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1386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6/10/2019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5796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6/10/2019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28568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6/10/2019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18564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6/10/2019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01411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6/10/2019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50375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6/10/2019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8309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6/10/2019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8146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6/10/2019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09473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6/10/2019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59271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6/10/2019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59859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6/10/2019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72414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F86979-30DA-49EE-A740-32EBA6D2B7DE}" type="datetimeFigureOut">
              <a:rPr lang="en-SG" smtClean="0"/>
              <a:t>6/10/2019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74023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787068" y="401470"/>
            <a:ext cx="1258315" cy="540059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&lt;&lt;interface&gt;&gt;</a:t>
            </a:r>
            <a:br>
              <a:rPr lang="en-US" sz="1400" dirty="0" smtClean="0"/>
            </a:br>
            <a:r>
              <a:rPr lang="en-US" sz="1400" dirty="0" smtClean="0"/>
              <a:t>Billable</a:t>
            </a:r>
            <a:endParaRPr lang="en-SG" sz="1400" dirty="0"/>
          </a:p>
        </p:txBody>
      </p:sp>
      <p:sp>
        <p:nvSpPr>
          <p:cNvPr id="5" name="Rectangle 4"/>
          <p:cNvSpPr/>
          <p:nvPr/>
        </p:nvSpPr>
        <p:spPr>
          <a:xfrm>
            <a:off x="6076397" y="1743439"/>
            <a:ext cx="1878080" cy="29405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Inventory</a:t>
            </a:r>
            <a:endParaRPr lang="en-SG" sz="1400" dirty="0"/>
          </a:p>
        </p:txBody>
      </p:sp>
      <p:sp>
        <p:nvSpPr>
          <p:cNvPr id="10" name="Isosceles Triangle 9"/>
          <p:cNvSpPr/>
          <p:nvPr/>
        </p:nvSpPr>
        <p:spPr>
          <a:xfrm rot="16200000" flipH="1" flipV="1">
            <a:off x="4553462" y="585657"/>
            <a:ext cx="295526" cy="171685"/>
          </a:xfrm>
          <a:prstGeom prst="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1" name="Elbow Connector 10"/>
          <p:cNvCxnSpPr>
            <a:stCxn id="10" idx="3"/>
            <a:endCxn id="37" idx="0"/>
          </p:cNvCxnSpPr>
          <p:nvPr/>
        </p:nvCxnSpPr>
        <p:spPr>
          <a:xfrm rot="10800000" flipV="1">
            <a:off x="4316299" y="671499"/>
            <a:ext cx="299084" cy="931607"/>
          </a:xfrm>
          <a:prstGeom prst="bentConnector2">
            <a:avLst/>
          </a:prstGeom>
          <a:ln>
            <a:prstDash val="sys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sp>
        <p:nvSpPr>
          <p:cNvPr id="15" name="Rectangle 14"/>
          <p:cNvSpPr/>
          <p:nvPr/>
        </p:nvSpPr>
        <p:spPr>
          <a:xfrm>
            <a:off x="1124182" y="3537109"/>
            <a:ext cx="1395727" cy="3123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Review</a:t>
            </a:r>
            <a:endParaRPr lang="en-SG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5124841" y="1615326"/>
            <a:ext cx="2755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*</a:t>
            </a:r>
            <a:endParaRPr lang="en-SG" sz="1400" dirty="0"/>
          </a:p>
        </p:txBody>
      </p:sp>
      <p:cxnSp>
        <p:nvCxnSpPr>
          <p:cNvPr id="22" name="Elbow Connector 21"/>
          <p:cNvCxnSpPr>
            <a:stCxn id="5" idx="1"/>
            <a:endCxn id="37" idx="3"/>
          </p:cNvCxnSpPr>
          <p:nvPr/>
        </p:nvCxnSpPr>
        <p:spPr>
          <a:xfrm rot="10800000">
            <a:off x="5073249" y="1890464"/>
            <a:ext cx="1003148" cy="127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cxnSp>
        <p:nvCxnSpPr>
          <p:cNvPr id="30" name="Elbow Connector 29"/>
          <p:cNvCxnSpPr>
            <a:stCxn id="61" idx="1"/>
            <a:endCxn id="15" idx="3"/>
          </p:cNvCxnSpPr>
          <p:nvPr/>
        </p:nvCxnSpPr>
        <p:spPr>
          <a:xfrm rot="10800000" flipV="1">
            <a:off x="2519909" y="3687489"/>
            <a:ext cx="699088" cy="579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37" name="Rectangle 36"/>
          <p:cNvSpPr/>
          <p:nvPr/>
        </p:nvSpPr>
        <p:spPr>
          <a:xfrm>
            <a:off x="3559349" y="1603107"/>
            <a:ext cx="1513900" cy="57471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{abstract}</a:t>
            </a:r>
          </a:p>
          <a:p>
            <a:pPr algn="ctr"/>
            <a:r>
              <a:rPr lang="en-US" sz="1400" dirty="0" smtClean="0"/>
              <a:t>Item</a:t>
            </a:r>
            <a:endParaRPr lang="en-SG" sz="1400" dirty="0"/>
          </a:p>
        </p:txBody>
      </p:sp>
      <p:sp>
        <p:nvSpPr>
          <p:cNvPr id="49" name="Rectangle 48"/>
          <p:cNvSpPr/>
          <p:nvPr/>
        </p:nvSpPr>
        <p:spPr>
          <a:xfrm>
            <a:off x="3218997" y="3139375"/>
            <a:ext cx="2194605" cy="31074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StockItem</a:t>
            </a:r>
            <a:endParaRPr lang="en-SG" sz="1400" dirty="0"/>
          </a:p>
        </p:txBody>
      </p:sp>
      <p:sp>
        <p:nvSpPr>
          <p:cNvPr id="50" name="Isosceles Triangle 49"/>
          <p:cNvSpPr/>
          <p:nvPr/>
        </p:nvSpPr>
        <p:spPr>
          <a:xfrm rot="10800000" flipH="1" flipV="1">
            <a:off x="4172250" y="2627314"/>
            <a:ext cx="295526" cy="171685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4" name="Elbow Connector 53"/>
          <p:cNvCxnSpPr>
            <a:stCxn id="49" idx="0"/>
            <a:endCxn id="50" idx="3"/>
          </p:cNvCxnSpPr>
          <p:nvPr/>
        </p:nvCxnSpPr>
        <p:spPr>
          <a:xfrm rot="5400000" flipH="1" flipV="1">
            <a:off x="4147968" y="2967331"/>
            <a:ext cx="340376" cy="3713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61" name="Rectangle 60"/>
          <p:cNvSpPr/>
          <p:nvPr/>
        </p:nvSpPr>
        <p:spPr>
          <a:xfrm>
            <a:off x="3218997" y="3445118"/>
            <a:ext cx="2194605" cy="48474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/>
              <a:t>- name: String</a:t>
            </a:r>
          </a:p>
          <a:p>
            <a:endParaRPr lang="en-SG" sz="1400" dirty="0"/>
          </a:p>
        </p:txBody>
      </p:sp>
      <p:sp>
        <p:nvSpPr>
          <p:cNvPr id="68" name="Rectangle 67"/>
          <p:cNvSpPr/>
          <p:nvPr/>
        </p:nvSpPr>
        <p:spPr>
          <a:xfrm>
            <a:off x="3218997" y="3933055"/>
            <a:ext cx="2194605" cy="80389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smtClean="0"/>
              <a:t>+</a:t>
            </a:r>
            <a:r>
              <a:rPr lang="en-US" sz="1400" dirty="0" err="1" smtClean="0"/>
              <a:t>StockItem</a:t>
            </a:r>
            <a:r>
              <a:rPr lang="en-US" sz="1400" dirty="0" smtClean="0"/>
              <a:t>(String, </a:t>
            </a:r>
            <a:r>
              <a:rPr lang="en-US" sz="1400" dirty="0" smtClean="0"/>
              <a:t>Rating)</a:t>
            </a:r>
          </a:p>
          <a:p>
            <a:r>
              <a:rPr lang="en-US" sz="1400" dirty="0" smtClean="0"/>
              <a:t>+print</a:t>
            </a:r>
            <a:r>
              <a:rPr lang="en-US" sz="1400" dirty="0" smtClean="0"/>
              <a:t>()</a:t>
            </a:r>
          </a:p>
          <a:p>
            <a:r>
              <a:rPr lang="en-US" sz="1400" dirty="0" smtClean="0"/>
              <a:t>+bill()</a:t>
            </a:r>
            <a:endParaRPr lang="en-SG" sz="1400" dirty="0"/>
          </a:p>
        </p:txBody>
      </p:sp>
      <p:sp>
        <p:nvSpPr>
          <p:cNvPr id="80" name="Rectangle 79"/>
          <p:cNvSpPr/>
          <p:nvPr/>
        </p:nvSpPr>
        <p:spPr>
          <a:xfrm>
            <a:off x="6076397" y="2029077"/>
            <a:ext cx="1878080" cy="13766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  <p:sp>
        <p:nvSpPr>
          <p:cNvPr id="81" name="Rectangle 80"/>
          <p:cNvSpPr/>
          <p:nvPr/>
        </p:nvSpPr>
        <p:spPr>
          <a:xfrm>
            <a:off x="6078296" y="2164634"/>
            <a:ext cx="1878080" cy="82178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400" dirty="0" smtClean="0"/>
              <a:t>+add(</a:t>
            </a:r>
            <a:r>
              <a:rPr lang="en-SG" sz="1400" dirty="0" err="1" smtClean="0"/>
              <a:t>StockItem</a:t>
            </a:r>
            <a:r>
              <a:rPr lang="en-SG" sz="1400" dirty="0" smtClean="0"/>
              <a:t>)</a:t>
            </a:r>
          </a:p>
          <a:p>
            <a:r>
              <a:rPr lang="en-SG" sz="1400" dirty="0" smtClean="0"/>
              <a:t>+</a:t>
            </a:r>
            <a:r>
              <a:rPr lang="en-SG" sz="1400" dirty="0" err="1" smtClean="0"/>
              <a:t>generateBill</a:t>
            </a:r>
            <a:r>
              <a:rPr lang="en-SG" sz="1400" dirty="0" smtClean="0"/>
              <a:t>(Billable)</a:t>
            </a:r>
          </a:p>
          <a:p>
            <a:r>
              <a:rPr lang="en-SG" sz="1400" dirty="0" smtClean="0"/>
              <a:t>+</a:t>
            </a:r>
            <a:r>
              <a:rPr lang="en-SG" sz="1400" dirty="0" err="1" smtClean="0"/>
              <a:t>getItemCount</a:t>
            </a:r>
            <a:r>
              <a:rPr lang="en-SG" sz="1400" dirty="0" smtClean="0"/>
              <a:t>()</a:t>
            </a:r>
            <a:endParaRPr lang="en-SG" sz="1400" dirty="0"/>
          </a:p>
        </p:txBody>
      </p:sp>
      <p:sp>
        <p:nvSpPr>
          <p:cNvPr id="52" name="Rectangle 51"/>
          <p:cNvSpPr/>
          <p:nvPr/>
        </p:nvSpPr>
        <p:spPr>
          <a:xfrm>
            <a:off x="1034731" y="1940559"/>
            <a:ext cx="1576377" cy="540059"/>
          </a:xfrm>
          <a:prstGeom prst="rect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&lt;&lt;enumeration&gt;&gt;</a:t>
            </a:r>
            <a:br>
              <a:rPr lang="en-US" sz="1400" dirty="0" smtClean="0"/>
            </a:br>
            <a:r>
              <a:rPr lang="en-US" sz="1400" dirty="0" smtClean="0"/>
              <a:t>Rating</a:t>
            </a:r>
            <a:endParaRPr lang="en-SG" sz="1400" dirty="0"/>
          </a:p>
        </p:txBody>
      </p:sp>
      <p:sp>
        <p:nvSpPr>
          <p:cNvPr id="55" name="Rectangle 54"/>
          <p:cNvSpPr/>
          <p:nvPr/>
        </p:nvSpPr>
        <p:spPr>
          <a:xfrm>
            <a:off x="1034730" y="2479476"/>
            <a:ext cx="1576377" cy="344841"/>
          </a:xfrm>
          <a:prstGeom prst="rect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GOOD, OK, POOR</a:t>
            </a:r>
            <a:endParaRPr lang="en-SG" sz="1400" dirty="0"/>
          </a:p>
        </p:txBody>
      </p:sp>
      <p:cxnSp>
        <p:nvCxnSpPr>
          <p:cNvPr id="58" name="Elbow Connector 57"/>
          <p:cNvCxnSpPr>
            <a:stCxn id="15" idx="0"/>
            <a:endCxn id="55" idx="2"/>
          </p:cNvCxnSpPr>
          <p:nvPr/>
        </p:nvCxnSpPr>
        <p:spPr>
          <a:xfrm rot="5400000" flipH="1" flipV="1">
            <a:off x="1466086" y="3180277"/>
            <a:ext cx="712792" cy="873"/>
          </a:xfrm>
          <a:prstGeom prst="bentConnector3">
            <a:avLst>
              <a:gd name="adj1" fmla="val 50000"/>
            </a:avLst>
          </a:prstGeom>
          <a:ln>
            <a:prstDash val="solid"/>
            <a:tailEnd type="arrow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83" name="Rectangle 82"/>
          <p:cNvSpPr/>
          <p:nvPr/>
        </p:nvSpPr>
        <p:spPr>
          <a:xfrm>
            <a:off x="3559349" y="2185569"/>
            <a:ext cx="1513900" cy="29846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 smtClean="0"/>
          </a:p>
        </p:txBody>
      </p:sp>
      <p:sp>
        <p:nvSpPr>
          <p:cNvPr id="79" name="Rectangle 78"/>
          <p:cNvSpPr/>
          <p:nvPr/>
        </p:nvSpPr>
        <p:spPr>
          <a:xfrm>
            <a:off x="3559349" y="2315582"/>
            <a:ext cx="1513900" cy="29846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/>
              <a:t>+print() {abstract}</a:t>
            </a:r>
          </a:p>
        </p:txBody>
      </p:sp>
      <p:cxnSp>
        <p:nvCxnSpPr>
          <p:cNvPr id="103" name="Elbow Connector 102"/>
          <p:cNvCxnSpPr>
            <a:stCxn id="5" idx="0"/>
            <a:endCxn id="4" idx="3"/>
          </p:cNvCxnSpPr>
          <p:nvPr/>
        </p:nvCxnSpPr>
        <p:spPr>
          <a:xfrm rot="16200000" flipV="1">
            <a:off x="5994441" y="722443"/>
            <a:ext cx="1071939" cy="970054"/>
          </a:xfrm>
          <a:prstGeom prst="bentConnector2">
            <a:avLst/>
          </a:prstGeom>
          <a:ln>
            <a:prstDash val="sysDash"/>
            <a:tailEnd type="arrow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sp>
        <p:nvSpPr>
          <p:cNvPr id="111" name="TextBox 110"/>
          <p:cNvSpPr txBox="1"/>
          <p:nvPr/>
        </p:nvSpPr>
        <p:spPr>
          <a:xfrm>
            <a:off x="2502631" y="3707349"/>
            <a:ext cx="2755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  <a:endParaRPr lang="en-SG" sz="1400" dirty="0"/>
          </a:p>
        </p:txBody>
      </p:sp>
      <p:sp>
        <p:nvSpPr>
          <p:cNvPr id="113" name="Rectangle 112"/>
          <p:cNvSpPr/>
          <p:nvPr/>
        </p:nvSpPr>
        <p:spPr>
          <a:xfrm>
            <a:off x="1124182" y="3843661"/>
            <a:ext cx="1395727" cy="3123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/>
              <a:t>+Review(</a:t>
            </a:r>
            <a:r>
              <a:rPr lang="en-US" sz="1400" dirty="0" smtClean="0"/>
              <a:t>Rating)</a:t>
            </a:r>
            <a:endParaRPr lang="en-SG" sz="1400" dirty="0"/>
          </a:p>
        </p:txBody>
      </p:sp>
      <p:sp>
        <p:nvSpPr>
          <p:cNvPr id="118" name="Rectangle 117"/>
          <p:cNvSpPr/>
          <p:nvPr/>
        </p:nvSpPr>
        <p:spPr>
          <a:xfrm>
            <a:off x="4787064" y="1082200"/>
            <a:ext cx="1258315" cy="347411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b</a:t>
            </a:r>
            <a:r>
              <a:rPr lang="en-US" sz="1400" dirty="0" smtClean="0"/>
              <a:t>ill()</a:t>
            </a:r>
            <a:endParaRPr lang="en-SG" sz="1400" dirty="0"/>
          </a:p>
        </p:txBody>
      </p:sp>
      <p:sp>
        <p:nvSpPr>
          <p:cNvPr id="119" name="Rectangle 118"/>
          <p:cNvSpPr/>
          <p:nvPr/>
        </p:nvSpPr>
        <p:spPr>
          <a:xfrm>
            <a:off x="4787066" y="903537"/>
            <a:ext cx="1258315" cy="205345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  <p:sp>
        <p:nvSpPr>
          <p:cNvPr id="29" name="Rectangle 28"/>
          <p:cNvSpPr/>
          <p:nvPr/>
        </p:nvSpPr>
        <p:spPr>
          <a:xfrm>
            <a:off x="7444882" y="5617126"/>
            <a:ext cx="1219302" cy="29405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u="sng" dirty="0" smtClean="0"/>
              <a:t>:Inventory</a:t>
            </a:r>
            <a:endParaRPr lang="en-SG" sz="1400" u="sng" dirty="0"/>
          </a:p>
        </p:txBody>
      </p:sp>
      <p:sp>
        <p:nvSpPr>
          <p:cNvPr id="31" name="Rectangle 30"/>
          <p:cNvSpPr/>
          <p:nvPr/>
        </p:nvSpPr>
        <p:spPr>
          <a:xfrm>
            <a:off x="4915901" y="5625708"/>
            <a:ext cx="1648839" cy="31074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u="sng" dirty="0" smtClean="0"/>
              <a:t>:</a:t>
            </a:r>
            <a:r>
              <a:rPr lang="en-US" sz="1400" u="sng" dirty="0" err="1" smtClean="0"/>
              <a:t>StockItem</a:t>
            </a:r>
            <a:endParaRPr lang="en-SG" sz="1400" u="sng" dirty="0"/>
          </a:p>
        </p:txBody>
      </p:sp>
      <p:sp>
        <p:nvSpPr>
          <p:cNvPr id="32" name="Rectangle 31"/>
          <p:cNvSpPr/>
          <p:nvPr/>
        </p:nvSpPr>
        <p:spPr>
          <a:xfrm>
            <a:off x="4915901" y="5944265"/>
            <a:ext cx="1640807" cy="48474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n</a:t>
            </a:r>
            <a:r>
              <a:rPr lang="en-US" sz="1400" dirty="0" smtClean="0"/>
              <a:t>ame = “spanner”</a:t>
            </a:r>
          </a:p>
          <a:p>
            <a:endParaRPr lang="en-SG" sz="1400" dirty="0"/>
          </a:p>
        </p:txBody>
      </p:sp>
      <p:sp>
        <p:nvSpPr>
          <p:cNvPr id="33" name="Rectangle 32"/>
          <p:cNvSpPr/>
          <p:nvPr/>
        </p:nvSpPr>
        <p:spPr>
          <a:xfrm>
            <a:off x="2642387" y="5642728"/>
            <a:ext cx="1268843" cy="3123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u="sng" dirty="0" smtClean="0"/>
              <a:t>:Review</a:t>
            </a:r>
            <a:endParaRPr lang="en-SG" sz="1400" u="sng" dirty="0"/>
          </a:p>
        </p:txBody>
      </p:sp>
      <p:cxnSp>
        <p:nvCxnSpPr>
          <p:cNvPr id="34" name="Elbow Connector 33"/>
          <p:cNvCxnSpPr>
            <a:stCxn id="31" idx="1"/>
            <a:endCxn id="33" idx="3"/>
          </p:cNvCxnSpPr>
          <p:nvPr/>
        </p:nvCxnSpPr>
        <p:spPr>
          <a:xfrm rot="10800000" flipV="1">
            <a:off x="3911231" y="5781080"/>
            <a:ext cx="1004671" cy="1782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38" name="Rectangle 37"/>
          <p:cNvSpPr/>
          <p:nvPr/>
        </p:nvSpPr>
        <p:spPr>
          <a:xfrm>
            <a:off x="2642387" y="5949280"/>
            <a:ext cx="1268843" cy="3123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r</a:t>
            </a:r>
            <a:r>
              <a:rPr lang="en-US" sz="1400" dirty="0" smtClean="0"/>
              <a:t>ating=POOR</a:t>
            </a:r>
            <a:endParaRPr lang="en-SG" sz="1400" dirty="0"/>
          </a:p>
        </p:txBody>
      </p:sp>
      <p:cxnSp>
        <p:nvCxnSpPr>
          <p:cNvPr id="39" name="Elbow Connector 38"/>
          <p:cNvCxnSpPr>
            <a:stCxn id="29" idx="1"/>
            <a:endCxn id="31" idx="3"/>
          </p:cNvCxnSpPr>
          <p:nvPr/>
        </p:nvCxnSpPr>
        <p:spPr>
          <a:xfrm rot="10800000" flipV="1">
            <a:off x="6564740" y="5764150"/>
            <a:ext cx="880142" cy="1692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cxnSp>
        <p:nvCxnSpPr>
          <p:cNvPr id="40" name="Elbow Connector 39"/>
          <p:cNvCxnSpPr>
            <a:stCxn id="49" idx="1"/>
            <a:endCxn id="52" idx="3"/>
          </p:cNvCxnSpPr>
          <p:nvPr/>
        </p:nvCxnSpPr>
        <p:spPr>
          <a:xfrm rot="10800000">
            <a:off x="2611109" y="2210589"/>
            <a:ext cx="607889" cy="1084158"/>
          </a:xfrm>
          <a:prstGeom prst="bentConnector3">
            <a:avLst>
              <a:gd name="adj1" fmla="val 50000"/>
            </a:avLst>
          </a:prstGeom>
          <a:ln>
            <a:solidFill>
              <a:schemeClr val="accent2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sp>
        <p:nvSpPr>
          <p:cNvPr id="14" name="Rectangle 13"/>
          <p:cNvSpPr/>
          <p:nvPr/>
        </p:nvSpPr>
        <p:spPr>
          <a:xfrm>
            <a:off x="1199559" y="2803014"/>
            <a:ext cx="6105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rating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855341" y="2828757"/>
            <a:ext cx="4844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0..1</a:t>
            </a:r>
            <a:endParaRPr lang="en-SG" sz="1400" dirty="0"/>
          </a:p>
        </p:txBody>
      </p:sp>
      <p:sp>
        <p:nvSpPr>
          <p:cNvPr id="48" name="TextBox 47"/>
          <p:cNvSpPr txBox="1"/>
          <p:nvPr/>
        </p:nvSpPr>
        <p:spPr>
          <a:xfrm>
            <a:off x="5088751" y="1940559"/>
            <a:ext cx="6608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items</a:t>
            </a:r>
            <a:endParaRPr lang="en-SG" sz="1400" dirty="0"/>
          </a:p>
        </p:txBody>
      </p:sp>
    </p:spTree>
    <p:extLst>
      <p:ext uri="{BB962C8B-B14F-4D97-AF65-F5344CB8AC3E}">
        <p14:creationId xmlns:p14="http://schemas.microsoft.com/office/powerpoint/2010/main" val="13504180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</TotalTime>
  <Words>72</Words>
  <Application>Microsoft Office PowerPoint</Application>
  <PresentationFormat>On-screen Show (4:3)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Rebekah Low</dc:creator>
  <cp:lastModifiedBy>Damith Chatura Rajapakse</cp:lastModifiedBy>
  <cp:revision>39</cp:revision>
  <dcterms:created xsi:type="dcterms:W3CDTF">2017-06-02T06:53:37Z</dcterms:created>
  <dcterms:modified xsi:type="dcterms:W3CDTF">2019-10-06T10:11:26Z</dcterms:modified>
</cp:coreProperties>
</file>