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09600" y="33528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6600" y="33644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1" name="Elbow Connector 43"/>
          <p:cNvCxnSpPr>
            <a:stCxn id="49" idx="3"/>
            <a:endCxn id="50" idx="1"/>
          </p:cNvCxnSpPr>
          <p:nvPr/>
        </p:nvCxnSpPr>
        <p:spPr>
          <a:xfrm>
            <a:off x="1752600" y="3537466"/>
            <a:ext cx="1524000" cy="116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276600" y="36576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0" y="3200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95600" y="57150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5" name="Shape 10"/>
          <p:cNvCxnSpPr>
            <a:stCxn id="54" idx="3"/>
            <a:endCxn id="65" idx="2"/>
          </p:cNvCxnSpPr>
          <p:nvPr/>
        </p:nvCxnSpPr>
        <p:spPr>
          <a:xfrm flipV="1">
            <a:off x="4038600" y="4941332"/>
            <a:ext cx="11811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52600" y="5879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head 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7" name="Shape 52"/>
          <p:cNvCxnSpPr>
            <a:stCxn id="54" idx="1"/>
            <a:endCxn id="64" idx="2"/>
          </p:cNvCxnSpPr>
          <p:nvPr/>
        </p:nvCxnSpPr>
        <p:spPr>
          <a:xfrm rot="10800000">
            <a:off x="2438400" y="4941332"/>
            <a:ext cx="457200" cy="958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2400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tail in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59" name="Shape 52"/>
          <p:cNvCxnSpPr>
            <a:stCxn id="54" idx="2"/>
            <a:endCxn id="49" idx="1"/>
          </p:cNvCxnSpPr>
          <p:nvPr/>
        </p:nvCxnSpPr>
        <p:spPr>
          <a:xfrm rot="5400000" flipH="1">
            <a:off x="764917" y="3382149"/>
            <a:ext cx="2546866" cy="2857500"/>
          </a:xfrm>
          <a:prstGeom prst="bentConnector4">
            <a:avLst>
              <a:gd name="adj1" fmla="val -8976"/>
              <a:gd name="adj2" fmla="val 108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578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953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9000" y="6096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0600" y="624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7800" y="4572000"/>
            <a:ext cx="1981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SnakeHeadSquare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67200" y="4572000"/>
            <a:ext cx="1905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SnakeTailSquare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3733800" y="40386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hape 52"/>
          <p:cNvCxnSpPr>
            <a:stCxn id="66" idx="3"/>
            <a:endCxn id="64" idx="0"/>
          </p:cNvCxnSpPr>
          <p:nvPr/>
        </p:nvCxnSpPr>
        <p:spPr>
          <a:xfrm rot="5400000">
            <a:off x="2952750" y="3676650"/>
            <a:ext cx="381000" cy="1409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52"/>
          <p:cNvCxnSpPr>
            <a:stCxn id="66" idx="3"/>
            <a:endCxn id="65" idx="0"/>
          </p:cNvCxnSpPr>
          <p:nvPr/>
        </p:nvCxnSpPr>
        <p:spPr>
          <a:xfrm rot="16200000" flipH="1">
            <a:off x="4343400" y="3695700"/>
            <a:ext cx="381000" cy="13716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8600" y="5943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2017-06-07T07:55:55Z</dcterms:created>
  <dcterms:modified xsi:type="dcterms:W3CDTF">2017-09-04T10:49:56Z</dcterms:modified>
</cp:coreProperties>
</file>