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361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B8176-A568-4DE8-B695-28BCA3CC2636}" type="datetimeFigureOut">
              <a:rPr lang="en-US" smtClean="0"/>
              <a:t>01-Aug-20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C1A15-39B4-47B8-88A9-41975430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8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C1A15-39B4-47B8-88A9-4197543062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3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1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52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1/8/2020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1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1/8/2020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70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1/8/2020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4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1/8/2020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4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1/8/2020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1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1/8/2020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6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32DB-2311-4BA7-A4CB-CC15A84E776B}" type="datetimeFigureOut">
              <a:rPr lang="en-SG" smtClean="0"/>
              <a:t>1/8/2020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78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Connector 70"/>
          <p:cNvSpPr/>
          <p:nvPr/>
        </p:nvSpPr>
        <p:spPr>
          <a:xfrm>
            <a:off x="147200" y="3963976"/>
            <a:ext cx="529341" cy="458946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InSlideAnimateShape35e178af-dc40-47a5-bc21-4d0e6ab13a0b"/>
          <p:cNvSpPr txBox="1"/>
          <p:nvPr/>
        </p:nvSpPr>
        <p:spPr>
          <a:xfrm flipH="1">
            <a:off x="776919" y="4019384"/>
            <a:ext cx="850689" cy="369332"/>
          </a:xfrm>
          <a:prstGeom prst="rightArrow">
            <a:avLst>
              <a:gd name="adj1" fmla="val 100000"/>
              <a:gd name="adj2" fmla="val 229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79646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master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60000"/>
                  <a:lumOff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9" name="InSlideAnimateShapec6668a60-df72-441d-a462-fbf247f668dd"/>
          <p:cNvSpPr txBox="1"/>
          <p:nvPr/>
        </p:nvSpPr>
        <p:spPr>
          <a:xfrm>
            <a:off x="1672207" y="4019384"/>
            <a:ext cx="618009" cy="37507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4644008" y="3963976"/>
            <a:ext cx="0" cy="260636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Connector 47"/>
          <p:cNvSpPr/>
          <p:nvPr/>
        </p:nvSpPr>
        <p:spPr>
          <a:xfrm>
            <a:off x="150652" y="5370533"/>
            <a:ext cx="529341" cy="458946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Flowchart: Connector 48"/>
          <p:cNvSpPr/>
          <p:nvPr/>
        </p:nvSpPr>
        <p:spPr>
          <a:xfrm>
            <a:off x="144167" y="6111390"/>
            <a:ext cx="529341" cy="458946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0" name="Straight Connector 49"/>
          <p:cNvCxnSpPr>
            <a:stCxn id="49" idx="0"/>
            <a:endCxn id="48" idx="4"/>
          </p:cNvCxnSpPr>
          <p:nvPr/>
        </p:nvCxnSpPr>
        <p:spPr>
          <a:xfrm flipV="1">
            <a:off x="408838" y="5829479"/>
            <a:ext cx="6485" cy="281911"/>
          </a:xfrm>
          <a:prstGeom prst="lin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56" name="InSlideAnimateShape35e178af-dc40-47a5-bc21-4d0e6ab13a0b"/>
          <p:cNvSpPr txBox="1"/>
          <p:nvPr/>
        </p:nvSpPr>
        <p:spPr>
          <a:xfrm flipH="1">
            <a:off x="761141" y="5409565"/>
            <a:ext cx="850689" cy="369332"/>
          </a:xfrm>
          <a:prstGeom prst="rightArrow">
            <a:avLst>
              <a:gd name="adj1" fmla="val 100000"/>
              <a:gd name="adj2" fmla="val 229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79646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master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60000"/>
                  <a:lumOff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7" name="InSlideAnimateShapec6668a60-df72-441d-a462-fbf247f668dd"/>
          <p:cNvSpPr txBox="1"/>
          <p:nvPr/>
        </p:nvSpPr>
        <p:spPr>
          <a:xfrm>
            <a:off x="1651856" y="5406694"/>
            <a:ext cx="618009" cy="37507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2411760" y="3861048"/>
            <a:ext cx="0" cy="280190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Connector 33"/>
          <p:cNvSpPr/>
          <p:nvPr/>
        </p:nvSpPr>
        <p:spPr>
          <a:xfrm>
            <a:off x="2613123" y="5353648"/>
            <a:ext cx="529341" cy="458946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Flowchart: Connector 34"/>
          <p:cNvSpPr/>
          <p:nvPr/>
        </p:nvSpPr>
        <p:spPr>
          <a:xfrm>
            <a:off x="2606638" y="6094505"/>
            <a:ext cx="529341" cy="458946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6" name="Straight Connector 35"/>
          <p:cNvCxnSpPr>
            <a:stCxn id="35" idx="0"/>
            <a:endCxn id="34" idx="4"/>
          </p:cNvCxnSpPr>
          <p:nvPr/>
        </p:nvCxnSpPr>
        <p:spPr>
          <a:xfrm flipV="1">
            <a:off x="2871309" y="5812594"/>
            <a:ext cx="6485" cy="281911"/>
          </a:xfrm>
          <a:prstGeom prst="lin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37" name="InSlideAnimateShape35e178af-dc40-47a5-bc21-4d0e6ab13a0b"/>
          <p:cNvSpPr txBox="1"/>
          <p:nvPr/>
        </p:nvSpPr>
        <p:spPr>
          <a:xfrm flipH="1">
            <a:off x="3198242" y="5168982"/>
            <a:ext cx="850689" cy="369332"/>
          </a:xfrm>
          <a:prstGeom prst="rightArrow">
            <a:avLst>
              <a:gd name="adj1" fmla="val 100000"/>
              <a:gd name="adj2" fmla="val 229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79646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master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60000"/>
                  <a:lumOff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9" name="InSlideAnimateShapec6668a60-df72-441d-a462-fbf247f668dd"/>
          <p:cNvSpPr txBox="1"/>
          <p:nvPr/>
        </p:nvSpPr>
        <p:spPr>
          <a:xfrm>
            <a:off x="3843600" y="5567694"/>
            <a:ext cx="618009" cy="37507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0" name="InSlideAnimateShapef6670a49-3898-4e8c-8403-b30b80627c4a"/>
          <p:cNvSpPr txBox="1">
            <a:spLocks/>
          </p:cNvSpPr>
          <p:nvPr/>
        </p:nvSpPr>
        <p:spPr>
          <a:xfrm flipH="1">
            <a:off x="3210946" y="5564049"/>
            <a:ext cx="607226" cy="369332"/>
          </a:xfrm>
          <a:prstGeom prst="rightArrow">
            <a:avLst>
              <a:gd name="adj1" fmla="val 100000"/>
              <a:gd name="adj2" fmla="val 229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fix1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Flowchart: Connector 41"/>
          <p:cNvSpPr/>
          <p:nvPr/>
        </p:nvSpPr>
        <p:spPr>
          <a:xfrm>
            <a:off x="4790463" y="5249337"/>
            <a:ext cx="529341" cy="458946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Flowchart: Connector 42"/>
          <p:cNvSpPr/>
          <p:nvPr/>
        </p:nvSpPr>
        <p:spPr>
          <a:xfrm>
            <a:off x="4783978" y="5990194"/>
            <a:ext cx="529341" cy="458946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5" name="Straight Connector 44"/>
          <p:cNvCxnSpPr>
            <a:stCxn id="43" idx="0"/>
            <a:endCxn id="42" idx="4"/>
          </p:cNvCxnSpPr>
          <p:nvPr/>
        </p:nvCxnSpPr>
        <p:spPr>
          <a:xfrm flipV="1">
            <a:off x="5048649" y="5708283"/>
            <a:ext cx="6485" cy="281911"/>
          </a:xfrm>
          <a:prstGeom prst="lin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grpSp>
        <p:nvGrpSpPr>
          <p:cNvPr id="47" name="branch: commit 4"/>
          <p:cNvGrpSpPr/>
          <p:nvPr/>
        </p:nvGrpSpPr>
        <p:grpSpPr>
          <a:xfrm>
            <a:off x="4779521" y="4415077"/>
            <a:ext cx="529341" cy="834260"/>
            <a:chOff x="2338635" y="4018315"/>
            <a:chExt cx="529341" cy="834260"/>
          </a:xfrm>
        </p:grpSpPr>
        <p:sp>
          <p:nvSpPr>
            <p:cNvPr id="55" name="Flowchart: Connector 54"/>
            <p:cNvSpPr/>
            <p:nvPr/>
          </p:nvSpPr>
          <p:spPr>
            <a:xfrm>
              <a:off x="2338635" y="4018315"/>
              <a:ext cx="529341" cy="458946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8" name="Straight Connector 57"/>
            <p:cNvCxnSpPr>
              <a:stCxn id="42" idx="0"/>
              <a:endCxn id="55" idx="4"/>
            </p:cNvCxnSpPr>
            <p:nvPr/>
          </p:nvCxnSpPr>
          <p:spPr>
            <a:xfrm flipH="1" flipV="1">
              <a:off x="2603306" y="4477261"/>
              <a:ext cx="10942" cy="3753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51" name="InSlideAnimateShapef6670a49-3898-4e8c-8403-b30b80627c4a"/>
          <p:cNvSpPr txBox="1">
            <a:spLocks/>
          </p:cNvSpPr>
          <p:nvPr/>
        </p:nvSpPr>
        <p:spPr>
          <a:xfrm flipH="1">
            <a:off x="5392567" y="4457013"/>
            <a:ext cx="607226" cy="369332"/>
          </a:xfrm>
          <a:prstGeom prst="rightArrow">
            <a:avLst>
              <a:gd name="adj1" fmla="val 100000"/>
              <a:gd name="adj2" fmla="val 229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fix1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2" name="InSlideAnimateShape35e178af-dc40-47a5-bc21-4d0e6ab13a0b"/>
          <p:cNvSpPr txBox="1"/>
          <p:nvPr/>
        </p:nvSpPr>
        <p:spPr>
          <a:xfrm flipH="1">
            <a:off x="5400952" y="5288369"/>
            <a:ext cx="850689" cy="369332"/>
          </a:xfrm>
          <a:prstGeom prst="rightArrow">
            <a:avLst>
              <a:gd name="adj1" fmla="val 100000"/>
              <a:gd name="adj2" fmla="val 229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79646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master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60000"/>
                  <a:lumOff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3" name="InSlideAnimateShapec6668a60-df72-441d-a462-fbf247f668dd"/>
          <p:cNvSpPr txBox="1"/>
          <p:nvPr/>
        </p:nvSpPr>
        <p:spPr>
          <a:xfrm>
            <a:off x="6049700" y="4451272"/>
            <a:ext cx="618009" cy="37507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6852064" y="3963976"/>
            <a:ext cx="24192" cy="263146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Connector 61"/>
          <p:cNvSpPr/>
          <p:nvPr/>
        </p:nvSpPr>
        <p:spPr>
          <a:xfrm>
            <a:off x="6998519" y="5274441"/>
            <a:ext cx="529341" cy="458946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Flowchart: Connector 62"/>
          <p:cNvSpPr/>
          <p:nvPr/>
        </p:nvSpPr>
        <p:spPr>
          <a:xfrm>
            <a:off x="6992034" y="6015298"/>
            <a:ext cx="529341" cy="458946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4" name="Straight Connector 63"/>
          <p:cNvCxnSpPr>
            <a:stCxn id="63" idx="0"/>
            <a:endCxn id="62" idx="4"/>
          </p:cNvCxnSpPr>
          <p:nvPr/>
        </p:nvCxnSpPr>
        <p:spPr>
          <a:xfrm flipV="1">
            <a:off x="7256705" y="5733387"/>
            <a:ext cx="6485" cy="281911"/>
          </a:xfrm>
          <a:prstGeom prst="lin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grpSp>
        <p:nvGrpSpPr>
          <p:cNvPr id="65" name="branch: commit 4"/>
          <p:cNvGrpSpPr/>
          <p:nvPr/>
        </p:nvGrpSpPr>
        <p:grpSpPr>
          <a:xfrm>
            <a:off x="6987577" y="4440181"/>
            <a:ext cx="529341" cy="834260"/>
            <a:chOff x="2338635" y="4018315"/>
            <a:chExt cx="529341" cy="834260"/>
          </a:xfrm>
        </p:grpSpPr>
        <p:sp>
          <p:nvSpPr>
            <p:cNvPr id="66" name="Flowchart: Connector 65"/>
            <p:cNvSpPr/>
            <p:nvPr/>
          </p:nvSpPr>
          <p:spPr>
            <a:xfrm>
              <a:off x="2338635" y="4018315"/>
              <a:ext cx="529341" cy="458946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7" name="Straight Connector 66"/>
            <p:cNvCxnSpPr>
              <a:stCxn id="62" idx="0"/>
              <a:endCxn id="66" idx="4"/>
            </p:cNvCxnSpPr>
            <p:nvPr/>
          </p:nvCxnSpPr>
          <p:spPr>
            <a:xfrm flipH="1" flipV="1">
              <a:off x="2603306" y="4477261"/>
              <a:ext cx="10942" cy="3753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68" name="InSlideAnimateShapef6670a49-3898-4e8c-8403-b30b80627c4a"/>
          <p:cNvSpPr txBox="1">
            <a:spLocks/>
          </p:cNvSpPr>
          <p:nvPr/>
        </p:nvSpPr>
        <p:spPr>
          <a:xfrm flipH="1">
            <a:off x="7600623" y="4482117"/>
            <a:ext cx="607226" cy="369332"/>
          </a:xfrm>
          <a:prstGeom prst="rightArrow">
            <a:avLst>
              <a:gd name="adj1" fmla="val 100000"/>
              <a:gd name="adj2" fmla="val 229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fix1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9" name="InSlideAnimateShape35e178af-dc40-47a5-bc21-4d0e6ab13a0b"/>
          <p:cNvSpPr txBox="1"/>
          <p:nvPr/>
        </p:nvSpPr>
        <p:spPr>
          <a:xfrm flipH="1">
            <a:off x="7609008" y="5313473"/>
            <a:ext cx="850689" cy="369332"/>
          </a:xfrm>
          <a:prstGeom prst="rightArrow">
            <a:avLst>
              <a:gd name="adj1" fmla="val 100000"/>
              <a:gd name="adj2" fmla="val 229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79646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master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60000"/>
                  <a:lumOff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0" name="InSlideAnimateShapec6668a60-df72-441d-a462-fbf247f668dd"/>
          <p:cNvSpPr txBox="1"/>
          <p:nvPr/>
        </p:nvSpPr>
        <p:spPr>
          <a:xfrm>
            <a:off x="8495990" y="5307732"/>
            <a:ext cx="618009" cy="37507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1081247" y="4706820"/>
            <a:ext cx="432048" cy="39190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Down Arrow 71"/>
          <p:cNvSpPr/>
          <p:nvPr/>
        </p:nvSpPr>
        <p:spPr>
          <a:xfrm rot="16200000">
            <a:off x="2101411" y="5881052"/>
            <a:ext cx="432048" cy="39190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own Arrow 72"/>
          <p:cNvSpPr/>
          <p:nvPr/>
        </p:nvSpPr>
        <p:spPr>
          <a:xfrm rot="16200000">
            <a:off x="4344103" y="4893149"/>
            <a:ext cx="432048" cy="39190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/>
          <p:cNvSpPr/>
          <p:nvPr/>
        </p:nvSpPr>
        <p:spPr>
          <a:xfrm rot="16200000">
            <a:off x="6557856" y="4868196"/>
            <a:ext cx="432048" cy="39190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1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merge commit"/>
          <p:cNvGrpSpPr/>
          <p:nvPr/>
        </p:nvGrpSpPr>
        <p:grpSpPr>
          <a:xfrm>
            <a:off x="5809160" y="2791669"/>
            <a:ext cx="529341" cy="997371"/>
            <a:chOff x="2350326" y="2373123"/>
            <a:chExt cx="529341" cy="997371"/>
          </a:xfrm>
        </p:grpSpPr>
        <p:sp>
          <p:nvSpPr>
            <p:cNvPr id="19" name="Flowchart: Connector 136"/>
            <p:cNvSpPr/>
            <p:nvPr/>
          </p:nvSpPr>
          <p:spPr>
            <a:xfrm>
              <a:off x="2350326" y="2373123"/>
              <a:ext cx="529341" cy="458946"/>
            </a:xfrm>
            <a:prstGeom prst="flowChartConnector">
              <a:avLst/>
            </a:prstGeom>
            <a:pattFill prst="dkVert">
              <a:fgClr>
                <a:srgbClr val="0070C0"/>
              </a:fgClr>
              <a:bgClr>
                <a:schemeClr val="accent6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0" name="Straight Connector 137"/>
            <p:cNvCxnSpPr>
              <a:stCxn id="103" idx="0"/>
              <a:endCxn id="19" idx="4"/>
            </p:cNvCxnSpPr>
            <p:nvPr/>
          </p:nvCxnSpPr>
          <p:spPr>
            <a:xfrm flipH="1" flipV="1">
              <a:off x="2614997" y="2832069"/>
              <a:ext cx="1" cy="538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26" name="InSlideAnimateShape35e178af-dc40-47a5-bc21-4d0e6ab13a0b"/>
          <p:cNvSpPr txBox="1"/>
          <p:nvPr/>
        </p:nvSpPr>
        <p:spPr>
          <a:xfrm flipH="1">
            <a:off x="6421632" y="2725663"/>
            <a:ext cx="850689" cy="369332"/>
          </a:xfrm>
          <a:prstGeom prst="rightArrow">
            <a:avLst>
              <a:gd name="adj1" fmla="val 100000"/>
              <a:gd name="adj2" fmla="val 229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79646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master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60000"/>
                  <a:lumOff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8" name="InSlideAnimateShapec6668a60-df72-441d-a462-fbf247f668dd"/>
          <p:cNvSpPr txBox="1"/>
          <p:nvPr/>
        </p:nvSpPr>
        <p:spPr>
          <a:xfrm>
            <a:off x="7301403" y="2725663"/>
            <a:ext cx="618009" cy="37507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3" name="Flowchart: Connector 42"/>
          <p:cNvSpPr/>
          <p:nvPr/>
        </p:nvSpPr>
        <p:spPr>
          <a:xfrm>
            <a:off x="132377" y="5039720"/>
            <a:ext cx="529341" cy="458946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Flowchart: Connector 44"/>
          <p:cNvSpPr/>
          <p:nvPr/>
        </p:nvSpPr>
        <p:spPr>
          <a:xfrm>
            <a:off x="125892" y="5780577"/>
            <a:ext cx="529341" cy="458946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6" name="Straight Connector 45"/>
          <p:cNvCxnSpPr>
            <a:stCxn id="45" idx="0"/>
            <a:endCxn id="43" idx="4"/>
          </p:cNvCxnSpPr>
          <p:nvPr/>
        </p:nvCxnSpPr>
        <p:spPr>
          <a:xfrm flipV="1">
            <a:off x="390563" y="5498666"/>
            <a:ext cx="6485" cy="281911"/>
          </a:xfrm>
          <a:prstGeom prst="lin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grpSp>
        <p:nvGrpSpPr>
          <p:cNvPr id="47" name="branch: commit 3"/>
          <p:cNvGrpSpPr/>
          <p:nvPr/>
        </p:nvGrpSpPr>
        <p:grpSpPr>
          <a:xfrm>
            <a:off x="584198" y="4365104"/>
            <a:ext cx="1023933" cy="741827"/>
            <a:chOff x="2801398" y="4177959"/>
            <a:chExt cx="1023933" cy="741827"/>
          </a:xfrm>
        </p:grpSpPr>
        <p:sp>
          <p:nvSpPr>
            <p:cNvPr id="67" name="Flowchart: Connector 66"/>
            <p:cNvSpPr/>
            <p:nvPr/>
          </p:nvSpPr>
          <p:spPr>
            <a:xfrm>
              <a:off x="3295990" y="4177959"/>
              <a:ext cx="529341" cy="458946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8" name="Straight Connector 67"/>
            <p:cNvCxnSpPr>
              <a:stCxn id="43" idx="7"/>
              <a:endCxn id="67" idx="3"/>
            </p:cNvCxnSpPr>
            <p:nvPr/>
          </p:nvCxnSpPr>
          <p:spPr>
            <a:xfrm flipV="1">
              <a:off x="2801398" y="4569694"/>
              <a:ext cx="572112" cy="3500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54" name="InSlideAnimateShapef6670a49-3898-4e8c-8403-b30b80627c4a"/>
          <p:cNvSpPr txBox="1">
            <a:spLocks/>
          </p:cNvSpPr>
          <p:nvPr/>
        </p:nvSpPr>
        <p:spPr>
          <a:xfrm flipH="1">
            <a:off x="1672881" y="4383402"/>
            <a:ext cx="607226" cy="369332"/>
          </a:xfrm>
          <a:prstGeom prst="rightArrow">
            <a:avLst>
              <a:gd name="adj1" fmla="val 100000"/>
              <a:gd name="adj2" fmla="val 229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fix1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8" name="InSlideAnimateShape35e178af-dc40-47a5-bc21-4d0e6ab13a0b"/>
          <p:cNvSpPr txBox="1"/>
          <p:nvPr/>
        </p:nvSpPr>
        <p:spPr>
          <a:xfrm flipH="1">
            <a:off x="763719" y="3820398"/>
            <a:ext cx="850689" cy="369332"/>
          </a:xfrm>
          <a:prstGeom prst="rightArrow">
            <a:avLst>
              <a:gd name="adj1" fmla="val 100000"/>
              <a:gd name="adj2" fmla="val 229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79646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master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60000"/>
                  <a:lumOff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9" name="InSlideAnimateShapec6668a60-df72-441d-a462-fbf247f668dd"/>
          <p:cNvSpPr txBox="1"/>
          <p:nvPr/>
        </p:nvSpPr>
        <p:spPr>
          <a:xfrm>
            <a:off x="1667489" y="3820398"/>
            <a:ext cx="618009" cy="37507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2411760" y="2725663"/>
            <a:ext cx="0" cy="37872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Connector 68"/>
          <p:cNvSpPr/>
          <p:nvPr/>
        </p:nvSpPr>
        <p:spPr>
          <a:xfrm>
            <a:off x="142143" y="3789040"/>
            <a:ext cx="529341" cy="458946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3" name="Straight Connector 72"/>
          <p:cNvCxnSpPr>
            <a:stCxn id="43" idx="0"/>
            <a:endCxn id="69" idx="4"/>
          </p:cNvCxnSpPr>
          <p:nvPr/>
        </p:nvCxnSpPr>
        <p:spPr>
          <a:xfrm flipV="1">
            <a:off x="397048" y="4247986"/>
            <a:ext cx="9766" cy="791734"/>
          </a:xfrm>
          <a:prstGeom prst="lin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74" name="Flowchart: Connector 73"/>
          <p:cNvSpPr/>
          <p:nvPr/>
        </p:nvSpPr>
        <p:spPr>
          <a:xfrm>
            <a:off x="2665801" y="5032363"/>
            <a:ext cx="529341" cy="458946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Flowchart: Connector 74"/>
          <p:cNvSpPr/>
          <p:nvPr/>
        </p:nvSpPr>
        <p:spPr>
          <a:xfrm>
            <a:off x="2659316" y="5773220"/>
            <a:ext cx="529341" cy="458946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6" name="Straight Connector 75"/>
          <p:cNvCxnSpPr>
            <a:stCxn id="75" idx="0"/>
            <a:endCxn id="74" idx="4"/>
          </p:cNvCxnSpPr>
          <p:nvPr/>
        </p:nvCxnSpPr>
        <p:spPr>
          <a:xfrm flipV="1">
            <a:off x="2923987" y="5491309"/>
            <a:ext cx="6485" cy="281911"/>
          </a:xfrm>
          <a:prstGeom prst="lin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grpSp>
        <p:nvGrpSpPr>
          <p:cNvPr id="77" name="branch: commit 3"/>
          <p:cNvGrpSpPr/>
          <p:nvPr/>
        </p:nvGrpSpPr>
        <p:grpSpPr>
          <a:xfrm>
            <a:off x="3117622" y="4424631"/>
            <a:ext cx="705490" cy="674943"/>
            <a:chOff x="3119841" y="4177959"/>
            <a:chExt cx="705490" cy="674943"/>
          </a:xfrm>
        </p:grpSpPr>
        <p:sp>
          <p:nvSpPr>
            <p:cNvPr id="80" name="Flowchart: Connector 79"/>
            <p:cNvSpPr/>
            <p:nvPr/>
          </p:nvSpPr>
          <p:spPr>
            <a:xfrm>
              <a:off x="3295990" y="4177959"/>
              <a:ext cx="529341" cy="458946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1" name="Straight Connector 80"/>
            <p:cNvCxnSpPr>
              <a:stCxn id="74" idx="7"/>
              <a:endCxn id="80" idx="3"/>
            </p:cNvCxnSpPr>
            <p:nvPr/>
          </p:nvCxnSpPr>
          <p:spPr>
            <a:xfrm flipV="1">
              <a:off x="3119841" y="4569694"/>
              <a:ext cx="253669" cy="2832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82" name="InSlideAnimateShapef6670a49-3898-4e8c-8403-b30b80627c4a"/>
          <p:cNvSpPr txBox="1">
            <a:spLocks/>
          </p:cNvSpPr>
          <p:nvPr/>
        </p:nvSpPr>
        <p:spPr>
          <a:xfrm flipH="1">
            <a:off x="3944346" y="3340094"/>
            <a:ext cx="607226" cy="369332"/>
          </a:xfrm>
          <a:prstGeom prst="rightArrow">
            <a:avLst>
              <a:gd name="adj1" fmla="val 100000"/>
              <a:gd name="adj2" fmla="val 229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fix1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3" name="InSlideAnimateShape35e178af-dc40-47a5-bc21-4d0e6ab13a0b"/>
          <p:cNvSpPr txBox="1"/>
          <p:nvPr/>
        </p:nvSpPr>
        <p:spPr>
          <a:xfrm rot="16200000" flipH="1">
            <a:off x="2502094" y="3093247"/>
            <a:ext cx="850689" cy="369332"/>
          </a:xfrm>
          <a:prstGeom prst="rightArrow">
            <a:avLst>
              <a:gd name="adj1" fmla="val 100000"/>
              <a:gd name="adj2" fmla="val 229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79646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master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60000"/>
                  <a:lumOff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4" name="InSlideAnimateShapec6668a60-df72-441d-a462-fbf247f668dd"/>
          <p:cNvSpPr txBox="1"/>
          <p:nvPr/>
        </p:nvSpPr>
        <p:spPr>
          <a:xfrm>
            <a:off x="4581694" y="3334162"/>
            <a:ext cx="618009" cy="37507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5436096" y="2725663"/>
            <a:ext cx="0" cy="380871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Connector 85"/>
          <p:cNvSpPr/>
          <p:nvPr/>
        </p:nvSpPr>
        <p:spPr>
          <a:xfrm>
            <a:off x="2675567" y="3781683"/>
            <a:ext cx="529341" cy="458946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7" name="Straight Connector 86"/>
          <p:cNvCxnSpPr>
            <a:stCxn id="74" idx="0"/>
            <a:endCxn id="86" idx="4"/>
          </p:cNvCxnSpPr>
          <p:nvPr/>
        </p:nvCxnSpPr>
        <p:spPr>
          <a:xfrm flipV="1">
            <a:off x="2930472" y="4240629"/>
            <a:ext cx="9766" cy="791734"/>
          </a:xfrm>
          <a:prstGeom prst="lin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grpSp>
        <p:nvGrpSpPr>
          <p:cNvPr id="88" name="branch: commit 3"/>
          <p:cNvGrpSpPr/>
          <p:nvPr/>
        </p:nvGrpSpPr>
        <p:grpSpPr>
          <a:xfrm>
            <a:off x="3305035" y="3294707"/>
            <a:ext cx="529341" cy="1129924"/>
            <a:chOff x="3197162" y="4007214"/>
            <a:chExt cx="529341" cy="1129924"/>
          </a:xfrm>
        </p:grpSpPr>
        <p:sp>
          <p:nvSpPr>
            <p:cNvPr id="91" name="Flowchart: Connector 90"/>
            <p:cNvSpPr/>
            <p:nvPr/>
          </p:nvSpPr>
          <p:spPr>
            <a:xfrm>
              <a:off x="3197162" y="4007214"/>
              <a:ext cx="529341" cy="458946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white"/>
                  </a:solidFill>
                  <a:latin typeface="Calibri"/>
                </a:rPr>
                <a:t>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3" name="Straight Connector 92"/>
            <p:cNvCxnSpPr>
              <a:stCxn id="80" idx="0"/>
              <a:endCxn id="91" idx="4"/>
            </p:cNvCxnSpPr>
            <p:nvPr/>
          </p:nvCxnSpPr>
          <p:spPr>
            <a:xfrm flipV="1">
              <a:off x="3450569" y="4466160"/>
              <a:ext cx="11264" cy="6709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94" name="Flowchart: Connector 93"/>
          <p:cNvSpPr/>
          <p:nvPr/>
        </p:nvSpPr>
        <p:spPr>
          <a:xfrm>
            <a:off x="5799395" y="5039720"/>
            <a:ext cx="529341" cy="458946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Flowchart: Connector 94"/>
          <p:cNvSpPr/>
          <p:nvPr/>
        </p:nvSpPr>
        <p:spPr>
          <a:xfrm>
            <a:off x="5792910" y="5780577"/>
            <a:ext cx="529341" cy="458946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>
            <a:stCxn id="95" idx="0"/>
            <a:endCxn id="94" idx="4"/>
          </p:cNvCxnSpPr>
          <p:nvPr/>
        </p:nvCxnSpPr>
        <p:spPr>
          <a:xfrm flipV="1">
            <a:off x="6057581" y="5498666"/>
            <a:ext cx="6485" cy="281911"/>
          </a:xfrm>
          <a:prstGeom prst="lin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grpSp>
        <p:nvGrpSpPr>
          <p:cNvPr id="97" name="branch: commit 3"/>
          <p:cNvGrpSpPr/>
          <p:nvPr/>
        </p:nvGrpSpPr>
        <p:grpSpPr>
          <a:xfrm>
            <a:off x="6251216" y="4431988"/>
            <a:ext cx="705490" cy="674943"/>
            <a:chOff x="3119841" y="4177959"/>
            <a:chExt cx="705490" cy="674943"/>
          </a:xfrm>
        </p:grpSpPr>
        <p:sp>
          <p:nvSpPr>
            <p:cNvPr id="98" name="Flowchart: Connector 97"/>
            <p:cNvSpPr/>
            <p:nvPr/>
          </p:nvSpPr>
          <p:spPr>
            <a:xfrm>
              <a:off x="3295990" y="4177959"/>
              <a:ext cx="529341" cy="458946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94" idx="7"/>
              <a:endCxn id="98" idx="3"/>
            </p:cNvCxnSpPr>
            <p:nvPr/>
          </p:nvCxnSpPr>
          <p:spPr>
            <a:xfrm flipV="1">
              <a:off x="3119841" y="4569694"/>
              <a:ext cx="253669" cy="2832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100" name="InSlideAnimateShapef6670a49-3898-4e8c-8403-b30b80627c4a"/>
          <p:cNvSpPr txBox="1">
            <a:spLocks/>
          </p:cNvSpPr>
          <p:nvPr/>
        </p:nvSpPr>
        <p:spPr>
          <a:xfrm flipH="1">
            <a:off x="7077940" y="3347451"/>
            <a:ext cx="607226" cy="369332"/>
          </a:xfrm>
          <a:prstGeom prst="rightArrow">
            <a:avLst>
              <a:gd name="adj1" fmla="val 100000"/>
              <a:gd name="adj2" fmla="val 229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fix1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03" name="Flowchart: Connector 102"/>
          <p:cNvSpPr/>
          <p:nvPr/>
        </p:nvSpPr>
        <p:spPr>
          <a:xfrm>
            <a:off x="5809161" y="3789040"/>
            <a:ext cx="529341" cy="458946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4" name="Straight Connector 103"/>
          <p:cNvCxnSpPr>
            <a:stCxn id="94" idx="0"/>
            <a:endCxn id="103" idx="4"/>
          </p:cNvCxnSpPr>
          <p:nvPr/>
        </p:nvCxnSpPr>
        <p:spPr>
          <a:xfrm flipV="1">
            <a:off x="6064066" y="4247986"/>
            <a:ext cx="9766" cy="791734"/>
          </a:xfrm>
          <a:prstGeom prst="lin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grpSp>
        <p:nvGrpSpPr>
          <p:cNvPr id="105" name="branch: commit 3"/>
          <p:cNvGrpSpPr/>
          <p:nvPr/>
        </p:nvGrpSpPr>
        <p:grpSpPr>
          <a:xfrm>
            <a:off x="6438629" y="3302064"/>
            <a:ext cx="529341" cy="1129924"/>
            <a:chOff x="3197162" y="4007214"/>
            <a:chExt cx="529341" cy="1129924"/>
          </a:xfrm>
        </p:grpSpPr>
        <p:sp>
          <p:nvSpPr>
            <p:cNvPr id="106" name="Flowchart: Connector 105"/>
            <p:cNvSpPr/>
            <p:nvPr/>
          </p:nvSpPr>
          <p:spPr>
            <a:xfrm>
              <a:off x="3197162" y="4007214"/>
              <a:ext cx="529341" cy="458946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white"/>
                  </a:solidFill>
                  <a:latin typeface="Calibri"/>
                </a:rPr>
                <a:t>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7" name="Straight Connector 106"/>
            <p:cNvCxnSpPr>
              <a:stCxn id="98" idx="0"/>
              <a:endCxn id="106" idx="4"/>
            </p:cNvCxnSpPr>
            <p:nvPr/>
          </p:nvCxnSpPr>
          <p:spPr>
            <a:xfrm flipV="1">
              <a:off x="3450569" y="4466160"/>
              <a:ext cx="11264" cy="6709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cxnSp>
        <p:nvCxnSpPr>
          <p:cNvPr id="108" name="Straight Connector 107"/>
          <p:cNvCxnSpPr>
            <a:stCxn id="19" idx="5"/>
            <a:endCxn id="106" idx="1"/>
          </p:cNvCxnSpPr>
          <p:nvPr/>
        </p:nvCxnSpPr>
        <p:spPr>
          <a:xfrm>
            <a:off x="6260981" y="3183404"/>
            <a:ext cx="255168" cy="185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09" name="Down Arrow 71"/>
          <p:cNvSpPr/>
          <p:nvPr/>
        </p:nvSpPr>
        <p:spPr>
          <a:xfrm rot="16200000">
            <a:off x="2092964" y="5443668"/>
            <a:ext cx="432048" cy="39190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Down Arrow 71"/>
          <p:cNvSpPr/>
          <p:nvPr/>
        </p:nvSpPr>
        <p:spPr>
          <a:xfrm rot="16200000">
            <a:off x="5138909" y="5449945"/>
            <a:ext cx="432048" cy="39190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6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49</Words>
  <Application>Microsoft Office PowerPoint</Application>
  <PresentationFormat>On-screen Show (4:3)</PresentationFormat>
  <Paragraphs>49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ReviewerX</cp:lastModifiedBy>
  <cp:revision>33</cp:revision>
  <dcterms:created xsi:type="dcterms:W3CDTF">2017-07-14T04:39:44Z</dcterms:created>
  <dcterms:modified xsi:type="dcterms:W3CDTF">2020-08-01T10:18:11Z</dcterms:modified>
</cp:coreProperties>
</file>