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62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CB21A6E-F2FB-4A96-97C3-A2ABF35EEABE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92C9A0C-0623-433D-BDA0-CD9655841F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381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1A6E-F2FB-4A96-97C3-A2ABF35EEABE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9A0C-0623-433D-BDA0-CD9655841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87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1A6E-F2FB-4A96-97C3-A2ABF35EEABE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9A0C-0623-433D-BDA0-CD9655841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145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1A6E-F2FB-4A96-97C3-A2ABF35EEABE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9A0C-0623-433D-BDA0-CD9655841F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7189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1A6E-F2FB-4A96-97C3-A2ABF35EEABE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9A0C-0623-433D-BDA0-CD9655841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554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1A6E-F2FB-4A96-97C3-A2ABF35EEABE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9A0C-0623-433D-BDA0-CD9655841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548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1A6E-F2FB-4A96-97C3-A2ABF35EEABE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9A0C-0623-433D-BDA0-CD9655841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832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1A6E-F2FB-4A96-97C3-A2ABF35EEABE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9A0C-0623-433D-BDA0-CD9655841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112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1A6E-F2FB-4A96-97C3-A2ABF35EEABE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9A0C-0623-433D-BDA0-CD9655841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20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1A6E-F2FB-4A96-97C3-A2ABF35EEABE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9A0C-0623-433D-BDA0-CD9655841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704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1A6E-F2FB-4A96-97C3-A2ABF35EEABE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9A0C-0623-433D-BDA0-CD9655841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71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1A6E-F2FB-4A96-97C3-A2ABF35EEABE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9A0C-0623-433D-BDA0-CD9655841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19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1A6E-F2FB-4A96-97C3-A2ABF35EEABE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9A0C-0623-433D-BDA0-CD9655841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45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1A6E-F2FB-4A96-97C3-A2ABF35EEABE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9A0C-0623-433D-BDA0-CD9655841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32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1A6E-F2FB-4A96-97C3-A2ABF35EEABE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9A0C-0623-433D-BDA0-CD9655841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96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1A6E-F2FB-4A96-97C3-A2ABF35EEABE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9A0C-0623-433D-BDA0-CD9655841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04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1A6E-F2FB-4A96-97C3-A2ABF35EEABE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9A0C-0623-433D-BDA0-CD9655841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15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CB21A6E-F2FB-4A96-97C3-A2ABF35EEABE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92C9A0C-0623-433D-BDA0-CD9655841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58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2344EE-A4FC-47E7-8BD4-C92727183AC9}"/>
              </a:ext>
            </a:extLst>
          </p:cNvPr>
          <p:cNvSpPr/>
          <p:nvPr/>
        </p:nvSpPr>
        <p:spPr>
          <a:xfrm>
            <a:off x="1620129" y="803089"/>
            <a:ext cx="791073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BootChat</a:t>
            </a:r>
            <a:endParaRPr lang="en-US" altLang="zh-CN" sz="6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6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5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 Jingru Ruan</a:t>
            </a:r>
          </a:p>
          <a:p>
            <a:pPr algn="ctr"/>
            <a:r>
              <a:rPr lang="en-US" altLang="zh-CN" sz="5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Md</a:t>
            </a:r>
            <a:r>
              <a:rPr lang="en-US" altLang="zh-CN" sz="5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5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Zunayeed</a:t>
            </a:r>
            <a:r>
              <a:rPr lang="en-US" altLang="zh-CN" sz="5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Kamal</a:t>
            </a:r>
          </a:p>
        </p:txBody>
      </p:sp>
    </p:spTree>
    <p:extLst>
      <p:ext uri="{BB962C8B-B14F-4D97-AF65-F5344CB8AC3E}">
        <p14:creationId xmlns:p14="http://schemas.microsoft.com/office/powerpoint/2010/main" val="379341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7869AB-EBBE-44B4-86E2-C9727B989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670" y="643377"/>
            <a:ext cx="7829770" cy="48637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F9DFA9-3EC5-4774-8491-72D325C82B4A}"/>
              </a:ext>
            </a:extLst>
          </p:cNvPr>
          <p:cNvSpPr txBox="1"/>
          <p:nvPr/>
        </p:nvSpPr>
        <p:spPr>
          <a:xfrm>
            <a:off x="182843" y="273042"/>
            <a:ext cx="59131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Clients will send and receive messages through the server. </a:t>
            </a:r>
          </a:p>
          <a:p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they will be stored in a SQL database </a:t>
            </a:r>
          </a:p>
          <a:p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 cloud9 as our http server host</a:t>
            </a:r>
          </a:p>
          <a:p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created an API that accepts HTTP JSON posts</a:t>
            </a:r>
          </a:p>
        </p:txBody>
      </p:sp>
    </p:spTree>
    <p:extLst>
      <p:ext uri="{BB962C8B-B14F-4D97-AF65-F5344CB8AC3E}">
        <p14:creationId xmlns:p14="http://schemas.microsoft.com/office/powerpoint/2010/main" val="39666962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C679D3-B30D-4B79-A435-5C2E4497460E}"/>
              </a:ext>
            </a:extLst>
          </p:cNvPr>
          <p:cNvSpPr/>
          <p:nvPr/>
        </p:nvSpPr>
        <p:spPr>
          <a:xfrm>
            <a:off x="4059281" y="1951354"/>
            <a:ext cx="275107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151991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890BEC-9388-4BC3-A314-6F895E21DDA9}"/>
              </a:ext>
            </a:extLst>
          </p:cNvPr>
          <p:cNvSpPr/>
          <p:nvPr/>
        </p:nvSpPr>
        <p:spPr>
          <a:xfrm>
            <a:off x="4187246" y="2105561"/>
            <a:ext cx="257955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1360450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54</TotalTime>
  <Words>47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宋体</vt:lpstr>
      <vt:lpstr>Arial</vt:lpstr>
      <vt:lpstr>Impact</vt:lpstr>
      <vt:lpstr>Times New Roman</vt:lpstr>
      <vt:lpstr>Main Event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Estella Ruan</dc:creator>
  <cp:lastModifiedBy>Estella Ruan</cp:lastModifiedBy>
  <cp:revision>9</cp:revision>
  <dcterms:created xsi:type="dcterms:W3CDTF">2017-11-10T18:28:39Z</dcterms:created>
  <dcterms:modified xsi:type="dcterms:W3CDTF">2017-11-15T20:26:37Z</dcterms:modified>
</cp:coreProperties>
</file>