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4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8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084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6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5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4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1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6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0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9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5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EA25-F88A-412A-B44E-9EE9ABE5495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3F2F-1C80-410D-8EC7-70CE763E2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03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FB38DB-A047-4751-BAD4-6AEBFA517A14}"/>
              </a:ext>
            </a:extLst>
          </p:cNvPr>
          <p:cNvSpPr/>
          <p:nvPr/>
        </p:nvSpPr>
        <p:spPr>
          <a:xfrm>
            <a:off x="3757084" y="1552193"/>
            <a:ext cx="454720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BootChat</a:t>
            </a:r>
            <a:endParaRPr lang="en-US" altLang="zh-CN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 Jingru Ruan</a:t>
            </a:r>
          </a:p>
          <a:p>
            <a:pPr algn="ctr"/>
            <a:r>
              <a:rPr lang="en-US" altLang="zh-CN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</a:t>
            </a:r>
            <a:r>
              <a:rPr lang="en-US" altLang="zh-CN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d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671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017A80-8D7C-45B5-BE44-65B364EAB4DE}"/>
              </a:ext>
            </a:extLst>
          </p:cNvPr>
          <p:cNvSpPr/>
          <p:nvPr/>
        </p:nvSpPr>
        <p:spPr>
          <a:xfrm>
            <a:off x="5138166" y="398306"/>
            <a:ext cx="1785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Why?</a:t>
            </a:r>
            <a:endParaRPr lang="en-US" altLang="zh-C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B5CF3F-E573-4505-BA05-37EF63C5737A}"/>
              </a:ext>
            </a:extLst>
          </p:cNvPr>
          <p:cNvSpPr/>
          <p:nvPr/>
        </p:nvSpPr>
        <p:spPr>
          <a:xfrm>
            <a:off x="1803465" y="1478616"/>
            <a:ext cx="885825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 purpose of this project is developing</a:t>
            </a:r>
          </a:p>
          <a:p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 chatting interface on computer, </a:t>
            </a:r>
          </a:p>
          <a:p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providing an alternative chatting </a:t>
            </a:r>
          </a:p>
          <a:p>
            <a:r>
              <a:rPr lang="en-US" altLang="zh-CN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experience from phone to the computer.</a:t>
            </a:r>
            <a:endParaRPr lang="zh-CN" altLang="zh-CN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09DA6-DAE8-4B4A-A2FE-A4A30508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08" y="4829175"/>
            <a:ext cx="1181260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77D1E-3C7B-425B-A04C-7078C99B6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47" y="4829174"/>
            <a:ext cx="1085850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00D0D-9886-405F-A3FE-E68AC5A83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76" y="4829174"/>
            <a:ext cx="1133475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6B0BC-39CE-4D0F-B33E-616980B1E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9929" y="4829174"/>
            <a:ext cx="1076641" cy="1081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1FBBB-3C69-44EF-B8C6-D025A3C8D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448" y="4888704"/>
            <a:ext cx="952500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273772-8CE7-4699-BD8A-E067AF756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2319" y="4874754"/>
            <a:ext cx="1038809" cy="9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D5C4C4-6ECB-4F3C-8804-560767F2421C}"/>
              </a:ext>
            </a:extLst>
          </p:cNvPr>
          <p:cNvSpPr/>
          <p:nvPr/>
        </p:nvSpPr>
        <p:spPr>
          <a:xfrm>
            <a:off x="2703921" y="354764"/>
            <a:ext cx="7263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Functional Requirements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73546D-5899-4F2B-9252-C890B3044B54}"/>
              </a:ext>
            </a:extLst>
          </p:cNvPr>
          <p:cNvSpPr/>
          <p:nvPr/>
        </p:nvSpPr>
        <p:spPr>
          <a:xfrm>
            <a:off x="827321" y="1271674"/>
            <a:ext cx="1101634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provide a comfortable chatting environment, for user to communicate with each other through this platform.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All users need to login to portal first with their ID and password, to use this application.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user of the client application, I would like to exchange messages with other client application users.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user of the client application, I would like to have a one to one conversation with other client application users.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user of the client application, I would like the server to suggest responses based on my previous chat history.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an administrator of the server, I would like to add and manage users in the system.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user of the client application, I would like to have the ability to add users to a contact list.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user of the client application, I would like to have the ability to remove users from my contact list.</a:t>
            </a:r>
          </a:p>
          <a:p>
            <a:endParaRPr lang="zh-CN" altLang="zh-CN" dirty="0"/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2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3E0A3-1291-40AE-9E6D-00C9D737DB39}"/>
              </a:ext>
            </a:extLst>
          </p:cNvPr>
          <p:cNvSpPr/>
          <p:nvPr/>
        </p:nvSpPr>
        <p:spPr>
          <a:xfrm>
            <a:off x="1982979" y="289449"/>
            <a:ext cx="85743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Non-functional Requirements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20FAB3-139B-451F-8E65-E9B0E38D89B7}"/>
              </a:ext>
            </a:extLst>
          </p:cNvPr>
          <p:cNvSpPr/>
          <p:nvPr/>
        </p:nvSpPr>
        <p:spPr>
          <a:xfrm>
            <a:off x="1982979" y="1985779"/>
            <a:ext cx="80118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client-server model,  the client and server using different operation systems and different programming languages(i.e., GO and C#), the server application will use </a:t>
            </a:r>
            <a:r>
              <a:rPr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to store user information and conversation history.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Client: Windows desktop with C#.net</a:t>
            </a:r>
          </a:p>
          <a:p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 Linux server with Go language</a:t>
            </a:r>
          </a:p>
        </p:txBody>
      </p:sp>
    </p:spTree>
    <p:extLst>
      <p:ext uri="{BB962C8B-B14F-4D97-AF65-F5344CB8AC3E}">
        <p14:creationId xmlns:p14="http://schemas.microsoft.com/office/powerpoint/2010/main" val="1037433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D237A-5E53-4716-BA40-71B0F34D1A2B}"/>
              </a:ext>
            </a:extLst>
          </p:cNvPr>
          <p:cNvSpPr/>
          <p:nvPr/>
        </p:nvSpPr>
        <p:spPr>
          <a:xfrm>
            <a:off x="3759594" y="507164"/>
            <a:ext cx="4716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Use-case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3706E-57BF-4CF2-9710-473C2BAB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594" y="1610013"/>
            <a:ext cx="5279594" cy="46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9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9222CB-35C8-43A3-A291-46A76FB1EBF1}"/>
              </a:ext>
            </a:extLst>
          </p:cNvPr>
          <p:cNvSpPr/>
          <p:nvPr/>
        </p:nvSpPr>
        <p:spPr>
          <a:xfrm>
            <a:off x="2873388" y="2488364"/>
            <a:ext cx="6401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286549295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</TotalTime>
  <Words>268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Times New Roman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Estella Ruan</dc:creator>
  <cp:lastModifiedBy>Estella Ruan</cp:lastModifiedBy>
  <cp:revision>5</cp:revision>
  <dcterms:created xsi:type="dcterms:W3CDTF">2017-09-20T21:37:50Z</dcterms:created>
  <dcterms:modified xsi:type="dcterms:W3CDTF">2017-09-21T20:28:37Z</dcterms:modified>
</cp:coreProperties>
</file>