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214f83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214f83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214f836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214f836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214f83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214f83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214f836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214f836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Modeling with a Variational Autoencoder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1250" y="35895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Zhengye Wang 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Jingci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a supervised VAE model using dSprites dataset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inference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A dataset of 2D shapes procedurally generated from 5 ground truth independent latent factors.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Latent factors:</a:t>
            </a:r>
            <a:endParaRPr sz="20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Shape: 3 values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Scale: 6 values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Orientation: 40 values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Position X: 32 values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Position Y: 32 values</a:t>
            </a:r>
            <a:endParaRPr sz="2000"/>
          </a:p>
        </p:txBody>
      </p:sp>
      <p:sp>
        <p:nvSpPr>
          <p:cNvPr id="100" name="Google Shape;100;p15"/>
          <p:cNvSpPr txBox="1"/>
          <p:nvPr/>
        </p:nvSpPr>
        <p:spPr>
          <a:xfrm>
            <a:off x="4243725" y="1396675"/>
            <a:ext cx="34647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Sample Image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-114030" l="17790" r="-17790" t="114030"/>
          <a:stretch/>
        </p:blipFill>
        <p:spPr>
          <a:xfrm>
            <a:off x="5437938" y="2810700"/>
            <a:ext cx="34004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48880" t="29303"/>
          <a:stretch/>
        </p:blipFill>
        <p:spPr>
          <a:xfrm>
            <a:off x="4761100" y="3274350"/>
            <a:ext cx="1738300" cy="15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2229000"/>
            <a:ext cx="5088274" cy="241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47375" y="1181500"/>
            <a:ext cx="56898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 Structure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675" y="1546275"/>
            <a:ext cx="2481475" cy="28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546425" y="4695275"/>
            <a:ext cx="2218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915013" y="4695275"/>
            <a:ext cx="2218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476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Condition on one factor will result other factors taking the mean value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Intervention works well on all factors with some blur in the reconstruction images</a:t>
            </a:r>
            <a:endParaRPr sz="1600"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18267"/>
          <a:stretch/>
        </p:blipFill>
        <p:spPr>
          <a:xfrm>
            <a:off x="5639650" y="2301725"/>
            <a:ext cx="3400425" cy="17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101613" y="4339975"/>
            <a:ext cx="2476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Intervention on shape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