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7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16" autoAdjust="0"/>
  </p:normalViewPr>
  <p:slideViewPr>
    <p:cSldViewPr>
      <p:cViewPr varScale="1">
        <p:scale>
          <a:sx n="68" d="100"/>
          <a:sy n="68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ex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24744"/>
            <a:ext cx="9144000" cy="5591236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19776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Twitter Trends: Who would win the election?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Twitter Streaming API to get real time tweets.</a:t>
            </a:r>
          </a:p>
          <a:p>
            <a:r>
              <a:rPr lang="en-US" sz="2800" dirty="0" smtClean="0"/>
              <a:t>Use Spark Streaming to analyze the real time tweets</a:t>
            </a:r>
          </a:p>
          <a:p>
            <a:pPr lvl="1"/>
            <a:r>
              <a:rPr lang="en-US" sz="2400" dirty="0" smtClean="0"/>
              <a:t>What is the percentage of tweets are talking about “Hillary Clinton”, “Donald Trump</a:t>
            </a:r>
            <a:r>
              <a:rPr lang="en-US" sz="2400" dirty="0" smtClean="0"/>
              <a:t>”, “Ted Cruz”;</a:t>
            </a:r>
            <a:endParaRPr lang="en-US" sz="2400" dirty="0" smtClean="0"/>
          </a:p>
          <a:p>
            <a:pPr lvl="1"/>
            <a:r>
              <a:rPr lang="en-US" sz="2400" dirty="0" smtClean="0"/>
              <a:t>Where are these tweets </a:t>
            </a:r>
            <a:r>
              <a:rPr lang="en-US" sz="2400" dirty="0" smtClean="0"/>
              <a:t>from;</a:t>
            </a:r>
            <a:endParaRPr lang="en-US" sz="2400" dirty="0" smtClean="0"/>
          </a:p>
          <a:p>
            <a:pPr lvl="1"/>
            <a:r>
              <a:rPr lang="en-US" sz="2400" dirty="0" smtClean="0"/>
              <a:t>Word </a:t>
            </a:r>
            <a:r>
              <a:rPr lang="en-US" sz="2400" dirty="0" smtClean="0"/>
              <a:t>cloud;</a:t>
            </a:r>
            <a:endParaRPr lang="en-US" sz="2800" dirty="0" smtClean="0"/>
          </a:p>
          <a:p>
            <a:r>
              <a:rPr lang="en-US" sz="2800" dirty="0" smtClean="0"/>
              <a:t>Assigning a sentiment (positive or negative) to each tweet, based on all of the words it </a:t>
            </a:r>
            <a:r>
              <a:rPr lang="en-US" sz="2800" dirty="0" smtClean="0"/>
              <a:t>contains (</a:t>
            </a:r>
            <a:r>
              <a:rPr lang="en-US" sz="2800" dirty="0" err="1" smtClean="0"/>
              <a:t>MLlib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Aggregating tweets by the state and coloring the graph</a:t>
            </a:r>
          </a:p>
          <a:p>
            <a:r>
              <a:rPr lang="en-US" sz="2800" dirty="0" smtClean="0"/>
              <a:t>Other interesting results found during data mining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for this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Play </a:t>
            </a:r>
            <a:r>
              <a:rPr lang="en-US" dirty="0" smtClean="0"/>
              <a:t>with Twitter </a:t>
            </a:r>
            <a:r>
              <a:rPr lang="en-US" dirty="0" smtClean="0"/>
              <a:t>API</a:t>
            </a:r>
            <a:endParaRPr lang="en-US" sz="2800" dirty="0" smtClean="0"/>
          </a:p>
          <a:p>
            <a:r>
              <a:rPr lang="en-US" sz="2800" dirty="0" smtClean="0"/>
              <a:t>Learn S</a:t>
            </a:r>
            <a:r>
              <a:rPr lang="en-US" sz="2800" dirty="0" smtClean="0"/>
              <a:t>park Ecosystem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Play with </a:t>
            </a:r>
            <a:r>
              <a:rPr lang="en-US" dirty="0" smtClean="0"/>
              <a:t>spark streaming, </a:t>
            </a:r>
            <a:r>
              <a:rPr lang="en-US" dirty="0" err="1" smtClean="0"/>
              <a:t>Mllib</a:t>
            </a:r>
            <a:r>
              <a:rPr lang="en-US" dirty="0" smtClean="0"/>
              <a:t>, </a:t>
            </a:r>
            <a:r>
              <a:rPr lang="en-US" dirty="0" err="1" smtClean="0"/>
              <a:t>GraphX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Spark working environment (</a:t>
            </a:r>
            <a:r>
              <a:rPr lang="en-US" dirty="0" err="1" smtClean="0"/>
              <a:t>Cloudera</a:t>
            </a:r>
            <a:r>
              <a:rPr lang="en-US" dirty="0" smtClean="0"/>
              <a:t>? AWS? </a:t>
            </a:r>
            <a:r>
              <a:rPr lang="en-US" dirty="0" smtClean="0"/>
              <a:t>)  </a:t>
            </a:r>
            <a:r>
              <a:rPr lang="en-US" dirty="0" smtClean="0"/>
              <a:t>now - 3.25</a:t>
            </a:r>
          </a:p>
          <a:p>
            <a:r>
              <a:rPr lang="en-US" dirty="0" smtClean="0"/>
              <a:t>Play with basic Spark API, implement basic functions like word count. 3.26 – 4. 15</a:t>
            </a:r>
          </a:p>
          <a:p>
            <a:r>
              <a:rPr lang="en-US" dirty="0" smtClean="0"/>
              <a:t>Twitter trends. 4.16 –  end of semester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157</Words>
  <Application>Microsoft Office PowerPoint</Application>
  <PresentationFormat>全屏显示(4:3)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Twitter Trends: Who would win the election? </vt:lpstr>
      <vt:lpstr>幻灯片 2</vt:lpstr>
      <vt:lpstr>Goals for this project</vt:lpstr>
      <vt:lpstr>Time 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Yuxing Wang</dc:creator>
  <cp:lastModifiedBy>Sylar</cp:lastModifiedBy>
  <cp:revision>4</cp:revision>
  <dcterms:created xsi:type="dcterms:W3CDTF">2016-03-14T02:02:29Z</dcterms:created>
  <dcterms:modified xsi:type="dcterms:W3CDTF">2016-03-14T03:45:37Z</dcterms:modified>
</cp:coreProperties>
</file>