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8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9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9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4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9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7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5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0B79-9B8E-4D69-8873-E82C5CFC9C63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9AA4-5766-4D1F-BA10-7689771CF7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6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123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8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lenovo</dc:creator>
  <cp:lastModifiedBy>lenovo</cp:lastModifiedBy>
  <cp:revision>1</cp:revision>
  <dcterms:created xsi:type="dcterms:W3CDTF">2020-05-11T11:22:59Z</dcterms:created>
  <dcterms:modified xsi:type="dcterms:W3CDTF">2020-05-11T11:23:03Z</dcterms:modified>
</cp:coreProperties>
</file>