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Hello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lkNWI4ZDczYTBmZWE2OGQwOThlNzU1ZjNmNGFjNz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2023-08-09T12:44:00Z</dcterms:created>
  <dcterms:modified xsi:type="dcterms:W3CDTF">2024-11-03T03:27:24Z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