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Jingle\Pictures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137" y="470007"/>
            <a:ext cx="6637337" cy="658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969818" y="990600"/>
            <a:ext cx="6345382" cy="4953000"/>
            <a:chOff x="893618" y="1752600"/>
            <a:chExt cx="6345382" cy="4953000"/>
          </a:xfrm>
        </p:grpSpPr>
        <p:sp>
          <p:nvSpPr>
            <p:cNvPr id="3" name="Heptagon 2"/>
            <p:cNvSpPr/>
            <p:nvPr/>
          </p:nvSpPr>
          <p:spPr>
            <a:xfrm>
              <a:off x="2770909" y="2985655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Heptagon 11"/>
            <p:cNvSpPr/>
            <p:nvPr/>
          </p:nvSpPr>
          <p:spPr>
            <a:xfrm>
              <a:off x="2791690" y="4217301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Heptagon 12"/>
            <p:cNvSpPr/>
            <p:nvPr/>
          </p:nvSpPr>
          <p:spPr>
            <a:xfrm>
              <a:off x="990600" y="41910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" name="Heptagon 13"/>
            <p:cNvSpPr/>
            <p:nvPr/>
          </p:nvSpPr>
          <p:spPr>
            <a:xfrm>
              <a:off x="893618" y="2964873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5" name="Heptagon 14"/>
            <p:cNvSpPr/>
            <p:nvPr/>
          </p:nvSpPr>
          <p:spPr>
            <a:xfrm>
              <a:off x="5363723" y="3072893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7" name="Heptagon 16"/>
            <p:cNvSpPr/>
            <p:nvPr/>
          </p:nvSpPr>
          <p:spPr>
            <a:xfrm>
              <a:off x="6934200" y="17526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18" name="Heptagon 17"/>
            <p:cNvSpPr/>
            <p:nvPr/>
          </p:nvSpPr>
          <p:spPr>
            <a:xfrm>
              <a:off x="4731327" y="4218709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9" name="Heptagon 18"/>
            <p:cNvSpPr/>
            <p:nvPr/>
          </p:nvSpPr>
          <p:spPr>
            <a:xfrm>
              <a:off x="6324600" y="41910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0" name="Heptagon 19"/>
            <p:cNvSpPr/>
            <p:nvPr/>
          </p:nvSpPr>
          <p:spPr>
            <a:xfrm>
              <a:off x="5285509" y="4156364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21" name="Heptagon 20"/>
            <p:cNvSpPr/>
            <p:nvPr/>
          </p:nvSpPr>
          <p:spPr>
            <a:xfrm>
              <a:off x="6871973" y="64008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22" name="Heptagon 21"/>
            <p:cNvSpPr/>
            <p:nvPr/>
          </p:nvSpPr>
          <p:spPr>
            <a:xfrm>
              <a:off x="6172200" y="3138055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4" idx="1"/>
              <a:endCxn id="3" idx="4"/>
            </p:cNvCxnSpPr>
            <p:nvPr/>
          </p:nvCxnSpPr>
          <p:spPr>
            <a:xfrm>
              <a:off x="1198419" y="3160892"/>
              <a:ext cx="1572489" cy="207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" idx="1"/>
              <a:endCxn id="15" idx="4"/>
            </p:cNvCxnSpPr>
            <p:nvPr/>
          </p:nvCxnSpPr>
          <p:spPr>
            <a:xfrm>
              <a:off x="3075710" y="3181674"/>
              <a:ext cx="2288012" cy="872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486400" y="2514600"/>
              <a:ext cx="0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668523" y="1905000"/>
              <a:ext cx="1231038" cy="457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1"/>
            </p:cNvCxnSpPr>
            <p:nvPr/>
          </p:nvCxnSpPr>
          <p:spPr>
            <a:xfrm flipV="1">
              <a:off x="1295401" y="4371109"/>
              <a:ext cx="1475507" cy="1591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2" idx="6"/>
            </p:cNvCxnSpPr>
            <p:nvPr/>
          </p:nvCxnSpPr>
          <p:spPr>
            <a:xfrm flipH="1" flipV="1">
              <a:off x="2916381" y="3316756"/>
              <a:ext cx="27709" cy="9005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1"/>
              <a:endCxn id="18" idx="4"/>
            </p:cNvCxnSpPr>
            <p:nvPr/>
          </p:nvCxnSpPr>
          <p:spPr>
            <a:xfrm>
              <a:off x="3096491" y="4413320"/>
              <a:ext cx="1634835" cy="14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1"/>
            </p:cNvCxnSpPr>
            <p:nvPr/>
          </p:nvCxnSpPr>
          <p:spPr>
            <a:xfrm flipV="1">
              <a:off x="5036128" y="4343400"/>
              <a:ext cx="249381" cy="713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0" idx="1"/>
              <a:endCxn id="19" idx="4"/>
            </p:cNvCxnSpPr>
            <p:nvPr/>
          </p:nvCxnSpPr>
          <p:spPr>
            <a:xfrm>
              <a:off x="5590310" y="4352383"/>
              <a:ext cx="734289" cy="346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21" idx="6"/>
            </p:cNvCxnSpPr>
            <p:nvPr/>
          </p:nvCxnSpPr>
          <p:spPr>
            <a:xfrm>
              <a:off x="6518563" y="4523509"/>
              <a:ext cx="505810" cy="187729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9" idx="6"/>
              <a:endCxn id="22" idx="2"/>
            </p:cNvCxnSpPr>
            <p:nvPr/>
          </p:nvCxnSpPr>
          <p:spPr>
            <a:xfrm flipH="1" flipV="1">
              <a:off x="6392424" y="3442857"/>
              <a:ext cx="84576" cy="74814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2" idx="4"/>
            </p:cNvCxnSpPr>
            <p:nvPr/>
          </p:nvCxnSpPr>
          <p:spPr>
            <a:xfrm flipH="1" flipV="1">
              <a:off x="5638800" y="3225293"/>
              <a:ext cx="533399" cy="10878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0" idx="6"/>
            </p:cNvCxnSpPr>
            <p:nvPr/>
          </p:nvCxnSpPr>
          <p:spPr>
            <a:xfrm flipV="1">
              <a:off x="5437909" y="3352800"/>
              <a:ext cx="48491" cy="80356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5"/>
              <a:endCxn id="15" idx="2"/>
            </p:cNvCxnSpPr>
            <p:nvPr/>
          </p:nvCxnSpPr>
          <p:spPr>
            <a:xfrm flipH="1" flipV="1">
              <a:off x="5583947" y="3377695"/>
              <a:ext cx="770838" cy="8736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Heptagon 61"/>
            <p:cNvSpPr/>
            <p:nvPr/>
          </p:nvSpPr>
          <p:spPr>
            <a:xfrm>
              <a:off x="5363723" y="2216728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65" name="Heptagon 64"/>
            <p:cNvSpPr/>
            <p:nvPr/>
          </p:nvSpPr>
          <p:spPr>
            <a:xfrm>
              <a:off x="4813736" y="5025851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18" idx="3"/>
              <a:endCxn id="65" idx="6"/>
            </p:cNvCxnSpPr>
            <p:nvPr/>
          </p:nvCxnSpPr>
          <p:spPr>
            <a:xfrm>
              <a:off x="4815903" y="4523511"/>
              <a:ext cx="150233" cy="50234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iamond 1"/>
          <p:cNvSpPr/>
          <p:nvPr/>
        </p:nvSpPr>
        <p:spPr>
          <a:xfrm>
            <a:off x="1828800" y="2202873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1865168" y="3383973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5792393" y="3344703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/>
          <p:cNvSpPr/>
          <p:nvPr/>
        </p:nvSpPr>
        <p:spPr>
          <a:xfrm>
            <a:off x="5022271" y="3849890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3758045" y="3329415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>
            <a:off x="3035878" y="2892137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/>
          <p:cNvSpPr/>
          <p:nvPr/>
        </p:nvSpPr>
        <p:spPr>
          <a:xfrm>
            <a:off x="6314953" y="2889741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5330537" y="1762419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6640508" y="1150549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3758045" y="2211739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5112327" y="2192482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6705600" y="4076699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6743698" y="5029200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1163783" y="1936248"/>
            <a:ext cx="457199" cy="48407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Jingle</dc:creator>
  <cp:lastModifiedBy>Jingle</cp:lastModifiedBy>
  <cp:revision>13</cp:revision>
  <dcterms:created xsi:type="dcterms:W3CDTF">2006-08-16T00:00:00Z</dcterms:created>
  <dcterms:modified xsi:type="dcterms:W3CDTF">2016-07-24T23:12:27Z</dcterms:modified>
</cp:coreProperties>
</file>