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571" y="428"/>
            <a:ext cx="9142858" cy="6857143"/>
            <a:chOff x="571" y="428"/>
            <a:chExt cx="9142858" cy="6857143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" y="428"/>
              <a:ext cx="9142858" cy="6857143"/>
            </a:xfrm>
            <a:prstGeom prst="rect">
              <a:avLst/>
            </a:prstGeom>
          </p:spPr>
        </p:pic>
        <p:grpSp>
          <p:nvGrpSpPr>
            <p:cNvPr id="69" name="Group 68"/>
            <p:cNvGrpSpPr/>
            <p:nvPr/>
          </p:nvGrpSpPr>
          <p:grpSpPr>
            <a:xfrm>
              <a:off x="893618" y="1752600"/>
              <a:ext cx="6802582" cy="4821382"/>
              <a:chOff x="893618" y="1731818"/>
              <a:chExt cx="6802582" cy="4821382"/>
            </a:xfrm>
          </p:grpSpPr>
          <p:sp>
            <p:nvSpPr>
              <p:cNvPr id="3" name="Heptagon 2"/>
              <p:cNvSpPr/>
              <p:nvPr/>
            </p:nvSpPr>
            <p:spPr>
              <a:xfrm>
                <a:off x="2770909" y="2985655"/>
                <a:ext cx="304800" cy="304800"/>
              </a:xfrm>
              <a:prstGeom prst="hep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2" name="Heptagon 11"/>
              <p:cNvSpPr/>
              <p:nvPr/>
            </p:nvSpPr>
            <p:spPr>
              <a:xfrm>
                <a:off x="2791690" y="4217301"/>
                <a:ext cx="304800" cy="304800"/>
              </a:xfrm>
              <a:prstGeom prst="hep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3" name="Heptagon 12"/>
              <p:cNvSpPr/>
              <p:nvPr/>
            </p:nvSpPr>
            <p:spPr>
              <a:xfrm>
                <a:off x="990600" y="4191000"/>
                <a:ext cx="304800" cy="304800"/>
              </a:xfrm>
              <a:prstGeom prst="hep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4" name="Heptagon 13"/>
              <p:cNvSpPr/>
              <p:nvPr/>
            </p:nvSpPr>
            <p:spPr>
              <a:xfrm>
                <a:off x="893618" y="2964873"/>
                <a:ext cx="304800" cy="304800"/>
              </a:xfrm>
              <a:prstGeom prst="hep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15" name="Heptagon 14"/>
              <p:cNvSpPr/>
              <p:nvPr/>
            </p:nvSpPr>
            <p:spPr>
              <a:xfrm>
                <a:off x="5363723" y="3072893"/>
                <a:ext cx="304800" cy="304800"/>
              </a:xfrm>
              <a:prstGeom prst="hep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  <p:sp>
            <p:nvSpPr>
              <p:cNvPr id="17" name="Heptagon 16"/>
              <p:cNvSpPr/>
              <p:nvPr/>
            </p:nvSpPr>
            <p:spPr>
              <a:xfrm>
                <a:off x="7391400" y="1731818"/>
                <a:ext cx="304800" cy="304800"/>
              </a:xfrm>
              <a:prstGeom prst="hep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18" name="Heptagon 17"/>
              <p:cNvSpPr/>
              <p:nvPr/>
            </p:nvSpPr>
            <p:spPr>
              <a:xfrm>
                <a:off x="4731327" y="4218709"/>
                <a:ext cx="304800" cy="304800"/>
              </a:xfrm>
              <a:prstGeom prst="hep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19" name="Heptagon 18"/>
              <p:cNvSpPr/>
              <p:nvPr/>
            </p:nvSpPr>
            <p:spPr>
              <a:xfrm>
                <a:off x="6324600" y="4191000"/>
                <a:ext cx="304800" cy="304800"/>
              </a:xfrm>
              <a:prstGeom prst="hep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</a:t>
                </a:r>
                <a:endParaRPr lang="en-US" dirty="0"/>
              </a:p>
            </p:txBody>
          </p:sp>
          <p:sp>
            <p:nvSpPr>
              <p:cNvPr id="20" name="Heptagon 19"/>
              <p:cNvSpPr/>
              <p:nvPr/>
            </p:nvSpPr>
            <p:spPr>
              <a:xfrm>
                <a:off x="5285509" y="4156364"/>
                <a:ext cx="304800" cy="304800"/>
              </a:xfrm>
              <a:prstGeom prst="hep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21" name="Heptagon 20"/>
              <p:cNvSpPr/>
              <p:nvPr/>
            </p:nvSpPr>
            <p:spPr>
              <a:xfrm>
                <a:off x="6934200" y="6248400"/>
                <a:ext cx="304800" cy="304800"/>
              </a:xfrm>
              <a:prstGeom prst="hep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</a:t>
                </a:r>
                <a:endParaRPr lang="en-US" dirty="0"/>
              </a:p>
            </p:txBody>
          </p:sp>
          <p:sp>
            <p:nvSpPr>
              <p:cNvPr id="22" name="Heptagon 21"/>
              <p:cNvSpPr/>
              <p:nvPr/>
            </p:nvSpPr>
            <p:spPr>
              <a:xfrm>
                <a:off x="6172200" y="3138055"/>
                <a:ext cx="304800" cy="304800"/>
              </a:xfrm>
              <a:prstGeom prst="hep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J</a:t>
                </a:r>
                <a:endParaRPr lang="en-US" dirty="0"/>
              </a:p>
            </p:txBody>
          </p:sp>
          <p:cxnSp>
            <p:nvCxnSpPr>
              <p:cNvPr id="26" name="Straight Arrow Connector 25"/>
              <p:cNvCxnSpPr>
                <a:stCxn id="14" idx="1"/>
                <a:endCxn id="3" idx="4"/>
              </p:cNvCxnSpPr>
              <p:nvPr/>
            </p:nvCxnSpPr>
            <p:spPr>
              <a:xfrm>
                <a:off x="1198419" y="3160892"/>
                <a:ext cx="1572489" cy="2078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3" idx="1"/>
                <a:endCxn id="15" idx="4"/>
              </p:cNvCxnSpPr>
              <p:nvPr/>
            </p:nvCxnSpPr>
            <p:spPr>
              <a:xfrm>
                <a:off x="3075710" y="3181674"/>
                <a:ext cx="2288012" cy="8723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5486400" y="2514600"/>
                <a:ext cx="0" cy="5334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62" idx="0"/>
                <a:endCxn id="17" idx="4"/>
              </p:cNvCxnSpPr>
              <p:nvPr/>
            </p:nvCxnSpPr>
            <p:spPr>
              <a:xfrm flipV="1">
                <a:off x="5638338" y="1927837"/>
                <a:ext cx="1753061" cy="349261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3" idx="1"/>
              </p:cNvCxnSpPr>
              <p:nvPr/>
            </p:nvCxnSpPr>
            <p:spPr>
              <a:xfrm flipV="1">
                <a:off x="1295401" y="4371109"/>
                <a:ext cx="1475507" cy="1591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12" idx="6"/>
              </p:cNvCxnSpPr>
              <p:nvPr/>
            </p:nvCxnSpPr>
            <p:spPr>
              <a:xfrm flipH="1" flipV="1">
                <a:off x="2916381" y="3316756"/>
                <a:ext cx="27709" cy="90054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2" idx="1"/>
                <a:endCxn id="18" idx="4"/>
              </p:cNvCxnSpPr>
              <p:nvPr/>
            </p:nvCxnSpPr>
            <p:spPr>
              <a:xfrm>
                <a:off x="3096491" y="4413320"/>
                <a:ext cx="1634835" cy="140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18" idx="1"/>
              </p:cNvCxnSpPr>
              <p:nvPr/>
            </p:nvCxnSpPr>
            <p:spPr>
              <a:xfrm flipV="1">
                <a:off x="5036128" y="4343400"/>
                <a:ext cx="249381" cy="7132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20" idx="1"/>
                <a:endCxn id="19" idx="4"/>
              </p:cNvCxnSpPr>
              <p:nvPr/>
            </p:nvCxnSpPr>
            <p:spPr>
              <a:xfrm>
                <a:off x="5590310" y="4352383"/>
                <a:ext cx="734289" cy="3463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endCxn id="21" idx="6"/>
              </p:cNvCxnSpPr>
              <p:nvPr/>
            </p:nvCxnSpPr>
            <p:spPr>
              <a:xfrm>
                <a:off x="6518563" y="4523509"/>
                <a:ext cx="568037" cy="1724891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9" idx="6"/>
                <a:endCxn id="22" idx="2"/>
              </p:cNvCxnSpPr>
              <p:nvPr/>
            </p:nvCxnSpPr>
            <p:spPr>
              <a:xfrm flipH="1" flipV="1">
                <a:off x="6392424" y="3442857"/>
                <a:ext cx="84576" cy="74814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22" idx="4"/>
              </p:cNvCxnSpPr>
              <p:nvPr/>
            </p:nvCxnSpPr>
            <p:spPr>
              <a:xfrm flipH="1" flipV="1">
                <a:off x="5638800" y="3225293"/>
                <a:ext cx="533399" cy="108781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20" idx="6"/>
              </p:cNvCxnSpPr>
              <p:nvPr/>
            </p:nvCxnSpPr>
            <p:spPr>
              <a:xfrm flipV="1">
                <a:off x="5437909" y="3352800"/>
                <a:ext cx="48491" cy="803564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9" idx="5"/>
                <a:endCxn id="15" idx="2"/>
              </p:cNvCxnSpPr>
              <p:nvPr/>
            </p:nvCxnSpPr>
            <p:spPr>
              <a:xfrm flipH="1" flipV="1">
                <a:off x="5583947" y="3377695"/>
                <a:ext cx="770838" cy="87367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Heptagon 61"/>
              <p:cNvSpPr/>
              <p:nvPr/>
            </p:nvSpPr>
            <p:spPr>
              <a:xfrm>
                <a:off x="5363723" y="2216728"/>
                <a:ext cx="304800" cy="304800"/>
              </a:xfrm>
              <a:prstGeom prst="hep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K</a:t>
                </a:r>
                <a:endParaRPr lang="en-US" dirty="0"/>
              </a:p>
            </p:txBody>
          </p:sp>
          <p:sp>
            <p:nvSpPr>
              <p:cNvPr id="65" name="Heptagon 64"/>
              <p:cNvSpPr/>
              <p:nvPr/>
            </p:nvSpPr>
            <p:spPr>
              <a:xfrm>
                <a:off x="4807525" y="5055500"/>
                <a:ext cx="304800" cy="304800"/>
              </a:xfrm>
              <a:prstGeom prst="hep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cxnSp>
            <p:nvCxnSpPr>
              <p:cNvPr id="67" name="Straight Arrow Connector 66"/>
              <p:cNvCxnSpPr>
                <a:stCxn id="18" idx="3"/>
                <a:endCxn id="65" idx="6"/>
              </p:cNvCxnSpPr>
              <p:nvPr/>
            </p:nvCxnSpPr>
            <p:spPr>
              <a:xfrm>
                <a:off x="4815903" y="4523511"/>
                <a:ext cx="144022" cy="53198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5-Point Star 70"/>
            <p:cNvSpPr/>
            <p:nvPr/>
          </p:nvSpPr>
          <p:spPr>
            <a:xfrm>
              <a:off x="3034144" y="4215891"/>
              <a:ext cx="332510" cy="30621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5-Point Star 71"/>
            <p:cNvSpPr/>
            <p:nvPr/>
          </p:nvSpPr>
          <p:spPr>
            <a:xfrm>
              <a:off x="5105399" y="3072188"/>
              <a:ext cx="332510" cy="30621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069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Jingle</dc:creator>
  <cp:lastModifiedBy>Jingle</cp:lastModifiedBy>
  <cp:revision>12</cp:revision>
  <dcterms:created xsi:type="dcterms:W3CDTF">2006-08-16T00:00:00Z</dcterms:created>
  <dcterms:modified xsi:type="dcterms:W3CDTF">2016-07-22T08:30:20Z</dcterms:modified>
</cp:coreProperties>
</file>