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8" r:id="rId5"/>
    <p:sldId id="265" r:id="rId6"/>
    <p:sldId id="264" r:id="rId7"/>
    <p:sldId id="257" r:id="rId8"/>
    <p:sldId id="259" r:id="rId9"/>
    <p:sldId id="258" r:id="rId10"/>
    <p:sldId id="266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ingle\Pictures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137" y="470007"/>
            <a:ext cx="6637337" cy="65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969818" y="990600"/>
            <a:ext cx="6345382" cy="4953000"/>
            <a:chOff x="893618" y="1752600"/>
            <a:chExt cx="6345382" cy="4953000"/>
          </a:xfrm>
        </p:grpSpPr>
        <p:sp>
          <p:nvSpPr>
            <p:cNvPr id="3" name="Heptagon 2"/>
            <p:cNvSpPr/>
            <p:nvPr/>
          </p:nvSpPr>
          <p:spPr>
            <a:xfrm>
              <a:off x="2770909" y="29856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Heptagon 11"/>
            <p:cNvSpPr/>
            <p:nvPr/>
          </p:nvSpPr>
          <p:spPr>
            <a:xfrm>
              <a:off x="2791690" y="421730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Heptagon 12"/>
            <p:cNvSpPr/>
            <p:nvPr/>
          </p:nvSpPr>
          <p:spPr>
            <a:xfrm>
              <a:off x="990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4" name="Heptagon 13"/>
            <p:cNvSpPr/>
            <p:nvPr/>
          </p:nvSpPr>
          <p:spPr>
            <a:xfrm>
              <a:off x="893618" y="296487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Heptagon 14"/>
            <p:cNvSpPr/>
            <p:nvPr/>
          </p:nvSpPr>
          <p:spPr>
            <a:xfrm>
              <a:off x="5363723" y="307289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" name="Heptagon 16"/>
            <p:cNvSpPr/>
            <p:nvPr/>
          </p:nvSpPr>
          <p:spPr>
            <a:xfrm>
              <a:off x="6934200" y="17526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18" name="Heptagon 17"/>
            <p:cNvSpPr/>
            <p:nvPr/>
          </p:nvSpPr>
          <p:spPr>
            <a:xfrm>
              <a:off x="4731327" y="4218709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9" name="Heptagon 18"/>
            <p:cNvSpPr/>
            <p:nvPr/>
          </p:nvSpPr>
          <p:spPr>
            <a:xfrm>
              <a:off x="6324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20" name="Heptagon 19"/>
            <p:cNvSpPr/>
            <p:nvPr/>
          </p:nvSpPr>
          <p:spPr>
            <a:xfrm>
              <a:off x="5254337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21" name="Heptagon 20"/>
            <p:cNvSpPr/>
            <p:nvPr/>
          </p:nvSpPr>
          <p:spPr>
            <a:xfrm>
              <a:off x="6871973" y="64008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2" name="Heptagon 21"/>
            <p:cNvSpPr/>
            <p:nvPr/>
          </p:nvSpPr>
          <p:spPr>
            <a:xfrm>
              <a:off x="6172200" y="31380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4" idx="1"/>
              <a:endCxn id="3" idx="4"/>
            </p:cNvCxnSpPr>
            <p:nvPr/>
          </p:nvCxnSpPr>
          <p:spPr>
            <a:xfrm>
              <a:off x="1198419" y="3160892"/>
              <a:ext cx="1572489" cy="20782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" idx="1"/>
              <a:endCxn id="15" idx="4"/>
            </p:cNvCxnSpPr>
            <p:nvPr/>
          </p:nvCxnSpPr>
          <p:spPr>
            <a:xfrm>
              <a:off x="3075710" y="3181674"/>
              <a:ext cx="2288012" cy="8723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486400" y="2514600"/>
              <a:ext cx="0" cy="53340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668523" y="1905000"/>
              <a:ext cx="1231038" cy="45720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1"/>
            </p:cNvCxnSpPr>
            <p:nvPr/>
          </p:nvCxnSpPr>
          <p:spPr>
            <a:xfrm flipV="1">
              <a:off x="1295401" y="4371109"/>
              <a:ext cx="1475507" cy="1591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6"/>
            </p:cNvCxnSpPr>
            <p:nvPr/>
          </p:nvCxnSpPr>
          <p:spPr>
            <a:xfrm flipH="1" flipV="1">
              <a:off x="2916381" y="3316756"/>
              <a:ext cx="27709" cy="900545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1"/>
              <a:endCxn id="18" idx="4"/>
            </p:cNvCxnSpPr>
            <p:nvPr/>
          </p:nvCxnSpPr>
          <p:spPr>
            <a:xfrm>
              <a:off x="3096491" y="4413320"/>
              <a:ext cx="1634835" cy="1408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1"/>
              <a:endCxn id="20" idx="4"/>
            </p:cNvCxnSpPr>
            <p:nvPr/>
          </p:nvCxnSpPr>
          <p:spPr>
            <a:xfrm flipV="1">
              <a:off x="5036128" y="4387019"/>
              <a:ext cx="218208" cy="27709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0" idx="1"/>
              <a:endCxn id="19" idx="4"/>
            </p:cNvCxnSpPr>
            <p:nvPr/>
          </p:nvCxnSpPr>
          <p:spPr>
            <a:xfrm>
              <a:off x="5559138" y="4387019"/>
              <a:ext cx="765461" cy="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>
              <a:off x="6518563" y="4523509"/>
              <a:ext cx="505810" cy="187729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9" idx="6"/>
              <a:endCxn id="22" idx="2"/>
            </p:cNvCxnSpPr>
            <p:nvPr/>
          </p:nvCxnSpPr>
          <p:spPr>
            <a:xfrm flipH="1" flipV="1">
              <a:off x="6392424" y="3442857"/>
              <a:ext cx="84576" cy="748143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4"/>
            </p:cNvCxnSpPr>
            <p:nvPr/>
          </p:nvCxnSpPr>
          <p:spPr>
            <a:xfrm flipH="1" flipV="1">
              <a:off x="5638800" y="3225293"/>
              <a:ext cx="533399" cy="108781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0" idx="6"/>
            </p:cNvCxnSpPr>
            <p:nvPr/>
          </p:nvCxnSpPr>
          <p:spPr>
            <a:xfrm flipV="1">
              <a:off x="5406737" y="3387436"/>
              <a:ext cx="48491" cy="803564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9" idx="5"/>
              <a:endCxn id="15" idx="2"/>
            </p:cNvCxnSpPr>
            <p:nvPr/>
          </p:nvCxnSpPr>
          <p:spPr>
            <a:xfrm flipH="1" flipV="1">
              <a:off x="5583947" y="3377695"/>
              <a:ext cx="770838" cy="873675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eptagon 61"/>
            <p:cNvSpPr/>
            <p:nvPr/>
          </p:nvSpPr>
          <p:spPr>
            <a:xfrm>
              <a:off x="5363723" y="221672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5" name="Heptagon 64"/>
            <p:cNvSpPr/>
            <p:nvPr/>
          </p:nvSpPr>
          <p:spPr>
            <a:xfrm>
              <a:off x="4731326" y="502585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endCxn id="65" idx="6"/>
            </p:cNvCxnSpPr>
            <p:nvPr/>
          </p:nvCxnSpPr>
          <p:spPr>
            <a:xfrm flipH="1">
              <a:off x="4883726" y="4523511"/>
              <a:ext cx="1" cy="502340"/>
            </a:xfrm>
            <a:prstGeom prst="straightConnector1">
              <a:avLst/>
            </a:prstGeom>
            <a:ln w="63500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iamond 1"/>
          <p:cNvSpPr/>
          <p:nvPr/>
        </p:nvSpPr>
        <p:spPr>
          <a:xfrm>
            <a:off x="1828800" y="220287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1865168" y="338397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5792393" y="3344703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4953000" y="3865418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3758045" y="3329415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3035878" y="2892137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314953" y="2889741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330537" y="176241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/>
          <p:cNvSpPr/>
          <p:nvPr/>
        </p:nvSpPr>
        <p:spPr>
          <a:xfrm>
            <a:off x="6640508" y="115054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/>
          <p:cNvSpPr/>
          <p:nvPr/>
        </p:nvSpPr>
        <p:spPr>
          <a:xfrm>
            <a:off x="3758045" y="221173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5112327" y="2192482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6705600" y="4076699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6743698" y="5029200"/>
            <a:ext cx="232063" cy="325582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1163783" y="1936248"/>
            <a:ext cx="457199" cy="48407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503508" y="292463"/>
            <a:ext cx="7976401" cy="6473235"/>
            <a:chOff x="711356" y="1600997"/>
            <a:chExt cx="7631198" cy="2659589"/>
          </a:xfrm>
        </p:grpSpPr>
        <p:grpSp>
          <p:nvGrpSpPr>
            <p:cNvPr id="44" name="Group 43"/>
            <p:cNvGrpSpPr/>
            <p:nvPr/>
          </p:nvGrpSpPr>
          <p:grpSpPr>
            <a:xfrm>
              <a:off x="2362714" y="1762970"/>
              <a:ext cx="5979840" cy="2431988"/>
              <a:chOff x="2091423" y="908684"/>
              <a:chExt cx="5458886" cy="2565206"/>
            </a:xfrm>
          </p:grpSpPr>
          <p:sp>
            <p:nvSpPr>
              <p:cNvPr id="6" name="Hexagon 5"/>
              <p:cNvSpPr/>
              <p:nvPr/>
            </p:nvSpPr>
            <p:spPr>
              <a:xfrm>
                <a:off x="2971801" y="1138679"/>
                <a:ext cx="614611" cy="3309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B</a:t>
                </a:r>
                <a:endParaRPr lang="en-US" sz="2800" dirty="0"/>
              </a:p>
            </p:txBody>
          </p:sp>
          <p:cxnSp>
            <p:nvCxnSpPr>
              <p:cNvPr id="8" name="Straight Connector 7"/>
              <p:cNvCxnSpPr>
                <a:stCxn id="264" idx="5"/>
                <a:endCxn id="6" idx="3"/>
              </p:cNvCxnSpPr>
              <p:nvPr/>
            </p:nvCxnSpPr>
            <p:spPr>
              <a:xfrm flipV="1">
                <a:off x="2091423" y="1304178"/>
                <a:ext cx="880378" cy="594791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Hexagon 12"/>
              <p:cNvSpPr/>
              <p:nvPr/>
            </p:nvSpPr>
            <p:spPr>
              <a:xfrm>
                <a:off x="6934998" y="2404898"/>
                <a:ext cx="615311" cy="30699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F</a:t>
                </a:r>
                <a:endParaRPr lang="en-US" sz="2800" dirty="0"/>
              </a:p>
            </p:txBody>
          </p:sp>
          <p:sp>
            <p:nvSpPr>
              <p:cNvPr id="14" name="Hexagon 13"/>
              <p:cNvSpPr/>
              <p:nvPr/>
            </p:nvSpPr>
            <p:spPr>
              <a:xfrm>
                <a:off x="4234617" y="2008911"/>
                <a:ext cx="615309" cy="315298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C</a:t>
                </a:r>
                <a:endParaRPr lang="en-US" sz="2800" dirty="0"/>
              </a:p>
            </p:txBody>
          </p:sp>
          <p:sp>
            <p:nvSpPr>
              <p:cNvPr id="15" name="Hexagon 14"/>
              <p:cNvSpPr/>
              <p:nvPr/>
            </p:nvSpPr>
            <p:spPr>
              <a:xfrm>
                <a:off x="5438002" y="3164090"/>
                <a:ext cx="615308" cy="309800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G</a:t>
                </a:r>
                <a:endParaRPr lang="en-US" sz="2800" dirty="0"/>
              </a:p>
            </p:txBody>
          </p:sp>
          <p:cxnSp>
            <p:nvCxnSpPr>
              <p:cNvPr id="18" name="Straight Connector 17"/>
              <p:cNvCxnSpPr>
                <a:stCxn id="264" idx="1"/>
                <a:endCxn id="261" idx="3"/>
              </p:cNvCxnSpPr>
              <p:nvPr/>
            </p:nvCxnSpPr>
            <p:spPr>
              <a:xfrm>
                <a:off x="2091423" y="2229967"/>
                <a:ext cx="981003" cy="1063406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6" idx="2"/>
                <a:endCxn id="261" idx="4"/>
              </p:cNvCxnSpPr>
              <p:nvPr/>
            </p:nvCxnSpPr>
            <p:spPr>
              <a:xfrm>
                <a:off x="3125454" y="1469677"/>
                <a:ext cx="100800" cy="1666048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3" idx="2"/>
                <a:endCxn id="15" idx="0"/>
              </p:cNvCxnSpPr>
              <p:nvPr/>
            </p:nvCxnSpPr>
            <p:spPr>
              <a:xfrm flipH="1">
                <a:off x="6053310" y="2711891"/>
                <a:ext cx="1017119" cy="607099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6" idx="0"/>
                <a:endCxn id="268" idx="3"/>
              </p:cNvCxnSpPr>
              <p:nvPr/>
            </p:nvCxnSpPr>
            <p:spPr>
              <a:xfrm flipV="1">
                <a:off x="3586412" y="908684"/>
                <a:ext cx="1881853" cy="395495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5" idx="3"/>
              </p:cNvCxnSpPr>
              <p:nvPr/>
            </p:nvCxnSpPr>
            <p:spPr>
              <a:xfrm flipH="1" flipV="1">
                <a:off x="3587109" y="3308575"/>
                <a:ext cx="1850892" cy="10415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4" idx="3"/>
                <a:endCxn id="6" idx="1"/>
              </p:cNvCxnSpPr>
              <p:nvPr/>
            </p:nvCxnSpPr>
            <p:spPr>
              <a:xfrm flipH="1" flipV="1">
                <a:off x="3432759" y="1469677"/>
                <a:ext cx="801858" cy="696883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96098" y="2324209"/>
                <a:ext cx="895730" cy="839881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268" idx="2"/>
                <a:endCxn id="14" idx="5"/>
              </p:cNvCxnSpPr>
              <p:nvPr/>
            </p:nvCxnSpPr>
            <p:spPr>
              <a:xfrm flipH="1">
                <a:off x="4696099" y="1074183"/>
                <a:ext cx="925819" cy="934728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268" idx="1"/>
                <a:endCxn id="13" idx="4"/>
              </p:cNvCxnSpPr>
              <p:nvPr/>
            </p:nvCxnSpPr>
            <p:spPr>
              <a:xfrm>
                <a:off x="5929223" y="1074183"/>
                <a:ext cx="1159603" cy="1330715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4" idx="0"/>
                <a:endCxn id="13" idx="3"/>
              </p:cNvCxnSpPr>
              <p:nvPr/>
            </p:nvCxnSpPr>
            <p:spPr>
              <a:xfrm>
                <a:off x="4849926" y="2166560"/>
                <a:ext cx="2085072" cy="391834"/>
              </a:xfrm>
              <a:prstGeom prst="line">
                <a:avLst/>
              </a:prstGeom>
              <a:ln w="635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92335" y="2394887"/>
              <a:ext cx="755310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w1</a:t>
              </a:r>
              <a:endParaRPr 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11446" y="3354793"/>
              <a:ext cx="507588" cy="39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w2</a:t>
              </a:r>
              <a:endParaRPr lang="en-US" sz="28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49924" y="3037676"/>
              <a:ext cx="507588" cy="39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w8</a:t>
              </a:r>
              <a:endParaRPr lang="en-US" sz="28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31870" y="2522422"/>
              <a:ext cx="930226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w4</a:t>
              </a:r>
              <a:endParaRPr lang="en-US" sz="2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98963" y="1948466"/>
              <a:ext cx="707601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w3</a:t>
              </a:r>
              <a:endParaRPr lang="en-US" sz="2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85696" y="2423132"/>
              <a:ext cx="864228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w7</a:t>
              </a:r>
              <a:endParaRPr lang="en-US" sz="2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51829" y="2978390"/>
              <a:ext cx="833236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w5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08302" y="3868582"/>
              <a:ext cx="507588" cy="39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w6</a:t>
              </a:r>
              <a:endParaRPr lang="en-US" sz="2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40826" y="3556424"/>
              <a:ext cx="634834" cy="39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w10</a:t>
              </a:r>
              <a:endParaRPr 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53303" y="2575403"/>
              <a:ext cx="822678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w11</a:t>
              </a:r>
              <a:endParaRPr 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74313" y="3349170"/>
              <a:ext cx="507588" cy="39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w9</a:t>
              </a:r>
              <a:endParaRPr lang="en-US" sz="2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11356" y="2601052"/>
              <a:ext cx="1261966" cy="56903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 ENTR/EXIT</a:t>
              </a:r>
              <a:endParaRPr lang="en-US" sz="28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13696" y="1600997"/>
              <a:ext cx="1309770" cy="56903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 ENTR/EXIT</a:t>
              </a:r>
              <a:endParaRPr lang="en-US" sz="2800" b="1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662163" y="1606066"/>
              <a:ext cx="1170965" cy="214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Start</a:t>
              </a:r>
              <a:endParaRPr lang="en-US" sz="2800" b="1" dirty="0"/>
            </a:p>
          </p:txBody>
        </p:sp>
      </p:grpSp>
      <p:sp>
        <p:nvSpPr>
          <p:cNvPr id="261" name="Hexagon 260"/>
          <p:cNvSpPr/>
          <p:nvPr/>
        </p:nvSpPr>
        <p:spPr>
          <a:xfrm>
            <a:off x="3352800" y="5825642"/>
            <a:ext cx="704520" cy="72755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264" name="Hexagon 263"/>
          <p:cNvSpPr/>
          <p:nvPr/>
        </p:nvSpPr>
        <p:spPr>
          <a:xfrm>
            <a:off x="1701776" y="2971800"/>
            <a:ext cx="703720" cy="7637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sz="2800" dirty="0"/>
          </a:p>
        </p:txBody>
      </p:sp>
      <p:sp>
        <p:nvSpPr>
          <p:cNvPr id="268" name="Hexagon 267"/>
          <p:cNvSpPr/>
          <p:nvPr/>
        </p:nvSpPr>
        <p:spPr>
          <a:xfrm>
            <a:off x="6096000" y="304800"/>
            <a:ext cx="703720" cy="7637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</a:t>
            </a:r>
            <a:endParaRPr lang="en-US" sz="2800" dirty="0"/>
          </a:p>
        </p:txBody>
      </p:sp>
      <p:sp>
        <p:nvSpPr>
          <p:cNvPr id="283" name="Freeform 282"/>
          <p:cNvSpPr/>
          <p:nvPr/>
        </p:nvSpPr>
        <p:spPr>
          <a:xfrm>
            <a:off x="249382" y="152400"/>
            <a:ext cx="8188036" cy="4031673"/>
          </a:xfrm>
          <a:custGeom>
            <a:avLst/>
            <a:gdLst>
              <a:gd name="connsiteX0" fmla="*/ 498763 w 8188036"/>
              <a:gd name="connsiteY0" fmla="*/ 3768436 h 4031673"/>
              <a:gd name="connsiteX1" fmla="*/ 374073 w 8188036"/>
              <a:gd name="connsiteY1" fmla="*/ 3643745 h 4031673"/>
              <a:gd name="connsiteX2" fmla="*/ 346363 w 8188036"/>
              <a:gd name="connsiteY2" fmla="*/ 3588327 h 4031673"/>
              <a:gd name="connsiteX3" fmla="*/ 249382 w 8188036"/>
              <a:gd name="connsiteY3" fmla="*/ 3449782 h 4031673"/>
              <a:gd name="connsiteX4" fmla="*/ 235527 w 8188036"/>
              <a:gd name="connsiteY4" fmla="*/ 3408218 h 4031673"/>
              <a:gd name="connsiteX5" fmla="*/ 138545 w 8188036"/>
              <a:gd name="connsiteY5" fmla="*/ 3255818 h 4031673"/>
              <a:gd name="connsiteX6" fmla="*/ 96982 w 8188036"/>
              <a:gd name="connsiteY6" fmla="*/ 3144982 h 4031673"/>
              <a:gd name="connsiteX7" fmla="*/ 41563 w 8188036"/>
              <a:gd name="connsiteY7" fmla="*/ 3034145 h 4031673"/>
              <a:gd name="connsiteX8" fmla="*/ 27709 w 8188036"/>
              <a:gd name="connsiteY8" fmla="*/ 2964873 h 4031673"/>
              <a:gd name="connsiteX9" fmla="*/ 0 w 8188036"/>
              <a:gd name="connsiteY9" fmla="*/ 2881745 h 4031673"/>
              <a:gd name="connsiteX10" fmla="*/ 13854 w 8188036"/>
              <a:gd name="connsiteY10" fmla="*/ 2299855 h 4031673"/>
              <a:gd name="connsiteX11" fmla="*/ 41563 w 8188036"/>
              <a:gd name="connsiteY11" fmla="*/ 2161309 h 4031673"/>
              <a:gd name="connsiteX12" fmla="*/ 69273 w 8188036"/>
              <a:gd name="connsiteY12" fmla="*/ 2119745 h 4031673"/>
              <a:gd name="connsiteX13" fmla="*/ 83127 w 8188036"/>
              <a:gd name="connsiteY13" fmla="*/ 2064327 h 4031673"/>
              <a:gd name="connsiteX14" fmla="*/ 96982 w 8188036"/>
              <a:gd name="connsiteY14" fmla="*/ 1995055 h 4031673"/>
              <a:gd name="connsiteX15" fmla="*/ 124691 w 8188036"/>
              <a:gd name="connsiteY15" fmla="*/ 1967345 h 4031673"/>
              <a:gd name="connsiteX16" fmla="*/ 152400 w 8188036"/>
              <a:gd name="connsiteY16" fmla="*/ 1911927 h 4031673"/>
              <a:gd name="connsiteX17" fmla="*/ 193963 w 8188036"/>
              <a:gd name="connsiteY17" fmla="*/ 1870364 h 4031673"/>
              <a:gd name="connsiteX18" fmla="*/ 221673 w 8188036"/>
              <a:gd name="connsiteY18" fmla="*/ 1828800 h 4031673"/>
              <a:gd name="connsiteX19" fmla="*/ 263236 w 8188036"/>
              <a:gd name="connsiteY19" fmla="*/ 1773382 h 4031673"/>
              <a:gd name="connsiteX20" fmla="*/ 360218 w 8188036"/>
              <a:gd name="connsiteY20" fmla="*/ 1662545 h 4031673"/>
              <a:gd name="connsiteX21" fmla="*/ 401782 w 8188036"/>
              <a:gd name="connsiteY21" fmla="*/ 1620982 h 4031673"/>
              <a:gd name="connsiteX22" fmla="*/ 443345 w 8188036"/>
              <a:gd name="connsiteY22" fmla="*/ 1607127 h 4031673"/>
              <a:gd name="connsiteX23" fmla="*/ 471054 w 8188036"/>
              <a:gd name="connsiteY23" fmla="*/ 1565564 h 4031673"/>
              <a:gd name="connsiteX24" fmla="*/ 554182 w 8188036"/>
              <a:gd name="connsiteY24" fmla="*/ 1537855 h 4031673"/>
              <a:gd name="connsiteX25" fmla="*/ 623454 w 8188036"/>
              <a:gd name="connsiteY25" fmla="*/ 1482436 h 4031673"/>
              <a:gd name="connsiteX26" fmla="*/ 706582 w 8188036"/>
              <a:gd name="connsiteY26" fmla="*/ 1454727 h 4031673"/>
              <a:gd name="connsiteX27" fmla="*/ 789709 w 8188036"/>
              <a:gd name="connsiteY27" fmla="*/ 1413164 h 4031673"/>
              <a:gd name="connsiteX28" fmla="*/ 872836 w 8188036"/>
              <a:gd name="connsiteY28" fmla="*/ 1399309 h 4031673"/>
              <a:gd name="connsiteX29" fmla="*/ 1039091 w 8188036"/>
              <a:gd name="connsiteY29" fmla="*/ 1371600 h 4031673"/>
              <a:gd name="connsiteX30" fmla="*/ 1080654 w 8188036"/>
              <a:gd name="connsiteY30" fmla="*/ 1357745 h 4031673"/>
              <a:gd name="connsiteX31" fmla="*/ 1149927 w 8188036"/>
              <a:gd name="connsiteY31" fmla="*/ 1330036 h 4031673"/>
              <a:gd name="connsiteX32" fmla="*/ 1274618 w 8188036"/>
              <a:gd name="connsiteY32" fmla="*/ 1302327 h 4031673"/>
              <a:gd name="connsiteX33" fmla="*/ 1357745 w 8188036"/>
              <a:gd name="connsiteY33" fmla="*/ 1274618 h 4031673"/>
              <a:gd name="connsiteX34" fmla="*/ 1399309 w 8188036"/>
              <a:gd name="connsiteY34" fmla="*/ 1260764 h 4031673"/>
              <a:gd name="connsiteX35" fmla="*/ 1454727 w 8188036"/>
              <a:gd name="connsiteY35" fmla="*/ 1233055 h 4031673"/>
              <a:gd name="connsiteX36" fmla="*/ 1524000 w 8188036"/>
              <a:gd name="connsiteY36" fmla="*/ 1219200 h 4031673"/>
              <a:gd name="connsiteX37" fmla="*/ 1648691 w 8188036"/>
              <a:gd name="connsiteY37" fmla="*/ 1177636 h 4031673"/>
              <a:gd name="connsiteX38" fmla="*/ 1690254 w 8188036"/>
              <a:gd name="connsiteY38" fmla="*/ 1163782 h 4031673"/>
              <a:gd name="connsiteX39" fmla="*/ 1773382 w 8188036"/>
              <a:gd name="connsiteY39" fmla="*/ 1136073 h 4031673"/>
              <a:gd name="connsiteX40" fmla="*/ 1828800 w 8188036"/>
              <a:gd name="connsiteY40" fmla="*/ 1122218 h 4031673"/>
              <a:gd name="connsiteX41" fmla="*/ 1898073 w 8188036"/>
              <a:gd name="connsiteY41" fmla="*/ 1094509 h 4031673"/>
              <a:gd name="connsiteX42" fmla="*/ 1953491 w 8188036"/>
              <a:gd name="connsiteY42" fmla="*/ 1080655 h 4031673"/>
              <a:gd name="connsiteX43" fmla="*/ 2147454 w 8188036"/>
              <a:gd name="connsiteY43" fmla="*/ 1011382 h 4031673"/>
              <a:gd name="connsiteX44" fmla="*/ 2230582 w 8188036"/>
              <a:gd name="connsiteY44" fmla="*/ 969818 h 4031673"/>
              <a:gd name="connsiteX45" fmla="*/ 2272145 w 8188036"/>
              <a:gd name="connsiteY45" fmla="*/ 955964 h 4031673"/>
              <a:gd name="connsiteX46" fmla="*/ 2410691 w 8188036"/>
              <a:gd name="connsiteY46" fmla="*/ 914400 h 4031673"/>
              <a:gd name="connsiteX47" fmla="*/ 2466109 w 8188036"/>
              <a:gd name="connsiteY47" fmla="*/ 872836 h 4031673"/>
              <a:gd name="connsiteX48" fmla="*/ 2507673 w 8188036"/>
              <a:gd name="connsiteY48" fmla="*/ 858982 h 4031673"/>
              <a:gd name="connsiteX49" fmla="*/ 2590800 w 8188036"/>
              <a:gd name="connsiteY49" fmla="*/ 817418 h 4031673"/>
              <a:gd name="connsiteX50" fmla="*/ 2673927 w 8188036"/>
              <a:gd name="connsiteY50" fmla="*/ 789709 h 4031673"/>
              <a:gd name="connsiteX51" fmla="*/ 2715491 w 8188036"/>
              <a:gd name="connsiteY51" fmla="*/ 762000 h 4031673"/>
              <a:gd name="connsiteX52" fmla="*/ 2798618 w 8188036"/>
              <a:gd name="connsiteY52" fmla="*/ 734291 h 4031673"/>
              <a:gd name="connsiteX53" fmla="*/ 2881745 w 8188036"/>
              <a:gd name="connsiteY53" fmla="*/ 692727 h 4031673"/>
              <a:gd name="connsiteX54" fmla="*/ 3061854 w 8188036"/>
              <a:gd name="connsiteY54" fmla="*/ 595745 h 4031673"/>
              <a:gd name="connsiteX55" fmla="*/ 3172691 w 8188036"/>
              <a:gd name="connsiteY55" fmla="*/ 554182 h 4031673"/>
              <a:gd name="connsiteX56" fmla="*/ 3214254 w 8188036"/>
              <a:gd name="connsiteY56" fmla="*/ 540327 h 4031673"/>
              <a:gd name="connsiteX57" fmla="*/ 3283527 w 8188036"/>
              <a:gd name="connsiteY57" fmla="*/ 498764 h 4031673"/>
              <a:gd name="connsiteX58" fmla="*/ 3366654 w 8188036"/>
              <a:gd name="connsiteY58" fmla="*/ 484909 h 4031673"/>
              <a:gd name="connsiteX59" fmla="*/ 3477491 w 8188036"/>
              <a:gd name="connsiteY59" fmla="*/ 457200 h 4031673"/>
              <a:gd name="connsiteX60" fmla="*/ 3560618 w 8188036"/>
              <a:gd name="connsiteY60" fmla="*/ 429491 h 4031673"/>
              <a:gd name="connsiteX61" fmla="*/ 3643745 w 8188036"/>
              <a:gd name="connsiteY61" fmla="*/ 415636 h 4031673"/>
              <a:gd name="connsiteX62" fmla="*/ 3726873 w 8188036"/>
              <a:gd name="connsiteY62" fmla="*/ 387927 h 4031673"/>
              <a:gd name="connsiteX63" fmla="*/ 3768436 w 8188036"/>
              <a:gd name="connsiteY63" fmla="*/ 374073 h 4031673"/>
              <a:gd name="connsiteX64" fmla="*/ 3823854 w 8188036"/>
              <a:gd name="connsiteY64" fmla="*/ 346364 h 4031673"/>
              <a:gd name="connsiteX65" fmla="*/ 3879273 w 8188036"/>
              <a:gd name="connsiteY65" fmla="*/ 332509 h 4031673"/>
              <a:gd name="connsiteX66" fmla="*/ 3962400 w 8188036"/>
              <a:gd name="connsiteY66" fmla="*/ 304800 h 4031673"/>
              <a:gd name="connsiteX67" fmla="*/ 4031673 w 8188036"/>
              <a:gd name="connsiteY67" fmla="*/ 290945 h 4031673"/>
              <a:gd name="connsiteX68" fmla="*/ 4114800 w 8188036"/>
              <a:gd name="connsiteY68" fmla="*/ 263236 h 4031673"/>
              <a:gd name="connsiteX69" fmla="*/ 4156363 w 8188036"/>
              <a:gd name="connsiteY69" fmla="*/ 249382 h 4031673"/>
              <a:gd name="connsiteX70" fmla="*/ 4239491 w 8188036"/>
              <a:gd name="connsiteY70" fmla="*/ 235527 h 4031673"/>
              <a:gd name="connsiteX71" fmla="*/ 4322618 w 8188036"/>
              <a:gd name="connsiteY71" fmla="*/ 207818 h 4031673"/>
              <a:gd name="connsiteX72" fmla="*/ 4378036 w 8188036"/>
              <a:gd name="connsiteY72" fmla="*/ 193964 h 4031673"/>
              <a:gd name="connsiteX73" fmla="*/ 4461163 w 8188036"/>
              <a:gd name="connsiteY73" fmla="*/ 166255 h 4031673"/>
              <a:gd name="connsiteX74" fmla="*/ 5250873 w 8188036"/>
              <a:gd name="connsiteY74" fmla="*/ 152400 h 4031673"/>
              <a:gd name="connsiteX75" fmla="*/ 5472545 w 8188036"/>
              <a:gd name="connsiteY75" fmla="*/ 110836 h 4031673"/>
              <a:gd name="connsiteX76" fmla="*/ 5915891 w 8188036"/>
              <a:gd name="connsiteY76" fmla="*/ 69273 h 4031673"/>
              <a:gd name="connsiteX77" fmla="*/ 6151418 w 8188036"/>
              <a:gd name="connsiteY77" fmla="*/ 27709 h 4031673"/>
              <a:gd name="connsiteX78" fmla="*/ 6345382 w 8188036"/>
              <a:gd name="connsiteY78" fmla="*/ 0 h 4031673"/>
              <a:gd name="connsiteX79" fmla="*/ 7564582 w 8188036"/>
              <a:gd name="connsiteY79" fmla="*/ 13855 h 4031673"/>
              <a:gd name="connsiteX80" fmla="*/ 7620000 w 8188036"/>
              <a:gd name="connsiteY80" fmla="*/ 27709 h 4031673"/>
              <a:gd name="connsiteX81" fmla="*/ 7800109 w 8188036"/>
              <a:gd name="connsiteY81" fmla="*/ 55418 h 4031673"/>
              <a:gd name="connsiteX82" fmla="*/ 7855527 w 8188036"/>
              <a:gd name="connsiteY82" fmla="*/ 69273 h 4031673"/>
              <a:gd name="connsiteX83" fmla="*/ 7897091 w 8188036"/>
              <a:gd name="connsiteY83" fmla="*/ 83127 h 4031673"/>
              <a:gd name="connsiteX84" fmla="*/ 7994073 w 8188036"/>
              <a:gd name="connsiteY84" fmla="*/ 96982 h 4031673"/>
              <a:gd name="connsiteX85" fmla="*/ 8035636 w 8188036"/>
              <a:gd name="connsiteY85" fmla="*/ 110836 h 4031673"/>
              <a:gd name="connsiteX86" fmla="*/ 8104909 w 8188036"/>
              <a:gd name="connsiteY86" fmla="*/ 166255 h 4031673"/>
              <a:gd name="connsiteX87" fmla="*/ 8118763 w 8188036"/>
              <a:gd name="connsiteY87" fmla="*/ 207818 h 4031673"/>
              <a:gd name="connsiteX88" fmla="*/ 8146473 w 8188036"/>
              <a:gd name="connsiteY88" fmla="*/ 249382 h 4031673"/>
              <a:gd name="connsiteX89" fmla="*/ 8160327 w 8188036"/>
              <a:gd name="connsiteY89" fmla="*/ 318655 h 4031673"/>
              <a:gd name="connsiteX90" fmla="*/ 8188036 w 8188036"/>
              <a:gd name="connsiteY90" fmla="*/ 498764 h 4031673"/>
              <a:gd name="connsiteX91" fmla="*/ 8174182 w 8188036"/>
              <a:gd name="connsiteY91" fmla="*/ 720436 h 4031673"/>
              <a:gd name="connsiteX92" fmla="*/ 8146473 w 8188036"/>
              <a:gd name="connsiteY92" fmla="*/ 775855 h 4031673"/>
              <a:gd name="connsiteX93" fmla="*/ 8118763 w 8188036"/>
              <a:gd name="connsiteY93" fmla="*/ 858982 h 4031673"/>
              <a:gd name="connsiteX94" fmla="*/ 8091054 w 8188036"/>
              <a:gd name="connsiteY94" fmla="*/ 914400 h 4031673"/>
              <a:gd name="connsiteX95" fmla="*/ 8077200 w 8188036"/>
              <a:gd name="connsiteY95" fmla="*/ 955964 h 4031673"/>
              <a:gd name="connsiteX96" fmla="*/ 8035636 w 8188036"/>
              <a:gd name="connsiteY96" fmla="*/ 983673 h 4031673"/>
              <a:gd name="connsiteX97" fmla="*/ 8007927 w 8188036"/>
              <a:gd name="connsiteY97" fmla="*/ 1025236 h 4031673"/>
              <a:gd name="connsiteX98" fmla="*/ 7980218 w 8188036"/>
              <a:gd name="connsiteY98" fmla="*/ 1080655 h 4031673"/>
              <a:gd name="connsiteX99" fmla="*/ 7897091 w 8188036"/>
              <a:gd name="connsiteY99" fmla="*/ 1136073 h 4031673"/>
              <a:gd name="connsiteX100" fmla="*/ 7827818 w 8188036"/>
              <a:gd name="connsiteY100" fmla="*/ 1205345 h 4031673"/>
              <a:gd name="connsiteX101" fmla="*/ 7800109 w 8188036"/>
              <a:gd name="connsiteY101" fmla="*/ 1233055 h 4031673"/>
              <a:gd name="connsiteX102" fmla="*/ 7758545 w 8188036"/>
              <a:gd name="connsiteY102" fmla="*/ 1260764 h 4031673"/>
              <a:gd name="connsiteX103" fmla="*/ 7703127 w 8188036"/>
              <a:gd name="connsiteY103" fmla="*/ 1302327 h 4031673"/>
              <a:gd name="connsiteX104" fmla="*/ 7661563 w 8188036"/>
              <a:gd name="connsiteY104" fmla="*/ 1316182 h 4031673"/>
              <a:gd name="connsiteX105" fmla="*/ 7620000 w 8188036"/>
              <a:gd name="connsiteY105" fmla="*/ 1343891 h 4031673"/>
              <a:gd name="connsiteX106" fmla="*/ 7578436 w 8188036"/>
              <a:gd name="connsiteY106" fmla="*/ 1357745 h 4031673"/>
              <a:gd name="connsiteX107" fmla="*/ 7523018 w 8188036"/>
              <a:gd name="connsiteY107" fmla="*/ 1385455 h 4031673"/>
              <a:gd name="connsiteX108" fmla="*/ 7412182 w 8188036"/>
              <a:gd name="connsiteY108" fmla="*/ 1413164 h 4031673"/>
              <a:gd name="connsiteX109" fmla="*/ 7301345 w 8188036"/>
              <a:gd name="connsiteY109" fmla="*/ 1454727 h 4031673"/>
              <a:gd name="connsiteX110" fmla="*/ 7079673 w 8188036"/>
              <a:gd name="connsiteY110" fmla="*/ 1482436 h 4031673"/>
              <a:gd name="connsiteX111" fmla="*/ 6913418 w 8188036"/>
              <a:gd name="connsiteY111" fmla="*/ 1510145 h 4031673"/>
              <a:gd name="connsiteX112" fmla="*/ 6580909 w 8188036"/>
              <a:gd name="connsiteY112" fmla="*/ 1551709 h 4031673"/>
              <a:gd name="connsiteX113" fmla="*/ 6206836 w 8188036"/>
              <a:gd name="connsiteY113" fmla="*/ 1537855 h 4031673"/>
              <a:gd name="connsiteX114" fmla="*/ 6082145 w 8188036"/>
              <a:gd name="connsiteY114" fmla="*/ 1496291 h 4031673"/>
              <a:gd name="connsiteX115" fmla="*/ 5999018 w 8188036"/>
              <a:gd name="connsiteY115" fmla="*/ 1482436 h 4031673"/>
              <a:gd name="connsiteX116" fmla="*/ 5846618 w 8188036"/>
              <a:gd name="connsiteY116" fmla="*/ 1413164 h 4031673"/>
              <a:gd name="connsiteX117" fmla="*/ 5791200 w 8188036"/>
              <a:gd name="connsiteY117" fmla="*/ 1385455 h 4031673"/>
              <a:gd name="connsiteX118" fmla="*/ 5763491 w 8188036"/>
              <a:gd name="connsiteY118" fmla="*/ 1357745 h 4031673"/>
              <a:gd name="connsiteX119" fmla="*/ 5721927 w 8188036"/>
              <a:gd name="connsiteY119" fmla="*/ 1343891 h 4031673"/>
              <a:gd name="connsiteX120" fmla="*/ 5694218 w 8188036"/>
              <a:gd name="connsiteY120" fmla="*/ 1302327 h 4031673"/>
              <a:gd name="connsiteX121" fmla="*/ 5611091 w 8188036"/>
              <a:gd name="connsiteY121" fmla="*/ 1246909 h 4031673"/>
              <a:gd name="connsiteX122" fmla="*/ 5569527 w 8188036"/>
              <a:gd name="connsiteY122" fmla="*/ 1219200 h 4031673"/>
              <a:gd name="connsiteX123" fmla="*/ 5527963 w 8188036"/>
              <a:gd name="connsiteY123" fmla="*/ 1177636 h 4031673"/>
              <a:gd name="connsiteX124" fmla="*/ 5486400 w 8188036"/>
              <a:gd name="connsiteY124" fmla="*/ 1163782 h 4031673"/>
              <a:gd name="connsiteX125" fmla="*/ 5389418 w 8188036"/>
              <a:gd name="connsiteY125" fmla="*/ 1108364 h 4031673"/>
              <a:gd name="connsiteX126" fmla="*/ 5347854 w 8188036"/>
              <a:gd name="connsiteY126" fmla="*/ 1080655 h 4031673"/>
              <a:gd name="connsiteX127" fmla="*/ 5306291 w 8188036"/>
              <a:gd name="connsiteY127" fmla="*/ 1066800 h 4031673"/>
              <a:gd name="connsiteX128" fmla="*/ 5264727 w 8188036"/>
              <a:gd name="connsiteY128" fmla="*/ 1039091 h 4031673"/>
              <a:gd name="connsiteX129" fmla="*/ 5195454 w 8188036"/>
              <a:gd name="connsiteY129" fmla="*/ 1011382 h 4031673"/>
              <a:gd name="connsiteX130" fmla="*/ 5140036 w 8188036"/>
              <a:gd name="connsiteY130" fmla="*/ 983673 h 4031673"/>
              <a:gd name="connsiteX131" fmla="*/ 5084618 w 8188036"/>
              <a:gd name="connsiteY131" fmla="*/ 942109 h 4031673"/>
              <a:gd name="connsiteX132" fmla="*/ 5001491 w 8188036"/>
              <a:gd name="connsiteY132" fmla="*/ 914400 h 4031673"/>
              <a:gd name="connsiteX133" fmla="*/ 4959927 w 8188036"/>
              <a:gd name="connsiteY133" fmla="*/ 886691 h 4031673"/>
              <a:gd name="connsiteX134" fmla="*/ 4876800 w 8188036"/>
              <a:gd name="connsiteY134" fmla="*/ 858982 h 4031673"/>
              <a:gd name="connsiteX135" fmla="*/ 4835236 w 8188036"/>
              <a:gd name="connsiteY135" fmla="*/ 845127 h 4031673"/>
              <a:gd name="connsiteX136" fmla="*/ 4724400 w 8188036"/>
              <a:gd name="connsiteY136" fmla="*/ 817418 h 4031673"/>
              <a:gd name="connsiteX137" fmla="*/ 4544291 w 8188036"/>
              <a:gd name="connsiteY137" fmla="*/ 762000 h 4031673"/>
              <a:gd name="connsiteX138" fmla="*/ 4475018 w 8188036"/>
              <a:gd name="connsiteY138" fmla="*/ 748145 h 4031673"/>
              <a:gd name="connsiteX139" fmla="*/ 4433454 w 8188036"/>
              <a:gd name="connsiteY139" fmla="*/ 734291 h 4031673"/>
              <a:gd name="connsiteX140" fmla="*/ 4197927 w 8188036"/>
              <a:gd name="connsiteY140" fmla="*/ 706582 h 4031673"/>
              <a:gd name="connsiteX141" fmla="*/ 3920836 w 8188036"/>
              <a:gd name="connsiteY141" fmla="*/ 720436 h 4031673"/>
              <a:gd name="connsiteX142" fmla="*/ 3643745 w 8188036"/>
              <a:gd name="connsiteY142" fmla="*/ 762000 h 4031673"/>
              <a:gd name="connsiteX143" fmla="*/ 3408218 w 8188036"/>
              <a:gd name="connsiteY143" fmla="*/ 789709 h 4031673"/>
              <a:gd name="connsiteX144" fmla="*/ 3297382 w 8188036"/>
              <a:gd name="connsiteY144" fmla="*/ 817418 h 4031673"/>
              <a:gd name="connsiteX145" fmla="*/ 3214254 w 8188036"/>
              <a:gd name="connsiteY145" fmla="*/ 845127 h 4031673"/>
              <a:gd name="connsiteX146" fmla="*/ 3158836 w 8188036"/>
              <a:gd name="connsiteY146" fmla="*/ 858982 h 4031673"/>
              <a:gd name="connsiteX147" fmla="*/ 3075709 w 8188036"/>
              <a:gd name="connsiteY147" fmla="*/ 886691 h 4031673"/>
              <a:gd name="connsiteX148" fmla="*/ 2992582 w 8188036"/>
              <a:gd name="connsiteY148" fmla="*/ 914400 h 4031673"/>
              <a:gd name="connsiteX149" fmla="*/ 2909454 w 8188036"/>
              <a:gd name="connsiteY149" fmla="*/ 942109 h 4031673"/>
              <a:gd name="connsiteX150" fmla="*/ 2784763 w 8188036"/>
              <a:gd name="connsiteY150" fmla="*/ 969818 h 4031673"/>
              <a:gd name="connsiteX151" fmla="*/ 2701636 w 8188036"/>
              <a:gd name="connsiteY151" fmla="*/ 1011382 h 4031673"/>
              <a:gd name="connsiteX152" fmla="*/ 2618509 w 8188036"/>
              <a:gd name="connsiteY152" fmla="*/ 1052945 h 4031673"/>
              <a:gd name="connsiteX153" fmla="*/ 2590800 w 8188036"/>
              <a:gd name="connsiteY153" fmla="*/ 1080655 h 4031673"/>
              <a:gd name="connsiteX154" fmla="*/ 2549236 w 8188036"/>
              <a:gd name="connsiteY154" fmla="*/ 1108364 h 4031673"/>
              <a:gd name="connsiteX155" fmla="*/ 2493818 w 8188036"/>
              <a:gd name="connsiteY155" fmla="*/ 1149927 h 4031673"/>
              <a:gd name="connsiteX156" fmla="*/ 2438400 w 8188036"/>
              <a:gd name="connsiteY156" fmla="*/ 1246909 h 4031673"/>
              <a:gd name="connsiteX157" fmla="*/ 2382982 w 8188036"/>
              <a:gd name="connsiteY157" fmla="*/ 1330036 h 4031673"/>
              <a:gd name="connsiteX158" fmla="*/ 2355273 w 8188036"/>
              <a:gd name="connsiteY158" fmla="*/ 1371600 h 4031673"/>
              <a:gd name="connsiteX159" fmla="*/ 2341418 w 8188036"/>
              <a:gd name="connsiteY159" fmla="*/ 1413164 h 4031673"/>
              <a:gd name="connsiteX160" fmla="*/ 2327563 w 8188036"/>
              <a:gd name="connsiteY160" fmla="*/ 1468582 h 4031673"/>
              <a:gd name="connsiteX161" fmla="*/ 2299854 w 8188036"/>
              <a:gd name="connsiteY161" fmla="*/ 1524000 h 4031673"/>
              <a:gd name="connsiteX162" fmla="*/ 2299854 w 8188036"/>
              <a:gd name="connsiteY162" fmla="*/ 1842655 h 4031673"/>
              <a:gd name="connsiteX163" fmla="*/ 2341418 w 8188036"/>
              <a:gd name="connsiteY163" fmla="*/ 1925782 h 4031673"/>
              <a:gd name="connsiteX164" fmla="*/ 2382982 w 8188036"/>
              <a:gd name="connsiteY164" fmla="*/ 1953491 h 4031673"/>
              <a:gd name="connsiteX165" fmla="*/ 2396836 w 8188036"/>
              <a:gd name="connsiteY165" fmla="*/ 1995055 h 4031673"/>
              <a:gd name="connsiteX166" fmla="*/ 2452254 w 8188036"/>
              <a:gd name="connsiteY166" fmla="*/ 2078182 h 4031673"/>
              <a:gd name="connsiteX167" fmla="*/ 2479963 w 8188036"/>
              <a:gd name="connsiteY167" fmla="*/ 2161309 h 4031673"/>
              <a:gd name="connsiteX168" fmla="*/ 2493818 w 8188036"/>
              <a:gd name="connsiteY168" fmla="*/ 2202873 h 4031673"/>
              <a:gd name="connsiteX169" fmla="*/ 2479963 w 8188036"/>
              <a:gd name="connsiteY169" fmla="*/ 2590800 h 4031673"/>
              <a:gd name="connsiteX170" fmla="*/ 2452254 w 8188036"/>
              <a:gd name="connsiteY170" fmla="*/ 2646218 h 4031673"/>
              <a:gd name="connsiteX171" fmla="*/ 2438400 w 8188036"/>
              <a:gd name="connsiteY171" fmla="*/ 2770909 h 4031673"/>
              <a:gd name="connsiteX172" fmla="*/ 2424545 w 8188036"/>
              <a:gd name="connsiteY172" fmla="*/ 2812473 h 4031673"/>
              <a:gd name="connsiteX173" fmla="*/ 2410691 w 8188036"/>
              <a:gd name="connsiteY173" fmla="*/ 2867891 h 4031673"/>
              <a:gd name="connsiteX174" fmla="*/ 2382982 w 8188036"/>
              <a:gd name="connsiteY174" fmla="*/ 2951018 h 4031673"/>
              <a:gd name="connsiteX175" fmla="*/ 2369127 w 8188036"/>
              <a:gd name="connsiteY175" fmla="*/ 3006436 h 4031673"/>
              <a:gd name="connsiteX176" fmla="*/ 2313709 w 8188036"/>
              <a:gd name="connsiteY176" fmla="*/ 3131127 h 4031673"/>
              <a:gd name="connsiteX177" fmla="*/ 2299854 w 8188036"/>
              <a:gd name="connsiteY177" fmla="*/ 3172691 h 4031673"/>
              <a:gd name="connsiteX178" fmla="*/ 2258291 w 8188036"/>
              <a:gd name="connsiteY178" fmla="*/ 3311236 h 4031673"/>
              <a:gd name="connsiteX179" fmla="*/ 2244436 w 8188036"/>
              <a:gd name="connsiteY179" fmla="*/ 3352800 h 4031673"/>
              <a:gd name="connsiteX180" fmla="*/ 2230582 w 8188036"/>
              <a:gd name="connsiteY180" fmla="*/ 3408218 h 4031673"/>
              <a:gd name="connsiteX181" fmla="*/ 2202873 w 8188036"/>
              <a:gd name="connsiteY181" fmla="*/ 3449782 h 4031673"/>
              <a:gd name="connsiteX182" fmla="*/ 2189018 w 8188036"/>
              <a:gd name="connsiteY182" fmla="*/ 3491345 h 4031673"/>
              <a:gd name="connsiteX183" fmla="*/ 2161309 w 8188036"/>
              <a:gd name="connsiteY183" fmla="*/ 3532909 h 4031673"/>
              <a:gd name="connsiteX184" fmla="*/ 2133600 w 8188036"/>
              <a:gd name="connsiteY184" fmla="*/ 3588327 h 4031673"/>
              <a:gd name="connsiteX185" fmla="*/ 2078182 w 8188036"/>
              <a:gd name="connsiteY185" fmla="*/ 3671455 h 4031673"/>
              <a:gd name="connsiteX186" fmla="*/ 2064327 w 8188036"/>
              <a:gd name="connsiteY186" fmla="*/ 3713018 h 4031673"/>
              <a:gd name="connsiteX187" fmla="*/ 2022763 w 8188036"/>
              <a:gd name="connsiteY187" fmla="*/ 3754582 h 4031673"/>
              <a:gd name="connsiteX188" fmla="*/ 1995054 w 8188036"/>
              <a:gd name="connsiteY188" fmla="*/ 3796145 h 4031673"/>
              <a:gd name="connsiteX189" fmla="*/ 1911927 w 8188036"/>
              <a:gd name="connsiteY189" fmla="*/ 3879273 h 4031673"/>
              <a:gd name="connsiteX190" fmla="*/ 1884218 w 8188036"/>
              <a:gd name="connsiteY190" fmla="*/ 3920836 h 4031673"/>
              <a:gd name="connsiteX191" fmla="*/ 1842654 w 8188036"/>
              <a:gd name="connsiteY191" fmla="*/ 3934691 h 4031673"/>
              <a:gd name="connsiteX192" fmla="*/ 1801091 w 8188036"/>
              <a:gd name="connsiteY192" fmla="*/ 3962400 h 4031673"/>
              <a:gd name="connsiteX193" fmla="*/ 1759527 w 8188036"/>
              <a:gd name="connsiteY193" fmla="*/ 3976255 h 4031673"/>
              <a:gd name="connsiteX194" fmla="*/ 1717963 w 8188036"/>
              <a:gd name="connsiteY194" fmla="*/ 4003964 h 4031673"/>
              <a:gd name="connsiteX195" fmla="*/ 1593273 w 8188036"/>
              <a:gd name="connsiteY195" fmla="*/ 4031673 h 4031673"/>
              <a:gd name="connsiteX196" fmla="*/ 1288473 w 8188036"/>
              <a:gd name="connsiteY196" fmla="*/ 4017818 h 4031673"/>
              <a:gd name="connsiteX197" fmla="*/ 1219200 w 8188036"/>
              <a:gd name="connsiteY197" fmla="*/ 4003964 h 4031673"/>
              <a:gd name="connsiteX198" fmla="*/ 1136073 w 8188036"/>
              <a:gd name="connsiteY198" fmla="*/ 3990109 h 4031673"/>
              <a:gd name="connsiteX199" fmla="*/ 997527 w 8188036"/>
              <a:gd name="connsiteY199" fmla="*/ 3976255 h 4031673"/>
              <a:gd name="connsiteX200" fmla="*/ 914400 w 8188036"/>
              <a:gd name="connsiteY200" fmla="*/ 3948545 h 4031673"/>
              <a:gd name="connsiteX201" fmla="*/ 762000 w 8188036"/>
              <a:gd name="connsiteY201" fmla="*/ 3906982 h 4031673"/>
              <a:gd name="connsiteX202" fmla="*/ 678873 w 8188036"/>
              <a:gd name="connsiteY202" fmla="*/ 3865418 h 4031673"/>
              <a:gd name="connsiteX203" fmla="*/ 637309 w 8188036"/>
              <a:gd name="connsiteY203" fmla="*/ 3837709 h 4031673"/>
              <a:gd name="connsiteX204" fmla="*/ 540327 w 8188036"/>
              <a:gd name="connsiteY204" fmla="*/ 3810000 h 4031673"/>
              <a:gd name="connsiteX205" fmla="*/ 498763 w 8188036"/>
              <a:gd name="connsiteY205" fmla="*/ 3782291 h 4031673"/>
              <a:gd name="connsiteX206" fmla="*/ 457200 w 8188036"/>
              <a:gd name="connsiteY206" fmla="*/ 3768436 h 4031673"/>
              <a:gd name="connsiteX207" fmla="*/ 498763 w 8188036"/>
              <a:gd name="connsiteY207" fmla="*/ 3768436 h 403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8188036" h="4031673">
                <a:moveTo>
                  <a:pt x="498763" y="3768436"/>
                </a:moveTo>
                <a:cubicBezTo>
                  <a:pt x="432788" y="3715655"/>
                  <a:pt x="421576" y="3714998"/>
                  <a:pt x="374073" y="3643745"/>
                </a:cubicBezTo>
                <a:cubicBezTo>
                  <a:pt x="362617" y="3626561"/>
                  <a:pt x="357819" y="3605511"/>
                  <a:pt x="346363" y="3588327"/>
                </a:cubicBezTo>
                <a:cubicBezTo>
                  <a:pt x="279568" y="3488136"/>
                  <a:pt x="301200" y="3553419"/>
                  <a:pt x="249382" y="3449782"/>
                </a:cubicBezTo>
                <a:cubicBezTo>
                  <a:pt x="242851" y="3436720"/>
                  <a:pt x="242773" y="3420898"/>
                  <a:pt x="235527" y="3408218"/>
                </a:cubicBezTo>
                <a:cubicBezTo>
                  <a:pt x="205653" y="3355938"/>
                  <a:pt x="138545" y="3255818"/>
                  <a:pt x="138545" y="3255818"/>
                </a:cubicBezTo>
                <a:cubicBezTo>
                  <a:pt x="124609" y="3214008"/>
                  <a:pt x="116862" y="3188055"/>
                  <a:pt x="96982" y="3144982"/>
                </a:cubicBezTo>
                <a:cubicBezTo>
                  <a:pt x="79672" y="3107477"/>
                  <a:pt x="41563" y="3034145"/>
                  <a:pt x="41563" y="3034145"/>
                </a:cubicBezTo>
                <a:cubicBezTo>
                  <a:pt x="36945" y="3011054"/>
                  <a:pt x="33905" y="2987591"/>
                  <a:pt x="27709" y="2964873"/>
                </a:cubicBezTo>
                <a:cubicBezTo>
                  <a:pt x="20024" y="2936694"/>
                  <a:pt x="0" y="2881745"/>
                  <a:pt x="0" y="2881745"/>
                </a:cubicBezTo>
                <a:cubicBezTo>
                  <a:pt x="4618" y="2687782"/>
                  <a:pt x="5777" y="2493705"/>
                  <a:pt x="13854" y="2299855"/>
                </a:cubicBezTo>
                <a:cubicBezTo>
                  <a:pt x="14383" y="2287165"/>
                  <a:pt x="32051" y="2183504"/>
                  <a:pt x="41563" y="2161309"/>
                </a:cubicBezTo>
                <a:cubicBezTo>
                  <a:pt x="48122" y="2146004"/>
                  <a:pt x="60036" y="2133600"/>
                  <a:pt x="69273" y="2119745"/>
                </a:cubicBezTo>
                <a:cubicBezTo>
                  <a:pt x="73891" y="2101272"/>
                  <a:pt x="78996" y="2082915"/>
                  <a:pt x="83127" y="2064327"/>
                </a:cubicBezTo>
                <a:cubicBezTo>
                  <a:pt x="88235" y="2041340"/>
                  <a:pt x="87706" y="2016699"/>
                  <a:pt x="96982" y="1995055"/>
                </a:cubicBezTo>
                <a:cubicBezTo>
                  <a:pt x="102128" y="1983049"/>
                  <a:pt x="117445" y="1978214"/>
                  <a:pt x="124691" y="1967345"/>
                </a:cubicBezTo>
                <a:cubicBezTo>
                  <a:pt x="136147" y="1950161"/>
                  <a:pt x="140396" y="1928733"/>
                  <a:pt x="152400" y="1911927"/>
                </a:cubicBezTo>
                <a:cubicBezTo>
                  <a:pt x="163788" y="1895984"/>
                  <a:pt x="181420" y="1885416"/>
                  <a:pt x="193963" y="1870364"/>
                </a:cubicBezTo>
                <a:cubicBezTo>
                  <a:pt x="204623" y="1857572"/>
                  <a:pt x="211995" y="1842350"/>
                  <a:pt x="221673" y="1828800"/>
                </a:cubicBezTo>
                <a:cubicBezTo>
                  <a:pt x="235094" y="1810010"/>
                  <a:pt x="249815" y="1792172"/>
                  <a:pt x="263236" y="1773382"/>
                </a:cubicBezTo>
                <a:cubicBezTo>
                  <a:pt x="320513" y="1693193"/>
                  <a:pt x="256707" y="1766055"/>
                  <a:pt x="360218" y="1662545"/>
                </a:cubicBezTo>
                <a:cubicBezTo>
                  <a:pt x="374073" y="1648691"/>
                  <a:pt x="383194" y="1627178"/>
                  <a:pt x="401782" y="1620982"/>
                </a:cubicBezTo>
                <a:lnTo>
                  <a:pt x="443345" y="1607127"/>
                </a:lnTo>
                <a:cubicBezTo>
                  <a:pt x="452581" y="1593273"/>
                  <a:pt x="456934" y="1574389"/>
                  <a:pt x="471054" y="1565564"/>
                </a:cubicBezTo>
                <a:cubicBezTo>
                  <a:pt x="495823" y="1550084"/>
                  <a:pt x="554182" y="1537855"/>
                  <a:pt x="554182" y="1537855"/>
                </a:cubicBezTo>
                <a:cubicBezTo>
                  <a:pt x="577212" y="1514824"/>
                  <a:pt x="591995" y="1496418"/>
                  <a:pt x="623454" y="1482436"/>
                </a:cubicBezTo>
                <a:cubicBezTo>
                  <a:pt x="650145" y="1470573"/>
                  <a:pt x="682279" y="1470929"/>
                  <a:pt x="706582" y="1454727"/>
                </a:cubicBezTo>
                <a:cubicBezTo>
                  <a:pt x="743949" y="1429816"/>
                  <a:pt x="746686" y="1422725"/>
                  <a:pt x="789709" y="1413164"/>
                </a:cubicBezTo>
                <a:cubicBezTo>
                  <a:pt x="817131" y="1407070"/>
                  <a:pt x="845071" y="1403580"/>
                  <a:pt x="872836" y="1399309"/>
                </a:cubicBezTo>
                <a:cubicBezTo>
                  <a:pt x="933841" y="1389924"/>
                  <a:pt x="980550" y="1386236"/>
                  <a:pt x="1039091" y="1371600"/>
                </a:cubicBezTo>
                <a:cubicBezTo>
                  <a:pt x="1053259" y="1368058"/>
                  <a:pt x="1066980" y="1362873"/>
                  <a:pt x="1080654" y="1357745"/>
                </a:cubicBezTo>
                <a:cubicBezTo>
                  <a:pt x="1103940" y="1349013"/>
                  <a:pt x="1126333" y="1337900"/>
                  <a:pt x="1149927" y="1330036"/>
                </a:cubicBezTo>
                <a:cubicBezTo>
                  <a:pt x="1205901" y="1311378"/>
                  <a:pt x="1214239" y="1318794"/>
                  <a:pt x="1274618" y="1302327"/>
                </a:cubicBezTo>
                <a:cubicBezTo>
                  <a:pt x="1302797" y="1294642"/>
                  <a:pt x="1330036" y="1283854"/>
                  <a:pt x="1357745" y="1274618"/>
                </a:cubicBezTo>
                <a:cubicBezTo>
                  <a:pt x="1371600" y="1270000"/>
                  <a:pt x="1386247" y="1267295"/>
                  <a:pt x="1399309" y="1260764"/>
                </a:cubicBezTo>
                <a:cubicBezTo>
                  <a:pt x="1417782" y="1251528"/>
                  <a:pt x="1435134" y="1239586"/>
                  <a:pt x="1454727" y="1233055"/>
                </a:cubicBezTo>
                <a:cubicBezTo>
                  <a:pt x="1477067" y="1225608"/>
                  <a:pt x="1501358" y="1225669"/>
                  <a:pt x="1524000" y="1219200"/>
                </a:cubicBezTo>
                <a:cubicBezTo>
                  <a:pt x="1566126" y="1207164"/>
                  <a:pt x="1607127" y="1191491"/>
                  <a:pt x="1648691" y="1177636"/>
                </a:cubicBezTo>
                <a:lnTo>
                  <a:pt x="1690254" y="1163782"/>
                </a:lnTo>
                <a:lnTo>
                  <a:pt x="1773382" y="1136073"/>
                </a:lnTo>
                <a:cubicBezTo>
                  <a:pt x="1791855" y="1131455"/>
                  <a:pt x="1810736" y="1128239"/>
                  <a:pt x="1828800" y="1122218"/>
                </a:cubicBezTo>
                <a:cubicBezTo>
                  <a:pt x="1852393" y="1114353"/>
                  <a:pt x="1874479" y="1102373"/>
                  <a:pt x="1898073" y="1094509"/>
                </a:cubicBezTo>
                <a:cubicBezTo>
                  <a:pt x="1916137" y="1088488"/>
                  <a:pt x="1935292" y="1086255"/>
                  <a:pt x="1953491" y="1080655"/>
                </a:cubicBezTo>
                <a:cubicBezTo>
                  <a:pt x="2003939" y="1065133"/>
                  <a:pt x="2093039" y="1036116"/>
                  <a:pt x="2147454" y="1011382"/>
                </a:cubicBezTo>
                <a:cubicBezTo>
                  <a:pt x="2175657" y="998562"/>
                  <a:pt x="2202272" y="982400"/>
                  <a:pt x="2230582" y="969818"/>
                </a:cubicBezTo>
                <a:cubicBezTo>
                  <a:pt x="2243927" y="963887"/>
                  <a:pt x="2258471" y="961092"/>
                  <a:pt x="2272145" y="955964"/>
                </a:cubicBezTo>
                <a:cubicBezTo>
                  <a:pt x="2376303" y="916905"/>
                  <a:pt x="2304702" y="935598"/>
                  <a:pt x="2410691" y="914400"/>
                </a:cubicBezTo>
                <a:cubicBezTo>
                  <a:pt x="2429164" y="900545"/>
                  <a:pt x="2446060" y="884292"/>
                  <a:pt x="2466109" y="872836"/>
                </a:cubicBezTo>
                <a:cubicBezTo>
                  <a:pt x="2478789" y="865590"/>
                  <a:pt x="2494328" y="864913"/>
                  <a:pt x="2507673" y="858982"/>
                </a:cubicBezTo>
                <a:cubicBezTo>
                  <a:pt x="2535983" y="846400"/>
                  <a:pt x="2562203" y="829333"/>
                  <a:pt x="2590800" y="817418"/>
                </a:cubicBezTo>
                <a:cubicBezTo>
                  <a:pt x="2617761" y="806184"/>
                  <a:pt x="2649625" y="805910"/>
                  <a:pt x="2673927" y="789709"/>
                </a:cubicBezTo>
                <a:cubicBezTo>
                  <a:pt x="2687782" y="780473"/>
                  <a:pt x="2700275" y="768763"/>
                  <a:pt x="2715491" y="762000"/>
                </a:cubicBezTo>
                <a:cubicBezTo>
                  <a:pt x="2742181" y="750138"/>
                  <a:pt x="2798618" y="734291"/>
                  <a:pt x="2798618" y="734291"/>
                </a:cubicBezTo>
                <a:cubicBezTo>
                  <a:pt x="2917731" y="654883"/>
                  <a:pt x="2767029" y="750085"/>
                  <a:pt x="2881745" y="692727"/>
                </a:cubicBezTo>
                <a:cubicBezTo>
                  <a:pt x="2961278" y="652961"/>
                  <a:pt x="2965526" y="627853"/>
                  <a:pt x="3061854" y="595745"/>
                </a:cubicBezTo>
                <a:cubicBezTo>
                  <a:pt x="3156173" y="564307"/>
                  <a:pt x="3040198" y="603867"/>
                  <a:pt x="3172691" y="554182"/>
                </a:cubicBezTo>
                <a:cubicBezTo>
                  <a:pt x="3186365" y="549054"/>
                  <a:pt x="3201192" y="546858"/>
                  <a:pt x="3214254" y="540327"/>
                </a:cubicBezTo>
                <a:cubicBezTo>
                  <a:pt x="3238339" y="528284"/>
                  <a:pt x="3258220" y="507967"/>
                  <a:pt x="3283527" y="498764"/>
                </a:cubicBezTo>
                <a:cubicBezTo>
                  <a:pt x="3309927" y="489164"/>
                  <a:pt x="3339186" y="490795"/>
                  <a:pt x="3366654" y="484909"/>
                </a:cubicBezTo>
                <a:cubicBezTo>
                  <a:pt x="3403891" y="476930"/>
                  <a:pt x="3441363" y="469243"/>
                  <a:pt x="3477491" y="457200"/>
                </a:cubicBezTo>
                <a:cubicBezTo>
                  <a:pt x="3505200" y="447964"/>
                  <a:pt x="3531808" y="434293"/>
                  <a:pt x="3560618" y="429491"/>
                </a:cubicBezTo>
                <a:cubicBezTo>
                  <a:pt x="3588327" y="424873"/>
                  <a:pt x="3616493" y="422449"/>
                  <a:pt x="3643745" y="415636"/>
                </a:cubicBezTo>
                <a:cubicBezTo>
                  <a:pt x="3672081" y="408552"/>
                  <a:pt x="3699164" y="397163"/>
                  <a:pt x="3726873" y="387927"/>
                </a:cubicBezTo>
                <a:cubicBezTo>
                  <a:pt x="3740727" y="383309"/>
                  <a:pt x="3755374" y="380604"/>
                  <a:pt x="3768436" y="374073"/>
                </a:cubicBezTo>
                <a:cubicBezTo>
                  <a:pt x="3786909" y="364837"/>
                  <a:pt x="3804516" y="353616"/>
                  <a:pt x="3823854" y="346364"/>
                </a:cubicBezTo>
                <a:cubicBezTo>
                  <a:pt x="3841683" y="339678"/>
                  <a:pt x="3861035" y="337981"/>
                  <a:pt x="3879273" y="332509"/>
                </a:cubicBezTo>
                <a:cubicBezTo>
                  <a:pt x="3907249" y="324116"/>
                  <a:pt x="3934221" y="312485"/>
                  <a:pt x="3962400" y="304800"/>
                </a:cubicBezTo>
                <a:cubicBezTo>
                  <a:pt x="3985119" y="298604"/>
                  <a:pt x="4008954" y="297141"/>
                  <a:pt x="4031673" y="290945"/>
                </a:cubicBezTo>
                <a:cubicBezTo>
                  <a:pt x="4059852" y="283260"/>
                  <a:pt x="4087091" y="272472"/>
                  <a:pt x="4114800" y="263236"/>
                </a:cubicBezTo>
                <a:cubicBezTo>
                  <a:pt x="4128654" y="258618"/>
                  <a:pt x="4141958" y="251783"/>
                  <a:pt x="4156363" y="249382"/>
                </a:cubicBezTo>
                <a:cubicBezTo>
                  <a:pt x="4184072" y="244764"/>
                  <a:pt x="4212238" y="242340"/>
                  <a:pt x="4239491" y="235527"/>
                </a:cubicBezTo>
                <a:cubicBezTo>
                  <a:pt x="4267827" y="228443"/>
                  <a:pt x="4294282" y="214902"/>
                  <a:pt x="4322618" y="207818"/>
                </a:cubicBezTo>
                <a:cubicBezTo>
                  <a:pt x="4341091" y="203200"/>
                  <a:pt x="4359798" y="199435"/>
                  <a:pt x="4378036" y="193964"/>
                </a:cubicBezTo>
                <a:cubicBezTo>
                  <a:pt x="4406012" y="185571"/>
                  <a:pt x="4431960" y="166767"/>
                  <a:pt x="4461163" y="166255"/>
                </a:cubicBezTo>
                <a:lnTo>
                  <a:pt x="5250873" y="152400"/>
                </a:lnTo>
                <a:cubicBezTo>
                  <a:pt x="5378908" y="115818"/>
                  <a:pt x="5325829" y="125150"/>
                  <a:pt x="5472545" y="110836"/>
                </a:cubicBezTo>
                <a:lnTo>
                  <a:pt x="5915891" y="69273"/>
                </a:lnTo>
                <a:cubicBezTo>
                  <a:pt x="5990622" y="54326"/>
                  <a:pt x="6080352" y="35605"/>
                  <a:pt x="6151418" y="27709"/>
                </a:cubicBezTo>
                <a:cubicBezTo>
                  <a:pt x="6299513" y="11255"/>
                  <a:pt x="6235102" y="22057"/>
                  <a:pt x="6345382" y="0"/>
                </a:cubicBezTo>
                <a:lnTo>
                  <a:pt x="7564582" y="13855"/>
                </a:lnTo>
                <a:cubicBezTo>
                  <a:pt x="7583619" y="14269"/>
                  <a:pt x="7601218" y="24579"/>
                  <a:pt x="7620000" y="27709"/>
                </a:cubicBezTo>
                <a:cubicBezTo>
                  <a:pt x="7787918" y="55695"/>
                  <a:pt x="7673003" y="27172"/>
                  <a:pt x="7800109" y="55418"/>
                </a:cubicBezTo>
                <a:cubicBezTo>
                  <a:pt x="7818697" y="59549"/>
                  <a:pt x="7837218" y="64042"/>
                  <a:pt x="7855527" y="69273"/>
                </a:cubicBezTo>
                <a:cubicBezTo>
                  <a:pt x="7869569" y="73285"/>
                  <a:pt x="7882771" y="80263"/>
                  <a:pt x="7897091" y="83127"/>
                </a:cubicBezTo>
                <a:cubicBezTo>
                  <a:pt x="7929112" y="89531"/>
                  <a:pt x="7961746" y="92364"/>
                  <a:pt x="7994073" y="96982"/>
                </a:cubicBezTo>
                <a:cubicBezTo>
                  <a:pt x="8007927" y="101600"/>
                  <a:pt x="8022574" y="104305"/>
                  <a:pt x="8035636" y="110836"/>
                </a:cubicBezTo>
                <a:cubicBezTo>
                  <a:pt x="8070593" y="128314"/>
                  <a:pt x="8079135" y="140480"/>
                  <a:pt x="8104909" y="166255"/>
                </a:cubicBezTo>
                <a:cubicBezTo>
                  <a:pt x="8109527" y="180109"/>
                  <a:pt x="8112232" y="194756"/>
                  <a:pt x="8118763" y="207818"/>
                </a:cubicBezTo>
                <a:cubicBezTo>
                  <a:pt x="8126210" y="222711"/>
                  <a:pt x="8140626" y="233791"/>
                  <a:pt x="8146473" y="249382"/>
                </a:cubicBezTo>
                <a:cubicBezTo>
                  <a:pt x="8154741" y="271431"/>
                  <a:pt x="8156456" y="295427"/>
                  <a:pt x="8160327" y="318655"/>
                </a:cubicBezTo>
                <a:cubicBezTo>
                  <a:pt x="8170313" y="378571"/>
                  <a:pt x="8178800" y="438728"/>
                  <a:pt x="8188036" y="498764"/>
                </a:cubicBezTo>
                <a:cubicBezTo>
                  <a:pt x="8183418" y="572655"/>
                  <a:pt x="8185164" y="647220"/>
                  <a:pt x="8174182" y="720436"/>
                </a:cubicBezTo>
                <a:cubicBezTo>
                  <a:pt x="8171118" y="740861"/>
                  <a:pt x="8154144" y="756679"/>
                  <a:pt x="8146473" y="775855"/>
                </a:cubicBezTo>
                <a:cubicBezTo>
                  <a:pt x="8135625" y="802974"/>
                  <a:pt x="8128000" y="831273"/>
                  <a:pt x="8118763" y="858982"/>
                </a:cubicBezTo>
                <a:cubicBezTo>
                  <a:pt x="8112232" y="878575"/>
                  <a:pt x="8099190" y="895417"/>
                  <a:pt x="8091054" y="914400"/>
                </a:cubicBezTo>
                <a:cubicBezTo>
                  <a:pt x="8085301" y="927823"/>
                  <a:pt x="8086323" y="944560"/>
                  <a:pt x="8077200" y="955964"/>
                </a:cubicBezTo>
                <a:cubicBezTo>
                  <a:pt x="8066798" y="968966"/>
                  <a:pt x="8049491" y="974437"/>
                  <a:pt x="8035636" y="983673"/>
                </a:cubicBezTo>
                <a:cubicBezTo>
                  <a:pt x="8026400" y="997527"/>
                  <a:pt x="8016188" y="1010779"/>
                  <a:pt x="8007927" y="1025236"/>
                </a:cubicBezTo>
                <a:cubicBezTo>
                  <a:pt x="7997680" y="1043168"/>
                  <a:pt x="7994822" y="1066051"/>
                  <a:pt x="7980218" y="1080655"/>
                </a:cubicBezTo>
                <a:cubicBezTo>
                  <a:pt x="7956670" y="1104203"/>
                  <a:pt x="7897091" y="1136073"/>
                  <a:pt x="7897091" y="1136073"/>
                </a:cubicBezTo>
                <a:cubicBezTo>
                  <a:pt x="7849588" y="1207327"/>
                  <a:pt x="7893794" y="1152564"/>
                  <a:pt x="7827818" y="1205345"/>
                </a:cubicBezTo>
                <a:cubicBezTo>
                  <a:pt x="7817618" y="1213505"/>
                  <a:pt x="7810309" y="1224895"/>
                  <a:pt x="7800109" y="1233055"/>
                </a:cubicBezTo>
                <a:cubicBezTo>
                  <a:pt x="7787107" y="1243457"/>
                  <a:pt x="7772095" y="1251086"/>
                  <a:pt x="7758545" y="1260764"/>
                </a:cubicBezTo>
                <a:cubicBezTo>
                  <a:pt x="7739755" y="1274185"/>
                  <a:pt x="7723175" y="1290871"/>
                  <a:pt x="7703127" y="1302327"/>
                </a:cubicBezTo>
                <a:cubicBezTo>
                  <a:pt x="7690447" y="1309573"/>
                  <a:pt x="7674625" y="1309651"/>
                  <a:pt x="7661563" y="1316182"/>
                </a:cubicBezTo>
                <a:cubicBezTo>
                  <a:pt x="7646670" y="1323629"/>
                  <a:pt x="7634893" y="1336445"/>
                  <a:pt x="7620000" y="1343891"/>
                </a:cubicBezTo>
                <a:cubicBezTo>
                  <a:pt x="7606938" y="1350422"/>
                  <a:pt x="7591859" y="1351992"/>
                  <a:pt x="7578436" y="1357745"/>
                </a:cubicBezTo>
                <a:cubicBezTo>
                  <a:pt x="7559453" y="1365881"/>
                  <a:pt x="7542611" y="1378924"/>
                  <a:pt x="7523018" y="1385455"/>
                </a:cubicBezTo>
                <a:cubicBezTo>
                  <a:pt x="7486890" y="1397498"/>
                  <a:pt x="7412182" y="1413164"/>
                  <a:pt x="7412182" y="1413164"/>
                </a:cubicBezTo>
                <a:cubicBezTo>
                  <a:pt x="7357627" y="1449534"/>
                  <a:pt x="7377609" y="1443832"/>
                  <a:pt x="7301345" y="1454727"/>
                </a:cubicBezTo>
                <a:cubicBezTo>
                  <a:pt x="7227628" y="1465258"/>
                  <a:pt x="7079673" y="1482436"/>
                  <a:pt x="7079673" y="1482436"/>
                </a:cubicBezTo>
                <a:cubicBezTo>
                  <a:pt x="6992869" y="1504137"/>
                  <a:pt x="7033888" y="1496245"/>
                  <a:pt x="6913418" y="1510145"/>
                </a:cubicBezTo>
                <a:cubicBezTo>
                  <a:pt x="6613019" y="1544807"/>
                  <a:pt x="6754295" y="1522812"/>
                  <a:pt x="6580909" y="1551709"/>
                </a:cubicBezTo>
                <a:cubicBezTo>
                  <a:pt x="6456218" y="1547091"/>
                  <a:pt x="6330849" y="1551634"/>
                  <a:pt x="6206836" y="1537855"/>
                </a:cubicBezTo>
                <a:cubicBezTo>
                  <a:pt x="6163292" y="1533017"/>
                  <a:pt x="6125361" y="1503494"/>
                  <a:pt x="6082145" y="1496291"/>
                </a:cubicBezTo>
                <a:cubicBezTo>
                  <a:pt x="6054436" y="1491673"/>
                  <a:pt x="6026440" y="1488530"/>
                  <a:pt x="5999018" y="1482436"/>
                </a:cubicBezTo>
                <a:cubicBezTo>
                  <a:pt x="5950563" y="1471668"/>
                  <a:pt x="5879171" y="1429440"/>
                  <a:pt x="5846618" y="1413164"/>
                </a:cubicBezTo>
                <a:lnTo>
                  <a:pt x="5791200" y="1385455"/>
                </a:lnTo>
                <a:cubicBezTo>
                  <a:pt x="5781964" y="1376218"/>
                  <a:pt x="5774692" y="1364466"/>
                  <a:pt x="5763491" y="1357745"/>
                </a:cubicBezTo>
                <a:cubicBezTo>
                  <a:pt x="5750968" y="1350231"/>
                  <a:pt x="5733331" y="1353014"/>
                  <a:pt x="5721927" y="1343891"/>
                </a:cubicBezTo>
                <a:cubicBezTo>
                  <a:pt x="5708925" y="1333489"/>
                  <a:pt x="5706749" y="1313292"/>
                  <a:pt x="5694218" y="1302327"/>
                </a:cubicBezTo>
                <a:cubicBezTo>
                  <a:pt x="5669156" y="1280397"/>
                  <a:pt x="5638800" y="1265382"/>
                  <a:pt x="5611091" y="1246909"/>
                </a:cubicBezTo>
                <a:cubicBezTo>
                  <a:pt x="5597236" y="1237673"/>
                  <a:pt x="5581301" y="1230974"/>
                  <a:pt x="5569527" y="1219200"/>
                </a:cubicBezTo>
                <a:cubicBezTo>
                  <a:pt x="5555672" y="1205345"/>
                  <a:pt x="5544266" y="1188504"/>
                  <a:pt x="5527963" y="1177636"/>
                </a:cubicBezTo>
                <a:cubicBezTo>
                  <a:pt x="5515812" y="1169535"/>
                  <a:pt x="5500254" y="1168400"/>
                  <a:pt x="5486400" y="1163782"/>
                </a:cubicBezTo>
                <a:cubicBezTo>
                  <a:pt x="5352400" y="1063281"/>
                  <a:pt x="5495199" y="1161253"/>
                  <a:pt x="5389418" y="1108364"/>
                </a:cubicBezTo>
                <a:cubicBezTo>
                  <a:pt x="5374525" y="1100918"/>
                  <a:pt x="5362747" y="1088102"/>
                  <a:pt x="5347854" y="1080655"/>
                </a:cubicBezTo>
                <a:cubicBezTo>
                  <a:pt x="5334792" y="1074124"/>
                  <a:pt x="5319353" y="1073331"/>
                  <a:pt x="5306291" y="1066800"/>
                </a:cubicBezTo>
                <a:cubicBezTo>
                  <a:pt x="5291398" y="1059353"/>
                  <a:pt x="5279620" y="1046538"/>
                  <a:pt x="5264727" y="1039091"/>
                </a:cubicBezTo>
                <a:cubicBezTo>
                  <a:pt x="5242483" y="1027969"/>
                  <a:pt x="5218180" y="1021483"/>
                  <a:pt x="5195454" y="1011382"/>
                </a:cubicBezTo>
                <a:cubicBezTo>
                  <a:pt x="5176581" y="1002994"/>
                  <a:pt x="5157550" y="994619"/>
                  <a:pt x="5140036" y="983673"/>
                </a:cubicBezTo>
                <a:cubicBezTo>
                  <a:pt x="5120455" y="971435"/>
                  <a:pt x="5105271" y="952436"/>
                  <a:pt x="5084618" y="942109"/>
                </a:cubicBezTo>
                <a:cubicBezTo>
                  <a:pt x="5058494" y="929047"/>
                  <a:pt x="5025793" y="930601"/>
                  <a:pt x="5001491" y="914400"/>
                </a:cubicBezTo>
                <a:cubicBezTo>
                  <a:pt x="4987636" y="905164"/>
                  <a:pt x="4975143" y="893454"/>
                  <a:pt x="4959927" y="886691"/>
                </a:cubicBezTo>
                <a:cubicBezTo>
                  <a:pt x="4933237" y="874829"/>
                  <a:pt x="4904509" y="868218"/>
                  <a:pt x="4876800" y="858982"/>
                </a:cubicBezTo>
                <a:cubicBezTo>
                  <a:pt x="4862945" y="854364"/>
                  <a:pt x="4849404" y="848669"/>
                  <a:pt x="4835236" y="845127"/>
                </a:cubicBezTo>
                <a:lnTo>
                  <a:pt x="4724400" y="817418"/>
                </a:lnTo>
                <a:cubicBezTo>
                  <a:pt x="4643649" y="763585"/>
                  <a:pt x="4699164" y="792975"/>
                  <a:pt x="4544291" y="762000"/>
                </a:cubicBezTo>
                <a:cubicBezTo>
                  <a:pt x="4521200" y="757382"/>
                  <a:pt x="4497358" y="755591"/>
                  <a:pt x="4475018" y="748145"/>
                </a:cubicBezTo>
                <a:cubicBezTo>
                  <a:pt x="4461163" y="743527"/>
                  <a:pt x="4447896" y="736457"/>
                  <a:pt x="4433454" y="734291"/>
                </a:cubicBezTo>
                <a:cubicBezTo>
                  <a:pt x="4355278" y="722565"/>
                  <a:pt x="4276436" y="715818"/>
                  <a:pt x="4197927" y="706582"/>
                </a:cubicBezTo>
                <a:cubicBezTo>
                  <a:pt x="4105563" y="711200"/>
                  <a:pt x="4012856" y="711234"/>
                  <a:pt x="3920836" y="720436"/>
                </a:cubicBezTo>
                <a:cubicBezTo>
                  <a:pt x="3827903" y="729729"/>
                  <a:pt x="3736758" y="753544"/>
                  <a:pt x="3643745" y="762000"/>
                </a:cubicBezTo>
                <a:cubicBezTo>
                  <a:pt x="3463369" y="778398"/>
                  <a:pt x="3541661" y="767469"/>
                  <a:pt x="3408218" y="789709"/>
                </a:cubicBezTo>
                <a:cubicBezTo>
                  <a:pt x="3282114" y="831745"/>
                  <a:pt x="3481268" y="767268"/>
                  <a:pt x="3297382" y="817418"/>
                </a:cubicBezTo>
                <a:cubicBezTo>
                  <a:pt x="3269203" y="825103"/>
                  <a:pt x="3242590" y="838043"/>
                  <a:pt x="3214254" y="845127"/>
                </a:cubicBezTo>
                <a:cubicBezTo>
                  <a:pt x="3195781" y="849745"/>
                  <a:pt x="3177074" y="853510"/>
                  <a:pt x="3158836" y="858982"/>
                </a:cubicBezTo>
                <a:cubicBezTo>
                  <a:pt x="3130860" y="867375"/>
                  <a:pt x="3103418" y="877455"/>
                  <a:pt x="3075709" y="886691"/>
                </a:cubicBezTo>
                <a:lnTo>
                  <a:pt x="2992582" y="914400"/>
                </a:lnTo>
                <a:lnTo>
                  <a:pt x="2909454" y="942109"/>
                </a:lnTo>
                <a:cubicBezTo>
                  <a:pt x="2821510" y="959698"/>
                  <a:pt x="2863027" y="950253"/>
                  <a:pt x="2784763" y="969818"/>
                </a:cubicBezTo>
                <a:cubicBezTo>
                  <a:pt x="2665651" y="1049227"/>
                  <a:pt x="2816355" y="954022"/>
                  <a:pt x="2701636" y="1011382"/>
                </a:cubicBezTo>
                <a:cubicBezTo>
                  <a:pt x="2594214" y="1065094"/>
                  <a:pt x="2722975" y="1018125"/>
                  <a:pt x="2618509" y="1052945"/>
                </a:cubicBezTo>
                <a:cubicBezTo>
                  <a:pt x="2609273" y="1062182"/>
                  <a:pt x="2601000" y="1072495"/>
                  <a:pt x="2590800" y="1080655"/>
                </a:cubicBezTo>
                <a:cubicBezTo>
                  <a:pt x="2577798" y="1091057"/>
                  <a:pt x="2562786" y="1098686"/>
                  <a:pt x="2549236" y="1108364"/>
                </a:cubicBezTo>
                <a:cubicBezTo>
                  <a:pt x="2530446" y="1121785"/>
                  <a:pt x="2512291" y="1136073"/>
                  <a:pt x="2493818" y="1149927"/>
                </a:cubicBezTo>
                <a:cubicBezTo>
                  <a:pt x="2397959" y="1293717"/>
                  <a:pt x="2543875" y="1071118"/>
                  <a:pt x="2438400" y="1246909"/>
                </a:cubicBezTo>
                <a:cubicBezTo>
                  <a:pt x="2421266" y="1275465"/>
                  <a:pt x="2401455" y="1302327"/>
                  <a:pt x="2382982" y="1330036"/>
                </a:cubicBezTo>
                <a:cubicBezTo>
                  <a:pt x="2373746" y="1343891"/>
                  <a:pt x="2360539" y="1355803"/>
                  <a:pt x="2355273" y="1371600"/>
                </a:cubicBezTo>
                <a:cubicBezTo>
                  <a:pt x="2350655" y="1385455"/>
                  <a:pt x="2345430" y="1399122"/>
                  <a:pt x="2341418" y="1413164"/>
                </a:cubicBezTo>
                <a:cubicBezTo>
                  <a:pt x="2336187" y="1431473"/>
                  <a:pt x="2334249" y="1450753"/>
                  <a:pt x="2327563" y="1468582"/>
                </a:cubicBezTo>
                <a:cubicBezTo>
                  <a:pt x="2320311" y="1487920"/>
                  <a:pt x="2309090" y="1505527"/>
                  <a:pt x="2299854" y="1524000"/>
                </a:cubicBezTo>
                <a:cubicBezTo>
                  <a:pt x="2282256" y="1682391"/>
                  <a:pt x="2277730" y="1654598"/>
                  <a:pt x="2299854" y="1842655"/>
                </a:cubicBezTo>
                <a:cubicBezTo>
                  <a:pt x="2302859" y="1868195"/>
                  <a:pt x="2323984" y="1908348"/>
                  <a:pt x="2341418" y="1925782"/>
                </a:cubicBezTo>
                <a:cubicBezTo>
                  <a:pt x="2353192" y="1937556"/>
                  <a:pt x="2369127" y="1944255"/>
                  <a:pt x="2382982" y="1953491"/>
                </a:cubicBezTo>
                <a:cubicBezTo>
                  <a:pt x="2387600" y="1967346"/>
                  <a:pt x="2389744" y="1982289"/>
                  <a:pt x="2396836" y="1995055"/>
                </a:cubicBezTo>
                <a:cubicBezTo>
                  <a:pt x="2413009" y="2024166"/>
                  <a:pt x="2441723" y="2046589"/>
                  <a:pt x="2452254" y="2078182"/>
                </a:cubicBezTo>
                <a:lnTo>
                  <a:pt x="2479963" y="2161309"/>
                </a:lnTo>
                <a:lnTo>
                  <a:pt x="2493818" y="2202873"/>
                </a:lnTo>
                <a:cubicBezTo>
                  <a:pt x="2489200" y="2332182"/>
                  <a:pt x="2492041" y="2461973"/>
                  <a:pt x="2479963" y="2590800"/>
                </a:cubicBezTo>
                <a:cubicBezTo>
                  <a:pt x="2478035" y="2611363"/>
                  <a:pt x="2456898" y="2626094"/>
                  <a:pt x="2452254" y="2646218"/>
                </a:cubicBezTo>
                <a:cubicBezTo>
                  <a:pt x="2442851" y="2686967"/>
                  <a:pt x="2445275" y="2729659"/>
                  <a:pt x="2438400" y="2770909"/>
                </a:cubicBezTo>
                <a:cubicBezTo>
                  <a:pt x="2435999" y="2785314"/>
                  <a:pt x="2428557" y="2798431"/>
                  <a:pt x="2424545" y="2812473"/>
                </a:cubicBezTo>
                <a:cubicBezTo>
                  <a:pt x="2419314" y="2830782"/>
                  <a:pt x="2416162" y="2849653"/>
                  <a:pt x="2410691" y="2867891"/>
                </a:cubicBezTo>
                <a:cubicBezTo>
                  <a:pt x="2402298" y="2895867"/>
                  <a:pt x="2390066" y="2922682"/>
                  <a:pt x="2382982" y="2951018"/>
                </a:cubicBezTo>
                <a:cubicBezTo>
                  <a:pt x="2378364" y="2969491"/>
                  <a:pt x="2375148" y="2988372"/>
                  <a:pt x="2369127" y="3006436"/>
                </a:cubicBezTo>
                <a:cubicBezTo>
                  <a:pt x="2336902" y="3103112"/>
                  <a:pt x="2349921" y="3046633"/>
                  <a:pt x="2313709" y="3131127"/>
                </a:cubicBezTo>
                <a:cubicBezTo>
                  <a:pt x="2307956" y="3144550"/>
                  <a:pt x="2304472" y="3158836"/>
                  <a:pt x="2299854" y="3172691"/>
                </a:cubicBezTo>
                <a:cubicBezTo>
                  <a:pt x="2277626" y="3306065"/>
                  <a:pt x="2302223" y="3208728"/>
                  <a:pt x="2258291" y="3311236"/>
                </a:cubicBezTo>
                <a:cubicBezTo>
                  <a:pt x="2252538" y="3324659"/>
                  <a:pt x="2248448" y="3338758"/>
                  <a:pt x="2244436" y="3352800"/>
                </a:cubicBezTo>
                <a:cubicBezTo>
                  <a:pt x="2239205" y="3371109"/>
                  <a:pt x="2238083" y="3390716"/>
                  <a:pt x="2230582" y="3408218"/>
                </a:cubicBezTo>
                <a:cubicBezTo>
                  <a:pt x="2224023" y="3423523"/>
                  <a:pt x="2210320" y="3434889"/>
                  <a:pt x="2202873" y="3449782"/>
                </a:cubicBezTo>
                <a:cubicBezTo>
                  <a:pt x="2196342" y="3462844"/>
                  <a:pt x="2195549" y="3478283"/>
                  <a:pt x="2189018" y="3491345"/>
                </a:cubicBezTo>
                <a:cubicBezTo>
                  <a:pt x="2181571" y="3506238"/>
                  <a:pt x="2169570" y="3518452"/>
                  <a:pt x="2161309" y="3532909"/>
                </a:cubicBezTo>
                <a:cubicBezTo>
                  <a:pt x="2151062" y="3550841"/>
                  <a:pt x="2144226" y="3570617"/>
                  <a:pt x="2133600" y="3588327"/>
                </a:cubicBezTo>
                <a:cubicBezTo>
                  <a:pt x="2116466" y="3616884"/>
                  <a:pt x="2088714" y="3639862"/>
                  <a:pt x="2078182" y="3671455"/>
                </a:cubicBezTo>
                <a:cubicBezTo>
                  <a:pt x="2073564" y="3685309"/>
                  <a:pt x="2072428" y="3700867"/>
                  <a:pt x="2064327" y="3713018"/>
                </a:cubicBezTo>
                <a:cubicBezTo>
                  <a:pt x="2053458" y="3729321"/>
                  <a:pt x="2035306" y="3739530"/>
                  <a:pt x="2022763" y="3754582"/>
                </a:cubicBezTo>
                <a:cubicBezTo>
                  <a:pt x="2012103" y="3767374"/>
                  <a:pt x="2006116" y="3783700"/>
                  <a:pt x="1995054" y="3796145"/>
                </a:cubicBezTo>
                <a:cubicBezTo>
                  <a:pt x="1969020" y="3825434"/>
                  <a:pt x="1933664" y="3846668"/>
                  <a:pt x="1911927" y="3879273"/>
                </a:cubicBezTo>
                <a:cubicBezTo>
                  <a:pt x="1902691" y="3893127"/>
                  <a:pt x="1897220" y="3910434"/>
                  <a:pt x="1884218" y="3920836"/>
                </a:cubicBezTo>
                <a:cubicBezTo>
                  <a:pt x="1872814" y="3929959"/>
                  <a:pt x="1855716" y="3928160"/>
                  <a:pt x="1842654" y="3934691"/>
                </a:cubicBezTo>
                <a:cubicBezTo>
                  <a:pt x="1827761" y="3942138"/>
                  <a:pt x="1815984" y="3954953"/>
                  <a:pt x="1801091" y="3962400"/>
                </a:cubicBezTo>
                <a:cubicBezTo>
                  <a:pt x="1788029" y="3968931"/>
                  <a:pt x="1772589" y="3969724"/>
                  <a:pt x="1759527" y="3976255"/>
                </a:cubicBezTo>
                <a:cubicBezTo>
                  <a:pt x="1744634" y="3983702"/>
                  <a:pt x="1733268" y="3997405"/>
                  <a:pt x="1717963" y="4003964"/>
                </a:cubicBezTo>
                <a:cubicBezTo>
                  <a:pt x="1700848" y="4011299"/>
                  <a:pt x="1605596" y="4029208"/>
                  <a:pt x="1593273" y="4031673"/>
                </a:cubicBezTo>
                <a:cubicBezTo>
                  <a:pt x="1491673" y="4027055"/>
                  <a:pt x="1389900" y="4025331"/>
                  <a:pt x="1288473" y="4017818"/>
                </a:cubicBezTo>
                <a:cubicBezTo>
                  <a:pt x="1264989" y="4016078"/>
                  <a:pt x="1242368" y="4008176"/>
                  <a:pt x="1219200" y="4003964"/>
                </a:cubicBezTo>
                <a:cubicBezTo>
                  <a:pt x="1191562" y="3998939"/>
                  <a:pt x="1163947" y="3993593"/>
                  <a:pt x="1136073" y="3990109"/>
                </a:cubicBezTo>
                <a:cubicBezTo>
                  <a:pt x="1090019" y="3984352"/>
                  <a:pt x="1043709" y="3980873"/>
                  <a:pt x="997527" y="3976255"/>
                </a:cubicBezTo>
                <a:cubicBezTo>
                  <a:pt x="969818" y="3967018"/>
                  <a:pt x="942736" y="3955629"/>
                  <a:pt x="914400" y="3948545"/>
                </a:cubicBezTo>
                <a:cubicBezTo>
                  <a:pt x="789395" y="3917294"/>
                  <a:pt x="839692" y="3932879"/>
                  <a:pt x="762000" y="3906982"/>
                </a:cubicBezTo>
                <a:cubicBezTo>
                  <a:pt x="642882" y="3827571"/>
                  <a:pt x="793594" y="3922779"/>
                  <a:pt x="678873" y="3865418"/>
                </a:cubicBezTo>
                <a:cubicBezTo>
                  <a:pt x="663980" y="3857971"/>
                  <a:pt x="652202" y="3845155"/>
                  <a:pt x="637309" y="3837709"/>
                </a:cubicBezTo>
                <a:cubicBezTo>
                  <a:pt x="617437" y="3827773"/>
                  <a:pt x="558077" y="3814438"/>
                  <a:pt x="540327" y="3810000"/>
                </a:cubicBezTo>
                <a:cubicBezTo>
                  <a:pt x="526472" y="3800764"/>
                  <a:pt x="513656" y="3789738"/>
                  <a:pt x="498763" y="3782291"/>
                </a:cubicBezTo>
                <a:cubicBezTo>
                  <a:pt x="485701" y="3775760"/>
                  <a:pt x="467526" y="3778763"/>
                  <a:pt x="457200" y="3768436"/>
                </a:cubicBezTo>
                <a:lnTo>
                  <a:pt x="498763" y="3768436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907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5-Point Star 81"/>
          <p:cNvSpPr/>
          <p:nvPr/>
        </p:nvSpPr>
        <p:spPr>
          <a:xfrm>
            <a:off x="987744" y="2356354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904" y="588874"/>
            <a:ext cx="14421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Jack</a:t>
            </a:r>
          </a:p>
          <a:p>
            <a:r>
              <a:rPr lang="en-US" dirty="0" smtClean="0"/>
              <a:t>Next Hop: 1</a:t>
            </a:r>
          </a:p>
          <a:p>
            <a:r>
              <a:rPr lang="en-US" dirty="0" smtClean="0"/>
              <a:t>Route:1,3,4,9</a:t>
            </a:r>
            <a:endParaRPr lang="en-US" dirty="0"/>
          </a:p>
        </p:txBody>
      </p:sp>
      <p:cxnSp>
        <p:nvCxnSpPr>
          <p:cNvPr id="11" name="Straight Connector 10"/>
          <p:cNvCxnSpPr>
            <a:stCxn id="82" idx="0"/>
            <a:endCxn id="9" idx="2"/>
          </p:cNvCxnSpPr>
          <p:nvPr/>
        </p:nvCxnSpPr>
        <p:spPr>
          <a:xfrm flipV="1">
            <a:off x="1153999" y="1512204"/>
            <a:ext cx="0" cy="84415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5-Point Star 82"/>
          <p:cNvSpPr/>
          <p:nvPr/>
        </p:nvSpPr>
        <p:spPr>
          <a:xfrm>
            <a:off x="6473438" y="2518117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42629" y="1846585"/>
            <a:ext cx="13251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Jack</a:t>
            </a:r>
          </a:p>
          <a:p>
            <a:r>
              <a:rPr lang="en-US" dirty="0" smtClean="0"/>
              <a:t>Next Hop: 7</a:t>
            </a:r>
          </a:p>
          <a:p>
            <a:r>
              <a:rPr lang="en-US" dirty="0" smtClean="0"/>
              <a:t>Route:7,8</a:t>
            </a:r>
            <a:endParaRPr lang="en-US" dirty="0"/>
          </a:p>
        </p:txBody>
      </p:sp>
      <p:cxnSp>
        <p:nvCxnSpPr>
          <p:cNvPr id="27" name="Elbow Connector 26"/>
          <p:cNvCxnSpPr>
            <a:stCxn id="83" idx="0"/>
            <a:endCxn id="84" idx="1"/>
          </p:cNvCxnSpPr>
          <p:nvPr/>
        </p:nvCxnSpPr>
        <p:spPr>
          <a:xfrm rot="5400000" flipH="1" flipV="1">
            <a:off x="7086228" y="1861716"/>
            <a:ext cx="209867" cy="1102936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5-Point Star 88"/>
          <p:cNvSpPr/>
          <p:nvPr/>
        </p:nvSpPr>
        <p:spPr>
          <a:xfrm>
            <a:off x="2788218" y="2671222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99526" y="609600"/>
            <a:ext cx="1295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Jack</a:t>
            </a:r>
          </a:p>
          <a:p>
            <a:r>
              <a:rPr lang="en-US" dirty="0" smtClean="0"/>
              <a:t>Next Hop: 1</a:t>
            </a:r>
          </a:p>
          <a:p>
            <a:r>
              <a:rPr lang="en-US" dirty="0" smtClean="0"/>
              <a:t>Route:3,4,9</a:t>
            </a:r>
            <a:endParaRPr lang="en-US" dirty="0"/>
          </a:p>
        </p:txBody>
      </p:sp>
      <p:cxnSp>
        <p:nvCxnSpPr>
          <p:cNvPr id="91" name="Straight Connector 90"/>
          <p:cNvCxnSpPr>
            <a:stCxn id="89" idx="0"/>
            <a:endCxn id="90" idx="2"/>
          </p:cNvCxnSpPr>
          <p:nvPr/>
        </p:nvCxnSpPr>
        <p:spPr>
          <a:xfrm flipH="1" flipV="1">
            <a:off x="2947524" y="1532930"/>
            <a:ext cx="6949" cy="1138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5-Point Star 97"/>
          <p:cNvSpPr/>
          <p:nvPr/>
        </p:nvSpPr>
        <p:spPr>
          <a:xfrm>
            <a:off x="2913949" y="3852892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38400" y="5121301"/>
            <a:ext cx="1295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Jack</a:t>
            </a:r>
          </a:p>
          <a:p>
            <a:r>
              <a:rPr lang="en-US" dirty="0" smtClean="0"/>
              <a:t>Next Hop: 3</a:t>
            </a:r>
          </a:p>
          <a:p>
            <a:r>
              <a:rPr lang="en-US" dirty="0" smtClean="0"/>
              <a:t>Route:3,4,9</a:t>
            </a:r>
            <a:endParaRPr lang="en-US" dirty="0"/>
          </a:p>
        </p:txBody>
      </p:sp>
      <p:cxnSp>
        <p:nvCxnSpPr>
          <p:cNvPr id="100" name="Straight Connector 99"/>
          <p:cNvCxnSpPr>
            <a:stCxn id="99" idx="0"/>
          </p:cNvCxnSpPr>
          <p:nvPr/>
        </p:nvCxnSpPr>
        <p:spPr>
          <a:xfrm flipH="1" flipV="1">
            <a:off x="3058533" y="4083787"/>
            <a:ext cx="27865" cy="1037514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9511" y="1467829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2895" y="683187"/>
            <a:ext cx="7895821" cy="5562600"/>
            <a:chOff x="969818" y="811636"/>
            <a:chExt cx="6345382" cy="5131964"/>
          </a:xfrm>
        </p:grpSpPr>
        <p:grpSp>
          <p:nvGrpSpPr>
            <p:cNvPr id="69" name="Group 68"/>
            <p:cNvGrpSpPr/>
            <p:nvPr/>
          </p:nvGrpSpPr>
          <p:grpSpPr>
            <a:xfrm>
              <a:off x="969818" y="990600"/>
              <a:ext cx="6345382" cy="4953000"/>
              <a:chOff x="893618" y="1752600"/>
              <a:chExt cx="6345382" cy="4953000"/>
            </a:xfrm>
          </p:grpSpPr>
          <p:sp>
            <p:nvSpPr>
              <p:cNvPr id="3" name="Heptagon 2"/>
              <p:cNvSpPr/>
              <p:nvPr/>
            </p:nvSpPr>
            <p:spPr>
              <a:xfrm>
                <a:off x="2770909" y="2985655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" name="Heptagon 11"/>
              <p:cNvSpPr/>
              <p:nvPr/>
            </p:nvSpPr>
            <p:spPr>
              <a:xfrm>
                <a:off x="2791690" y="4217301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" name="Heptagon 12"/>
              <p:cNvSpPr/>
              <p:nvPr/>
            </p:nvSpPr>
            <p:spPr>
              <a:xfrm>
                <a:off x="990600" y="41910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4" name="Heptagon 13"/>
              <p:cNvSpPr/>
              <p:nvPr/>
            </p:nvSpPr>
            <p:spPr>
              <a:xfrm>
                <a:off x="893618" y="2964873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5" name="Heptagon 14"/>
              <p:cNvSpPr/>
              <p:nvPr/>
            </p:nvSpPr>
            <p:spPr>
              <a:xfrm>
                <a:off x="5363723" y="3072893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17" name="Heptagon 16"/>
              <p:cNvSpPr/>
              <p:nvPr/>
            </p:nvSpPr>
            <p:spPr>
              <a:xfrm>
                <a:off x="6934200" y="17526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8" name="Heptagon 17"/>
              <p:cNvSpPr/>
              <p:nvPr/>
            </p:nvSpPr>
            <p:spPr>
              <a:xfrm>
                <a:off x="4731327" y="4218709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9" name="Heptagon 18"/>
              <p:cNvSpPr/>
              <p:nvPr/>
            </p:nvSpPr>
            <p:spPr>
              <a:xfrm>
                <a:off x="6324600" y="41910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sp>
            <p:nvSpPr>
              <p:cNvPr id="20" name="Heptagon 19"/>
              <p:cNvSpPr/>
              <p:nvPr/>
            </p:nvSpPr>
            <p:spPr>
              <a:xfrm>
                <a:off x="5351022" y="41910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21" name="Heptagon 20"/>
              <p:cNvSpPr/>
              <p:nvPr/>
            </p:nvSpPr>
            <p:spPr>
              <a:xfrm>
                <a:off x="6871973" y="6400800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</a:t>
                </a:r>
                <a:endParaRPr lang="en-US" dirty="0"/>
              </a:p>
            </p:txBody>
          </p:sp>
          <p:sp>
            <p:nvSpPr>
              <p:cNvPr id="22" name="Heptagon 21"/>
              <p:cNvSpPr/>
              <p:nvPr/>
            </p:nvSpPr>
            <p:spPr>
              <a:xfrm>
                <a:off x="6172200" y="3138055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J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14" idx="1"/>
                <a:endCxn id="3" idx="4"/>
              </p:cNvCxnSpPr>
              <p:nvPr/>
            </p:nvCxnSpPr>
            <p:spPr>
              <a:xfrm>
                <a:off x="1198419" y="3160892"/>
                <a:ext cx="1572489" cy="20782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3" idx="1"/>
                <a:endCxn id="15" idx="4"/>
              </p:cNvCxnSpPr>
              <p:nvPr/>
            </p:nvCxnSpPr>
            <p:spPr>
              <a:xfrm>
                <a:off x="3075710" y="3181674"/>
                <a:ext cx="2288012" cy="8723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5486400" y="2514600"/>
                <a:ext cx="0" cy="533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668523" y="1905000"/>
                <a:ext cx="1231038" cy="4572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1"/>
              </p:cNvCxnSpPr>
              <p:nvPr/>
            </p:nvCxnSpPr>
            <p:spPr>
              <a:xfrm flipV="1">
                <a:off x="1295401" y="4371109"/>
                <a:ext cx="1475507" cy="1591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2" idx="6"/>
              </p:cNvCxnSpPr>
              <p:nvPr/>
            </p:nvCxnSpPr>
            <p:spPr>
              <a:xfrm flipH="1" flipV="1">
                <a:off x="2916381" y="3316756"/>
                <a:ext cx="27709" cy="90054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2" idx="1"/>
                <a:endCxn id="18" idx="4"/>
              </p:cNvCxnSpPr>
              <p:nvPr/>
            </p:nvCxnSpPr>
            <p:spPr>
              <a:xfrm>
                <a:off x="3096491" y="4413320"/>
                <a:ext cx="1634835" cy="140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  <a:endCxn id="20" idx="4"/>
              </p:cNvCxnSpPr>
              <p:nvPr/>
            </p:nvCxnSpPr>
            <p:spPr>
              <a:xfrm flipV="1">
                <a:off x="5036128" y="4387019"/>
                <a:ext cx="314893" cy="2770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20" idx="1"/>
                <a:endCxn id="19" idx="4"/>
              </p:cNvCxnSpPr>
              <p:nvPr/>
            </p:nvCxnSpPr>
            <p:spPr>
              <a:xfrm>
                <a:off x="5655823" y="4387019"/>
                <a:ext cx="66877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21" idx="6"/>
              </p:cNvCxnSpPr>
              <p:nvPr/>
            </p:nvCxnSpPr>
            <p:spPr>
              <a:xfrm>
                <a:off x="6518563" y="4523509"/>
                <a:ext cx="505810" cy="187729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9" idx="6"/>
                <a:endCxn id="22" idx="2"/>
              </p:cNvCxnSpPr>
              <p:nvPr/>
            </p:nvCxnSpPr>
            <p:spPr>
              <a:xfrm flipH="1" flipV="1">
                <a:off x="6392424" y="3442857"/>
                <a:ext cx="84576" cy="74814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22" idx="4"/>
              </p:cNvCxnSpPr>
              <p:nvPr/>
            </p:nvCxnSpPr>
            <p:spPr>
              <a:xfrm flipH="1" flipV="1">
                <a:off x="5638800" y="3225293"/>
                <a:ext cx="533399" cy="10878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20" idx="6"/>
              </p:cNvCxnSpPr>
              <p:nvPr/>
            </p:nvCxnSpPr>
            <p:spPr>
              <a:xfrm flipV="1">
                <a:off x="5503422" y="3352801"/>
                <a:ext cx="12701" cy="83819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9" idx="5"/>
                <a:endCxn id="15" idx="2"/>
              </p:cNvCxnSpPr>
              <p:nvPr/>
            </p:nvCxnSpPr>
            <p:spPr>
              <a:xfrm flipH="1" flipV="1">
                <a:off x="5583947" y="3377695"/>
                <a:ext cx="770838" cy="8736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Heptagon 61"/>
              <p:cNvSpPr/>
              <p:nvPr/>
            </p:nvSpPr>
            <p:spPr>
              <a:xfrm>
                <a:off x="5363723" y="2216728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K</a:t>
                </a:r>
                <a:endParaRPr lang="en-US" dirty="0"/>
              </a:p>
            </p:txBody>
          </p:sp>
          <p:sp>
            <p:nvSpPr>
              <p:cNvPr id="65" name="Heptagon 64"/>
              <p:cNvSpPr/>
              <p:nvPr/>
            </p:nvSpPr>
            <p:spPr>
              <a:xfrm>
                <a:off x="4667107" y="5025851"/>
                <a:ext cx="304800" cy="304800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cxnSp>
            <p:nvCxnSpPr>
              <p:cNvPr id="67" name="Straight Arrow Connector 66"/>
              <p:cNvCxnSpPr>
                <a:stCxn id="18" idx="3"/>
                <a:endCxn id="65" idx="6"/>
              </p:cNvCxnSpPr>
              <p:nvPr/>
            </p:nvCxnSpPr>
            <p:spPr>
              <a:xfrm>
                <a:off x="4815903" y="4523511"/>
                <a:ext cx="3604" cy="50234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Diamond 1"/>
            <p:cNvSpPr/>
            <p:nvPr/>
          </p:nvSpPr>
          <p:spPr>
            <a:xfrm>
              <a:off x="1828800" y="2202873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/>
            <p:cNvSpPr/>
            <p:nvPr/>
          </p:nvSpPr>
          <p:spPr>
            <a:xfrm>
              <a:off x="1865168" y="3383973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/>
            <p:cNvSpPr/>
            <p:nvPr/>
          </p:nvSpPr>
          <p:spPr>
            <a:xfrm>
              <a:off x="5792393" y="3344703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/>
            <p:cNvSpPr/>
            <p:nvPr/>
          </p:nvSpPr>
          <p:spPr>
            <a:xfrm>
              <a:off x="4718196" y="3849890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/>
            <p:cNvSpPr/>
            <p:nvPr/>
          </p:nvSpPr>
          <p:spPr>
            <a:xfrm>
              <a:off x="3736114" y="3434519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iamond 39"/>
            <p:cNvSpPr/>
            <p:nvPr/>
          </p:nvSpPr>
          <p:spPr>
            <a:xfrm>
              <a:off x="3035878" y="2892137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/>
            <p:cNvSpPr/>
            <p:nvPr/>
          </p:nvSpPr>
          <p:spPr>
            <a:xfrm>
              <a:off x="6481030" y="2807223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iamond 43"/>
            <p:cNvSpPr/>
            <p:nvPr/>
          </p:nvSpPr>
          <p:spPr>
            <a:xfrm>
              <a:off x="5720643" y="1860259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/>
            <p:cNvSpPr/>
            <p:nvPr/>
          </p:nvSpPr>
          <p:spPr>
            <a:xfrm>
              <a:off x="6640508" y="1150549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/>
            <p:cNvSpPr/>
            <p:nvPr/>
          </p:nvSpPr>
          <p:spPr>
            <a:xfrm>
              <a:off x="3758045" y="2211739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Diamond 48"/>
            <p:cNvSpPr/>
            <p:nvPr/>
          </p:nvSpPr>
          <p:spPr>
            <a:xfrm>
              <a:off x="5112327" y="2192482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/>
            <p:cNvSpPr/>
            <p:nvPr/>
          </p:nvSpPr>
          <p:spPr>
            <a:xfrm>
              <a:off x="6705600" y="4076699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6743698" y="5029200"/>
              <a:ext cx="232063" cy="32558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14" idx="0"/>
              <a:endCxn id="3" idx="5"/>
            </p:cNvCxnSpPr>
            <p:nvPr/>
          </p:nvCxnSpPr>
          <p:spPr>
            <a:xfrm>
              <a:off x="1244433" y="2263243"/>
              <a:ext cx="1632861" cy="20782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" idx="1"/>
              <a:endCxn id="12" idx="0"/>
            </p:cNvCxnSpPr>
            <p:nvPr/>
          </p:nvCxnSpPr>
          <p:spPr>
            <a:xfrm flipH="1">
              <a:off x="3142505" y="2419674"/>
              <a:ext cx="9405" cy="1095997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113799" y="3760103"/>
              <a:ext cx="1803989" cy="1408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8" idx="2"/>
              <a:endCxn id="65" idx="0"/>
            </p:cNvCxnSpPr>
            <p:nvPr/>
          </p:nvCxnSpPr>
          <p:spPr>
            <a:xfrm flipH="1">
              <a:off x="5017922" y="3761511"/>
              <a:ext cx="9829" cy="562710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" idx="2"/>
              <a:endCxn id="12" idx="3"/>
            </p:cNvCxnSpPr>
            <p:nvPr/>
          </p:nvCxnSpPr>
          <p:spPr>
            <a:xfrm>
              <a:off x="1287024" y="3733802"/>
              <a:ext cx="1665442" cy="26301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5" idx="0"/>
              <a:endCxn id="62" idx="2"/>
            </p:cNvCxnSpPr>
            <p:nvPr/>
          </p:nvCxnSpPr>
          <p:spPr>
            <a:xfrm flipH="1" flipV="1">
              <a:off x="5660147" y="1759530"/>
              <a:ext cx="54391" cy="611733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2" idx="1"/>
              <a:endCxn id="17" idx="3"/>
            </p:cNvCxnSpPr>
            <p:nvPr/>
          </p:nvCxnSpPr>
          <p:spPr>
            <a:xfrm flipV="1">
              <a:off x="5744724" y="1295402"/>
              <a:ext cx="1350252" cy="355345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9" idx="1"/>
            </p:cNvCxnSpPr>
            <p:nvPr/>
          </p:nvCxnSpPr>
          <p:spPr>
            <a:xfrm>
              <a:off x="6705601" y="3625019"/>
              <a:ext cx="609599" cy="2013781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0" idx="5"/>
              <a:endCxn id="18" idx="6"/>
            </p:cNvCxnSpPr>
            <p:nvPr/>
          </p:nvCxnSpPr>
          <p:spPr>
            <a:xfrm flipH="1" flipV="1">
              <a:off x="4959927" y="3456709"/>
              <a:ext cx="497480" cy="32661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2" idx="1"/>
              <a:endCxn id="19" idx="0"/>
            </p:cNvCxnSpPr>
            <p:nvPr/>
          </p:nvCxnSpPr>
          <p:spPr>
            <a:xfrm>
              <a:off x="6553201" y="2572074"/>
              <a:ext cx="122214" cy="917296"/>
            </a:xfrm>
            <a:prstGeom prst="straightConnector1">
              <a:avLst/>
            </a:prstGeom>
            <a:ln w="63500">
              <a:solidFill>
                <a:srgbClr val="92D05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Callout 4"/>
            <p:cNvSpPr/>
            <p:nvPr/>
          </p:nvSpPr>
          <p:spPr>
            <a:xfrm>
              <a:off x="1848715" y="1769919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0" name="Oval Callout 59"/>
            <p:cNvSpPr/>
            <p:nvPr/>
          </p:nvSpPr>
          <p:spPr>
            <a:xfrm>
              <a:off x="1880321" y="3138627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Oval Callout 60"/>
            <p:cNvSpPr/>
            <p:nvPr/>
          </p:nvSpPr>
          <p:spPr>
            <a:xfrm>
              <a:off x="3172691" y="2649590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64" name="Oval Callout 63"/>
            <p:cNvSpPr/>
            <p:nvPr/>
          </p:nvSpPr>
          <p:spPr>
            <a:xfrm>
              <a:off x="5047815" y="1860259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68" name="Oval Callout 67"/>
            <p:cNvSpPr/>
            <p:nvPr/>
          </p:nvSpPr>
          <p:spPr>
            <a:xfrm rot="11170928">
              <a:off x="4382222" y="4037994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1" name="Oval Callout 70"/>
            <p:cNvSpPr/>
            <p:nvPr/>
          </p:nvSpPr>
          <p:spPr>
            <a:xfrm>
              <a:off x="3874076" y="3065891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3" name="Oval Callout 72"/>
            <p:cNvSpPr/>
            <p:nvPr/>
          </p:nvSpPr>
          <p:spPr>
            <a:xfrm>
              <a:off x="5865023" y="1600487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4" name="Oval Callout 73"/>
            <p:cNvSpPr/>
            <p:nvPr/>
          </p:nvSpPr>
          <p:spPr>
            <a:xfrm>
              <a:off x="6567917" y="811636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6" name="Oval Callout 75"/>
            <p:cNvSpPr/>
            <p:nvPr/>
          </p:nvSpPr>
          <p:spPr>
            <a:xfrm>
              <a:off x="3749814" y="1860259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77" name="Oval Callout 76"/>
            <p:cNvSpPr/>
            <p:nvPr/>
          </p:nvSpPr>
          <p:spPr>
            <a:xfrm>
              <a:off x="5684481" y="3055836"/>
              <a:ext cx="361085" cy="318082"/>
            </a:xfrm>
            <a:prstGeom prst="wedgeEllipseCallo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r>
                <a:rPr lang="en-US" sz="1200" dirty="0" smtClean="0"/>
                <a:t>0</a:t>
              </a:r>
              <a:endParaRPr lang="en-US" sz="1200" dirty="0"/>
            </a:p>
          </p:txBody>
        </p:sp>
      </p:grpSp>
      <p:sp>
        <p:nvSpPr>
          <p:cNvPr id="108" name="Oval 107"/>
          <p:cNvSpPr/>
          <p:nvPr/>
        </p:nvSpPr>
        <p:spPr>
          <a:xfrm>
            <a:off x="2057400" y="2898886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572762" y="1669911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960867" y="1742858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213556" y="3781712"/>
            <a:ext cx="474651" cy="70212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2743200" y="4114800"/>
            <a:ext cx="457200" cy="43180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2000" y="1676400"/>
            <a:ext cx="6802582" cy="4821382"/>
            <a:chOff x="893618" y="1731818"/>
            <a:chExt cx="6802582" cy="4821382"/>
          </a:xfrm>
        </p:grpSpPr>
        <p:sp>
          <p:nvSpPr>
            <p:cNvPr id="42" name="Heptagon 41"/>
            <p:cNvSpPr/>
            <p:nvPr/>
          </p:nvSpPr>
          <p:spPr>
            <a:xfrm>
              <a:off x="2770909" y="29856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B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Heptagon 43"/>
            <p:cNvSpPr/>
            <p:nvPr/>
          </p:nvSpPr>
          <p:spPr>
            <a:xfrm>
              <a:off x="2791690" y="421730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Heptagon 45"/>
            <p:cNvSpPr/>
            <p:nvPr/>
          </p:nvSpPr>
          <p:spPr>
            <a:xfrm>
              <a:off x="990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Heptagon 46"/>
            <p:cNvSpPr/>
            <p:nvPr/>
          </p:nvSpPr>
          <p:spPr>
            <a:xfrm>
              <a:off x="893618" y="296487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A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Heptagon 48"/>
            <p:cNvSpPr/>
            <p:nvPr/>
          </p:nvSpPr>
          <p:spPr>
            <a:xfrm>
              <a:off x="5241918" y="3109594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N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Heptagon 50"/>
            <p:cNvSpPr/>
            <p:nvPr/>
          </p:nvSpPr>
          <p:spPr>
            <a:xfrm>
              <a:off x="7391400" y="173181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3" name="Heptagon 52"/>
            <p:cNvSpPr/>
            <p:nvPr/>
          </p:nvSpPr>
          <p:spPr>
            <a:xfrm>
              <a:off x="4731327" y="4218709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E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Heptagon 54"/>
            <p:cNvSpPr/>
            <p:nvPr/>
          </p:nvSpPr>
          <p:spPr>
            <a:xfrm>
              <a:off x="6324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Heptagon 55"/>
            <p:cNvSpPr/>
            <p:nvPr/>
          </p:nvSpPr>
          <p:spPr>
            <a:xfrm>
              <a:off x="5305713" y="421038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sp>
          <p:nvSpPr>
            <p:cNvPr id="57" name="Heptagon 56"/>
            <p:cNvSpPr/>
            <p:nvPr/>
          </p:nvSpPr>
          <p:spPr>
            <a:xfrm>
              <a:off x="6934200" y="62484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H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Heptagon 57"/>
            <p:cNvSpPr/>
            <p:nvPr/>
          </p:nvSpPr>
          <p:spPr>
            <a:xfrm>
              <a:off x="6172200" y="31380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J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47" idx="1"/>
              <a:endCxn id="42" idx="4"/>
            </p:cNvCxnSpPr>
            <p:nvPr/>
          </p:nvCxnSpPr>
          <p:spPr>
            <a:xfrm>
              <a:off x="1198419" y="3160892"/>
              <a:ext cx="1572489" cy="207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1"/>
              <a:endCxn id="49" idx="4"/>
            </p:cNvCxnSpPr>
            <p:nvPr/>
          </p:nvCxnSpPr>
          <p:spPr>
            <a:xfrm>
              <a:off x="3075710" y="3181674"/>
              <a:ext cx="2166207" cy="1239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6"/>
            </p:cNvCxnSpPr>
            <p:nvPr/>
          </p:nvCxnSpPr>
          <p:spPr>
            <a:xfrm flipV="1">
              <a:off x="5394318" y="2514600"/>
              <a:ext cx="92082" cy="5949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80" idx="0"/>
              <a:endCxn id="51" idx="4"/>
            </p:cNvCxnSpPr>
            <p:nvPr/>
          </p:nvCxnSpPr>
          <p:spPr>
            <a:xfrm flipV="1">
              <a:off x="5638338" y="1927837"/>
              <a:ext cx="1753061" cy="3492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6" idx="1"/>
            </p:cNvCxnSpPr>
            <p:nvPr/>
          </p:nvCxnSpPr>
          <p:spPr>
            <a:xfrm flipV="1">
              <a:off x="1295401" y="4371109"/>
              <a:ext cx="1475507" cy="1591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4" idx="6"/>
            </p:cNvCxnSpPr>
            <p:nvPr/>
          </p:nvCxnSpPr>
          <p:spPr>
            <a:xfrm flipH="1" flipV="1">
              <a:off x="2916381" y="3316756"/>
              <a:ext cx="27709" cy="90054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1"/>
              <a:endCxn id="53" idx="4"/>
            </p:cNvCxnSpPr>
            <p:nvPr/>
          </p:nvCxnSpPr>
          <p:spPr>
            <a:xfrm>
              <a:off x="3096491" y="4413320"/>
              <a:ext cx="1634835" cy="14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3" idx="1"/>
              <a:endCxn id="56" idx="4"/>
            </p:cNvCxnSpPr>
            <p:nvPr/>
          </p:nvCxnSpPr>
          <p:spPr>
            <a:xfrm flipV="1">
              <a:off x="5036128" y="4406402"/>
              <a:ext cx="269584" cy="832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6" idx="1"/>
              <a:endCxn id="55" idx="4"/>
            </p:cNvCxnSpPr>
            <p:nvPr/>
          </p:nvCxnSpPr>
          <p:spPr>
            <a:xfrm flipV="1">
              <a:off x="5610514" y="4387019"/>
              <a:ext cx="714085" cy="1938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57" idx="6"/>
            </p:cNvCxnSpPr>
            <p:nvPr/>
          </p:nvCxnSpPr>
          <p:spPr>
            <a:xfrm>
              <a:off x="6518563" y="4523509"/>
              <a:ext cx="568037" cy="17248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5" idx="6"/>
              <a:endCxn id="58" idx="2"/>
            </p:cNvCxnSpPr>
            <p:nvPr/>
          </p:nvCxnSpPr>
          <p:spPr>
            <a:xfrm flipH="1" flipV="1">
              <a:off x="6392424" y="3442857"/>
              <a:ext cx="84576" cy="7481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58" idx="4"/>
            </p:cNvCxnSpPr>
            <p:nvPr/>
          </p:nvCxnSpPr>
          <p:spPr>
            <a:xfrm flipH="1" flipV="1">
              <a:off x="5638800" y="3225293"/>
              <a:ext cx="533399" cy="10878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56" idx="6"/>
              <a:endCxn id="49" idx="2"/>
            </p:cNvCxnSpPr>
            <p:nvPr/>
          </p:nvCxnSpPr>
          <p:spPr>
            <a:xfrm flipV="1">
              <a:off x="5458113" y="3414396"/>
              <a:ext cx="4029" cy="7959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55" idx="5"/>
              <a:endCxn id="49" idx="2"/>
            </p:cNvCxnSpPr>
            <p:nvPr/>
          </p:nvCxnSpPr>
          <p:spPr>
            <a:xfrm flipH="1" flipV="1">
              <a:off x="5462142" y="3414396"/>
              <a:ext cx="892643" cy="8369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Heptagon 79"/>
            <p:cNvSpPr/>
            <p:nvPr/>
          </p:nvSpPr>
          <p:spPr>
            <a:xfrm>
              <a:off x="5363723" y="221672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Heptagon 80"/>
            <p:cNvSpPr/>
            <p:nvPr/>
          </p:nvSpPr>
          <p:spPr>
            <a:xfrm>
              <a:off x="4807525" y="50555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53" idx="2"/>
              <a:endCxn id="81" idx="6"/>
            </p:cNvCxnSpPr>
            <p:nvPr/>
          </p:nvCxnSpPr>
          <p:spPr>
            <a:xfrm>
              <a:off x="4951551" y="4523511"/>
              <a:ext cx="8374" cy="5319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72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4032891" y="2743200"/>
            <a:ext cx="533400" cy="6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11844" y="3918466"/>
            <a:ext cx="5736756" cy="2263802"/>
            <a:chOff x="1660353" y="1286289"/>
            <a:chExt cx="5736756" cy="2263802"/>
          </a:xfrm>
        </p:grpSpPr>
        <p:sp>
          <p:nvSpPr>
            <p:cNvPr id="6" name="Hexagon 5"/>
            <p:cNvSpPr/>
            <p:nvPr/>
          </p:nvSpPr>
          <p:spPr>
            <a:xfrm>
              <a:off x="3026718" y="1286289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7" name="Straight Connector 6"/>
            <p:cNvCxnSpPr>
              <a:endCxn id="6" idx="3"/>
            </p:cNvCxnSpPr>
            <p:nvPr/>
          </p:nvCxnSpPr>
          <p:spPr>
            <a:xfrm flipV="1">
              <a:off x="1660353" y="1575435"/>
              <a:ext cx="1366365" cy="558165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Hexagon 7"/>
            <p:cNvSpPr/>
            <p:nvPr/>
          </p:nvSpPr>
          <p:spPr>
            <a:xfrm>
              <a:off x="2971800" y="2971800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6781800" y="2133600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4267200" y="2127525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438001" y="2895600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2" name="Hexagon 11"/>
            <p:cNvSpPr/>
            <p:nvPr/>
          </p:nvSpPr>
          <p:spPr>
            <a:xfrm>
              <a:off x="5410200" y="1385008"/>
              <a:ext cx="615309" cy="57829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endCxn id="8" idx="3"/>
            </p:cNvCxnSpPr>
            <p:nvPr/>
          </p:nvCxnSpPr>
          <p:spPr>
            <a:xfrm>
              <a:off x="1660353" y="2711891"/>
              <a:ext cx="1311447" cy="549055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334372" y="1852996"/>
              <a:ext cx="0" cy="1133422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2"/>
              <a:endCxn id="11" idx="0"/>
            </p:cNvCxnSpPr>
            <p:nvPr/>
          </p:nvCxnSpPr>
          <p:spPr>
            <a:xfrm flipH="1">
              <a:off x="6053310" y="2711891"/>
              <a:ext cx="873063" cy="472855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0"/>
              <a:endCxn id="12" idx="3"/>
            </p:cNvCxnSpPr>
            <p:nvPr/>
          </p:nvCxnSpPr>
          <p:spPr>
            <a:xfrm>
              <a:off x="3642027" y="1575435"/>
              <a:ext cx="1768173" cy="98719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  <a:endCxn id="8" idx="0"/>
            </p:cNvCxnSpPr>
            <p:nvPr/>
          </p:nvCxnSpPr>
          <p:spPr>
            <a:xfrm flipH="1">
              <a:off x="3587109" y="3184746"/>
              <a:ext cx="1850892" cy="76200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3"/>
              <a:endCxn id="6" idx="1"/>
            </p:cNvCxnSpPr>
            <p:nvPr/>
          </p:nvCxnSpPr>
          <p:spPr>
            <a:xfrm flipH="1" flipV="1">
              <a:off x="3497454" y="1864580"/>
              <a:ext cx="769746" cy="552091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0"/>
              <a:endCxn id="11" idx="4"/>
            </p:cNvCxnSpPr>
            <p:nvPr/>
          </p:nvCxnSpPr>
          <p:spPr>
            <a:xfrm>
              <a:off x="4882509" y="2416671"/>
              <a:ext cx="700065" cy="478929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2"/>
              <a:endCxn id="10" idx="5"/>
            </p:cNvCxnSpPr>
            <p:nvPr/>
          </p:nvCxnSpPr>
          <p:spPr>
            <a:xfrm flipH="1">
              <a:off x="4737936" y="1963299"/>
              <a:ext cx="816837" cy="164226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0"/>
            </p:cNvCxnSpPr>
            <p:nvPr/>
          </p:nvCxnSpPr>
          <p:spPr>
            <a:xfrm>
              <a:off x="6025509" y="1674154"/>
              <a:ext cx="756291" cy="748591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0" idx="0"/>
              <a:endCxn id="9" idx="3"/>
            </p:cNvCxnSpPr>
            <p:nvPr/>
          </p:nvCxnSpPr>
          <p:spPr>
            <a:xfrm>
              <a:off x="4882509" y="2416671"/>
              <a:ext cx="1899291" cy="6075"/>
            </a:xfrm>
            <a:prstGeom prst="line">
              <a:avLst/>
            </a:prstGeom>
            <a:ln w="635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561629" y="41390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76516" y="52883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4091" y="47774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99497" y="44438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44207" y="393699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28291" y="43847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18497" y="48536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32897" y="55394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28491" y="538704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66497" y="439644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09291" y="5082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744" y="4897579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ENTR/EXIT</a:t>
            </a:r>
            <a:endParaRPr lang="en-US" b="1" dirty="0"/>
          </a:p>
        </p:txBody>
      </p:sp>
      <p:sp>
        <p:nvSpPr>
          <p:cNvPr id="35" name="Hexagon 34"/>
          <p:cNvSpPr/>
          <p:nvPr/>
        </p:nvSpPr>
        <p:spPr>
          <a:xfrm>
            <a:off x="1670691" y="4754109"/>
            <a:ext cx="615309" cy="5782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67807" y="3733800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ENTR/EXIT</a:t>
            </a:r>
            <a:endParaRPr lang="en-US" b="1" dirty="0"/>
          </a:p>
        </p:txBody>
      </p:sp>
      <p:sp>
        <p:nvSpPr>
          <p:cNvPr id="37" name="Freeform 36"/>
          <p:cNvSpPr/>
          <p:nvPr/>
        </p:nvSpPr>
        <p:spPr>
          <a:xfrm>
            <a:off x="227948" y="3407434"/>
            <a:ext cx="6759448" cy="2380043"/>
          </a:xfrm>
          <a:custGeom>
            <a:avLst/>
            <a:gdLst>
              <a:gd name="connsiteX0" fmla="*/ 2359977 w 6759448"/>
              <a:gd name="connsiteY0" fmla="*/ 750498 h 2380043"/>
              <a:gd name="connsiteX1" fmla="*/ 2385856 w 6759448"/>
              <a:gd name="connsiteY1" fmla="*/ 862641 h 2380043"/>
              <a:gd name="connsiteX2" fmla="*/ 2394482 w 6759448"/>
              <a:gd name="connsiteY2" fmla="*/ 974785 h 2380043"/>
              <a:gd name="connsiteX3" fmla="*/ 2411735 w 6759448"/>
              <a:gd name="connsiteY3" fmla="*/ 1069675 h 2380043"/>
              <a:gd name="connsiteX4" fmla="*/ 2428988 w 6759448"/>
              <a:gd name="connsiteY4" fmla="*/ 1190445 h 2380043"/>
              <a:gd name="connsiteX5" fmla="*/ 2437614 w 6759448"/>
              <a:gd name="connsiteY5" fmla="*/ 1319841 h 2380043"/>
              <a:gd name="connsiteX6" fmla="*/ 2454867 w 6759448"/>
              <a:gd name="connsiteY6" fmla="*/ 1388853 h 2380043"/>
              <a:gd name="connsiteX7" fmla="*/ 2446241 w 6759448"/>
              <a:gd name="connsiteY7" fmla="*/ 1820174 h 2380043"/>
              <a:gd name="connsiteX8" fmla="*/ 2428988 w 6759448"/>
              <a:gd name="connsiteY8" fmla="*/ 1846053 h 2380043"/>
              <a:gd name="connsiteX9" fmla="*/ 2403109 w 6759448"/>
              <a:gd name="connsiteY9" fmla="*/ 1889185 h 2380043"/>
              <a:gd name="connsiteX10" fmla="*/ 2377229 w 6759448"/>
              <a:gd name="connsiteY10" fmla="*/ 1940943 h 2380043"/>
              <a:gd name="connsiteX11" fmla="*/ 2359977 w 6759448"/>
              <a:gd name="connsiteY11" fmla="*/ 1992702 h 2380043"/>
              <a:gd name="connsiteX12" fmla="*/ 2290965 w 6759448"/>
              <a:gd name="connsiteY12" fmla="*/ 2087592 h 2380043"/>
              <a:gd name="connsiteX13" fmla="*/ 2247833 w 6759448"/>
              <a:gd name="connsiteY13" fmla="*/ 2130724 h 2380043"/>
              <a:gd name="connsiteX14" fmla="*/ 2221954 w 6759448"/>
              <a:gd name="connsiteY14" fmla="*/ 2165230 h 2380043"/>
              <a:gd name="connsiteX15" fmla="*/ 2170195 w 6759448"/>
              <a:gd name="connsiteY15" fmla="*/ 2199736 h 2380043"/>
              <a:gd name="connsiteX16" fmla="*/ 2144316 w 6759448"/>
              <a:gd name="connsiteY16" fmla="*/ 2225615 h 2380043"/>
              <a:gd name="connsiteX17" fmla="*/ 2092558 w 6759448"/>
              <a:gd name="connsiteY17" fmla="*/ 2251494 h 2380043"/>
              <a:gd name="connsiteX18" fmla="*/ 2006294 w 6759448"/>
              <a:gd name="connsiteY18" fmla="*/ 2268747 h 2380043"/>
              <a:gd name="connsiteX19" fmla="*/ 1902777 w 6759448"/>
              <a:gd name="connsiteY19" fmla="*/ 2303253 h 2380043"/>
              <a:gd name="connsiteX20" fmla="*/ 1851018 w 6759448"/>
              <a:gd name="connsiteY20" fmla="*/ 2320506 h 2380043"/>
              <a:gd name="connsiteX21" fmla="*/ 1790633 w 6759448"/>
              <a:gd name="connsiteY21" fmla="*/ 2329132 h 2380043"/>
              <a:gd name="connsiteX22" fmla="*/ 1652610 w 6759448"/>
              <a:gd name="connsiteY22" fmla="*/ 2346385 h 2380043"/>
              <a:gd name="connsiteX23" fmla="*/ 1066014 w 6759448"/>
              <a:gd name="connsiteY23" fmla="*/ 2346385 h 2380043"/>
              <a:gd name="connsiteX24" fmla="*/ 1005629 w 6759448"/>
              <a:gd name="connsiteY24" fmla="*/ 2337758 h 2380043"/>
              <a:gd name="connsiteX25" fmla="*/ 936618 w 6759448"/>
              <a:gd name="connsiteY25" fmla="*/ 2320506 h 2380043"/>
              <a:gd name="connsiteX26" fmla="*/ 824475 w 6759448"/>
              <a:gd name="connsiteY26" fmla="*/ 2311879 h 2380043"/>
              <a:gd name="connsiteX27" fmla="*/ 764090 w 6759448"/>
              <a:gd name="connsiteY27" fmla="*/ 2303253 h 2380043"/>
              <a:gd name="connsiteX28" fmla="*/ 677826 w 6759448"/>
              <a:gd name="connsiteY28" fmla="*/ 2277374 h 2380043"/>
              <a:gd name="connsiteX29" fmla="*/ 591561 w 6759448"/>
              <a:gd name="connsiteY29" fmla="*/ 2234241 h 2380043"/>
              <a:gd name="connsiteX30" fmla="*/ 565682 w 6759448"/>
              <a:gd name="connsiteY30" fmla="*/ 2216989 h 2380043"/>
              <a:gd name="connsiteX31" fmla="*/ 496671 w 6759448"/>
              <a:gd name="connsiteY31" fmla="*/ 2191109 h 2380043"/>
              <a:gd name="connsiteX32" fmla="*/ 462165 w 6759448"/>
              <a:gd name="connsiteY32" fmla="*/ 2165230 h 2380043"/>
              <a:gd name="connsiteX33" fmla="*/ 436286 w 6759448"/>
              <a:gd name="connsiteY33" fmla="*/ 2147977 h 2380043"/>
              <a:gd name="connsiteX34" fmla="*/ 350022 w 6759448"/>
              <a:gd name="connsiteY34" fmla="*/ 2078966 h 2380043"/>
              <a:gd name="connsiteX35" fmla="*/ 298263 w 6759448"/>
              <a:gd name="connsiteY35" fmla="*/ 2053087 h 2380043"/>
              <a:gd name="connsiteX36" fmla="*/ 220626 w 6759448"/>
              <a:gd name="connsiteY36" fmla="*/ 1984075 h 2380043"/>
              <a:gd name="connsiteX37" fmla="*/ 177494 w 6759448"/>
              <a:gd name="connsiteY37" fmla="*/ 1958196 h 2380043"/>
              <a:gd name="connsiteX38" fmla="*/ 160241 w 6759448"/>
              <a:gd name="connsiteY38" fmla="*/ 1932317 h 2380043"/>
              <a:gd name="connsiteX39" fmla="*/ 82603 w 6759448"/>
              <a:gd name="connsiteY39" fmla="*/ 1863306 h 2380043"/>
              <a:gd name="connsiteX40" fmla="*/ 48097 w 6759448"/>
              <a:gd name="connsiteY40" fmla="*/ 1811547 h 2380043"/>
              <a:gd name="connsiteX41" fmla="*/ 39471 w 6759448"/>
              <a:gd name="connsiteY41" fmla="*/ 1785668 h 2380043"/>
              <a:gd name="connsiteX42" fmla="*/ 30844 w 6759448"/>
              <a:gd name="connsiteY42" fmla="*/ 1751162 h 2380043"/>
              <a:gd name="connsiteX43" fmla="*/ 13592 w 6759448"/>
              <a:gd name="connsiteY43" fmla="*/ 1708030 h 2380043"/>
              <a:gd name="connsiteX44" fmla="*/ 13592 w 6759448"/>
              <a:gd name="connsiteY44" fmla="*/ 1302589 h 2380043"/>
              <a:gd name="connsiteX45" fmla="*/ 22218 w 6759448"/>
              <a:gd name="connsiteY45" fmla="*/ 1259457 h 2380043"/>
              <a:gd name="connsiteX46" fmla="*/ 65350 w 6759448"/>
              <a:gd name="connsiteY46" fmla="*/ 1181819 h 2380043"/>
              <a:gd name="connsiteX47" fmla="*/ 91229 w 6759448"/>
              <a:gd name="connsiteY47" fmla="*/ 1104181 h 2380043"/>
              <a:gd name="connsiteX48" fmla="*/ 108482 w 6759448"/>
              <a:gd name="connsiteY48" fmla="*/ 1052423 h 2380043"/>
              <a:gd name="connsiteX49" fmla="*/ 134361 w 6759448"/>
              <a:gd name="connsiteY49" fmla="*/ 1026543 h 2380043"/>
              <a:gd name="connsiteX50" fmla="*/ 186120 w 6759448"/>
              <a:gd name="connsiteY50" fmla="*/ 957532 h 2380043"/>
              <a:gd name="connsiteX51" fmla="*/ 332769 w 6759448"/>
              <a:gd name="connsiteY51" fmla="*/ 828136 h 2380043"/>
              <a:gd name="connsiteX52" fmla="*/ 358648 w 6759448"/>
              <a:gd name="connsiteY52" fmla="*/ 802257 h 2380043"/>
              <a:gd name="connsiteX53" fmla="*/ 436286 w 6759448"/>
              <a:gd name="connsiteY53" fmla="*/ 759124 h 2380043"/>
              <a:gd name="connsiteX54" fmla="*/ 470792 w 6759448"/>
              <a:gd name="connsiteY54" fmla="*/ 733245 h 2380043"/>
              <a:gd name="connsiteX55" fmla="*/ 574309 w 6759448"/>
              <a:gd name="connsiteY55" fmla="*/ 698740 h 2380043"/>
              <a:gd name="connsiteX56" fmla="*/ 660573 w 6759448"/>
              <a:gd name="connsiteY56" fmla="*/ 681487 h 2380043"/>
              <a:gd name="connsiteX57" fmla="*/ 703705 w 6759448"/>
              <a:gd name="connsiteY57" fmla="*/ 672860 h 2380043"/>
              <a:gd name="connsiteX58" fmla="*/ 755463 w 6759448"/>
              <a:gd name="connsiteY58" fmla="*/ 655608 h 2380043"/>
              <a:gd name="connsiteX59" fmla="*/ 798595 w 6759448"/>
              <a:gd name="connsiteY59" fmla="*/ 638355 h 2380043"/>
              <a:gd name="connsiteX60" fmla="*/ 841727 w 6759448"/>
              <a:gd name="connsiteY60" fmla="*/ 629728 h 2380043"/>
              <a:gd name="connsiteX61" fmla="*/ 953871 w 6759448"/>
              <a:gd name="connsiteY61" fmla="*/ 595223 h 2380043"/>
              <a:gd name="connsiteX62" fmla="*/ 1074641 w 6759448"/>
              <a:gd name="connsiteY62" fmla="*/ 560717 h 2380043"/>
              <a:gd name="connsiteX63" fmla="*/ 1126399 w 6759448"/>
              <a:gd name="connsiteY63" fmla="*/ 543464 h 2380043"/>
              <a:gd name="connsiteX64" fmla="*/ 1298927 w 6759448"/>
              <a:gd name="connsiteY64" fmla="*/ 508958 h 2380043"/>
              <a:gd name="connsiteX65" fmla="*/ 1385192 w 6759448"/>
              <a:gd name="connsiteY65" fmla="*/ 483079 h 2380043"/>
              <a:gd name="connsiteX66" fmla="*/ 1436950 w 6759448"/>
              <a:gd name="connsiteY66" fmla="*/ 474453 h 2380043"/>
              <a:gd name="connsiteX67" fmla="*/ 1609478 w 6759448"/>
              <a:gd name="connsiteY67" fmla="*/ 439947 h 2380043"/>
              <a:gd name="connsiteX68" fmla="*/ 1842392 w 6759448"/>
              <a:gd name="connsiteY68" fmla="*/ 414068 h 2380043"/>
              <a:gd name="connsiteX69" fmla="*/ 1902777 w 6759448"/>
              <a:gd name="connsiteY69" fmla="*/ 396815 h 2380043"/>
              <a:gd name="connsiteX70" fmla="*/ 2135690 w 6759448"/>
              <a:gd name="connsiteY70" fmla="*/ 370936 h 2380043"/>
              <a:gd name="connsiteX71" fmla="*/ 2230580 w 6759448"/>
              <a:gd name="connsiteY71" fmla="*/ 345057 h 2380043"/>
              <a:gd name="connsiteX72" fmla="*/ 2385856 w 6759448"/>
              <a:gd name="connsiteY72" fmla="*/ 327804 h 2380043"/>
              <a:gd name="connsiteX73" fmla="*/ 2472120 w 6759448"/>
              <a:gd name="connsiteY73" fmla="*/ 310551 h 2380043"/>
              <a:gd name="connsiteX74" fmla="*/ 2679154 w 6759448"/>
              <a:gd name="connsiteY74" fmla="*/ 284672 h 2380043"/>
              <a:gd name="connsiteX75" fmla="*/ 2903441 w 6759448"/>
              <a:gd name="connsiteY75" fmla="*/ 258792 h 2380043"/>
              <a:gd name="connsiteX76" fmla="*/ 2937946 w 6759448"/>
              <a:gd name="connsiteY76" fmla="*/ 250166 h 2380043"/>
              <a:gd name="connsiteX77" fmla="*/ 3024210 w 6759448"/>
              <a:gd name="connsiteY77" fmla="*/ 232913 h 2380043"/>
              <a:gd name="connsiteX78" fmla="*/ 3084595 w 6759448"/>
              <a:gd name="connsiteY78" fmla="*/ 224287 h 2380043"/>
              <a:gd name="connsiteX79" fmla="*/ 3127727 w 6759448"/>
              <a:gd name="connsiteY79" fmla="*/ 215660 h 2380043"/>
              <a:gd name="connsiteX80" fmla="*/ 3265750 w 6759448"/>
              <a:gd name="connsiteY80" fmla="*/ 198408 h 2380043"/>
              <a:gd name="connsiteX81" fmla="*/ 3300256 w 6759448"/>
              <a:gd name="connsiteY81" fmla="*/ 189781 h 2380043"/>
              <a:gd name="connsiteX82" fmla="*/ 3438278 w 6759448"/>
              <a:gd name="connsiteY82" fmla="*/ 172528 h 2380043"/>
              <a:gd name="connsiteX83" fmla="*/ 3498663 w 6759448"/>
              <a:gd name="connsiteY83" fmla="*/ 163902 h 2380043"/>
              <a:gd name="connsiteX84" fmla="*/ 3610807 w 6759448"/>
              <a:gd name="connsiteY84" fmla="*/ 146649 h 2380043"/>
              <a:gd name="connsiteX85" fmla="*/ 3653939 w 6759448"/>
              <a:gd name="connsiteY85" fmla="*/ 138023 h 2380043"/>
              <a:gd name="connsiteX86" fmla="*/ 3722950 w 6759448"/>
              <a:gd name="connsiteY86" fmla="*/ 129396 h 2380043"/>
              <a:gd name="connsiteX87" fmla="*/ 3766082 w 6759448"/>
              <a:gd name="connsiteY87" fmla="*/ 120770 h 2380043"/>
              <a:gd name="connsiteX88" fmla="*/ 3904105 w 6759448"/>
              <a:gd name="connsiteY88" fmla="*/ 103517 h 2380043"/>
              <a:gd name="connsiteX89" fmla="*/ 3947237 w 6759448"/>
              <a:gd name="connsiteY89" fmla="*/ 94891 h 2380043"/>
              <a:gd name="connsiteX90" fmla="*/ 3998995 w 6759448"/>
              <a:gd name="connsiteY90" fmla="*/ 86264 h 2380043"/>
              <a:gd name="connsiteX91" fmla="*/ 4214656 w 6759448"/>
              <a:gd name="connsiteY91" fmla="*/ 94891 h 2380043"/>
              <a:gd name="connsiteX92" fmla="*/ 4266414 w 6759448"/>
              <a:gd name="connsiteY92" fmla="*/ 112143 h 2380043"/>
              <a:gd name="connsiteX93" fmla="*/ 4352678 w 6759448"/>
              <a:gd name="connsiteY93" fmla="*/ 129396 h 2380043"/>
              <a:gd name="connsiteX94" fmla="*/ 4413063 w 6759448"/>
              <a:gd name="connsiteY94" fmla="*/ 146649 h 2380043"/>
              <a:gd name="connsiteX95" fmla="*/ 4499327 w 6759448"/>
              <a:gd name="connsiteY95" fmla="*/ 155275 h 2380043"/>
              <a:gd name="connsiteX96" fmla="*/ 4602844 w 6759448"/>
              <a:gd name="connsiteY96" fmla="*/ 172528 h 2380043"/>
              <a:gd name="connsiteX97" fmla="*/ 4628724 w 6759448"/>
              <a:gd name="connsiteY97" fmla="*/ 181155 h 2380043"/>
              <a:gd name="connsiteX98" fmla="*/ 5008286 w 6759448"/>
              <a:gd name="connsiteY98" fmla="*/ 181155 h 2380043"/>
              <a:gd name="connsiteX99" fmla="*/ 5060044 w 6759448"/>
              <a:gd name="connsiteY99" fmla="*/ 172528 h 2380043"/>
              <a:gd name="connsiteX100" fmla="*/ 5085924 w 6759448"/>
              <a:gd name="connsiteY100" fmla="*/ 163902 h 2380043"/>
              <a:gd name="connsiteX101" fmla="*/ 5206694 w 6759448"/>
              <a:gd name="connsiteY101" fmla="*/ 129396 h 2380043"/>
              <a:gd name="connsiteX102" fmla="*/ 5241199 w 6759448"/>
              <a:gd name="connsiteY102" fmla="*/ 120770 h 2380043"/>
              <a:gd name="connsiteX103" fmla="*/ 5336090 w 6759448"/>
              <a:gd name="connsiteY103" fmla="*/ 86264 h 2380043"/>
              <a:gd name="connsiteX104" fmla="*/ 5405101 w 6759448"/>
              <a:gd name="connsiteY104" fmla="*/ 77638 h 2380043"/>
              <a:gd name="connsiteX105" fmla="*/ 5534497 w 6759448"/>
              <a:gd name="connsiteY105" fmla="*/ 43132 h 2380043"/>
              <a:gd name="connsiteX106" fmla="*/ 5594882 w 6759448"/>
              <a:gd name="connsiteY106" fmla="*/ 34506 h 2380043"/>
              <a:gd name="connsiteX107" fmla="*/ 5663894 w 6759448"/>
              <a:gd name="connsiteY107" fmla="*/ 17253 h 2380043"/>
              <a:gd name="connsiteX108" fmla="*/ 5793290 w 6759448"/>
              <a:gd name="connsiteY108" fmla="*/ 0 h 2380043"/>
              <a:gd name="connsiteX109" fmla="*/ 6129720 w 6759448"/>
              <a:gd name="connsiteY109" fmla="*/ 8626 h 2380043"/>
              <a:gd name="connsiteX110" fmla="*/ 6181478 w 6759448"/>
              <a:gd name="connsiteY110" fmla="*/ 17253 h 2380043"/>
              <a:gd name="connsiteX111" fmla="*/ 6241863 w 6759448"/>
              <a:gd name="connsiteY111" fmla="*/ 25879 h 2380043"/>
              <a:gd name="connsiteX112" fmla="*/ 6267743 w 6759448"/>
              <a:gd name="connsiteY112" fmla="*/ 34506 h 2380043"/>
              <a:gd name="connsiteX113" fmla="*/ 6328127 w 6759448"/>
              <a:gd name="connsiteY113" fmla="*/ 69011 h 2380043"/>
              <a:gd name="connsiteX114" fmla="*/ 6362633 w 6759448"/>
              <a:gd name="connsiteY114" fmla="*/ 94891 h 2380043"/>
              <a:gd name="connsiteX115" fmla="*/ 6388512 w 6759448"/>
              <a:gd name="connsiteY115" fmla="*/ 120770 h 2380043"/>
              <a:gd name="connsiteX116" fmla="*/ 6414392 w 6759448"/>
              <a:gd name="connsiteY116" fmla="*/ 129396 h 2380043"/>
              <a:gd name="connsiteX117" fmla="*/ 6500656 w 6759448"/>
              <a:gd name="connsiteY117" fmla="*/ 189781 h 2380043"/>
              <a:gd name="connsiteX118" fmla="*/ 6526535 w 6759448"/>
              <a:gd name="connsiteY118" fmla="*/ 207034 h 2380043"/>
              <a:gd name="connsiteX119" fmla="*/ 6552414 w 6759448"/>
              <a:gd name="connsiteY119" fmla="*/ 224287 h 2380043"/>
              <a:gd name="connsiteX120" fmla="*/ 6569667 w 6759448"/>
              <a:gd name="connsiteY120" fmla="*/ 250166 h 2380043"/>
              <a:gd name="connsiteX121" fmla="*/ 6604173 w 6759448"/>
              <a:gd name="connsiteY121" fmla="*/ 267419 h 2380043"/>
              <a:gd name="connsiteX122" fmla="*/ 6630052 w 6759448"/>
              <a:gd name="connsiteY122" fmla="*/ 284672 h 2380043"/>
              <a:gd name="connsiteX123" fmla="*/ 6681810 w 6759448"/>
              <a:gd name="connsiteY123" fmla="*/ 336430 h 2380043"/>
              <a:gd name="connsiteX124" fmla="*/ 6690437 w 6759448"/>
              <a:gd name="connsiteY124" fmla="*/ 362309 h 2380043"/>
              <a:gd name="connsiteX125" fmla="*/ 6724943 w 6759448"/>
              <a:gd name="connsiteY125" fmla="*/ 414068 h 2380043"/>
              <a:gd name="connsiteX126" fmla="*/ 6733569 w 6759448"/>
              <a:gd name="connsiteY126" fmla="*/ 448574 h 2380043"/>
              <a:gd name="connsiteX127" fmla="*/ 6750822 w 6759448"/>
              <a:gd name="connsiteY127" fmla="*/ 474453 h 2380043"/>
              <a:gd name="connsiteX128" fmla="*/ 6759448 w 6759448"/>
              <a:gd name="connsiteY128" fmla="*/ 526211 h 2380043"/>
              <a:gd name="connsiteX129" fmla="*/ 6750822 w 6759448"/>
              <a:gd name="connsiteY129" fmla="*/ 819509 h 2380043"/>
              <a:gd name="connsiteX130" fmla="*/ 6742195 w 6759448"/>
              <a:gd name="connsiteY130" fmla="*/ 862641 h 2380043"/>
              <a:gd name="connsiteX131" fmla="*/ 6716316 w 6759448"/>
              <a:gd name="connsiteY131" fmla="*/ 948906 h 2380043"/>
              <a:gd name="connsiteX132" fmla="*/ 6690437 w 6759448"/>
              <a:gd name="connsiteY132" fmla="*/ 1017917 h 2380043"/>
              <a:gd name="connsiteX133" fmla="*/ 6673184 w 6759448"/>
              <a:gd name="connsiteY133" fmla="*/ 1052423 h 2380043"/>
              <a:gd name="connsiteX134" fmla="*/ 6647305 w 6759448"/>
              <a:gd name="connsiteY134" fmla="*/ 1112808 h 2380043"/>
              <a:gd name="connsiteX135" fmla="*/ 6604173 w 6759448"/>
              <a:gd name="connsiteY135" fmla="*/ 1173192 h 2380043"/>
              <a:gd name="connsiteX136" fmla="*/ 6595546 w 6759448"/>
              <a:gd name="connsiteY136" fmla="*/ 1199072 h 2380043"/>
              <a:gd name="connsiteX137" fmla="*/ 6578294 w 6759448"/>
              <a:gd name="connsiteY137" fmla="*/ 1224951 h 2380043"/>
              <a:gd name="connsiteX138" fmla="*/ 6561041 w 6759448"/>
              <a:gd name="connsiteY138" fmla="*/ 1259457 h 2380043"/>
              <a:gd name="connsiteX139" fmla="*/ 6535161 w 6759448"/>
              <a:gd name="connsiteY139" fmla="*/ 1285336 h 2380043"/>
              <a:gd name="connsiteX140" fmla="*/ 6474777 w 6759448"/>
              <a:gd name="connsiteY140" fmla="*/ 1354347 h 2380043"/>
              <a:gd name="connsiteX141" fmla="*/ 6457524 w 6759448"/>
              <a:gd name="connsiteY141" fmla="*/ 1380226 h 2380043"/>
              <a:gd name="connsiteX142" fmla="*/ 6405765 w 6759448"/>
              <a:gd name="connsiteY142" fmla="*/ 1406106 h 2380043"/>
              <a:gd name="connsiteX143" fmla="*/ 6379886 w 6759448"/>
              <a:gd name="connsiteY143" fmla="*/ 1423358 h 2380043"/>
              <a:gd name="connsiteX144" fmla="*/ 6319501 w 6759448"/>
              <a:gd name="connsiteY144" fmla="*/ 1431985 h 2380043"/>
              <a:gd name="connsiteX145" fmla="*/ 6267743 w 6759448"/>
              <a:gd name="connsiteY145" fmla="*/ 1449238 h 2380043"/>
              <a:gd name="connsiteX146" fmla="*/ 6138346 w 6759448"/>
              <a:gd name="connsiteY146" fmla="*/ 1466491 h 2380043"/>
              <a:gd name="connsiteX147" fmla="*/ 5715652 w 6759448"/>
              <a:gd name="connsiteY147" fmla="*/ 1457864 h 2380043"/>
              <a:gd name="connsiteX148" fmla="*/ 5663894 w 6759448"/>
              <a:gd name="connsiteY148" fmla="*/ 1431985 h 2380043"/>
              <a:gd name="connsiteX149" fmla="*/ 5612135 w 6759448"/>
              <a:gd name="connsiteY149" fmla="*/ 1414732 h 2380043"/>
              <a:gd name="connsiteX150" fmla="*/ 5577629 w 6759448"/>
              <a:gd name="connsiteY150" fmla="*/ 1388853 h 2380043"/>
              <a:gd name="connsiteX151" fmla="*/ 5525871 w 6759448"/>
              <a:gd name="connsiteY151" fmla="*/ 1345721 h 2380043"/>
              <a:gd name="connsiteX152" fmla="*/ 5456860 w 6759448"/>
              <a:gd name="connsiteY152" fmla="*/ 1259457 h 2380043"/>
              <a:gd name="connsiteX153" fmla="*/ 5430980 w 6759448"/>
              <a:gd name="connsiteY153" fmla="*/ 1199072 h 2380043"/>
              <a:gd name="connsiteX154" fmla="*/ 5422354 w 6759448"/>
              <a:gd name="connsiteY154" fmla="*/ 1173192 h 2380043"/>
              <a:gd name="connsiteX155" fmla="*/ 5405101 w 6759448"/>
              <a:gd name="connsiteY155" fmla="*/ 1130060 h 2380043"/>
              <a:gd name="connsiteX156" fmla="*/ 5396475 w 6759448"/>
              <a:gd name="connsiteY156" fmla="*/ 1095555 h 2380043"/>
              <a:gd name="connsiteX157" fmla="*/ 5361969 w 6759448"/>
              <a:gd name="connsiteY157" fmla="*/ 1035170 h 2380043"/>
              <a:gd name="connsiteX158" fmla="*/ 5336090 w 6759448"/>
              <a:gd name="connsiteY158" fmla="*/ 974785 h 2380043"/>
              <a:gd name="connsiteX159" fmla="*/ 5310210 w 6759448"/>
              <a:gd name="connsiteY159" fmla="*/ 914400 h 2380043"/>
              <a:gd name="connsiteX160" fmla="*/ 5267078 w 6759448"/>
              <a:gd name="connsiteY160" fmla="*/ 828136 h 2380043"/>
              <a:gd name="connsiteX161" fmla="*/ 5206694 w 6759448"/>
              <a:gd name="connsiteY161" fmla="*/ 733245 h 2380043"/>
              <a:gd name="connsiteX162" fmla="*/ 5180814 w 6759448"/>
              <a:gd name="connsiteY162" fmla="*/ 715992 h 2380043"/>
              <a:gd name="connsiteX163" fmla="*/ 5154935 w 6759448"/>
              <a:gd name="connsiteY163" fmla="*/ 681487 h 2380043"/>
              <a:gd name="connsiteX164" fmla="*/ 5094550 w 6759448"/>
              <a:gd name="connsiteY164" fmla="*/ 655608 h 2380043"/>
              <a:gd name="connsiteX165" fmla="*/ 5034165 w 6759448"/>
              <a:gd name="connsiteY165" fmla="*/ 612475 h 2380043"/>
              <a:gd name="connsiteX166" fmla="*/ 5008286 w 6759448"/>
              <a:gd name="connsiteY166" fmla="*/ 603849 h 2380043"/>
              <a:gd name="connsiteX167" fmla="*/ 4947901 w 6759448"/>
              <a:gd name="connsiteY167" fmla="*/ 569343 h 2380043"/>
              <a:gd name="connsiteX168" fmla="*/ 4922022 w 6759448"/>
              <a:gd name="connsiteY168" fmla="*/ 552091 h 2380043"/>
              <a:gd name="connsiteX169" fmla="*/ 4844384 w 6759448"/>
              <a:gd name="connsiteY169" fmla="*/ 526211 h 2380043"/>
              <a:gd name="connsiteX170" fmla="*/ 4766746 w 6759448"/>
              <a:gd name="connsiteY170" fmla="*/ 508958 h 2380043"/>
              <a:gd name="connsiteX171" fmla="*/ 4697735 w 6759448"/>
              <a:gd name="connsiteY171" fmla="*/ 491706 h 2380043"/>
              <a:gd name="connsiteX172" fmla="*/ 4542460 w 6759448"/>
              <a:gd name="connsiteY172" fmla="*/ 465826 h 2380043"/>
              <a:gd name="connsiteX173" fmla="*/ 4456195 w 6759448"/>
              <a:gd name="connsiteY173" fmla="*/ 448574 h 2380043"/>
              <a:gd name="connsiteX174" fmla="*/ 4413063 w 6759448"/>
              <a:gd name="connsiteY174" fmla="*/ 439947 h 2380043"/>
              <a:gd name="connsiteX175" fmla="*/ 4369931 w 6759448"/>
              <a:gd name="connsiteY175" fmla="*/ 431321 h 2380043"/>
              <a:gd name="connsiteX176" fmla="*/ 4344052 w 6759448"/>
              <a:gd name="connsiteY176" fmla="*/ 422694 h 2380043"/>
              <a:gd name="connsiteX177" fmla="*/ 4292294 w 6759448"/>
              <a:gd name="connsiteY177" fmla="*/ 414068 h 2380043"/>
              <a:gd name="connsiteX178" fmla="*/ 4257788 w 6759448"/>
              <a:gd name="connsiteY178" fmla="*/ 405441 h 2380043"/>
              <a:gd name="connsiteX179" fmla="*/ 4137018 w 6759448"/>
              <a:gd name="connsiteY179" fmla="*/ 388189 h 2380043"/>
              <a:gd name="connsiteX180" fmla="*/ 4033501 w 6759448"/>
              <a:gd name="connsiteY180" fmla="*/ 370936 h 2380043"/>
              <a:gd name="connsiteX181" fmla="*/ 3653939 w 6759448"/>
              <a:gd name="connsiteY181" fmla="*/ 379562 h 2380043"/>
              <a:gd name="connsiteX182" fmla="*/ 3619433 w 6759448"/>
              <a:gd name="connsiteY182" fmla="*/ 388189 h 2380043"/>
              <a:gd name="connsiteX183" fmla="*/ 3550422 w 6759448"/>
              <a:gd name="connsiteY183" fmla="*/ 396815 h 2380043"/>
              <a:gd name="connsiteX184" fmla="*/ 3507290 w 6759448"/>
              <a:gd name="connsiteY184" fmla="*/ 405441 h 2380043"/>
              <a:gd name="connsiteX185" fmla="*/ 3360641 w 6759448"/>
              <a:gd name="connsiteY185" fmla="*/ 422694 h 2380043"/>
              <a:gd name="connsiteX186" fmla="*/ 3317509 w 6759448"/>
              <a:gd name="connsiteY186" fmla="*/ 431321 h 2380043"/>
              <a:gd name="connsiteX187" fmla="*/ 3265750 w 6759448"/>
              <a:gd name="connsiteY187" fmla="*/ 448574 h 2380043"/>
              <a:gd name="connsiteX188" fmla="*/ 3162233 w 6759448"/>
              <a:gd name="connsiteY188" fmla="*/ 474453 h 2380043"/>
              <a:gd name="connsiteX189" fmla="*/ 3127727 w 6759448"/>
              <a:gd name="connsiteY189" fmla="*/ 483079 h 2380043"/>
              <a:gd name="connsiteX190" fmla="*/ 3006958 w 6759448"/>
              <a:gd name="connsiteY190" fmla="*/ 508958 h 2380043"/>
              <a:gd name="connsiteX191" fmla="*/ 2955199 w 6759448"/>
              <a:gd name="connsiteY191" fmla="*/ 526211 h 2380043"/>
              <a:gd name="connsiteX192" fmla="*/ 2843056 w 6759448"/>
              <a:gd name="connsiteY192" fmla="*/ 543464 h 2380043"/>
              <a:gd name="connsiteX193" fmla="*/ 2791297 w 6759448"/>
              <a:gd name="connsiteY193" fmla="*/ 560717 h 2380043"/>
              <a:gd name="connsiteX194" fmla="*/ 2765418 w 6759448"/>
              <a:gd name="connsiteY194" fmla="*/ 569343 h 2380043"/>
              <a:gd name="connsiteX195" fmla="*/ 2730912 w 6759448"/>
              <a:gd name="connsiteY195" fmla="*/ 577970 h 2380043"/>
              <a:gd name="connsiteX196" fmla="*/ 2670527 w 6759448"/>
              <a:gd name="connsiteY196" fmla="*/ 595223 h 2380043"/>
              <a:gd name="connsiteX197" fmla="*/ 2618769 w 6759448"/>
              <a:gd name="connsiteY197" fmla="*/ 621102 h 2380043"/>
              <a:gd name="connsiteX198" fmla="*/ 2575637 w 6759448"/>
              <a:gd name="connsiteY198" fmla="*/ 638355 h 2380043"/>
              <a:gd name="connsiteX199" fmla="*/ 2523878 w 6759448"/>
              <a:gd name="connsiteY199" fmla="*/ 646981 h 2380043"/>
              <a:gd name="connsiteX200" fmla="*/ 2472120 w 6759448"/>
              <a:gd name="connsiteY200" fmla="*/ 672860 h 2380043"/>
              <a:gd name="connsiteX201" fmla="*/ 2446241 w 6759448"/>
              <a:gd name="connsiteY201" fmla="*/ 681487 h 2380043"/>
              <a:gd name="connsiteX202" fmla="*/ 2420361 w 6759448"/>
              <a:gd name="connsiteY202" fmla="*/ 707366 h 2380043"/>
              <a:gd name="connsiteX203" fmla="*/ 2403109 w 6759448"/>
              <a:gd name="connsiteY203" fmla="*/ 733245 h 2380043"/>
              <a:gd name="connsiteX204" fmla="*/ 2377229 w 6759448"/>
              <a:gd name="connsiteY204" fmla="*/ 750498 h 2380043"/>
              <a:gd name="connsiteX205" fmla="*/ 2342724 w 6759448"/>
              <a:gd name="connsiteY205" fmla="*/ 802257 h 2380043"/>
              <a:gd name="connsiteX206" fmla="*/ 2325471 w 6759448"/>
              <a:gd name="connsiteY206" fmla="*/ 802257 h 238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6759448" h="2380043">
                <a:moveTo>
                  <a:pt x="2359977" y="750498"/>
                </a:moveTo>
                <a:cubicBezTo>
                  <a:pt x="2373607" y="798204"/>
                  <a:pt x="2380828" y="814879"/>
                  <a:pt x="2385856" y="862641"/>
                </a:cubicBezTo>
                <a:cubicBezTo>
                  <a:pt x="2389781" y="899927"/>
                  <a:pt x="2389832" y="937583"/>
                  <a:pt x="2394482" y="974785"/>
                </a:cubicBezTo>
                <a:cubicBezTo>
                  <a:pt x="2398470" y="1006685"/>
                  <a:pt x="2406656" y="1037930"/>
                  <a:pt x="2411735" y="1069675"/>
                </a:cubicBezTo>
                <a:cubicBezTo>
                  <a:pt x="2418160" y="1109830"/>
                  <a:pt x="2428988" y="1190445"/>
                  <a:pt x="2428988" y="1190445"/>
                </a:cubicBezTo>
                <a:cubicBezTo>
                  <a:pt x="2431863" y="1233577"/>
                  <a:pt x="2432023" y="1276976"/>
                  <a:pt x="2437614" y="1319841"/>
                </a:cubicBezTo>
                <a:cubicBezTo>
                  <a:pt x="2440681" y="1343354"/>
                  <a:pt x="2454458" y="1365145"/>
                  <a:pt x="2454867" y="1388853"/>
                </a:cubicBezTo>
                <a:cubicBezTo>
                  <a:pt x="2457346" y="1532634"/>
                  <a:pt x="2454368" y="1676601"/>
                  <a:pt x="2446241" y="1820174"/>
                </a:cubicBezTo>
                <a:cubicBezTo>
                  <a:pt x="2445655" y="1830525"/>
                  <a:pt x="2434483" y="1837261"/>
                  <a:pt x="2428988" y="1846053"/>
                </a:cubicBezTo>
                <a:cubicBezTo>
                  <a:pt x="2420102" y="1860271"/>
                  <a:pt x="2411138" y="1874466"/>
                  <a:pt x="2403109" y="1889185"/>
                </a:cubicBezTo>
                <a:cubicBezTo>
                  <a:pt x="2393872" y="1906119"/>
                  <a:pt x="2384648" y="1923138"/>
                  <a:pt x="2377229" y="1940943"/>
                </a:cubicBezTo>
                <a:cubicBezTo>
                  <a:pt x="2370234" y="1957730"/>
                  <a:pt x="2368110" y="1976436"/>
                  <a:pt x="2359977" y="1992702"/>
                </a:cubicBezTo>
                <a:cubicBezTo>
                  <a:pt x="2348764" y="2015127"/>
                  <a:pt x="2308672" y="2067918"/>
                  <a:pt x="2290965" y="2087592"/>
                </a:cubicBezTo>
                <a:cubicBezTo>
                  <a:pt x="2277363" y="2102705"/>
                  <a:pt x="2261341" y="2115527"/>
                  <a:pt x="2247833" y="2130724"/>
                </a:cubicBezTo>
                <a:cubicBezTo>
                  <a:pt x="2238281" y="2141470"/>
                  <a:pt x="2232700" y="2155678"/>
                  <a:pt x="2221954" y="2165230"/>
                </a:cubicBezTo>
                <a:cubicBezTo>
                  <a:pt x="2206456" y="2179006"/>
                  <a:pt x="2184857" y="2185074"/>
                  <a:pt x="2170195" y="2199736"/>
                </a:cubicBezTo>
                <a:cubicBezTo>
                  <a:pt x="2161569" y="2208362"/>
                  <a:pt x="2154467" y="2218848"/>
                  <a:pt x="2144316" y="2225615"/>
                </a:cubicBezTo>
                <a:cubicBezTo>
                  <a:pt x="2128267" y="2236315"/>
                  <a:pt x="2110969" y="2245741"/>
                  <a:pt x="2092558" y="2251494"/>
                </a:cubicBezTo>
                <a:cubicBezTo>
                  <a:pt x="2064569" y="2260241"/>
                  <a:pt x="2006294" y="2268747"/>
                  <a:pt x="2006294" y="2268747"/>
                </a:cubicBezTo>
                <a:cubicBezTo>
                  <a:pt x="1930611" y="2314156"/>
                  <a:pt x="1998089" y="2281257"/>
                  <a:pt x="1902777" y="2303253"/>
                </a:cubicBezTo>
                <a:cubicBezTo>
                  <a:pt x="1885056" y="2307342"/>
                  <a:pt x="1868739" y="2316417"/>
                  <a:pt x="1851018" y="2320506"/>
                </a:cubicBezTo>
                <a:cubicBezTo>
                  <a:pt x="1831206" y="2325078"/>
                  <a:pt x="1810809" y="2326610"/>
                  <a:pt x="1790633" y="2329132"/>
                </a:cubicBezTo>
                <a:cubicBezTo>
                  <a:pt x="1616755" y="2350866"/>
                  <a:pt x="1798143" y="2325593"/>
                  <a:pt x="1652610" y="2346385"/>
                </a:cubicBezTo>
                <a:cubicBezTo>
                  <a:pt x="1450346" y="2413804"/>
                  <a:pt x="1616265" y="2361670"/>
                  <a:pt x="1066014" y="2346385"/>
                </a:cubicBezTo>
                <a:cubicBezTo>
                  <a:pt x="1045689" y="2345820"/>
                  <a:pt x="1025567" y="2341746"/>
                  <a:pt x="1005629" y="2337758"/>
                </a:cubicBezTo>
                <a:cubicBezTo>
                  <a:pt x="982378" y="2333108"/>
                  <a:pt x="960091" y="2323859"/>
                  <a:pt x="936618" y="2320506"/>
                </a:cubicBezTo>
                <a:cubicBezTo>
                  <a:pt x="899503" y="2315204"/>
                  <a:pt x="861780" y="2315610"/>
                  <a:pt x="824475" y="2311879"/>
                </a:cubicBezTo>
                <a:cubicBezTo>
                  <a:pt x="804243" y="2309856"/>
                  <a:pt x="784218" y="2306128"/>
                  <a:pt x="764090" y="2303253"/>
                </a:cubicBezTo>
                <a:cubicBezTo>
                  <a:pt x="735335" y="2294627"/>
                  <a:pt x="705700" y="2288523"/>
                  <a:pt x="677826" y="2277374"/>
                </a:cubicBezTo>
                <a:cubicBezTo>
                  <a:pt x="647976" y="2265434"/>
                  <a:pt x="618311" y="2252074"/>
                  <a:pt x="591561" y="2234241"/>
                </a:cubicBezTo>
                <a:cubicBezTo>
                  <a:pt x="582935" y="2228490"/>
                  <a:pt x="575120" y="2221279"/>
                  <a:pt x="565682" y="2216989"/>
                </a:cubicBezTo>
                <a:cubicBezTo>
                  <a:pt x="543316" y="2206823"/>
                  <a:pt x="518645" y="2202096"/>
                  <a:pt x="496671" y="2191109"/>
                </a:cubicBezTo>
                <a:cubicBezTo>
                  <a:pt x="483811" y="2184679"/>
                  <a:pt x="473864" y="2173587"/>
                  <a:pt x="462165" y="2165230"/>
                </a:cubicBezTo>
                <a:cubicBezTo>
                  <a:pt x="453729" y="2159204"/>
                  <a:pt x="444504" y="2154298"/>
                  <a:pt x="436286" y="2147977"/>
                </a:cubicBezTo>
                <a:cubicBezTo>
                  <a:pt x="407099" y="2125525"/>
                  <a:pt x="382958" y="2095434"/>
                  <a:pt x="350022" y="2078966"/>
                </a:cubicBezTo>
                <a:lnTo>
                  <a:pt x="298263" y="2053087"/>
                </a:lnTo>
                <a:cubicBezTo>
                  <a:pt x="267181" y="2022004"/>
                  <a:pt x="257849" y="2010131"/>
                  <a:pt x="220626" y="1984075"/>
                </a:cubicBezTo>
                <a:cubicBezTo>
                  <a:pt x="206890" y="1974460"/>
                  <a:pt x="191871" y="1966822"/>
                  <a:pt x="177494" y="1958196"/>
                </a:cubicBezTo>
                <a:cubicBezTo>
                  <a:pt x="171743" y="1949570"/>
                  <a:pt x="167572" y="1939648"/>
                  <a:pt x="160241" y="1932317"/>
                </a:cubicBezTo>
                <a:cubicBezTo>
                  <a:pt x="113542" y="1885618"/>
                  <a:pt x="122059" y="1912625"/>
                  <a:pt x="82603" y="1863306"/>
                </a:cubicBezTo>
                <a:cubicBezTo>
                  <a:pt x="69650" y="1847114"/>
                  <a:pt x="59599" y="1828800"/>
                  <a:pt x="48097" y="1811547"/>
                </a:cubicBezTo>
                <a:cubicBezTo>
                  <a:pt x="45222" y="1802921"/>
                  <a:pt x="41969" y="1794411"/>
                  <a:pt x="39471" y="1785668"/>
                </a:cubicBezTo>
                <a:cubicBezTo>
                  <a:pt x="36214" y="1774268"/>
                  <a:pt x="34593" y="1762410"/>
                  <a:pt x="30844" y="1751162"/>
                </a:cubicBezTo>
                <a:cubicBezTo>
                  <a:pt x="25947" y="1736472"/>
                  <a:pt x="19343" y="1722407"/>
                  <a:pt x="13592" y="1708030"/>
                </a:cubicBezTo>
                <a:cubicBezTo>
                  <a:pt x="-7871" y="1536342"/>
                  <a:pt x="-854" y="1620399"/>
                  <a:pt x="13592" y="1302589"/>
                </a:cubicBezTo>
                <a:cubicBezTo>
                  <a:pt x="14258" y="1287942"/>
                  <a:pt x="17582" y="1273367"/>
                  <a:pt x="22218" y="1259457"/>
                </a:cubicBezTo>
                <a:cubicBezTo>
                  <a:pt x="28405" y="1240894"/>
                  <a:pt x="57059" y="1195638"/>
                  <a:pt x="65350" y="1181819"/>
                </a:cubicBezTo>
                <a:cubicBezTo>
                  <a:pt x="81928" y="1098933"/>
                  <a:pt x="62658" y="1175609"/>
                  <a:pt x="91229" y="1104181"/>
                </a:cubicBezTo>
                <a:cubicBezTo>
                  <a:pt x="97983" y="1087296"/>
                  <a:pt x="95623" y="1065283"/>
                  <a:pt x="108482" y="1052423"/>
                </a:cubicBezTo>
                <a:cubicBezTo>
                  <a:pt x="117108" y="1043796"/>
                  <a:pt x="126636" y="1035985"/>
                  <a:pt x="134361" y="1026543"/>
                </a:cubicBezTo>
                <a:cubicBezTo>
                  <a:pt x="152570" y="1004288"/>
                  <a:pt x="165787" y="977865"/>
                  <a:pt x="186120" y="957532"/>
                </a:cubicBezTo>
                <a:cubicBezTo>
                  <a:pt x="391641" y="752009"/>
                  <a:pt x="199304" y="931940"/>
                  <a:pt x="332769" y="828136"/>
                </a:cubicBezTo>
                <a:cubicBezTo>
                  <a:pt x="342399" y="820646"/>
                  <a:pt x="349018" y="809747"/>
                  <a:pt x="358648" y="802257"/>
                </a:cubicBezTo>
                <a:cubicBezTo>
                  <a:pt x="403141" y="767651"/>
                  <a:pt x="397240" y="772140"/>
                  <a:pt x="436286" y="759124"/>
                </a:cubicBezTo>
                <a:cubicBezTo>
                  <a:pt x="447788" y="750498"/>
                  <a:pt x="457620" y="739008"/>
                  <a:pt x="470792" y="733245"/>
                </a:cubicBezTo>
                <a:cubicBezTo>
                  <a:pt x="504115" y="718667"/>
                  <a:pt x="538643" y="705873"/>
                  <a:pt x="574309" y="698740"/>
                </a:cubicBezTo>
                <a:lnTo>
                  <a:pt x="660573" y="681487"/>
                </a:lnTo>
                <a:cubicBezTo>
                  <a:pt x="674950" y="678611"/>
                  <a:pt x="689795" y="677496"/>
                  <a:pt x="703705" y="672860"/>
                </a:cubicBezTo>
                <a:cubicBezTo>
                  <a:pt x="720958" y="667109"/>
                  <a:pt x="738372" y="661823"/>
                  <a:pt x="755463" y="655608"/>
                </a:cubicBezTo>
                <a:cubicBezTo>
                  <a:pt x="770016" y="650316"/>
                  <a:pt x="783763" y="642805"/>
                  <a:pt x="798595" y="638355"/>
                </a:cubicBezTo>
                <a:cubicBezTo>
                  <a:pt x="812639" y="634142"/>
                  <a:pt x="827350" y="632604"/>
                  <a:pt x="841727" y="629728"/>
                </a:cubicBezTo>
                <a:cubicBezTo>
                  <a:pt x="994740" y="564152"/>
                  <a:pt x="819368" y="633653"/>
                  <a:pt x="953871" y="595223"/>
                </a:cubicBezTo>
                <a:cubicBezTo>
                  <a:pt x="1103301" y="552528"/>
                  <a:pt x="953054" y="580980"/>
                  <a:pt x="1074641" y="560717"/>
                </a:cubicBezTo>
                <a:cubicBezTo>
                  <a:pt x="1091894" y="554966"/>
                  <a:pt x="1108679" y="547553"/>
                  <a:pt x="1126399" y="543464"/>
                </a:cubicBezTo>
                <a:cubicBezTo>
                  <a:pt x="1183545" y="530276"/>
                  <a:pt x="1242752" y="525810"/>
                  <a:pt x="1298927" y="508958"/>
                </a:cubicBezTo>
                <a:cubicBezTo>
                  <a:pt x="1327682" y="500332"/>
                  <a:pt x="1356067" y="490360"/>
                  <a:pt x="1385192" y="483079"/>
                </a:cubicBezTo>
                <a:cubicBezTo>
                  <a:pt x="1402160" y="478837"/>
                  <a:pt x="1419799" y="477883"/>
                  <a:pt x="1436950" y="474453"/>
                </a:cubicBezTo>
                <a:cubicBezTo>
                  <a:pt x="1552131" y="451417"/>
                  <a:pt x="1481035" y="460498"/>
                  <a:pt x="1609478" y="439947"/>
                </a:cubicBezTo>
                <a:cubicBezTo>
                  <a:pt x="1734785" y="419898"/>
                  <a:pt x="1719738" y="423502"/>
                  <a:pt x="1842392" y="414068"/>
                </a:cubicBezTo>
                <a:cubicBezTo>
                  <a:pt x="1862520" y="408317"/>
                  <a:pt x="1882181" y="400560"/>
                  <a:pt x="1902777" y="396815"/>
                </a:cubicBezTo>
                <a:cubicBezTo>
                  <a:pt x="1985899" y="381702"/>
                  <a:pt x="2052942" y="377831"/>
                  <a:pt x="2135690" y="370936"/>
                </a:cubicBezTo>
                <a:cubicBezTo>
                  <a:pt x="2176157" y="357447"/>
                  <a:pt x="2189933" y="350477"/>
                  <a:pt x="2230580" y="345057"/>
                </a:cubicBezTo>
                <a:cubicBezTo>
                  <a:pt x="2296992" y="336202"/>
                  <a:pt x="2322601" y="338346"/>
                  <a:pt x="2385856" y="327804"/>
                </a:cubicBezTo>
                <a:cubicBezTo>
                  <a:pt x="2414781" y="322983"/>
                  <a:pt x="2443195" y="315372"/>
                  <a:pt x="2472120" y="310551"/>
                </a:cubicBezTo>
                <a:cubicBezTo>
                  <a:pt x="2568153" y="294545"/>
                  <a:pt x="2590335" y="293553"/>
                  <a:pt x="2679154" y="284672"/>
                </a:cubicBezTo>
                <a:cubicBezTo>
                  <a:pt x="2804355" y="248900"/>
                  <a:pt x="2686721" y="277637"/>
                  <a:pt x="2903441" y="258792"/>
                </a:cubicBezTo>
                <a:cubicBezTo>
                  <a:pt x="2915252" y="257765"/>
                  <a:pt x="2926354" y="252650"/>
                  <a:pt x="2937946" y="250166"/>
                </a:cubicBezTo>
                <a:cubicBezTo>
                  <a:pt x="2966619" y="244022"/>
                  <a:pt x="2995332" y="238009"/>
                  <a:pt x="3024210" y="232913"/>
                </a:cubicBezTo>
                <a:cubicBezTo>
                  <a:pt x="3044233" y="229380"/>
                  <a:pt x="3064539" y="227630"/>
                  <a:pt x="3084595" y="224287"/>
                </a:cubicBezTo>
                <a:cubicBezTo>
                  <a:pt x="3099058" y="221877"/>
                  <a:pt x="3113264" y="218070"/>
                  <a:pt x="3127727" y="215660"/>
                </a:cubicBezTo>
                <a:cubicBezTo>
                  <a:pt x="3176954" y="207455"/>
                  <a:pt x="3215204" y="204024"/>
                  <a:pt x="3265750" y="198408"/>
                </a:cubicBezTo>
                <a:cubicBezTo>
                  <a:pt x="3277252" y="195532"/>
                  <a:pt x="3288591" y="191902"/>
                  <a:pt x="3300256" y="189781"/>
                </a:cubicBezTo>
                <a:cubicBezTo>
                  <a:pt x="3345990" y="181466"/>
                  <a:pt x="3392205" y="178287"/>
                  <a:pt x="3438278" y="172528"/>
                </a:cubicBezTo>
                <a:cubicBezTo>
                  <a:pt x="3458454" y="170006"/>
                  <a:pt x="3478535" y="166777"/>
                  <a:pt x="3498663" y="163902"/>
                </a:cubicBezTo>
                <a:cubicBezTo>
                  <a:pt x="3556956" y="144470"/>
                  <a:pt x="3499612" y="161474"/>
                  <a:pt x="3610807" y="146649"/>
                </a:cubicBezTo>
                <a:cubicBezTo>
                  <a:pt x="3625340" y="144711"/>
                  <a:pt x="3639447" y="140252"/>
                  <a:pt x="3653939" y="138023"/>
                </a:cubicBezTo>
                <a:cubicBezTo>
                  <a:pt x="3676852" y="134498"/>
                  <a:pt x="3700037" y="132921"/>
                  <a:pt x="3722950" y="129396"/>
                </a:cubicBezTo>
                <a:cubicBezTo>
                  <a:pt x="3737442" y="127167"/>
                  <a:pt x="3751619" y="123180"/>
                  <a:pt x="3766082" y="120770"/>
                </a:cubicBezTo>
                <a:cubicBezTo>
                  <a:pt x="3867974" y="103788"/>
                  <a:pt x="3786114" y="120372"/>
                  <a:pt x="3904105" y="103517"/>
                </a:cubicBezTo>
                <a:cubicBezTo>
                  <a:pt x="3918620" y="101444"/>
                  <a:pt x="3932811" y="97514"/>
                  <a:pt x="3947237" y="94891"/>
                </a:cubicBezTo>
                <a:cubicBezTo>
                  <a:pt x="3964446" y="91762"/>
                  <a:pt x="3981742" y="89140"/>
                  <a:pt x="3998995" y="86264"/>
                </a:cubicBezTo>
                <a:cubicBezTo>
                  <a:pt x="4070882" y="89140"/>
                  <a:pt x="4143046" y="87961"/>
                  <a:pt x="4214656" y="94891"/>
                </a:cubicBezTo>
                <a:cubicBezTo>
                  <a:pt x="4232757" y="96643"/>
                  <a:pt x="4248771" y="107732"/>
                  <a:pt x="4266414" y="112143"/>
                </a:cubicBezTo>
                <a:cubicBezTo>
                  <a:pt x="4317888" y="125012"/>
                  <a:pt x="4289225" y="118821"/>
                  <a:pt x="4352678" y="129396"/>
                </a:cubicBezTo>
                <a:cubicBezTo>
                  <a:pt x="4371114" y="135542"/>
                  <a:pt x="4394105" y="143941"/>
                  <a:pt x="4413063" y="146649"/>
                </a:cubicBezTo>
                <a:cubicBezTo>
                  <a:pt x="4441671" y="150736"/>
                  <a:pt x="4470694" y="151371"/>
                  <a:pt x="4499327" y="155275"/>
                </a:cubicBezTo>
                <a:cubicBezTo>
                  <a:pt x="4533988" y="160001"/>
                  <a:pt x="4602844" y="172528"/>
                  <a:pt x="4602844" y="172528"/>
                </a:cubicBezTo>
                <a:cubicBezTo>
                  <a:pt x="4611471" y="175404"/>
                  <a:pt x="4619701" y="180027"/>
                  <a:pt x="4628724" y="181155"/>
                </a:cubicBezTo>
                <a:cubicBezTo>
                  <a:pt x="4768315" y="198604"/>
                  <a:pt x="4849636" y="186272"/>
                  <a:pt x="5008286" y="181155"/>
                </a:cubicBezTo>
                <a:cubicBezTo>
                  <a:pt x="5025539" y="178279"/>
                  <a:pt x="5042970" y="176322"/>
                  <a:pt x="5060044" y="172528"/>
                </a:cubicBezTo>
                <a:cubicBezTo>
                  <a:pt x="5068921" y="170555"/>
                  <a:pt x="5077200" y="166468"/>
                  <a:pt x="5085924" y="163902"/>
                </a:cubicBezTo>
                <a:cubicBezTo>
                  <a:pt x="5126090" y="152088"/>
                  <a:pt x="5166076" y="139550"/>
                  <a:pt x="5206694" y="129396"/>
                </a:cubicBezTo>
                <a:cubicBezTo>
                  <a:pt x="5218196" y="126521"/>
                  <a:pt x="5229952" y="124519"/>
                  <a:pt x="5241199" y="120770"/>
                </a:cubicBezTo>
                <a:cubicBezTo>
                  <a:pt x="5278249" y="108420"/>
                  <a:pt x="5296615" y="94723"/>
                  <a:pt x="5336090" y="86264"/>
                </a:cubicBezTo>
                <a:cubicBezTo>
                  <a:pt x="5358758" y="81407"/>
                  <a:pt x="5382097" y="80513"/>
                  <a:pt x="5405101" y="77638"/>
                </a:cubicBezTo>
                <a:cubicBezTo>
                  <a:pt x="5442283" y="67014"/>
                  <a:pt x="5497283" y="50575"/>
                  <a:pt x="5534497" y="43132"/>
                </a:cubicBezTo>
                <a:cubicBezTo>
                  <a:pt x="5554435" y="39144"/>
                  <a:pt x="5574944" y="38494"/>
                  <a:pt x="5594882" y="34506"/>
                </a:cubicBezTo>
                <a:cubicBezTo>
                  <a:pt x="5618134" y="29856"/>
                  <a:pt x="5640533" y="21316"/>
                  <a:pt x="5663894" y="17253"/>
                </a:cubicBezTo>
                <a:cubicBezTo>
                  <a:pt x="5706764" y="9797"/>
                  <a:pt x="5750158" y="5751"/>
                  <a:pt x="5793290" y="0"/>
                </a:cubicBezTo>
                <a:lnTo>
                  <a:pt x="6129720" y="8626"/>
                </a:lnTo>
                <a:cubicBezTo>
                  <a:pt x="6147193" y="9403"/>
                  <a:pt x="6164191" y="14593"/>
                  <a:pt x="6181478" y="17253"/>
                </a:cubicBezTo>
                <a:cubicBezTo>
                  <a:pt x="6201574" y="20345"/>
                  <a:pt x="6221735" y="23004"/>
                  <a:pt x="6241863" y="25879"/>
                </a:cubicBezTo>
                <a:cubicBezTo>
                  <a:pt x="6250490" y="28755"/>
                  <a:pt x="6259848" y="29994"/>
                  <a:pt x="6267743" y="34506"/>
                </a:cubicBezTo>
                <a:cubicBezTo>
                  <a:pt x="6340855" y="76285"/>
                  <a:pt x="6268792" y="49233"/>
                  <a:pt x="6328127" y="69011"/>
                </a:cubicBezTo>
                <a:cubicBezTo>
                  <a:pt x="6339629" y="77638"/>
                  <a:pt x="6351717" y="85534"/>
                  <a:pt x="6362633" y="94891"/>
                </a:cubicBezTo>
                <a:cubicBezTo>
                  <a:pt x="6371896" y="102830"/>
                  <a:pt x="6378361" y="114003"/>
                  <a:pt x="6388512" y="120770"/>
                </a:cubicBezTo>
                <a:cubicBezTo>
                  <a:pt x="6396078" y="125814"/>
                  <a:pt x="6405765" y="126521"/>
                  <a:pt x="6414392" y="129396"/>
                </a:cubicBezTo>
                <a:cubicBezTo>
                  <a:pt x="6465488" y="167718"/>
                  <a:pt x="6436931" y="147298"/>
                  <a:pt x="6500656" y="189781"/>
                </a:cubicBezTo>
                <a:lnTo>
                  <a:pt x="6526535" y="207034"/>
                </a:lnTo>
                <a:lnTo>
                  <a:pt x="6552414" y="224287"/>
                </a:lnTo>
                <a:cubicBezTo>
                  <a:pt x="6558165" y="232913"/>
                  <a:pt x="6561702" y="243529"/>
                  <a:pt x="6569667" y="250166"/>
                </a:cubicBezTo>
                <a:cubicBezTo>
                  <a:pt x="6579546" y="258398"/>
                  <a:pt x="6593008" y="261039"/>
                  <a:pt x="6604173" y="267419"/>
                </a:cubicBezTo>
                <a:cubicBezTo>
                  <a:pt x="6613175" y="272563"/>
                  <a:pt x="6622303" y="277784"/>
                  <a:pt x="6630052" y="284672"/>
                </a:cubicBezTo>
                <a:cubicBezTo>
                  <a:pt x="6648288" y="300882"/>
                  <a:pt x="6681810" y="336430"/>
                  <a:pt x="6681810" y="336430"/>
                </a:cubicBezTo>
                <a:cubicBezTo>
                  <a:pt x="6684686" y="345056"/>
                  <a:pt x="6686021" y="354360"/>
                  <a:pt x="6690437" y="362309"/>
                </a:cubicBezTo>
                <a:cubicBezTo>
                  <a:pt x="6700507" y="380435"/>
                  <a:pt x="6724943" y="414068"/>
                  <a:pt x="6724943" y="414068"/>
                </a:cubicBezTo>
                <a:cubicBezTo>
                  <a:pt x="6727818" y="425570"/>
                  <a:pt x="6728899" y="437677"/>
                  <a:pt x="6733569" y="448574"/>
                </a:cubicBezTo>
                <a:cubicBezTo>
                  <a:pt x="6737653" y="458103"/>
                  <a:pt x="6747543" y="464617"/>
                  <a:pt x="6750822" y="474453"/>
                </a:cubicBezTo>
                <a:cubicBezTo>
                  <a:pt x="6756353" y="491046"/>
                  <a:pt x="6756573" y="508958"/>
                  <a:pt x="6759448" y="526211"/>
                </a:cubicBezTo>
                <a:cubicBezTo>
                  <a:pt x="6756573" y="623977"/>
                  <a:pt x="6755831" y="721829"/>
                  <a:pt x="6750822" y="819509"/>
                </a:cubicBezTo>
                <a:cubicBezTo>
                  <a:pt x="6750071" y="834152"/>
                  <a:pt x="6745376" y="848328"/>
                  <a:pt x="6742195" y="862641"/>
                </a:cubicBezTo>
                <a:cubicBezTo>
                  <a:pt x="6733502" y="901761"/>
                  <a:pt x="6730656" y="905885"/>
                  <a:pt x="6716316" y="948906"/>
                </a:cubicBezTo>
                <a:cubicBezTo>
                  <a:pt x="6706830" y="977366"/>
                  <a:pt x="6704194" y="986965"/>
                  <a:pt x="6690437" y="1017917"/>
                </a:cubicBezTo>
                <a:cubicBezTo>
                  <a:pt x="6685214" y="1029668"/>
                  <a:pt x="6678250" y="1040603"/>
                  <a:pt x="6673184" y="1052423"/>
                </a:cubicBezTo>
                <a:cubicBezTo>
                  <a:pt x="6657174" y="1089779"/>
                  <a:pt x="6673316" y="1071191"/>
                  <a:pt x="6647305" y="1112808"/>
                </a:cubicBezTo>
                <a:cubicBezTo>
                  <a:pt x="6637537" y="1128437"/>
                  <a:pt x="6613297" y="1154943"/>
                  <a:pt x="6604173" y="1173192"/>
                </a:cubicBezTo>
                <a:cubicBezTo>
                  <a:pt x="6600106" y="1181325"/>
                  <a:pt x="6599613" y="1190939"/>
                  <a:pt x="6595546" y="1199072"/>
                </a:cubicBezTo>
                <a:cubicBezTo>
                  <a:pt x="6590910" y="1208345"/>
                  <a:pt x="6583438" y="1215949"/>
                  <a:pt x="6578294" y="1224951"/>
                </a:cubicBezTo>
                <a:cubicBezTo>
                  <a:pt x="6571914" y="1236116"/>
                  <a:pt x="6568516" y="1248993"/>
                  <a:pt x="6561041" y="1259457"/>
                </a:cubicBezTo>
                <a:cubicBezTo>
                  <a:pt x="6553950" y="1269384"/>
                  <a:pt x="6542651" y="1275706"/>
                  <a:pt x="6535161" y="1285336"/>
                </a:cubicBezTo>
                <a:cubicBezTo>
                  <a:pt x="6480968" y="1355012"/>
                  <a:pt x="6524877" y="1320946"/>
                  <a:pt x="6474777" y="1354347"/>
                </a:cubicBezTo>
                <a:cubicBezTo>
                  <a:pt x="6469026" y="1362973"/>
                  <a:pt x="6464855" y="1372895"/>
                  <a:pt x="6457524" y="1380226"/>
                </a:cubicBezTo>
                <a:cubicBezTo>
                  <a:pt x="6432803" y="1404946"/>
                  <a:pt x="6433828" y="1392075"/>
                  <a:pt x="6405765" y="1406106"/>
                </a:cubicBezTo>
                <a:cubicBezTo>
                  <a:pt x="6396492" y="1410742"/>
                  <a:pt x="6389816" y="1420379"/>
                  <a:pt x="6379886" y="1423358"/>
                </a:cubicBezTo>
                <a:cubicBezTo>
                  <a:pt x="6360411" y="1429201"/>
                  <a:pt x="6339629" y="1429109"/>
                  <a:pt x="6319501" y="1431985"/>
                </a:cubicBezTo>
                <a:cubicBezTo>
                  <a:pt x="6302248" y="1437736"/>
                  <a:pt x="6285682" y="1446248"/>
                  <a:pt x="6267743" y="1449238"/>
                </a:cubicBezTo>
                <a:cubicBezTo>
                  <a:pt x="6190300" y="1462144"/>
                  <a:pt x="6233368" y="1455932"/>
                  <a:pt x="6138346" y="1466491"/>
                </a:cubicBezTo>
                <a:lnTo>
                  <a:pt x="5715652" y="1457864"/>
                </a:lnTo>
                <a:cubicBezTo>
                  <a:pt x="5689820" y="1456870"/>
                  <a:pt x="5686071" y="1441841"/>
                  <a:pt x="5663894" y="1431985"/>
                </a:cubicBezTo>
                <a:cubicBezTo>
                  <a:pt x="5647275" y="1424599"/>
                  <a:pt x="5612135" y="1414732"/>
                  <a:pt x="5612135" y="1414732"/>
                </a:cubicBezTo>
                <a:cubicBezTo>
                  <a:pt x="5600633" y="1406106"/>
                  <a:pt x="5588545" y="1398210"/>
                  <a:pt x="5577629" y="1388853"/>
                </a:cubicBezTo>
                <a:cubicBezTo>
                  <a:pt x="5519507" y="1339035"/>
                  <a:pt x="5583072" y="1383856"/>
                  <a:pt x="5525871" y="1345721"/>
                </a:cubicBezTo>
                <a:cubicBezTo>
                  <a:pt x="5482342" y="1280428"/>
                  <a:pt x="5506027" y="1308624"/>
                  <a:pt x="5456860" y="1259457"/>
                </a:cubicBezTo>
                <a:cubicBezTo>
                  <a:pt x="5436625" y="1198754"/>
                  <a:pt x="5462965" y="1273704"/>
                  <a:pt x="5430980" y="1199072"/>
                </a:cubicBezTo>
                <a:cubicBezTo>
                  <a:pt x="5427398" y="1190714"/>
                  <a:pt x="5425547" y="1181706"/>
                  <a:pt x="5422354" y="1173192"/>
                </a:cubicBezTo>
                <a:cubicBezTo>
                  <a:pt x="5416917" y="1158693"/>
                  <a:pt x="5409998" y="1144750"/>
                  <a:pt x="5405101" y="1130060"/>
                </a:cubicBezTo>
                <a:cubicBezTo>
                  <a:pt x="5401352" y="1118813"/>
                  <a:pt x="5400638" y="1106656"/>
                  <a:pt x="5396475" y="1095555"/>
                </a:cubicBezTo>
                <a:cubicBezTo>
                  <a:pt x="5387094" y="1070538"/>
                  <a:pt x="5376271" y="1056623"/>
                  <a:pt x="5361969" y="1035170"/>
                </a:cubicBezTo>
                <a:cubicBezTo>
                  <a:pt x="5337206" y="936114"/>
                  <a:pt x="5371832" y="1058180"/>
                  <a:pt x="5336090" y="974785"/>
                </a:cubicBezTo>
                <a:cubicBezTo>
                  <a:pt x="5302666" y="896799"/>
                  <a:pt x="5353524" y="979370"/>
                  <a:pt x="5310210" y="914400"/>
                </a:cubicBezTo>
                <a:cubicBezTo>
                  <a:pt x="5288412" y="849001"/>
                  <a:pt x="5303870" y="877190"/>
                  <a:pt x="5267078" y="828136"/>
                </a:cubicBezTo>
                <a:cubicBezTo>
                  <a:pt x="5254528" y="790486"/>
                  <a:pt x="5247561" y="760489"/>
                  <a:pt x="5206694" y="733245"/>
                </a:cubicBezTo>
                <a:lnTo>
                  <a:pt x="5180814" y="715992"/>
                </a:lnTo>
                <a:cubicBezTo>
                  <a:pt x="5172188" y="704490"/>
                  <a:pt x="5165851" y="690843"/>
                  <a:pt x="5154935" y="681487"/>
                </a:cubicBezTo>
                <a:cubicBezTo>
                  <a:pt x="5141367" y="669858"/>
                  <a:pt x="5112073" y="661449"/>
                  <a:pt x="5094550" y="655608"/>
                </a:cubicBezTo>
                <a:cubicBezTo>
                  <a:pt x="5086736" y="649747"/>
                  <a:pt x="5046778" y="618782"/>
                  <a:pt x="5034165" y="612475"/>
                </a:cubicBezTo>
                <a:cubicBezTo>
                  <a:pt x="5026032" y="608409"/>
                  <a:pt x="5016912" y="606724"/>
                  <a:pt x="5008286" y="603849"/>
                </a:cubicBezTo>
                <a:cubicBezTo>
                  <a:pt x="4945247" y="561822"/>
                  <a:pt x="5024500" y="613113"/>
                  <a:pt x="4947901" y="569343"/>
                </a:cubicBezTo>
                <a:cubicBezTo>
                  <a:pt x="4938899" y="564199"/>
                  <a:pt x="4931295" y="556727"/>
                  <a:pt x="4922022" y="552091"/>
                </a:cubicBezTo>
                <a:cubicBezTo>
                  <a:pt x="4892613" y="537387"/>
                  <a:pt x="4874977" y="533271"/>
                  <a:pt x="4844384" y="526211"/>
                </a:cubicBezTo>
                <a:lnTo>
                  <a:pt x="4766746" y="508958"/>
                </a:lnTo>
                <a:cubicBezTo>
                  <a:pt x="4743665" y="503527"/>
                  <a:pt x="4697735" y="491706"/>
                  <a:pt x="4697735" y="491706"/>
                </a:cubicBezTo>
                <a:cubicBezTo>
                  <a:pt x="4632619" y="448295"/>
                  <a:pt x="4695832" y="484230"/>
                  <a:pt x="4542460" y="465826"/>
                </a:cubicBezTo>
                <a:cubicBezTo>
                  <a:pt x="4513344" y="462332"/>
                  <a:pt x="4484950" y="454325"/>
                  <a:pt x="4456195" y="448574"/>
                </a:cubicBezTo>
                <a:lnTo>
                  <a:pt x="4413063" y="439947"/>
                </a:lnTo>
                <a:cubicBezTo>
                  <a:pt x="4398686" y="437072"/>
                  <a:pt x="4383841" y="435958"/>
                  <a:pt x="4369931" y="431321"/>
                </a:cubicBezTo>
                <a:cubicBezTo>
                  <a:pt x="4361305" y="428445"/>
                  <a:pt x="4352928" y="424667"/>
                  <a:pt x="4344052" y="422694"/>
                </a:cubicBezTo>
                <a:cubicBezTo>
                  <a:pt x="4326978" y="418900"/>
                  <a:pt x="4309445" y="417498"/>
                  <a:pt x="4292294" y="414068"/>
                </a:cubicBezTo>
                <a:cubicBezTo>
                  <a:pt x="4280668" y="411743"/>
                  <a:pt x="4269483" y="407390"/>
                  <a:pt x="4257788" y="405441"/>
                </a:cubicBezTo>
                <a:cubicBezTo>
                  <a:pt x="4217676" y="398756"/>
                  <a:pt x="4176469" y="398052"/>
                  <a:pt x="4137018" y="388189"/>
                </a:cubicBezTo>
                <a:cubicBezTo>
                  <a:pt x="4080022" y="373939"/>
                  <a:pt x="4114276" y="381032"/>
                  <a:pt x="4033501" y="370936"/>
                </a:cubicBezTo>
                <a:lnTo>
                  <a:pt x="3653939" y="379562"/>
                </a:lnTo>
                <a:cubicBezTo>
                  <a:pt x="3642093" y="380056"/>
                  <a:pt x="3631128" y="386240"/>
                  <a:pt x="3619433" y="388189"/>
                </a:cubicBezTo>
                <a:cubicBezTo>
                  <a:pt x="3596566" y="392000"/>
                  <a:pt x="3573335" y="393290"/>
                  <a:pt x="3550422" y="396815"/>
                </a:cubicBezTo>
                <a:cubicBezTo>
                  <a:pt x="3535930" y="399044"/>
                  <a:pt x="3521753" y="403031"/>
                  <a:pt x="3507290" y="405441"/>
                </a:cubicBezTo>
                <a:cubicBezTo>
                  <a:pt x="3450067" y="414978"/>
                  <a:pt x="3421984" y="416560"/>
                  <a:pt x="3360641" y="422694"/>
                </a:cubicBezTo>
                <a:cubicBezTo>
                  <a:pt x="3346264" y="425570"/>
                  <a:pt x="3331654" y="427463"/>
                  <a:pt x="3317509" y="431321"/>
                </a:cubicBezTo>
                <a:cubicBezTo>
                  <a:pt x="3299964" y="436106"/>
                  <a:pt x="3283393" y="444163"/>
                  <a:pt x="3265750" y="448574"/>
                </a:cubicBezTo>
                <a:lnTo>
                  <a:pt x="3162233" y="474453"/>
                </a:lnTo>
                <a:lnTo>
                  <a:pt x="3127727" y="483079"/>
                </a:lnTo>
                <a:cubicBezTo>
                  <a:pt x="3069427" y="521946"/>
                  <a:pt x="3130538" y="487150"/>
                  <a:pt x="3006958" y="508958"/>
                </a:cubicBezTo>
                <a:cubicBezTo>
                  <a:pt x="2989048" y="512118"/>
                  <a:pt x="2973202" y="523639"/>
                  <a:pt x="2955199" y="526211"/>
                </a:cubicBezTo>
                <a:cubicBezTo>
                  <a:pt x="2877499" y="537312"/>
                  <a:pt x="2914870" y="531495"/>
                  <a:pt x="2843056" y="543464"/>
                </a:cubicBezTo>
                <a:lnTo>
                  <a:pt x="2791297" y="560717"/>
                </a:lnTo>
                <a:cubicBezTo>
                  <a:pt x="2782671" y="563592"/>
                  <a:pt x="2774239" y="567138"/>
                  <a:pt x="2765418" y="569343"/>
                </a:cubicBezTo>
                <a:cubicBezTo>
                  <a:pt x="2753916" y="572219"/>
                  <a:pt x="2742312" y="574713"/>
                  <a:pt x="2730912" y="577970"/>
                </a:cubicBezTo>
                <a:cubicBezTo>
                  <a:pt x="2644282" y="602722"/>
                  <a:pt x="2778400" y="568253"/>
                  <a:pt x="2670527" y="595223"/>
                </a:cubicBezTo>
                <a:cubicBezTo>
                  <a:pt x="2631266" y="621396"/>
                  <a:pt x="2659584" y="605796"/>
                  <a:pt x="2618769" y="621102"/>
                </a:cubicBezTo>
                <a:cubicBezTo>
                  <a:pt x="2604270" y="626539"/>
                  <a:pt x="2590576" y="634281"/>
                  <a:pt x="2575637" y="638355"/>
                </a:cubicBezTo>
                <a:cubicBezTo>
                  <a:pt x="2558762" y="642957"/>
                  <a:pt x="2541131" y="644106"/>
                  <a:pt x="2523878" y="646981"/>
                </a:cubicBezTo>
                <a:cubicBezTo>
                  <a:pt x="2458830" y="668665"/>
                  <a:pt x="2539010" y="639415"/>
                  <a:pt x="2472120" y="672860"/>
                </a:cubicBezTo>
                <a:cubicBezTo>
                  <a:pt x="2463987" y="676927"/>
                  <a:pt x="2454867" y="678611"/>
                  <a:pt x="2446241" y="681487"/>
                </a:cubicBezTo>
                <a:cubicBezTo>
                  <a:pt x="2437614" y="690113"/>
                  <a:pt x="2428171" y="697994"/>
                  <a:pt x="2420361" y="707366"/>
                </a:cubicBezTo>
                <a:cubicBezTo>
                  <a:pt x="2413724" y="715330"/>
                  <a:pt x="2410440" y="725914"/>
                  <a:pt x="2403109" y="733245"/>
                </a:cubicBezTo>
                <a:cubicBezTo>
                  <a:pt x="2395778" y="740576"/>
                  <a:pt x="2385856" y="744747"/>
                  <a:pt x="2377229" y="750498"/>
                </a:cubicBezTo>
                <a:cubicBezTo>
                  <a:pt x="2368759" y="775910"/>
                  <a:pt x="2369648" y="786102"/>
                  <a:pt x="2342724" y="802257"/>
                </a:cubicBezTo>
                <a:cubicBezTo>
                  <a:pt x="2337793" y="805216"/>
                  <a:pt x="2331222" y="802257"/>
                  <a:pt x="2325471" y="802257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aper\paper\version-02\pic\02-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51363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990600" y="1352550"/>
            <a:ext cx="6650182" cy="4328681"/>
            <a:chOff x="893618" y="1865168"/>
            <a:chExt cx="6650182" cy="4328681"/>
          </a:xfrm>
        </p:grpSpPr>
        <p:sp>
          <p:nvSpPr>
            <p:cNvPr id="3" name="Heptagon 2"/>
            <p:cNvSpPr/>
            <p:nvPr/>
          </p:nvSpPr>
          <p:spPr>
            <a:xfrm>
              <a:off x="2770909" y="29856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B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Heptagon 11"/>
            <p:cNvSpPr/>
            <p:nvPr/>
          </p:nvSpPr>
          <p:spPr>
            <a:xfrm>
              <a:off x="2791690" y="4217301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Heptagon 12"/>
            <p:cNvSpPr/>
            <p:nvPr/>
          </p:nvSpPr>
          <p:spPr>
            <a:xfrm>
              <a:off x="990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C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Heptagon 13"/>
            <p:cNvSpPr/>
            <p:nvPr/>
          </p:nvSpPr>
          <p:spPr>
            <a:xfrm>
              <a:off x="893618" y="296487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A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Heptagon 14"/>
            <p:cNvSpPr/>
            <p:nvPr/>
          </p:nvSpPr>
          <p:spPr>
            <a:xfrm>
              <a:off x="5286049" y="298636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N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Heptagon 16"/>
            <p:cNvSpPr/>
            <p:nvPr/>
          </p:nvSpPr>
          <p:spPr>
            <a:xfrm>
              <a:off x="7239000" y="186516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Heptagon 17"/>
            <p:cNvSpPr/>
            <p:nvPr/>
          </p:nvSpPr>
          <p:spPr>
            <a:xfrm>
              <a:off x="4807525" y="4153766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E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Heptagon 18"/>
            <p:cNvSpPr/>
            <p:nvPr/>
          </p:nvSpPr>
          <p:spPr>
            <a:xfrm>
              <a:off x="6324600" y="41910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G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Heptagon 19"/>
            <p:cNvSpPr/>
            <p:nvPr/>
          </p:nvSpPr>
          <p:spPr>
            <a:xfrm>
              <a:off x="5270493" y="4171408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F</a:t>
              </a:r>
            </a:p>
          </p:txBody>
        </p:sp>
        <p:sp>
          <p:nvSpPr>
            <p:cNvPr id="21" name="Heptagon 20"/>
            <p:cNvSpPr/>
            <p:nvPr/>
          </p:nvSpPr>
          <p:spPr>
            <a:xfrm>
              <a:off x="7040707" y="5889049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H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Heptagon 21"/>
            <p:cNvSpPr/>
            <p:nvPr/>
          </p:nvSpPr>
          <p:spPr>
            <a:xfrm>
              <a:off x="6172200" y="3138055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J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Heptagon 61"/>
            <p:cNvSpPr/>
            <p:nvPr/>
          </p:nvSpPr>
          <p:spPr>
            <a:xfrm>
              <a:off x="5422893" y="2196813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K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Heptagon 64"/>
            <p:cNvSpPr/>
            <p:nvPr/>
          </p:nvSpPr>
          <p:spPr>
            <a:xfrm>
              <a:off x="4807525" y="5055500"/>
              <a:ext cx="304800" cy="304800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L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2" name="5-Point Star 71"/>
          <p:cNvSpPr/>
          <p:nvPr/>
        </p:nvSpPr>
        <p:spPr>
          <a:xfrm>
            <a:off x="2701636" y="2777837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5-Point Star 33"/>
          <p:cNvSpPr/>
          <p:nvPr/>
        </p:nvSpPr>
        <p:spPr>
          <a:xfrm>
            <a:off x="5763490" y="2665590"/>
            <a:ext cx="332510" cy="30621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5960" y="25863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F1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82760" y="27387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F2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59360" y="27387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F3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122758" y="990600"/>
            <a:ext cx="7106842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191500" y="990600"/>
            <a:ext cx="38100" cy="502920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84438" y="6212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120m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36150" y="32004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80m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9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9511" y="366808"/>
            <a:ext cx="8339205" cy="5878979"/>
            <a:chOff x="99511" y="366808"/>
            <a:chExt cx="8339205" cy="5878979"/>
          </a:xfrm>
        </p:grpSpPr>
        <p:sp>
          <p:nvSpPr>
            <p:cNvPr id="82" name="5-Point Star 81"/>
            <p:cNvSpPr/>
            <p:nvPr/>
          </p:nvSpPr>
          <p:spPr>
            <a:xfrm>
              <a:off x="987744" y="2356354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2904" y="366808"/>
              <a:ext cx="149592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Name: Jingle</a:t>
              </a:r>
            </a:p>
            <a:p>
              <a:r>
                <a:rPr lang="en-US" dirty="0" smtClean="0"/>
                <a:t>Next Hop: 1</a:t>
              </a:r>
            </a:p>
            <a:p>
              <a:r>
                <a:rPr lang="en-US" dirty="0" smtClean="0"/>
                <a:t>Route:1,3,4,9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2" idx="0"/>
              <a:endCxn id="9" idx="2"/>
            </p:cNvCxnSpPr>
            <p:nvPr/>
          </p:nvCxnSpPr>
          <p:spPr>
            <a:xfrm flipV="1">
              <a:off x="1153999" y="1290138"/>
              <a:ext cx="26866" cy="1066216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5-Point Star 82"/>
            <p:cNvSpPr/>
            <p:nvPr/>
          </p:nvSpPr>
          <p:spPr>
            <a:xfrm>
              <a:off x="6473438" y="2518117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2788218" y="2671222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99511" y="1467829"/>
              <a:ext cx="2070926" cy="2054114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2895" y="683187"/>
              <a:ext cx="7895821" cy="5562600"/>
              <a:chOff x="969818" y="811636"/>
              <a:chExt cx="6345382" cy="51319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969818" y="990600"/>
                <a:ext cx="6345382" cy="4953000"/>
                <a:chOff x="893618" y="1752600"/>
                <a:chExt cx="6345382" cy="4953000"/>
              </a:xfrm>
            </p:grpSpPr>
            <p:sp>
              <p:nvSpPr>
                <p:cNvPr id="3" name="Heptagon 2"/>
                <p:cNvSpPr/>
                <p:nvPr/>
              </p:nvSpPr>
              <p:spPr>
                <a:xfrm>
                  <a:off x="2770909" y="29856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Heptagon 11"/>
                <p:cNvSpPr/>
                <p:nvPr/>
              </p:nvSpPr>
              <p:spPr>
                <a:xfrm>
                  <a:off x="2791690" y="421730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3" name="Heptagon 12"/>
                <p:cNvSpPr/>
                <p:nvPr/>
              </p:nvSpPr>
              <p:spPr>
                <a:xfrm>
                  <a:off x="990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4" name="Heptagon 13"/>
                <p:cNvSpPr/>
                <p:nvPr/>
              </p:nvSpPr>
              <p:spPr>
                <a:xfrm>
                  <a:off x="893618" y="296487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" name="Heptagon 14"/>
                <p:cNvSpPr/>
                <p:nvPr/>
              </p:nvSpPr>
              <p:spPr>
                <a:xfrm>
                  <a:off x="5363723" y="307289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17" name="Heptagon 16"/>
                <p:cNvSpPr/>
                <p:nvPr/>
              </p:nvSpPr>
              <p:spPr>
                <a:xfrm>
                  <a:off x="6934200" y="17526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18" name="Heptagon 17"/>
                <p:cNvSpPr/>
                <p:nvPr/>
              </p:nvSpPr>
              <p:spPr>
                <a:xfrm>
                  <a:off x="4731327" y="4218709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19" name="Heptagon 18"/>
                <p:cNvSpPr/>
                <p:nvPr/>
              </p:nvSpPr>
              <p:spPr>
                <a:xfrm>
                  <a:off x="6324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20" name="Heptagon 19"/>
                <p:cNvSpPr/>
                <p:nvPr/>
              </p:nvSpPr>
              <p:spPr>
                <a:xfrm>
                  <a:off x="5351022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21" name="Heptagon 20"/>
                <p:cNvSpPr/>
                <p:nvPr/>
              </p:nvSpPr>
              <p:spPr>
                <a:xfrm>
                  <a:off x="6871973" y="64008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22" name="Heptagon 21"/>
                <p:cNvSpPr/>
                <p:nvPr/>
              </p:nvSpPr>
              <p:spPr>
                <a:xfrm>
                  <a:off x="6172200" y="31380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>
                  <a:stCxn id="14" idx="1"/>
                  <a:endCxn id="3" idx="4"/>
                </p:cNvCxnSpPr>
                <p:nvPr/>
              </p:nvCxnSpPr>
              <p:spPr>
                <a:xfrm>
                  <a:off x="1198419" y="3160892"/>
                  <a:ext cx="1572489" cy="20782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3" idx="1"/>
                  <a:endCxn id="15" idx="4"/>
                </p:cNvCxnSpPr>
                <p:nvPr/>
              </p:nvCxnSpPr>
              <p:spPr>
                <a:xfrm>
                  <a:off x="3075710" y="3181674"/>
                  <a:ext cx="2288012" cy="87238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486400" y="2514600"/>
                  <a:ext cx="0" cy="53340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668523" y="1905000"/>
                  <a:ext cx="1231038" cy="45720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3" idx="1"/>
                </p:cNvCxnSpPr>
                <p:nvPr/>
              </p:nvCxnSpPr>
              <p:spPr>
                <a:xfrm flipV="1">
                  <a:off x="1295401" y="4371109"/>
                  <a:ext cx="1475507" cy="1591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2" idx="6"/>
                </p:cNvCxnSpPr>
                <p:nvPr/>
              </p:nvCxnSpPr>
              <p:spPr>
                <a:xfrm flipH="1" flipV="1">
                  <a:off x="2916381" y="3316756"/>
                  <a:ext cx="27709" cy="900545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2" idx="1"/>
                  <a:endCxn id="18" idx="4"/>
                </p:cNvCxnSpPr>
                <p:nvPr/>
              </p:nvCxnSpPr>
              <p:spPr>
                <a:xfrm>
                  <a:off x="3096491" y="4413320"/>
                  <a:ext cx="1634835" cy="1408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1"/>
                  <a:endCxn id="20" idx="4"/>
                </p:cNvCxnSpPr>
                <p:nvPr/>
              </p:nvCxnSpPr>
              <p:spPr>
                <a:xfrm flipV="1">
                  <a:off x="5036128" y="4387019"/>
                  <a:ext cx="314893" cy="27709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0" idx="1"/>
                  <a:endCxn id="19" idx="4"/>
                </p:cNvCxnSpPr>
                <p:nvPr/>
              </p:nvCxnSpPr>
              <p:spPr>
                <a:xfrm>
                  <a:off x="5655823" y="4387019"/>
                  <a:ext cx="668776" cy="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endCxn id="21" idx="6"/>
                </p:cNvCxnSpPr>
                <p:nvPr/>
              </p:nvCxnSpPr>
              <p:spPr>
                <a:xfrm>
                  <a:off x="6518563" y="4523509"/>
                  <a:ext cx="505810" cy="1877291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19" idx="6"/>
                  <a:endCxn id="22" idx="2"/>
                </p:cNvCxnSpPr>
                <p:nvPr/>
              </p:nvCxnSpPr>
              <p:spPr>
                <a:xfrm flipH="1" flipV="1">
                  <a:off x="6392424" y="3442857"/>
                  <a:ext cx="84576" cy="748143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22" idx="4"/>
                </p:cNvCxnSpPr>
                <p:nvPr/>
              </p:nvCxnSpPr>
              <p:spPr>
                <a:xfrm flipH="1" flipV="1">
                  <a:off x="5638800" y="3225293"/>
                  <a:ext cx="533399" cy="108781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20" idx="6"/>
                </p:cNvCxnSpPr>
                <p:nvPr/>
              </p:nvCxnSpPr>
              <p:spPr>
                <a:xfrm flipV="1">
                  <a:off x="5503422" y="3352801"/>
                  <a:ext cx="12701" cy="838199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19" idx="5"/>
                  <a:endCxn id="15" idx="2"/>
                </p:cNvCxnSpPr>
                <p:nvPr/>
              </p:nvCxnSpPr>
              <p:spPr>
                <a:xfrm flipH="1" flipV="1">
                  <a:off x="5583947" y="3377695"/>
                  <a:ext cx="770838" cy="873675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Heptagon 61"/>
                <p:cNvSpPr/>
                <p:nvPr/>
              </p:nvSpPr>
              <p:spPr>
                <a:xfrm>
                  <a:off x="5363723" y="2216728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sp>
              <p:nvSpPr>
                <p:cNvPr id="65" name="Heptagon 64"/>
                <p:cNvSpPr/>
                <p:nvPr/>
              </p:nvSpPr>
              <p:spPr>
                <a:xfrm>
                  <a:off x="4667107" y="502585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67" name="Straight Arrow Connector 66"/>
                <p:cNvCxnSpPr>
                  <a:stCxn id="18" idx="3"/>
                  <a:endCxn id="65" idx="6"/>
                </p:cNvCxnSpPr>
                <p:nvPr/>
              </p:nvCxnSpPr>
              <p:spPr>
                <a:xfrm>
                  <a:off x="4815903" y="4523511"/>
                  <a:ext cx="3604" cy="50234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Diamond 1"/>
              <p:cNvSpPr/>
              <p:nvPr/>
            </p:nvSpPr>
            <p:spPr>
              <a:xfrm>
                <a:off x="1828800" y="22028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1865168" y="33839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5792393" y="334470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4718196" y="384989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3736114" y="343451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3035878" y="2892137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6481030" y="280722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5720643" y="186025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6640508" y="115054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656625" y="221173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5112327" y="2192482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amond 50"/>
              <p:cNvSpPr/>
              <p:nvPr/>
            </p:nvSpPr>
            <p:spPr>
              <a:xfrm>
                <a:off x="6705600" y="407669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6743698" y="502920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14" idx="0"/>
                <a:endCxn id="3" idx="5"/>
              </p:cNvCxnSpPr>
              <p:nvPr/>
            </p:nvCxnSpPr>
            <p:spPr>
              <a:xfrm>
                <a:off x="1244433" y="2263243"/>
                <a:ext cx="1632861" cy="20782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" idx="1"/>
                <a:endCxn id="12" idx="0"/>
              </p:cNvCxnSpPr>
              <p:nvPr/>
            </p:nvCxnSpPr>
            <p:spPr>
              <a:xfrm flipH="1">
                <a:off x="3142505" y="2419674"/>
                <a:ext cx="9405" cy="1095997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113799" y="3760103"/>
                <a:ext cx="1803989" cy="1408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8" idx="2"/>
                <a:endCxn id="65" idx="0"/>
              </p:cNvCxnSpPr>
              <p:nvPr/>
            </p:nvCxnSpPr>
            <p:spPr>
              <a:xfrm flipH="1">
                <a:off x="5017922" y="3761511"/>
                <a:ext cx="9829" cy="562710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3" idx="2"/>
                <a:endCxn id="12" idx="3"/>
              </p:cNvCxnSpPr>
              <p:nvPr/>
            </p:nvCxnSpPr>
            <p:spPr>
              <a:xfrm>
                <a:off x="1287024" y="3733802"/>
                <a:ext cx="1665442" cy="2630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5" idx="0"/>
                <a:endCxn id="62" idx="2"/>
              </p:cNvCxnSpPr>
              <p:nvPr/>
            </p:nvCxnSpPr>
            <p:spPr>
              <a:xfrm flipH="1" flipV="1">
                <a:off x="5660147" y="1759530"/>
                <a:ext cx="54391" cy="611733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2" idx="1"/>
                <a:endCxn id="17" idx="3"/>
              </p:cNvCxnSpPr>
              <p:nvPr/>
            </p:nvCxnSpPr>
            <p:spPr>
              <a:xfrm flipV="1">
                <a:off x="5744724" y="1295402"/>
                <a:ext cx="1350252" cy="355345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1"/>
              </p:cNvCxnSpPr>
              <p:nvPr/>
            </p:nvCxnSpPr>
            <p:spPr>
              <a:xfrm>
                <a:off x="6705601" y="3625019"/>
                <a:ext cx="609599" cy="201378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0" idx="5"/>
                <a:endCxn id="18" idx="6"/>
              </p:cNvCxnSpPr>
              <p:nvPr/>
            </p:nvCxnSpPr>
            <p:spPr>
              <a:xfrm flipH="1" flipV="1">
                <a:off x="4959927" y="3456709"/>
                <a:ext cx="497480" cy="3266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22" idx="1"/>
                <a:endCxn id="19" idx="0"/>
              </p:cNvCxnSpPr>
              <p:nvPr/>
            </p:nvCxnSpPr>
            <p:spPr>
              <a:xfrm>
                <a:off x="6553201" y="2572074"/>
                <a:ext cx="122214" cy="917296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Callout 4"/>
              <p:cNvSpPr/>
              <p:nvPr/>
            </p:nvSpPr>
            <p:spPr>
              <a:xfrm>
                <a:off x="1848715" y="176991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Oval Callout 59"/>
              <p:cNvSpPr/>
              <p:nvPr/>
            </p:nvSpPr>
            <p:spPr>
              <a:xfrm>
                <a:off x="1880321" y="313862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1" name="Oval Callout 60"/>
              <p:cNvSpPr/>
              <p:nvPr/>
            </p:nvSpPr>
            <p:spPr>
              <a:xfrm>
                <a:off x="3172691" y="2649590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4" name="Oval Callout 63"/>
              <p:cNvSpPr/>
              <p:nvPr/>
            </p:nvSpPr>
            <p:spPr>
              <a:xfrm>
                <a:off x="5047815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8" name="Oval Callout 67"/>
              <p:cNvSpPr/>
              <p:nvPr/>
            </p:nvSpPr>
            <p:spPr>
              <a:xfrm rot="11170928">
                <a:off x="4445178" y="4037994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1" name="Oval Callout 70"/>
              <p:cNvSpPr/>
              <p:nvPr/>
            </p:nvSpPr>
            <p:spPr>
              <a:xfrm>
                <a:off x="3874076" y="3065891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3" name="Oval Callout 72"/>
              <p:cNvSpPr/>
              <p:nvPr/>
            </p:nvSpPr>
            <p:spPr>
              <a:xfrm>
                <a:off x="5865023" y="160048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74" name="Oval Callout 73"/>
              <p:cNvSpPr/>
              <p:nvPr/>
            </p:nvSpPr>
            <p:spPr>
              <a:xfrm>
                <a:off x="6567917" y="811636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76" name="Oval Callout 75"/>
              <p:cNvSpPr/>
              <p:nvPr/>
            </p:nvSpPr>
            <p:spPr>
              <a:xfrm>
                <a:off x="3749814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7" name="Oval Callout 76"/>
              <p:cNvSpPr/>
              <p:nvPr/>
            </p:nvSpPr>
            <p:spPr>
              <a:xfrm>
                <a:off x="5660147" y="2970015"/>
                <a:ext cx="406264" cy="403903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</p:grpSp>
      <p:sp>
        <p:nvSpPr>
          <p:cNvPr id="85" name="Oval Callout 84"/>
          <p:cNvSpPr/>
          <p:nvPr/>
        </p:nvSpPr>
        <p:spPr>
          <a:xfrm>
            <a:off x="7576567" y="2509459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1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7838044" y="3742092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2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7635169" y="4790518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871955" y="486241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400" y="25101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F1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35160" y="26625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F2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248400" y="2590800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F3</a:t>
            </a:r>
            <a:endParaRPr lang="en-US" sz="2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299526" y="609600"/>
            <a:ext cx="13356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smtClean="0"/>
              <a:t>Allen</a:t>
            </a:r>
            <a:endParaRPr lang="en-US" dirty="0" smtClean="0"/>
          </a:p>
          <a:p>
            <a:r>
              <a:rPr lang="en-US" dirty="0" smtClean="0"/>
              <a:t>Next Hop: 1</a:t>
            </a:r>
          </a:p>
          <a:p>
            <a:r>
              <a:rPr lang="en-US" dirty="0" smtClean="0"/>
              <a:t>Route:3,4,9</a:t>
            </a:r>
            <a:endParaRPr lang="en-US" dirty="0"/>
          </a:p>
        </p:txBody>
      </p:sp>
      <p:cxnSp>
        <p:nvCxnSpPr>
          <p:cNvPr id="84" name="Straight Connector 83"/>
          <p:cNvCxnSpPr>
            <a:endCxn id="81" idx="2"/>
          </p:cNvCxnSpPr>
          <p:nvPr/>
        </p:nvCxnSpPr>
        <p:spPr>
          <a:xfrm flipV="1">
            <a:off x="2954474" y="1532930"/>
            <a:ext cx="12863" cy="1138292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960867" y="1742858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42629" y="1524000"/>
            <a:ext cx="13251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smtClean="0"/>
              <a:t>Jack</a:t>
            </a:r>
            <a:endParaRPr lang="en-US" dirty="0" smtClean="0"/>
          </a:p>
          <a:p>
            <a:r>
              <a:rPr lang="en-US" dirty="0" smtClean="0"/>
              <a:t>Next Hop: 7</a:t>
            </a:r>
          </a:p>
          <a:p>
            <a:r>
              <a:rPr lang="en-US" dirty="0" smtClean="0"/>
              <a:t>Route:7,8</a:t>
            </a:r>
            <a:endParaRPr lang="en-US" dirty="0"/>
          </a:p>
        </p:txBody>
      </p:sp>
      <p:cxnSp>
        <p:nvCxnSpPr>
          <p:cNvPr id="94" name="Elbow Connector 93"/>
          <p:cNvCxnSpPr>
            <a:stCxn id="83" idx="0"/>
            <a:endCxn id="91" idx="1"/>
          </p:cNvCxnSpPr>
          <p:nvPr/>
        </p:nvCxnSpPr>
        <p:spPr>
          <a:xfrm rot="5400000" flipH="1" flipV="1">
            <a:off x="6924935" y="1700423"/>
            <a:ext cx="532452" cy="1102936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572762" y="1669911"/>
            <a:ext cx="2070926" cy="2054114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29200" y="4800600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56722" y="6248400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6213556" y="3781712"/>
            <a:ext cx="474651" cy="70212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0"/>
          </p:cNvCxnSpPr>
          <p:nvPr/>
        </p:nvCxnSpPr>
        <p:spPr>
          <a:xfrm flipH="1">
            <a:off x="3201364" y="2200776"/>
            <a:ext cx="829219" cy="70572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9" idx="1"/>
            <a:endCxn id="15" idx="6"/>
          </p:cNvCxnSpPr>
          <p:nvPr/>
        </p:nvCxnSpPr>
        <p:spPr>
          <a:xfrm flipV="1">
            <a:off x="5697590" y="2308250"/>
            <a:ext cx="597279" cy="48104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9511" y="366808"/>
            <a:ext cx="8339205" cy="5878979"/>
            <a:chOff x="99511" y="366808"/>
            <a:chExt cx="8339205" cy="5878979"/>
          </a:xfrm>
        </p:grpSpPr>
        <p:sp>
          <p:nvSpPr>
            <p:cNvPr id="82" name="5-Point Star 81"/>
            <p:cNvSpPr/>
            <p:nvPr/>
          </p:nvSpPr>
          <p:spPr>
            <a:xfrm>
              <a:off x="987744" y="2356354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4282" y="366808"/>
              <a:ext cx="16169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Name: Jingle</a:t>
              </a:r>
            </a:p>
            <a:p>
              <a:r>
                <a:rPr lang="en-US" dirty="0" smtClean="0"/>
                <a:t>Next Hop: 1</a:t>
              </a:r>
            </a:p>
            <a:p>
              <a:r>
                <a:rPr lang="en-US" dirty="0" smtClean="0"/>
                <a:t>Route:1,5,6,7,8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2" idx="0"/>
              <a:endCxn id="9" idx="2"/>
            </p:cNvCxnSpPr>
            <p:nvPr/>
          </p:nvCxnSpPr>
          <p:spPr>
            <a:xfrm flipV="1">
              <a:off x="1153999" y="1290138"/>
              <a:ext cx="18742" cy="1066216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9511" y="1467829"/>
              <a:ext cx="2070926" cy="2054114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2895" y="683187"/>
              <a:ext cx="7895821" cy="5562600"/>
              <a:chOff x="969818" y="811636"/>
              <a:chExt cx="6345382" cy="51319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969818" y="990600"/>
                <a:ext cx="6345382" cy="4953000"/>
                <a:chOff x="893618" y="1752600"/>
                <a:chExt cx="6345382" cy="4953000"/>
              </a:xfrm>
            </p:grpSpPr>
            <p:sp>
              <p:nvSpPr>
                <p:cNvPr id="3" name="Heptagon 2"/>
                <p:cNvSpPr/>
                <p:nvPr/>
              </p:nvSpPr>
              <p:spPr>
                <a:xfrm>
                  <a:off x="2770909" y="29856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Heptagon 11"/>
                <p:cNvSpPr/>
                <p:nvPr/>
              </p:nvSpPr>
              <p:spPr>
                <a:xfrm>
                  <a:off x="2791690" y="421730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3" name="Heptagon 12"/>
                <p:cNvSpPr/>
                <p:nvPr/>
              </p:nvSpPr>
              <p:spPr>
                <a:xfrm>
                  <a:off x="990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4" name="Heptagon 13"/>
                <p:cNvSpPr/>
                <p:nvPr/>
              </p:nvSpPr>
              <p:spPr>
                <a:xfrm>
                  <a:off x="893618" y="296487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" name="Heptagon 14"/>
                <p:cNvSpPr/>
                <p:nvPr/>
              </p:nvSpPr>
              <p:spPr>
                <a:xfrm>
                  <a:off x="5363723" y="307289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17" name="Heptagon 16"/>
                <p:cNvSpPr/>
                <p:nvPr/>
              </p:nvSpPr>
              <p:spPr>
                <a:xfrm>
                  <a:off x="6934200" y="17526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18" name="Heptagon 17"/>
                <p:cNvSpPr/>
                <p:nvPr/>
              </p:nvSpPr>
              <p:spPr>
                <a:xfrm>
                  <a:off x="4731327" y="4218709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19" name="Heptagon 18"/>
                <p:cNvSpPr/>
                <p:nvPr/>
              </p:nvSpPr>
              <p:spPr>
                <a:xfrm>
                  <a:off x="6324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20" name="Heptagon 19"/>
                <p:cNvSpPr/>
                <p:nvPr/>
              </p:nvSpPr>
              <p:spPr>
                <a:xfrm>
                  <a:off x="5351022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21" name="Heptagon 20"/>
                <p:cNvSpPr/>
                <p:nvPr/>
              </p:nvSpPr>
              <p:spPr>
                <a:xfrm>
                  <a:off x="6871973" y="64008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22" name="Heptagon 21"/>
                <p:cNvSpPr/>
                <p:nvPr/>
              </p:nvSpPr>
              <p:spPr>
                <a:xfrm>
                  <a:off x="6172200" y="31380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>
                  <a:stCxn id="14" idx="1"/>
                  <a:endCxn id="3" idx="4"/>
                </p:cNvCxnSpPr>
                <p:nvPr/>
              </p:nvCxnSpPr>
              <p:spPr>
                <a:xfrm>
                  <a:off x="1198419" y="3160892"/>
                  <a:ext cx="1572489" cy="20782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3" idx="1"/>
                  <a:endCxn id="15" idx="4"/>
                </p:cNvCxnSpPr>
                <p:nvPr/>
              </p:nvCxnSpPr>
              <p:spPr>
                <a:xfrm>
                  <a:off x="3075710" y="3181674"/>
                  <a:ext cx="2288012" cy="87238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486400" y="2514600"/>
                  <a:ext cx="0" cy="53340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668523" y="1905000"/>
                  <a:ext cx="1231038" cy="45720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3" idx="1"/>
                </p:cNvCxnSpPr>
                <p:nvPr/>
              </p:nvCxnSpPr>
              <p:spPr>
                <a:xfrm flipV="1">
                  <a:off x="1295401" y="4371109"/>
                  <a:ext cx="1475507" cy="1591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2" idx="6"/>
                </p:cNvCxnSpPr>
                <p:nvPr/>
              </p:nvCxnSpPr>
              <p:spPr>
                <a:xfrm flipH="1" flipV="1">
                  <a:off x="2916381" y="3316756"/>
                  <a:ext cx="27709" cy="900545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2" idx="1"/>
                  <a:endCxn id="18" idx="4"/>
                </p:cNvCxnSpPr>
                <p:nvPr/>
              </p:nvCxnSpPr>
              <p:spPr>
                <a:xfrm>
                  <a:off x="3096491" y="4413320"/>
                  <a:ext cx="1634835" cy="1408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1"/>
                  <a:endCxn id="20" idx="4"/>
                </p:cNvCxnSpPr>
                <p:nvPr/>
              </p:nvCxnSpPr>
              <p:spPr>
                <a:xfrm flipV="1">
                  <a:off x="5036128" y="4387019"/>
                  <a:ext cx="314893" cy="27709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0" idx="1"/>
                  <a:endCxn id="19" idx="4"/>
                </p:cNvCxnSpPr>
                <p:nvPr/>
              </p:nvCxnSpPr>
              <p:spPr>
                <a:xfrm>
                  <a:off x="5655823" y="4387019"/>
                  <a:ext cx="668776" cy="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endCxn id="21" idx="6"/>
                </p:cNvCxnSpPr>
                <p:nvPr/>
              </p:nvCxnSpPr>
              <p:spPr>
                <a:xfrm>
                  <a:off x="6518563" y="4523509"/>
                  <a:ext cx="505810" cy="1877291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19" idx="6"/>
                  <a:endCxn id="22" idx="2"/>
                </p:cNvCxnSpPr>
                <p:nvPr/>
              </p:nvCxnSpPr>
              <p:spPr>
                <a:xfrm flipH="1" flipV="1">
                  <a:off x="6392424" y="3442857"/>
                  <a:ext cx="84576" cy="748143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22" idx="4"/>
                </p:cNvCxnSpPr>
                <p:nvPr/>
              </p:nvCxnSpPr>
              <p:spPr>
                <a:xfrm flipH="1" flipV="1">
                  <a:off x="5638800" y="3225293"/>
                  <a:ext cx="533399" cy="108781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20" idx="6"/>
                </p:cNvCxnSpPr>
                <p:nvPr/>
              </p:nvCxnSpPr>
              <p:spPr>
                <a:xfrm flipV="1">
                  <a:off x="5503422" y="3352801"/>
                  <a:ext cx="12701" cy="838199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19" idx="5"/>
                  <a:endCxn id="15" idx="2"/>
                </p:cNvCxnSpPr>
                <p:nvPr/>
              </p:nvCxnSpPr>
              <p:spPr>
                <a:xfrm flipH="1" flipV="1">
                  <a:off x="5583947" y="3377695"/>
                  <a:ext cx="770838" cy="873675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Heptagon 61"/>
                <p:cNvSpPr/>
                <p:nvPr/>
              </p:nvSpPr>
              <p:spPr>
                <a:xfrm>
                  <a:off x="5363723" y="2216728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sp>
              <p:nvSpPr>
                <p:cNvPr id="65" name="Heptagon 64"/>
                <p:cNvSpPr/>
                <p:nvPr/>
              </p:nvSpPr>
              <p:spPr>
                <a:xfrm>
                  <a:off x="4667107" y="502585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67" name="Straight Arrow Connector 66"/>
                <p:cNvCxnSpPr>
                  <a:stCxn id="18" idx="3"/>
                  <a:endCxn id="65" idx="6"/>
                </p:cNvCxnSpPr>
                <p:nvPr/>
              </p:nvCxnSpPr>
              <p:spPr>
                <a:xfrm>
                  <a:off x="4815903" y="4523511"/>
                  <a:ext cx="3604" cy="502340"/>
                </a:xfrm>
                <a:prstGeom prst="straightConnector1">
                  <a:avLst/>
                </a:prstGeom>
                <a:ln w="63500">
                  <a:solidFill>
                    <a:schemeClr val="bg2">
                      <a:lumMod val="75000"/>
                    </a:schemeClr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Diamond 1"/>
              <p:cNvSpPr/>
              <p:nvPr/>
            </p:nvSpPr>
            <p:spPr>
              <a:xfrm>
                <a:off x="1828800" y="22028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1865168" y="33839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5792393" y="334470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4718196" y="384989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3736114" y="343451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3035878" y="2892137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6481030" y="280722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5720643" y="186025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6640508" y="115054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669511" y="221173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5022836" y="2206702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amond 50"/>
              <p:cNvSpPr/>
              <p:nvPr/>
            </p:nvSpPr>
            <p:spPr>
              <a:xfrm>
                <a:off x="6705600" y="407669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6743698" y="502920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14" idx="0"/>
                <a:endCxn id="3" idx="5"/>
              </p:cNvCxnSpPr>
              <p:nvPr/>
            </p:nvCxnSpPr>
            <p:spPr>
              <a:xfrm>
                <a:off x="1244433" y="2263243"/>
                <a:ext cx="1632861" cy="20782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113799" y="3760103"/>
                <a:ext cx="1803989" cy="1408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8" idx="2"/>
                <a:endCxn id="65" idx="0"/>
              </p:cNvCxnSpPr>
              <p:nvPr/>
            </p:nvCxnSpPr>
            <p:spPr>
              <a:xfrm flipH="1">
                <a:off x="5017922" y="3761511"/>
                <a:ext cx="9829" cy="562710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3" idx="2"/>
                <a:endCxn id="12" idx="3"/>
              </p:cNvCxnSpPr>
              <p:nvPr/>
            </p:nvCxnSpPr>
            <p:spPr>
              <a:xfrm>
                <a:off x="1287024" y="3733802"/>
                <a:ext cx="1665442" cy="2630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5" idx="0"/>
                <a:endCxn id="62" idx="2"/>
              </p:cNvCxnSpPr>
              <p:nvPr/>
            </p:nvCxnSpPr>
            <p:spPr>
              <a:xfrm flipH="1" flipV="1">
                <a:off x="5660147" y="1759530"/>
                <a:ext cx="54391" cy="611733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1"/>
              </p:cNvCxnSpPr>
              <p:nvPr/>
            </p:nvCxnSpPr>
            <p:spPr>
              <a:xfrm>
                <a:off x="6705601" y="3625019"/>
                <a:ext cx="609599" cy="201378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0" idx="5"/>
                <a:endCxn id="18" idx="6"/>
              </p:cNvCxnSpPr>
              <p:nvPr/>
            </p:nvCxnSpPr>
            <p:spPr>
              <a:xfrm flipH="1" flipV="1">
                <a:off x="4959927" y="3456709"/>
                <a:ext cx="497480" cy="3266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22" idx="1"/>
                <a:endCxn id="19" idx="0"/>
              </p:cNvCxnSpPr>
              <p:nvPr/>
            </p:nvCxnSpPr>
            <p:spPr>
              <a:xfrm>
                <a:off x="6553201" y="2572074"/>
                <a:ext cx="122214" cy="917296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Callout 4"/>
              <p:cNvSpPr/>
              <p:nvPr/>
            </p:nvSpPr>
            <p:spPr>
              <a:xfrm>
                <a:off x="1848715" y="176991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Oval Callout 59"/>
              <p:cNvSpPr/>
              <p:nvPr/>
            </p:nvSpPr>
            <p:spPr>
              <a:xfrm>
                <a:off x="1880321" y="313862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1" name="Oval Callout 60"/>
              <p:cNvSpPr/>
              <p:nvPr/>
            </p:nvSpPr>
            <p:spPr>
              <a:xfrm>
                <a:off x="3172691" y="2649590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4" name="Oval Callout 63"/>
              <p:cNvSpPr/>
              <p:nvPr/>
            </p:nvSpPr>
            <p:spPr>
              <a:xfrm>
                <a:off x="5047815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8" name="Oval Callout 67"/>
              <p:cNvSpPr/>
              <p:nvPr/>
            </p:nvSpPr>
            <p:spPr>
              <a:xfrm rot="11170928">
                <a:off x="4382222" y="4037994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1" name="Oval Callout 70"/>
              <p:cNvSpPr/>
              <p:nvPr/>
            </p:nvSpPr>
            <p:spPr>
              <a:xfrm>
                <a:off x="3874076" y="3065891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3" name="Oval Callout 72"/>
              <p:cNvSpPr/>
              <p:nvPr/>
            </p:nvSpPr>
            <p:spPr>
              <a:xfrm>
                <a:off x="5865023" y="160048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74" name="Oval Callout 73"/>
              <p:cNvSpPr/>
              <p:nvPr/>
            </p:nvSpPr>
            <p:spPr>
              <a:xfrm>
                <a:off x="6567917" y="811636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76" name="Oval Callout 75"/>
              <p:cNvSpPr/>
              <p:nvPr/>
            </p:nvSpPr>
            <p:spPr>
              <a:xfrm>
                <a:off x="3749814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7" name="Oval Callout 76"/>
              <p:cNvSpPr/>
              <p:nvPr/>
            </p:nvSpPr>
            <p:spPr>
              <a:xfrm>
                <a:off x="5660147" y="2970015"/>
                <a:ext cx="406264" cy="403903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</p:grpSp>
      <p:sp>
        <p:nvSpPr>
          <p:cNvPr id="85" name="Oval Callout 84"/>
          <p:cNvSpPr/>
          <p:nvPr/>
        </p:nvSpPr>
        <p:spPr>
          <a:xfrm>
            <a:off x="7576567" y="2509459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1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7838044" y="3742092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2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7635169" y="4790518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871955" y="486241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400" y="25101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F1</a:t>
            </a:r>
            <a:endParaRPr lang="en-US" sz="2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029200" y="4800600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656722" y="6248400"/>
            <a:ext cx="125867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ENTR/</a:t>
            </a:r>
            <a:r>
              <a:rPr lang="en-US" b="1" dirty="0" smtClean="0"/>
              <a:t>EXIT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346371" y="2762589"/>
            <a:ext cx="100642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DANGER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34" idx="2"/>
          </p:cNvCxnSpPr>
          <p:nvPr/>
        </p:nvCxnSpPr>
        <p:spPr>
          <a:xfrm flipH="1">
            <a:off x="6213556" y="3781712"/>
            <a:ext cx="474651" cy="70212"/>
          </a:xfrm>
          <a:prstGeom prst="straightConnector1">
            <a:avLst/>
          </a:prstGeom>
          <a:ln w="63500">
            <a:solidFill>
              <a:srgbClr val="FFC00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2" idx="1"/>
            <a:endCxn id="17" idx="3"/>
          </p:cNvCxnSpPr>
          <p:nvPr/>
        </p:nvCxnSpPr>
        <p:spPr>
          <a:xfrm flipV="1">
            <a:off x="6484507" y="1207547"/>
            <a:ext cx="1680175" cy="385163"/>
          </a:xfrm>
          <a:prstGeom prst="straightConnector1">
            <a:avLst/>
          </a:prstGeom>
          <a:ln w="63500">
            <a:solidFill>
              <a:srgbClr val="92D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" idx="0"/>
          </p:cNvCxnSpPr>
          <p:nvPr/>
        </p:nvCxnSpPr>
        <p:spPr>
          <a:xfrm>
            <a:off x="3220601" y="2279127"/>
            <a:ext cx="2906386" cy="98100"/>
          </a:xfrm>
          <a:prstGeom prst="straightConnector1">
            <a:avLst/>
          </a:prstGeom>
          <a:ln w="63500">
            <a:solidFill>
              <a:srgbClr val="92D050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2895" y="683187"/>
            <a:ext cx="7895821" cy="5562600"/>
            <a:chOff x="542895" y="683187"/>
            <a:chExt cx="7895821" cy="5562600"/>
          </a:xfrm>
        </p:grpSpPr>
        <p:sp>
          <p:nvSpPr>
            <p:cNvPr id="82" name="5-Point Star 81"/>
            <p:cNvSpPr/>
            <p:nvPr/>
          </p:nvSpPr>
          <p:spPr>
            <a:xfrm>
              <a:off x="987744" y="2356354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685800"/>
              <a:ext cx="1295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Name: Bob</a:t>
              </a:r>
            </a:p>
            <a:p>
              <a:r>
                <a:rPr lang="en-US" dirty="0" smtClean="0"/>
                <a:t>Next Hop: 3</a:t>
              </a:r>
            </a:p>
            <a:p>
              <a:r>
                <a:rPr lang="en-US" dirty="0" smtClean="0"/>
                <a:t>Route:3,4,9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endCxn id="9" idx="2"/>
            </p:cNvCxnSpPr>
            <p:nvPr/>
          </p:nvCxnSpPr>
          <p:spPr>
            <a:xfrm rot="16200000" flipV="1">
              <a:off x="1873858" y="1907270"/>
              <a:ext cx="1212502" cy="616221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5-Point Star 82"/>
            <p:cNvSpPr/>
            <p:nvPr/>
          </p:nvSpPr>
          <p:spPr>
            <a:xfrm>
              <a:off x="6473438" y="2518117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2788218" y="2671222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967674" y="1832086"/>
              <a:ext cx="2070926" cy="2054114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2895" y="683187"/>
              <a:ext cx="7895821" cy="5562600"/>
              <a:chOff x="969818" y="811636"/>
              <a:chExt cx="6345382" cy="51319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969818" y="990600"/>
                <a:ext cx="6345382" cy="4953000"/>
                <a:chOff x="893618" y="1752600"/>
                <a:chExt cx="6345382" cy="4953000"/>
              </a:xfrm>
            </p:grpSpPr>
            <p:sp>
              <p:nvSpPr>
                <p:cNvPr id="3" name="Heptagon 2"/>
                <p:cNvSpPr/>
                <p:nvPr/>
              </p:nvSpPr>
              <p:spPr>
                <a:xfrm>
                  <a:off x="2770909" y="29856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Heptagon 11"/>
                <p:cNvSpPr/>
                <p:nvPr/>
              </p:nvSpPr>
              <p:spPr>
                <a:xfrm>
                  <a:off x="2791690" y="421730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3" name="Heptagon 12"/>
                <p:cNvSpPr/>
                <p:nvPr/>
              </p:nvSpPr>
              <p:spPr>
                <a:xfrm>
                  <a:off x="990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4" name="Heptagon 13"/>
                <p:cNvSpPr/>
                <p:nvPr/>
              </p:nvSpPr>
              <p:spPr>
                <a:xfrm>
                  <a:off x="893618" y="296487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" name="Heptagon 14"/>
                <p:cNvSpPr/>
                <p:nvPr/>
              </p:nvSpPr>
              <p:spPr>
                <a:xfrm>
                  <a:off x="5363723" y="307289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17" name="Heptagon 16"/>
                <p:cNvSpPr/>
                <p:nvPr/>
              </p:nvSpPr>
              <p:spPr>
                <a:xfrm>
                  <a:off x="6934200" y="17526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18" name="Heptagon 17"/>
                <p:cNvSpPr/>
                <p:nvPr/>
              </p:nvSpPr>
              <p:spPr>
                <a:xfrm>
                  <a:off x="4731327" y="4218709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19" name="Heptagon 18"/>
                <p:cNvSpPr/>
                <p:nvPr/>
              </p:nvSpPr>
              <p:spPr>
                <a:xfrm>
                  <a:off x="6324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20" name="Heptagon 19"/>
                <p:cNvSpPr/>
                <p:nvPr/>
              </p:nvSpPr>
              <p:spPr>
                <a:xfrm>
                  <a:off x="5351022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21" name="Heptagon 20"/>
                <p:cNvSpPr/>
                <p:nvPr/>
              </p:nvSpPr>
              <p:spPr>
                <a:xfrm>
                  <a:off x="6871973" y="64008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22" name="Heptagon 21"/>
                <p:cNvSpPr/>
                <p:nvPr/>
              </p:nvSpPr>
              <p:spPr>
                <a:xfrm>
                  <a:off x="6172200" y="31380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>
                  <a:stCxn id="14" idx="1"/>
                  <a:endCxn id="3" idx="4"/>
                </p:cNvCxnSpPr>
                <p:nvPr/>
              </p:nvCxnSpPr>
              <p:spPr>
                <a:xfrm>
                  <a:off x="1198419" y="3160892"/>
                  <a:ext cx="1572489" cy="2078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3" idx="1"/>
                  <a:endCxn id="15" idx="4"/>
                </p:cNvCxnSpPr>
                <p:nvPr/>
              </p:nvCxnSpPr>
              <p:spPr>
                <a:xfrm>
                  <a:off x="3075710" y="3181674"/>
                  <a:ext cx="2288012" cy="8723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486400" y="2514600"/>
                  <a:ext cx="0" cy="5334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668523" y="1905000"/>
                  <a:ext cx="1231038" cy="4572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3" idx="1"/>
                </p:cNvCxnSpPr>
                <p:nvPr/>
              </p:nvCxnSpPr>
              <p:spPr>
                <a:xfrm flipV="1">
                  <a:off x="1295401" y="4371109"/>
                  <a:ext cx="1475507" cy="1591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2" idx="6"/>
                </p:cNvCxnSpPr>
                <p:nvPr/>
              </p:nvCxnSpPr>
              <p:spPr>
                <a:xfrm flipH="1" flipV="1">
                  <a:off x="2916381" y="3316756"/>
                  <a:ext cx="27709" cy="90054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2" idx="1"/>
                  <a:endCxn id="18" idx="4"/>
                </p:cNvCxnSpPr>
                <p:nvPr/>
              </p:nvCxnSpPr>
              <p:spPr>
                <a:xfrm>
                  <a:off x="3096491" y="4413320"/>
                  <a:ext cx="1634835" cy="140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1"/>
                  <a:endCxn id="20" idx="4"/>
                </p:cNvCxnSpPr>
                <p:nvPr/>
              </p:nvCxnSpPr>
              <p:spPr>
                <a:xfrm flipV="1">
                  <a:off x="5036128" y="4387019"/>
                  <a:ext cx="314893" cy="2770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0" idx="1"/>
                  <a:endCxn id="19" idx="4"/>
                </p:cNvCxnSpPr>
                <p:nvPr/>
              </p:nvCxnSpPr>
              <p:spPr>
                <a:xfrm>
                  <a:off x="5655823" y="4387019"/>
                  <a:ext cx="66877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endCxn id="21" idx="6"/>
                </p:cNvCxnSpPr>
                <p:nvPr/>
              </p:nvCxnSpPr>
              <p:spPr>
                <a:xfrm>
                  <a:off x="6518563" y="4523509"/>
                  <a:ext cx="505810" cy="187729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19" idx="6"/>
                  <a:endCxn id="22" idx="2"/>
                </p:cNvCxnSpPr>
                <p:nvPr/>
              </p:nvCxnSpPr>
              <p:spPr>
                <a:xfrm flipH="1" flipV="1">
                  <a:off x="6392424" y="3442857"/>
                  <a:ext cx="84576" cy="74814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22" idx="4"/>
                </p:cNvCxnSpPr>
                <p:nvPr/>
              </p:nvCxnSpPr>
              <p:spPr>
                <a:xfrm flipH="1" flipV="1">
                  <a:off x="5638800" y="3225293"/>
                  <a:ext cx="533399" cy="10878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20" idx="6"/>
                </p:cNvCxnSpPr>
                <p:nvPr/>
              </p:nvCxnSpPr>
              <p:spPr>
                <a:xfrm flipV="1">
                  <a:off x="5503422" y="3352801"/>
                  <a:ext cx="12701" cy="83819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19" idx="5"/>
                  <a:endCxn id="15" idx="2"/>
                </p:cNvCxnSpPr>
                <p:nvPr/>
              </p:nvCxnSpPr>
              <p:spPr>
                <a:xfrm flipH="1" flipV="1">
                  <a:off x="5583947" y="3377695"/>
                  <a:ext cx="770838" cy="87367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Heptagon 61"/>
                <p:cNvSpPr/>
                <p:nvPr/>
              </p:nvSpPr>
              <p:spPr>
                <a:xfrm>
                  <a:off x="5363723" y="2216728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sp>
              <p:nvSpPr>
                <p:cNvPr id="65" name="Heptagon 64"/>
                <p:cNvSpPr/>
                <p:nvPr/>
              </p:nvSpPr>
              <p:spPr>
                <a:xfrm>
                  <a:off x="4667107" y="502585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67" name="Straight Arrow Connector 66"/>
                <p:cNvCxnSpPr>
                  <a:stCxn id="18" idx="3"/>
                  <a:endCxn id="65" idx="6"/>
                </p:cNvCxnSpPr>
                <p:nvPr/>
              </p:nvCxnSpPr>
              <p:spPr>
                <a:xfrm>
                  <a:off x="4815903" y="4523511"/>
                  <a:ext cx="3604" cy="50234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Diamond 1"/>
              <p:cNvSpPr/>
              <p:nvPr/>
            </p:nvSpPr>
            <p:spPr>
              <a:xfrm>
                <a:off x="1828800" y="22028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1865168" y="33839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5792393" y="334470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4718196" y="384989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3736114" y="343451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3035878" y="2892137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6481030" y="280722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5720643" y="186025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6640508" y="115054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758045" y="221173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5112327" y="2192482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amond 50"/>
              <p:cNvSpPr/>
              <p:nvPr/>
            </p:nvSpPr>
            <p:spPr>
              <a:xfrm>
                <a:off x="6705600" y="407669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6743698" y="502920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14" idx="0"/>
                <a:endCxn id="3" idx="5"/>
              </p:cNvCxnSpPr>
              <p:nvPr/>
            </p:nvCxnSpPr>
            <p:spPr>
              <a:xfrm>
                <a:off x="1244433" y="2263243"/>
                <a:ext cx="1632861" cy="2078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" idx="1"/>
                <a:endCxn id="12" idx="0"/>
              </p:cNvCxnSpPr>
              <p:nvPr/>
            </p:nvCxnSpPr>
            <p:spPr>
              <a:xfrm flipH="1">
                <a:off x="3142505" y="2419674"/>
                <a:ext cx="9405" cy="1095997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113799" y="3760103"/>
                <a:ext cx="1803989" cy="140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8" idx="2"/>
                <a:endCxn id="65" idx="0"/>
              </p:cNvCxnSpPr>
              <p:nvPr/>
            </p:nvCxnSpPr>
            <p:spPr>
              <a:xfrm flipH="1">
                <a:off x="5017922" y="3761511"/>
                <a:ext cx="9829" cy="56271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3" idx="2"/>
                <a:endCxn id="12" idx="3"/>
              </p:cNvCxnSpPr>
              <p:nvPr/>
            </p:nvCxnSpPr>
            <p:spPr>
              <a:xfrm>
                <a:off x="1287024" y="3733802"/>
                <a:ext cx="1665442" cy="2630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5" idx="0"/>
                <a:endCxn id="62" idx="2"/>
              </p:cNvCxnSpPr>
              <p:nvPr/>
            </p:nvCxnSpPr>
            <p:spPr>
              <a:xfrm flipH="1" flipV="1">
                <a:off x="5660147" y="1759530"/>
                <a:ext cx="54391" cy="61173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2" idx="1"/>
                <a:endCxn id="17" idx="3"/>
              </p:cNvCxnSpPr>
              <p:nvPr/>
            </p:nvCxnSpPr>
            <p:spPr>
              <a:xfrm flipV="1">
                <a:off x="5744724" y="1295402"/>
                <a:ext cx="1350252" cy="35534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1"/>
              </p:cNvCxnSpPr>
              <p:nvPr/>
            </p:nvCxnSpPr>
            <p:spPr>
              <a:xfrm>
                <a:off x="6705601" y="3625019"/>
                <a:ext cx="609599" cy="201378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0" idx="5"/>
                <a:endCxn id="18" idx="6"/>
              </p:cNvCxnSpPr>
              <p:nvPr/>
            </p:nvCxnSpPr>
            <p:spPr>
              <a:xfrm flipH="1" flipV="1">
                <a:off x="4959927" y="3456709"/>
                <a:ext cx="497480" cy="3266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22" idx="1"/>
                <a:endCxn id="19" idx="0"/>
              </p:cNvCxnSpPr>
              <p:nvPr/>
            </p:nvCxnSpPr>
            <p:spPr>
              <a:xfrm>
                <a:off x="6553201" y="2572074"/>
                <a:ext cx="122214" cy="917296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Callout 4"/>
              <p:cNvSpPr/>
              <p:nvPr/>
            </p:nvSpPr>
            <p:spPr>
              <a:xfrm>
                <a:off x="1848715" y="176991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Oval Callout 59"/>
              <p:cNvSpPr/>
              <p:nvPr/>
            </p:nvSpPr>
            <p:spPr>
              <a:xfrm>
                <a:off x="1880321" y="313862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1" name="Oval Callout 60"/>
              <p:cNvSpPr/>
              <p:nvPr/>
            </p:nvSpPr>
            <p:spPr>
              <a:xfrm>
                <a:off x="3172691" y="2649590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4" name="Oval Callout 63"/>
              <p:cNvSpPr/>
              <p:nvPr/>
            </p:nvSpPr>
            <p:spPr>
              <a:xfrm>
                <a:off x="5047815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8" name="Oval Callout 67"/>
              <p:cNvSpPr/>
              <p:nvPr/>
            </p:nvSpPr>
            <p:spPr>
              <a:xfrm rot="11170928">
                <a:off x="4382222" y="4037994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1" name="Oval Callout 70"/>
              <p:cNvSpPr/>
              <p:nvPr/>
            </p:nvSpPr>
            <p:spPr>
              <a:xfrm>
                <a:off x="3874076" y="3065891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3" name="Oval Callout 72"/>
              <p:cNvSpPr/>
              <p:nvPr/>
            </p:nvSpPr>
            <p:spPr>
              <a:xfrm>
                <a:off x="5865023" y="160048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74" name="Oval Callout 73"/>
              <p:cNvSpPr/>
              <p:nvPr/>
            </p:nvSpPr>
            <p:spPr>
              <a:xfrm>
                <a:off x="6567917" y="811636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76" name="Oval Callout 75"/>
              <p:cNvSpPr/>
              <p:nvPr/>
            </p:nvSpPr>
            <p:spPr>
              <a:xfrm>
                <a:off x="3749814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7" name="Oval Callout 76"/>
              <p:cNvSpPr/>
              <p:nvPr/>
            </p:nvSpPr>
            <p:spPr>
              <a:xfrm>
                <a:off x="5660147" y="2970015"/>
                <a:ext cx="406264" cy="403903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</p:grpSp>
      <p:sp>
        <p:nvSpPr>
          <p:cNvPr id="85" name="Oval Callout 84"/>
          <p:cNvSpPr/>
          <p:nvPr/>
        </p:nvSpPr>
        <p:spPr>
          <a:xfrm>
            <a:off x="7576567" y="2509459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1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7838044" y="3742092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2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7635169" y="4790518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76898" y="4849715"/>
            <a:ext cx="127150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ENTRANCE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80165" y="6245787"/>
            <a:ext cx="127150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ENTRANCE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035714" y="459141"/>
            <a:ext cx="6511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EXIT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400" y="25101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F1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35160" y="26625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F2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248400" y="2590800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2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42895" y="683187"/>
            <a:ext cx="8524905" cy="5562600"/>
            <a:chOff x="542895" y="683187"/>
            <a:chExt cx="8524905" cy="5562600"/>
          </a:xfrm>
        </p:grpSpPr>
        <p:sp>
          <p:nvSpPr>
            <p:cNvPr id="82" name="5-Point Star 81"/>
            <p:cNvSpPr/>
            <p:nvPr/>
          </p:nvSpPr>
          <p:spPr>
            <a:xfrm>
              <a:off x="987744" y="2356354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1804" y="1524000"/>
              <a:ext cx="1295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Name: Jack</a:t>
              </a:r>
            </a:p>
            <a:p>
              <a:r>
                <a:rPr lang="en-US" dirty="0" smtClean="0"/>
                <a:t>Next Hop: 7</a:t>
              </a:r>
            </a:p>
            <a:p>
              <a:r>
                <a:rPr lang="en-US" dirty="0" smtClean="0"/>
                <a:t>Route:7,8</a:t>
              </a:r>
              <a:endParaRPr lang="en-US" dirty="0"/>
            </a:p>
          </p:txBody>
        </p:sp>
        <p:sp>
          <p:nvSpPr>
            <p:cNvPr id="83" name="5-Point Star 82"/>
            <p:cNvSpPr/>
            <p:nvPr/>
          </p:nvSpPr>
          <p:spPr>
            <a:xfrm>
              <a:off x="6473438" y="2518117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9" name="5-Point Star 88"/>
            <p:cNvSpPr/>
            <p:nvPr/>
          </p:nvSpPr>
          <p:spPr>
            <a:xfrm>
              <a:off x="2788218" y="2671222"/>
              <a:ext cx="332510" cy="30621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562600" y="1603486"/>
              <a:ext cx="2070926" cy="2054114"/>
            </a:xfrm>
            <a:prstGeom prst="ellipse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2895" y="683187"/>
              <a:ext cx="7895821" cy="5562600"/>
              <a:chOff x="969818" y="811636"/>
              <a:chExt cx="6345382" cy="5131964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969818" y="990600"/>
                <a:ext cx="6345382" cy="4953000"/>
                <a:chOff x="893618" y="1752600"/>
                <a:chExt cx="6345382" cy="4953000"/>
              </a:xfrm>
            </p:grpSpPr>
            <p:sp>
              <p:nvSpPr>
                <p:cNvPr id="3" name="Heptagon 2"/>
                <p:cNvSpPr/>
                <p:nvPr/>
              </p:nvSpPr>
              <p:spPr>
                <a:xfrm>
                  <a:off x="2770909" y="29856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2" name="Heptagon 11"/>
                <p:cNvSpPr/>
                <p:nvPr/>
              </p:nvSpPr>
              <p:spPr>
                <a:xfrm>
                  <a:off x="2791690" y="421730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</a:t>
                  </a:r>
                  <a:endParaRPr lang="en-US" dirty="0"/>
                </a:p>
              </p:txBody>
            </p:sp>
            <p:sp>
              <p:nvSpPr>
                <p:cNvPr id="13" name="Heptagon 12"/>
                <p:cNvSpPr/>
                <p:nvPr/>
              </p:nvSpPr>
              <p:spPr>
                <a:xfrm>
                  <a:off x="990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14" name="Heptagon 13"/>
                <p:cNvSpPr/>
                <p:nvPr/>
              </p:nvSpPr>
              <p:spPr>
                <a:xfrm>
                  <a:off x="893618" y="296487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5" name="Heptagon 14"/>
                <p:cNvSpPr/>
                <p:nvPr/>
              </p:nvSpPr>
              <p:spPr>
                <a:xfrm>
                  <a:off x="5363723" y="3072893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</a:t>
                  </a:r>
                  <a:endParaRPr lang="en-US" dirty="0"/>
                </a:p>
              </p:txBody>
            </p:sp>
            <p:sp>
              <p:nvSpPr>
                <p:cNvPr id="17" name="Heptagon 16"/>
                <p:cNvSpPr/>
                <p:nvPr/>
              </p:nvSpPr>
              <p:spPr>
                <a:xfrm>
                  <a:off x="6934200" y="17526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</a:t>
                  </a:r>
                  <a:endParaRPr lang="en-US" dirty="0"/>
                </a:p>
              </p:txBody>
            </p:sp>
            <p:sp>
              <p:nvSpPr>
                <p:cNvPr id="18" name="Heptagon 17"/>
                <p:cNvSpPr/>
                <p:nvPr/>
              </p:nvSpPr>
              <p:spPr>
                <a:xfrm>
                  <a:off x="4731327" y="4218709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19" name="Heptagon 18"/>
                <p:cNvSpPr/>
                <p:nvPr/>
              </p:nvSpPr>
              <p:spPr>
                <a:xfrm>
                  <a:off x="6324600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20" name="Heptagon 19"/>
                <p:cNvSpPr/>
                <p:nvPr/>
              </p:nvSpPr>
              <p:spPr>
                <a:xfrm>
                  <a:off x="5351022" y="41910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21" name="Heptagon 20"/>
                <p:cNvSpPr/>
                <p:nvPr/>
              </p:nvSpPr>
              <p:spPr>
                <a:xfrm>
                  <a:off x="6871973" y="6400800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sp>
              <p:nvSpPr>
                <p:cNvPr id="22" name="Heptagon 21"/>
                <p:cNvSpPr/>
                <p:nvPr/>
              </p:nvSpPr>
              <p:spPr>
                <a:xfrm>
                  <a:off x="6172200" y="3138055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cxnSp>
              <p:nvCxnSpPr>
                <p:cNvPr id="26" name="Straight Arrow Connector 25"/>
                <p:cNvCxnSpPr>
                  <a:stCxn id="14" idx="1"/>
                  <a:endCxn id="3" idx="4"/>
                </p:cNvCxnSpPr>
                <p:nvPr/>
              </p:nvCxnSpPr>
              <p:spPr>
                <a:xfrm>
                  <a:off x="1198419" y="3160892"/>
                  <a:ext cx="1572489" cy="20782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3" idx="1"/>
                  <a:endCxn id="15" idx="4"/>
                </p:cNvCxnSpPr>
                <p:nvPr/>
              </p:nvCxnSpPr>
              <p:spPr>
                <a:xfrm>
                  <a:off x="3075710" y="3181674"/>
                  <a:ext cx="2288012" cy="8723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5486400" y="2514600"/>
                  <a:ext cx="0" cy="5334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668523" y="1905000"/>
                  <a:ext cx="1231038" cy="45720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3" idx="1"/>
                </p:cNvCxnSpPr>
                <p:nvPr/>
              </p:nvCxnSpPr>
              <p:spPr>
                <a:xfrm flipV="1">
                  <a:off x="1295401" y="4371109"/>
                  <a:ext cx="1475507" cy="1591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12" idx="6"/>
                </p:cNvCxnSpPr>
                <p:nvPr/>
              </p:nvCxnSpPr>
              <p:spPr>
                <a:xfrm flipH="1" flipV="1">
                  <a:off x="2916381" y="3316756"/>
                  <a:ext cx="27709" cy="90054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2" idx="1"/>
                  <a:endCxn id="18" idx="4"/>
                </p:cNvCxnSpPr>
                <p:nvPr/>
              </p:nvCxnSpPr>
              <p:spPr>
                <a:xfrm>
                  <a:off x="3096491" y="4413320"/>
                  <a:ext cx="1634835" cy="1408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1"/>
                  <a:endCxn id="20" idx="4"/>
                </p:cNvCxnSpPr>
                <p:nvPr/>
              </p:nvCxnSpPr>
              <p:spPr>
                <a:xfrm flipV="1">
                  <a:off x="5036128" y="4387019"/>
                  <a:ext cx="314893" cy="2770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0" idx="1"/>
                  <a:endCxn id="19" idx="4"/>
                </p:cNvCxnSpPr>
                <p:nvPr/>
              </p:nvCxnSpPr>
              <p:spPr>
                <a:xfrm>
                  <a:off x="5655823" y="4387019"/>
                  <a:ext cx="668776" cy="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endCxn id="21" idx="6"/>
                </p:cNvCxnSpPr>
                <p:nvPr/>
              </p:nvCxnSpPr>
              <p:spPr>
                <a:xfrm>
                  <a:off x="6518563" y="4523509"/>
                  <a:ext cx="505810" cy="187729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19" idx="6"/>
                  <a:endCxn id="22" idx="2"/>
                </p:cNvCxnSpPr>
                <p:nvPr/>
              </p:nvCxnSpPr>
              <p:spPr>
                <a:xfrm flipH="1" flipV="1">
                  <a:off x="6392424" y="3442857"/>
                  <a:ext cx="84576" cy="74814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22" idx="4"/>
                </p:cNvCxnSpPr>
                <p:nvPr/>
              </p:nvCxnSpPr>
              <p:spPr>
                <a:xfrm flipH="1" flipV="1">
                  <a:off x="5638800" y="3225293"/>
                  <a:ext cx="533399" cy="108781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20" idx="6"/>
                </p:cNvCxnSpPr>
                <p:nvPr/>
              </p:nvCxnSpPr>
              <p:spPr>
                <a:xfrm flipV="1">
                  <a:off x="5503422" y="3352801"/>
                  <a:ext cx="12701" cy="838199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19" idx="5"/>
                  <a:endCxn id="15" idx="2"/>
                </p:cNvCxnSpPr>
                <p:nvPr/>
              </p:nvCxnSpPr>
              <p:spPr>
                <a:xfrm flipH="1" flipV="1">
                  <a:off x="5583947" y="3377695"/>
                  <a:ext cx="770838" cy="87367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Heptagon 61"/>
                <p:cNvSpPr/>
                <p:nvPr/>
              </p:nvSpPr>
              <p:spPr>
                <a:xfrm>
                  <a:off x="5363723" y="2216728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sp>
              <p:nvSpPr>
                <p:cNvPr id="65" name="Heptagon 64"/>
                <p:cNvSpPr/>
                <p:nvPr/>
              </p:nvSpPr>
              <p:spPr>
                <a:xfrm>
                  <a:off x="4667107" y="5025851"/>
                  <a:ext cx="304800" cy="304800"/>
                </a:xfrm>
                <a:prstGeom prst="hep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cxnSp>
              <p:nvCxnSpPr>
                <p:cNvPr id="67" name="Straight Arrow Connector 66"/>
                <p:cNvCxnSpPr>
                  <a:stCxn id="18" idx="3"/>
                  <a:endCxn id="65" idx="6"/>
                </p:cNvCxnSpPr>
                <p:nvPr/>
              </p:nvCxnSpPr>
              <p:spPr>
                <a:xfrm>
                  <a:off x="4815903" y="4523511"/>
                  <a:ext cx="3604" cy="50234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Diamond 1"/>
              <p:cNvSpPr/>
              <p:nvPr/>
            </p:nvSpPr>
            <p:spPr>
              <a:xfrm>
                <a:off x="1828800" y="22028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amond 31"/>
              <p:cNvSpPr/>
              <p:nvPr/>
            </p:nvSpPr>
            <p:spPr>
              <a:xfrm>
                <a:off x="1865168" y="338397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/>
              <p:cNvSpPr/>
              <p:nvPr/>
            </p:nvSpPr>
            <p:spPr>
              <a:xfrm>
                <a:off x="5792393" y="334470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4718196" y="384989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3736114" y="343451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/>
              <p:cNvSpPr/>
              <p:nvPr/>
            </p:nvSpPr>
            <p:spPr>
              <a:xfrm>
                <a:off x="3035878" y="2892137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/>
              <p:cNvSpPr/>
              <p:nvPr/>
            </p:nvSpPr>
            <p:spPr>
              <a:xfrm>
                <a:off x="6481030" y="2807223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Diamond 43"/>
              <p:cNvSpPr/>
              <p:nvPr/>
            </p:nvSpPr>
            <p:spPr>
              <a:xfrm>
                <a:off x="5720643" y="186025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amond 45"/>
              <p:cNvSpPr/>
              <p:nvPr/>
            </p:nvSpPr>
            <p:spPr>
              <a:xfrm>
                <a:off x="6640508" y="115054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758045" y="221173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iamond 48"/>
              <p:cNvSpPr/>
              <p:nvPr/>
            </p:nvSpPr>
            <p:spPr>
              <a:xfrm>
                <a:off x="5112327" y="2192482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Diamond 50"/>
              <p:cNvSpPr/>
              <p:nvPr/>
            </p:nvSpPr>
            <p:spPr>
              <a:xfrm>
                <a:off x="6705600" y="4076699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/>
              <p:cNvSpPr/>
              <p:nvPr/>
            </p:nvSpPr>
            <p:spPr>
              <a:xfrm>
                <a:off x="6743698" y="5029200"/>
                <a:ext cx="232063" cy="325582"/>
              </a:xfrm>
              <a:prstGeom prst="diamon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14" idx="0"/>
                <a:endCxn id="3" idx="5"/>
              </p:cNvCxnSpPr>
              <p:nvPr/>
            </p:nvCxnSpPr>
            <p:spPr>
              <a:xfrm>
                <a:off x="1244433" y="2263243"/>
                <a:ext cx="1632861" cy="2078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" idx="1"/>
                <a:endCxn id="12" idx="0"/>
              </p:cNvCxnSpPr>
              <p:nvPr/>
            </p:nvCxnSpPr>
            <p:spPr>
              <a:xfrm flipH="1">
                <a:off x="3142505" y="2419674"/>
                <a:ext cx="9405" cy="1095997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113799" y="3760103"/>
                <a:ext cx="1803989" cy="140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8" idx="2"/>
                <a:endCxn id="65" idx="0"/>
              </p:cNvCxnSpPr>
              <p:nvPr/>
            </p:nvCxnSpPr>
            <p:spPr>
              <a:xfrm flipH="1">
                <a:off x="5017922" y="3761511"/>
                <a:ext cx="9829" cy="562710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3" idx="2"/>
                <a:endCxn id="12" idx="3"/>
              </p:cNvCxnSpPr>
              <p:nvPr/>
            </p:nvCxnSpPr>
            <p:spPr>
              <a:xfrm>
                <a:off x="1287024" y="3733802"/>
                <a:ext cx="1665442" cy="2630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15" idx="0"/>
                <a:endCxn id="62" idx="2"/>
              </p:cNvCxnSpPr>
              <p:nvPr/>
            </p:nvCxnSpPr>
            <p:spPr>
              <a:xfrm flipH="1" flipV="1">
                <a:off x="5660147" y="1759530"/>
                <a:ext cx="54391" cy="611733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62" idx="1"/>
                <a:endCxn id="17" idx="3"/>
              </p:cNvCxnSpPr>
              <p:nvPr/>
            </p:nvCxnSpPr>
            <p:spPr>
              <a:xfrm flipV="1">
                <a:off x="5744724" y="1295402"/>
                <a:ext cx="1350252" cy="355345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1"/>
              </p:cNvCxnSpPr>
              <p:nvPr/>
            </p:nvCxnSpPr>
            <p:spPr>
              <a:xfrm>
                <a:off x="6705601" y="3625019"/>
                <a:ext cx="609599" cy="201378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20" idx="5"/>
                <a:endCxn id="18" idx="6"/>
              </p:cNvCxnSpPr>
              <p:nvPr/>
            </p:nvCxnSpPr>
            <p:spPr>
              <a:xfrm flipH="1" flipV="1">
                <a:off x="4959927" y="3456709"/>
                <a:ext cx="497480" cy="32661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22" idx="1"/>
                <a:endCxn id="19" idx="0"/>
              </p:cNvCxnSpPr>
              <p:nvPr/>
            </p:nvCxnSpPr>
            <p:spPr>
              <a:xfrm>
                <a:off x="6553201" y="2572074"/>
                <a:ext cx="122214" cy="917296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Callout 4"/>
              <p:cNvSpPr/>
              <p:nvPr/>
            </p:nvSpPr>
            <p:spPr>
              <a:xfrm>
                <a:off x="1848715" y="176991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0" name="Oval Callout 59"/>
              <p:cNvSpPr/>
              <p:nvPr/>
            </p:nvSpPr>
            <p:spPr>
              <a:xfrm>
                <a:off x="1880321" y="313862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1" name="Oval Callout 60"/>
              <p:cNvSpPr/>
              <p:nvPr/>
            </p:nvSpPr>
            <p:spPr>
              <a:xfrm>
                <a:off x="3172691" y="2649590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4" name="Oval Callout 63"/>
              <p:cNvSpPr/>
              <p:nvPr/>
            </p:nvSpPr>
            <p:spPr>
              <a:xfrm>
                <a:off x="5047815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68" name="Oval Callout 67"/>
              <p:cNvSpPr/>
              <p:nvPr/>
            </p:nvSpPr>
            <p:spPr>
              <a:xfrm rot="11170928">
                <a:off x="4382222" y="4037994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71" name="Oval Callout 70"/>
              <p:cNvSpPr/>
              <p:nvPr/>
            </p:nvSpPr>
            <p:spPr>
              <a:xfrm>
                <a:off x="3874076" y="3065891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73" name="Oval Callout 72"/>
              <p:cNvSpPr/>
              <p:nvPr/>
            </p:nvSpPr>
            <p:spPr>
              <a:xfrm>
                <a:off x="5865023" y="1600487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74" name="Oval Callout 73"/>
              <p:cNvSpPr/>
              <p:nvPr/>
            </p:nvSpPr>
            <p:spPr>
              <a:xfrm>
                <a:off x="6567917" y="811636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76" name="Oval Callout 75"/>
              <p:cNvSpPr/>
              <p:nvPr/>
            </p:nvSpPr>
            <p:spPr>
              <a:xfrm>
                <a:off x="3749814" y="1860259"/>
                <a:ext cx="361085" cy="318082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7" name="Oval Callout 76"/>
              <p:cNvSpPr/>
              <p:nvPr/>
            </p:nvSpPr>
            <p:spPr>
              <a:xfrm>
                <a:off x="5660147" y="2970015"/>
                <a:ext cx="406264" cy="403903"/>
              </a:xfrm>
              <a:prstGeom prst="wedgeEllipseCallo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</p:grpSp>
      </p:grpSp>
      <p:sp>
        <p:nvSpPr>
          <p:cNvPr id="85" name="Oval Callout 84"/>
          <p:cNvSpPr/>
          <p:nvPr/>
        </p:nvSpPr>
        <p:spPr>
          <a:xfrm>
            <a:off x="7576567" y="2509459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1</a:t>
            </a:r>
          </a:p>
        </p:txBody>
      </p:sp>
      <p:sp>
        <p:nvSpPr>
          <p:cNvPr id="86" name="Oval Callout 85"/>
          <p:cNvSpPr/>
          <p:nvPr/>
        </p:nvSpPr>
        <p:spPr>
          <a:xfrm>
            <a:off x="7838044" y="3742092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dirty="0"/>
              <a:t>2</a:t>
            </a:r>
          </a:p>
        </p:txBody>
      </p:sp>
      <p:sp>
        <p:nvSpPr>
          <p:cNvPr id="87" name="Oval Callout 86"/>
          <p:cNvSpPr/>
          <p:nvPr/>
        </p:nvSpPr>
        <p:spPr>
          <a:xfrm>
            <a:off x="7635169" y="4790518"/>
            <a:ext cx="505531" cy="437796"/>
          </a:xfrm>
          <a:prstGeom prst="wedgeEllipseCallou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13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4976898" y="4849715"/>
            <a:ext cx="127150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altLang="zh-CN" b="1" dirty="0" smtClean="0"/>
              <a:t>ENTRANCE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680165" y="6245787"/>
            <a:ext cx="1271502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ENTRANCE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035714" y="459141"/>
            <a:ext cx="6511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 EXIT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400" y="25101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F1</a:t>
            </a:r>
            <a:endParaRPr lang="en-US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435160" y="2662535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F2</a:t>
            </a:r>
            <a:endParaRPr lang="en-US" sz="2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248400" y="2590800"/>
            <a:ext cx="53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F3</a:t>
            </a:r>
            <a:endParaRPr lang="en-US" sz="2400" b="1" dirty="0"/>
          </a:p>
        </p:txBody>
      </p:sp>
      <p:cxnSp>
        <p:nvCxnSpPr>
          <p:cNvPr id="24" name="Elbow Connector 23"/>
          <p:cNvCxnSpPr>
            <a:stCxn id="9" idx="1"/>
            <a:endCxn id="83" idx="4"/>
          </p:cNvCxnSpPr>
          <p:nvPr/>
        </p:nvCxnSpPr>
        <p:spPr>
          <a:xfrm rot="10800000" flipV="1">
            <a:off x="6805948" y="1985665"/>
            <a:ext cx="965856" cy="649414"/>
          </a:xfrm>
          <a:prstGeom prst="bentConnector3">
            <a:avLst>
              <a:gd name="adj1" fmla="val 102596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4881" y="1354138"/>
            <a:ext cx="9069119" cy="3903662"/>
            <a:chOff x="907255" y="1676399"/>
            <a:chExt cx="7779545" cy="2895601"/>
          </a:xfrm>
        </p:grpSpPr>
        <p:pic>
          <p:nvPicPr>
            <p:cNvPr id="1026" name="Picture 2" descr="F:\paper\paper\version-01\pic\estimat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733800" y="1662112"/>
              <a:ext cx="2181225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F:\paper\paper\version-01\pic\y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925" y="1981199"/>
              <a:ext cx="1285875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F:\paper\paper\version-01\pic\y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450" y="2767011"/>
              <a:ext cx="1285875" cy="1571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100513" y="2309813"/>
              <a:ext cx="3810000" cy="457198"/>
            </a:xfrm>
            <a:prstGeom prst="straightConnector1">
              <a:avLst/>
            </a:prstGeom>
            <a:ln w="25400" cap="rnd">
              <a:solidFill>
                <a:srgbClr val="002060"/>
              </a:solidFill>
              <a:prstDash val="solid"/>
              <a:headEnd type="stealt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5395915" y="2413309"/>
              <a:ext cx="2514598" cy="35370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26" idx="2"/>
            </p:cNvCxnSpPr>
            <p:nvPr/>
          </p:nvCxnSpPr>
          <p:spPr>
            <a:xfrm flipV="1">
              <a:off x="1890713" y="2767013"/>
              <a:ext cx="1828800" cy="357186"/>
            </a:xfrm>
            <a:prstGeom prst="straightConnector1">
              <a:avLst/>
            </a:prstGeom>
            <a:ln w="25400" cap="rnd">
              <a:solidFill>
                <a:srgbClr val="002060"/>
              </a:solidFill>
              <a:prstDash val="sysDot"/>
              <a:headEnd type="triangl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90713" y="2767013"/>
              <a:ext cx="3200400" cy="45720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headEnd type="triangl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3490913" y="2362199"/>
              <a:ext cx="761999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54262" y="1868843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微软雅黑" pitchFamily="34" charset="-122"/>
                  <a:ea typeface="微软雅黑" pitchFamily="34" charset="-122"/>
                </a:rPr>
                <a:t>Receiver</a:t>
              </a:r>
              <a:endParaRPr 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837111" y="2309813"/>
              <a:ext cx="761999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5" idx="2"/>
              <a:endCxn id="44" idx="1"/>
            </p:cNvCxnSpPr>
            <p:nvPr/>
          </p:nvCxnSpPr>
          <p:spPr>
            <a:xfrm>
              <a:off x="3125787" y="2330508"/>
              <a:ext cx="476718" cy="165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907255" y="2396670"/>
              <a:ext cx="1592263" cy="217533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99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aper\paper\version-003\pic\system-wor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9" y="0"/>
            <a:ext cx="7854721" cy="683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reeform 23"/>
          <p:cNvSpPr/>
          <p:nvPr/>
        </p:nvSpPr>
        <p:spPr>
          <a:xfrm>
            <a:off x="2534847" y="3313442"/>
            <a:ext cx="5148653" cy="2297791"/>
          </a:xfrm>
          <a:custGeom>
            <a:avLst/>
            <a:gdLst>
              <a:gd name="connsiteX0" fmla="*/ 4559300 w 4594787"/>
              <a:gd name="connsiteY0" fmla="*/ 1498600 h 2387673"/>
              <a:gd name="connsiteX1" fmla="*/ 4559300 w 4594787"/>
              <a:gd name="connsiteY1" fmla="*/ 596900 h 2387673"/>
              <a:gd name="connsiteX2" fmla="*/ 4546600 w 4594787"/>
              <a:gd name="connsiteY2" fmla="*/ 546100 h 2387673"/>
              <a:gd name="connsiteX3" fmla="*/ 4521200 w 4594787"/>
              <a:gd name="connsiteY3" fmla="*/ 495300 h 2387673"/>
              <a:gd name="connsiteX4" fmla="*/ 4457700 w 4594787"/>
              <a:gd name="connsiteY4" fmla="*/ 419100 h 2387673"/>
              <a:gd name="connsiteX5" fmla="*/ 4381500 w 4594787"/>
              <a:gd name="connsiteY5" fmla="*/ 368300 h 2387673"/>
              <a:gd name="connsiteX6" fmla="*/ 4305300 w 4594787"/>
              <a:gd name="connsiteY6" fmla="*/ 355600 h 2387673"/>
              <a:gd name="connsiteX7" fmla="*/ 4229100 w 4594787"/>
              <a:gd name="connsiteY7" fmla="*/ 330200 h 2387673"/>
              <a:gd name="connsiteX8" fmla="*/ 4076700 w 4594787"/>
              <a:gd name="connsiteY8" fmla="*/ 317500 h 2387673"/>
              <a:gd name="connsiteX9" fmla="*/ 3873500 w 4594787"/>
              <a:gd name="connsiteY9" fmla="*/ 292100 h 2387673"/>
              <a:gd name="connsiteX10" fmla="*/ 3835400 w 4594787"/>
              <a:gd name="connsiteY10" fmla="*/ 279400 h 2387673"/>
              <a:gd name="connsiteX11" fmla="*/ 3670300 w 4594787"/>
              <a:gd name="connsiteY11" fmla="*/ 254000 h 2387673"/>
              <a:gd name="connsiteX12" fmla="*/ 3009900 w 4594787"/>
              <a:gd name="connsiteY12" fmla="*/ 266700 h 2387673"/>
              <a:gd name="connsiteX13" fmla="*/ 2844800 w 4594787"/>
              <a:gd name="connsiteY13" fmla="*/ 304800 h 2387673"/>
              <a:gd name="connsiteX14" fmla="*/ 2781300 w 4594787"/>
              <a:gd name="connsiteY14" fmla="*/ 317500 h 2387673"/>
              <a:gd name="connsiteX15" fmla="*/ 2705100 w 4594787"/>
              <a:gd name="connsiteY15" fmla="*/ 342900 h 2387673"/>
              <a:gd name="connsiteX16" fmla="*/ 2387600 w 4594787"/>
              <a:gd name="connsiteY16" fmla="*/ 330200 h 2387673"/>
              <a:gd name="connsiteX17" fmla="*/ 2324100 w 4594787"/>
              <a:gd name="connsiteY17" fmla="*/ 317500 h 2387673"/>
              <a:gd name="connsiteX18" fmla="*/ 2222500 w 4594787"/>
              <a:gd name="connsiteY18" fmla="*/ 304800 h 2387673"/>
              <a:gd name="connsiteX19" fmla="*/ 2133600 w 4594787"/>
              <a:gd name="connsiteY19" fmla="*/ 279400 h 2387673"/>
              <a:gd name="connsiteX20" fmla="*/ 2095500 w 4594787"/>
              <a:gd name="connsiteY20" fmla="*/ 266700 h 2387673"/>
              <a:gd name="connsiteX21" fmla="*/ 2032000 w 4594787"/>
              <a:gd name="connsiteY21" fmla="*/ 254000 h 2387673"/>
              <a:gd name="connsiteX22" fmla="*/ 1981200 w 4594787"/>
              <a:gd name="connsiteY22" fmla="*/ 241300 h 2387673"/>
              <a:gd name="connsiteX23" fmla="*/ 1841500 w 4594787"/>
              <a:gd name="connsiteY23" fmla="*/ 228600 h 2387673"/>
              <a:gd name="connsiteX24" fmla="*/ 1574800 w 4594787"/>
              <a:gd name="connsiteY24" fmla="*/ 177800 h 2387673"/>
              <a:gd name="connsiteX25" fmla="*/ 1511300 w 4594787"/>
              <a:gd name="connsiteY25" fmla="*/ 165100 h 2387673"/>
              <a:gd name="connsiteX26" fmla="*/ 1358900 w 4594787"/>
              <a:gd name="connsiteY26" fmla="*/ 152400 h 2387673"/>
              <a:gd name="connsiteX27" fmla="*/ 1244600 w 4594787"/>
              <a:gd name="connsiteY27" fmla="*/ 127000 h 2387673"/>
              <a:gd name="connsiteX28" fmla="*/ 1155700 w 4594787"/>
              <a:gd name="connsiteY28" fmla="*/ 114300 h 2387673"/>
              <a:gd name="connsiteX29" fmla="*/ 1016000 w 4594787"/>
              <a:gd name="connsiteY29" fmla="*/ 76200 h 2387673"/>
              <a:gd name="connsiteX30" fmla="*/ 838200 w 4594787"/>
              <a:gd name="connsiteY30" fmla="*/ 25400 h 2387673"/>
              <a:gd name="connsiteX31" fmla="*/ 622300 w 4594787"/>
              <a:gd name="connsiteY31" fmla="*/ 0 h 2387673"/>
              <a:gd name="connsiteX32" fmla="*/ 495300 w 4594787"/>
              <a:gd name="connsiteY32" fmla="*/ 12700 h 2387673"/>
              <a:gd name="connsiteX33" fmla="*/ 431800 w 4594787"/>
              <a:gd name="connsiteY33" fmla="*/ 88900 h 2387673"/>
              <a:gd name="connsiteX34" fmla="*/ 406400 w 4594787"/>
              <a:gd name="connsiteY34" fmla="*/ 165100 h 2387673"/>
              <a:gd name="connsiteX35" fmla="*/ 393700 w 4594787"/>
              <a:gd name="connsiteY35" fmla="*/ 203200 h 2387673"/>
              <a:gd name="connsiteX36" fmla="*/ 368300 w 4594787"/>
              <a:gd name="connsiteY36" fmla="*/ 330200 h 2387673"/>
              <a:gd name="connsiteX37" fmla="*/ 368300 w 4594787"/>
              <a:gd name="connsiteY37" fmla="*/ 1016000 h 2387673"/>
              <a:gd name="connsiteX38" fmla="*/ 381000 w 4594787"/>
              <a:gd name="connsiteY38" fmla="*/ 1130300 h 2387673"/>
              <a:gd name="connsiteX39" fmla="*/ 406400 w 4594787"/>
              <a:gd name="connsiteY39" fmla="*/ 1257300 h 2387673"/>
              <a:gd name="connsiteX40" fmla="*/ 419100 w 4594787"/>
              <a:gd name="connsiteY40" fmla="*/ 1625600 h 2387673"/>
              <a:gd name="connsiteX41" fmla="*/ 406400 w 4594787"/>
              <a:gd name="connsiteY41" fmla="*/ 1930400 h 2387673"/>
              <a:gd name="connsiteX42" fmla="*/ 381000 w 4594787"/>
              <a:gd name="connsiteY42" fmla="*/ 1968500 h 2387673"/>
              <a:gd name="connsiteX43" fmla="*/ 368300 w 4594787"/>
              <a:gd name="connsiteY43" fmla="*/ 2006600 h 2387673"/>
              <a:gd name="connsiteX44" fmla="*/ 304800 w 4594787"/>
              <a:gd name="connsiteY44" fmla="*/ 2082800 h 2387673"/>
              <a:gd name="connsiteX45" fmla="*/ 241300 w 4594787"/>
              <a:gd name="connsiteY45" fmla="*/ 2146300 h 2387673"/>
              <a:gd name="connsiteX46" fmla="*/ 114300 w 4594787"/>
              <a:gd name="connsiteY46" fmla="*/ 2298700 h 2387673"/>
              <a:gd name="connsiteX47" fmla="*/ 38100 w 4594787"/>
              <a:gd name="connsiteY47" fmla="*/ 2349500 h 2387673"/>
              <a:gd name="connsiteX48" fmla="*/ 0 w 4594787"/>
              <a:gd name="connsiteY48" fmla="*/ 2387600 h 23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94787" h="2387673">
                <a:moveTo>
                  <a:pt x="4559300" y="1498600"/>
                </a:moveTo>
                <a:cubicBezTo>
                  <a:pt x="4626021" y="1164994"/>
                  <a:pt x="4582423" y="1406204"/>
                  <a:pt x="4559300" y="596900"/>
                </a:cubicBezTo>
                <a:cubicBezTo>
                  <a:pt x="4558802" y="579453"/>
                  <a:pt x="4552729" y="562443"/>
                  <a:pt x="4546600" y="546100"/>
                </a:cubicBezTo>
                <a:cubicBezTo>
                  <a:pt x="4539953" y="528373"/>
                  <a:pt x="4530593" y="511738"/>
                  <a:pt x="4521200" y="495300"/>
                </a:cubicBezTo>
                <a:cubicBezTo>
                  <a:pt x="4504428" y="465949"/>
                  <a:pt x="4484717" y="440114"/>
                  <a:pt x="4457700" y="419100"/>
                </a:cubicBezTo>
                <a:cubicBezTo>
                  <a:pt x="4433603" y="400358"/>
                  <a:pt x="4411612" y="373319"/>
                  <a:pt x="4381500" y="368300"/>
                </a:cubicBezTo>
                <a:cubicBezTo>
                  <a:pt x="4356100" y="364067"/>
                  <a:pt x="4330282" y="361845"/>
                  <a:pt x="4305300" y="355600"/>
                </a:cubicBezTo>
                <a:cubicBezTo>
                  <a:pt x="4279325" y="349106"/>
                  <a:pt x="4255781" y="332423"/>
                  <a:pt x="4229100" y="330200"/>
                </a:cubicBezTo>
                <a:lnTo>
                  <a:pt x="4076700" y="317500"/>
                </a:lnTo>
                <a:cubicBezTo>
                  <a:pt x="3951529" y="286207"/>
                  <a:pt x="4116063" y="324442"/>
                  <a:pt x="3873500" y="292100"/>
                </a:cubicBezTo>
                <a:cubicBezTo>
                  <a:pt x="3860230" y="290331"/>
                  <a:pt x="3848558" y="281867"/>
                  <a:pt x="3835400" y="279400"/>
                </a:cubicBezTo>
                <a:cubicBezTo>
                  <a:pt x="3780673" y="269139"/>
                  <a:pt x="3725333" y="262467"/>
                  <a:pt x="3670300" y="254000"/>
                </a:cubicBezTo>
                <a:lnTo>
                  <a:pt x="3009900" y="266700"/>
                </a:lnTo>
                <a:cubicBezTo>
                  <a:pt x="2876324" y="271228"/>
                  <a:pt x="2965650" y="280630"/>
                  <a:pt x="2844800" y="304800"/>
                </a:cubicBezTo>
                <a:cubicBezTo>
                  <a:pt x="2823633" y="309033"/>
                  <a:pt x="2802125" y="311820"/>
                  <a:pt x="2781300" y="317500"/>
                </a:cubicBezTo>
                <a:cubicBezTo>
                  <a:pt x="2755469" y="324545"/>
                  <a:pt x="2705100" y="342900"/>
                  <a:pt x="2705100" y="342900"/>
                </a:cubicBezTo>
                <a:cubicBezTo>
                  <a:pt x="2599267" y="338667"/>
                  <a:pt x="2493283" y="337246"/>
                  <a:pt x="2387600" y="330200"/>
                </a:cubicBezTo>
                <a:cubicBezTo>
                  <a:pt x="2366062" y="328764"/>
                  <a:pt x="2345435" y="320782"/>
                  <a:pt x="2324100" y="317500"/>
                </a:cubicBezTo>
                <a:cubicBezTo>
                  <a:pt x="2290367" y="312310"/>
                  <a:pt x="2256367" y="309033"/>
                  <a:pt x="2222500" y="304800"/>
                </a:cubicBezTo>
                <a:cubicBezTo>
                  <a:pt x="2131149" y="274350"/>
                  <a:pt x="2245228" y="311294"/>
                  <a:pt x="2133600" y="279400"/>
                </a:cubicBezTo>
                <a:cubicBezTo>
                  <a:pt x="2120728" y="275722"/>
                  <a:pt x="2108487" y="269947"/>
                  <a:pt x="2095500" y="266700"/>
                </a:cubicBezTo>
                <a:cubicBezTo>
                  <a:pt x="2074559" y="261465"/>
                  <a:pt x="2053072" y="258683"/>
                  <a:pt x="2032000" y="254000"/>
                </a:cubicBezTo>
                <a:cubicBezTo>
                  <a:pt x="2014961" y="250214"/>
                  <a:pt x="1998501" y="243607"/>
                  <a:pt x="1981200" y="241300"/>
                </a:cubicBezTo>
                <a:cubicBezTo>
                  <a:pt x="1934851" y="235120"/>
                  <a:pt x="1888067" y="232833"/>
                  <a:pt x="1841500" y="228600"/>
                </a:cubicBezTo>
                <a:cubicBezTo>
                  <a:pt x="1693605" y="191626"/>
                  <a:pt x="1917578" y="246356"/>
                  <a:pt x="1574800" y="177800"/>
                </a:cubicBezTo>
                <a:cubicBezTo>
                  <a:pt x="1553633" y="173567"/>
                  <a:pt x="1532738" y="167622"/>
                  <a:pt x="1511300" y="165100"/>
                </a:cubicBezTo>
                <a:cubicBezTo>
                  <a:pt x="1460673" y="159144"/>
                  <a:pt x="1409700" y="156633"/>
                  <a:pt x="1358900" y="152400"/>
                </a:cubicBezTo>
                <a:cubicBezTo>
                  <a:pt x="1313233" y="140983"/>
                  <a:pt x="1292969" y="135062"/>
                  <a:pt x="1244600" y="127000"/>
                </a:cubicBezTo>
                <a:cubicBezTo>
                  <a:pt x="1215073" y="122079"/>
                  <a:pt x="1185333" y="118533"/>
                  <a:pt x="1155700" y="114300"/>
                </a:cubicBezTo>
                <a:cubicBezTo>
                  <a:pt x="925430" y="37543"/>
                  <a:pt x="1213459" y="130052"/>
                  <a:pt x="1016000" y="76200"/>
                </a:cubicBezTo>
                <a:cubicBezTo>
                  <a:pt x="936390" y="54488"/>
                  <a:pt x="927041" y="38092"/>
                  <a:pt x="838200" y="25400"/>
                </a:cubicBezTo>
                <a:cubicBezTo>
                  <a:pt x="707183" y="6683"/>
                  <a:pt x="779086" y="15679"/>
                  <a:pt x="622300" y="0"/>
                </a:cubicBezTo>
                <a:cubicBezTo>
                  <a:pt x="579967" y="4233"/>
                  <a:pt x="535963" y="188"/>
                  <a:pt x="495300" y="12700"/>
                </a:cubicBezTo>
                <a:cubicBezTo>
                  <a:pt x="479902" y="17438"/>
                  <a:pt x="438698" y="73381"/>
                  <a:pt x="431800" y="88900"/>
                </a:cubicBezTo>
                <a:cubicBezTo>
                  <a:pt x="420926" y="113366"/>
                  <a:pt x="414867" y="139700"/>
                  <a:pt x="406400" y="165100"/>
                </a:cubicBezTo>
                <a:cubicBezTo>
                  <a:pt x="402167" y="177800"/>
                  <a:pt x="395901" y="189995"/>
                  <a:pt x="393700" y="203200"/>
                </a:cubicBezTo>
                <a:cubicBezTo>
                  <a:pt x="378131" y="296617"/>
                  <a:pt x="387245" y="254418"/>
                  <a:pt x="368300" y="330200"/>
                </a:cubicBezTo>
                <a:cubicBezTo>
                  <a:pt x="342585" y="638780"/>
                  <a:pt x="348265" y="505101"/>
                  <a:pt x="368300" y="1016000"/>
                </a:cubicBezTo>
                <a:cubicBezTo>
                  <a:pt x="369802" y="1054305"/>
                  <a:pt x="375021" y="1092435"/>
                  <a:pt x="381000" y="1130300"/>
                </a:cubicBezTo>
                <a:cubicBezTo>
                  <a:pt x="387733" y="1172943"/>
                  <a:pt x="397933" y="1214967"/>
                  <a:pt x="406400" y="1257300"/>
                </a:cubicBezTo>
                <a:cubicBezTo>
                  <a:pt x="410633" y="1380067"/>
                  <a:pt x="419100" y="1502760"/>
                  <a:pt x="419100" y="1625600"/>
                </a:cubicBezTo>
                <a:cubicBezTo>
                  <a:pt x="419100" y="1727288"/>
                  <a:pt x="417630" y="1829334"/>
                  <a:pt x="406400" y="1930400"/>
                </a:cubicBezTo>
                <a:cubicBezTo>
                  <a:pt x="404714" y="1945570"/>
                  <a:pt x="387826" y="1954848"/>
                  <a:pt x="381000" y="1968500"/>
                </a:cubicBezTo>
                <a:cubicBezTo>
                  <a:pt x="375013" y="1980474"/>
                  <a:pt x="374287" y="1994626"/>
                  <a:pt x="368300" y="2006600"/>
                </a:cubicBezTo>
                <a:cubicBezTo>
                  <a:pt x="344651" y="2053898"/>
                  <a:pt x="339909" y="2040669"/>
                  <a:pt x="304800" y="2082800"/>
                </a:cubicBezTo>
                <a:cubicBezTo>
                  <a:pt x="251883" y="2146300"/>
                  <a:pt x="311150" y="2099733"/>
                  <a:pt x="241300" y="2146300"/>
                </a:cubicBezTo>
                <a:cubicBezTo>
                  <a:pt x="203815" y="2202527"/>
                  <a:pt x="172972" y="2259586"/>
                  <a:pt x="114300" y="2298700"/>
                </a:cubicBezTo>
                <a:lnTo>
                  <a:pt x="38100" y="2349500"/>
                </a:lnTo>
                <a:cubicBezTo>
                  <a:pt x="10352" y="2391122"/>
                  <a:pt x="27964" y="2387600"/>
                  <a:pt x="0" y="2387600"/>
                </a:cubicBezTo>
              </a:path>
            </a:pathLst>
          </a:custGeom>
          <a:noFill/>
          <a:ln w="63500" cap="rnd">
            <a:solidFill>
              <a:srgbClr val="FF0000"/>
            </a:solidFill>
            <a:prstDash val="sysDash"/>
            <a:round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524000" y="688806"/>
            <a:ext cx="6220769" cy="2892594"/>
          </a:xfrm>
          <a:custGeom>
            <a:avLst/>
            <a:gdLst>
              <a:gd name="connsiteX0" fmla="*/ 0 w 6337300"/>
              <a:gd name="connsiteY0" fmla="*/ 292100 h 2997303"/>
              <a:gd name="connsiteX1" fmla="*/ 50800 w 6337300"/>
              <a:gd name="connsiteY1" fmla="*/ 228600 h 2997303"/>
              <a:gd name="connsiteX2" fmla="*/ 152400 w 6337300"/>
              <a:gd name="connsiteY2" fmla="*/ 139700 h 2997303"/>
              <a:gd name="connsiteX3" fmla="*/ 190500 w 6337300"/>
              <a:gd name="connsiteY3" fmla="*/ 127000 h 2997303"/>
              <a:gd name="connsiteX4" fmla="*/ 228600 w 6337300"/>
              <a:gd name="connsiteY4" fmla="*/ 88900 h 2997303"/>
              <a:gd name="connsiteX5" fmla="*/ 317500 w 6337300"/>
              <a:gd name="connsiteY5" fmla="*/ 63500 h 2997303"/>
              <a:gd name="connsiteX6" fmla="*/ 431800 w 6337300"/>
              <a:gd name="connsiteY6" fmla="*/ 25400 h 2997303"/>
              <a:gd name="connsiteX7" fmla="*/ 850900 w 6337300"/>
              <a:gd name="connsiteY7" fmla="*/ 0 h 2997303"/>
              <a:gd name="connsiteX8" fmla="*/ 1739900 w 6337300"/>
              <a:gd name="connsiteY8" fmla="*/ 25400 h 2997303"/>
              <a:gd name="connsiteX9" fmla="*/ 1816100 w 6337300"/>
              <a:gd name="connsiteY9" fmla="*/ 38100 h 2997303"/>
              <a:gd name="connsiteX10" fmla="*/ 1943100 w 6337300"/>
              <a:gd name="connsiteY10" fmla="*/ 101600 h 2997303"/>
              <a:gd name="connsiteX11" fmla="*/ 1981200 w 6337300"/>
              <a:gd name="connsiteY11" fmla="*/ 114300 h 2997303"/>
              <a:gd name="connsiteX12" fmla="*/ 2044700 w 6337300"/>
              <a:gd name="connsiteY12" fmla="*/ 165100 h 2997303"/>
              <a:gd name="connsiteX13" fmla="*/ 2108200 w 6337300"/>
              <a:gd name="connsiteY13" fmla="*/ 203200 h 2997303"/>
              <a:gd name="connsiteX14" fmla="*/ 2159000 w 6337300"/>
              <a:gd name="connsiteY14" fmla="*/ 254000 h 2997303"/>
              <a:gd name="connsiteX15" fmla="*/ 2247900 w 6337300"/>
              <a:gd name="connsiteY15" fmla="*/ 317500 h 2997303"/>
              <a:gd name="connsiteX16" fmla="*/ 2273300 w 6337300"/>
              <a:gd name="connsiteY16" fmla="*/ 355600 h 2997303"/>
              <a:gd name="connsiteX17" fmla="*/ 2311400 w 6337300"/>
              <a:gd name="connsiteY17" fmla="*/ 381000 h 2997303"/>
              <a:gd name="connsiteX18" fmla="*/ 2336800 w 6337300"/>
              <a:gd name="connsiteY18" fmla="*/ 457200 h 2997303"/>
              <a:gd name="connsiteX19" fmla="*/ 2362200 w 6337300"/>
              <a:gd name="connsiteY19" fmla="*/ 495300 h 2997303"/>
              <a:gd name="connsiteX20" fmla="*/ 2374900 w 6337300"/>
              <a:gd name="connsiteY20" fmla="*/ 609600 h 2997303"/>
              <a:gd name="connsiteX21" fmla="*/ 2349500 w 6337300"/>
              <a:gd name="connsiteY21" fmla="*/ 850900 h 2997303"/>
              <a:gd name="connsiteX22" fmla="*/ 2616200 w 6337300"/>
              <a:gd name="connsiteY22" fmla="*/ 876300 h 2997303"/>
              <a:gd name="connsiteX23" fmla="*/ 2755900 w 6337300"/>
              <a:gd name="connsiteY23" fmla="*/ 889000 h 2997303"/>
              <a:gd name="connsiteX24" fmla="*/ 2882900 w 6337300"/>
              <a:gd name="connsiteY24" fmla="*/ 914400 h 2997303"/>
              <a:gd name="connsiteX25" fmla="*/ 2933700 w 6337300"/>
              <a:gd name="connsiteY25" fmla="*/ 927100 h 2997303"/>
              <a:gd name="connsiteX26" fmla="*/ 3048000 w 6337300"/>
              <a:gd name="connsiteY26" fmla="*/ 939800 h 2997303"/>
              <a:gd name="connsiteX27" fmla="*/ 3086100 w 6337300"/>
              <a:gd name="connsiteY27" fmla="*/ 965200 h 2997303"/>
              <a:gd name="connsiteX28" fmla="*/ 3124200 w 6337300"/>
              <a:gd name="connsiteY28" fmla="*/ 977900 h 2997303"/>
              <a:gd name="connsiteX29" fmla="*/ 3175000 w 6337300"/>
              <a:gd name="connsiteY29" fmla="*/ 1016000 h 2997303"/>
              <a:gd name="connsiteX30" fmla="*/ 3213100 w 6337300"/>
              <a:gd name="connsiteY30" fmla="*/ 1041400 h 2997303"/>
              <a:gd name="connsiteX31" fmla="*/ 3263900 w 6337300"/>
              <a:gd name="connsiteY31" fmla="*/ 1079500 h 2997303"/>
              <a:gd name="connsiteX32" fmla="*/ 3352800 w 6337300"/>
              <a:gd name="connsiteY32" fmla="*/ 1130300 h 2997303"/>
              <a:gd name="connsiteX33" fmla="*/ 3378200 w 6337300"/>
              <a:gd name="connsiteY33" fmla="*/ 1168400 h 2997303"/>
              <a:gd name="connsiteX34" fmla="*/ 3416300 w 6337300"/>
              <a:gd name="connsiteY34" fmla="*/ 1181100 h 2997303"/>
              <a:gd name="connsiteX35" fmla="*/ 3467100 w 6337300"/>
              <a:gd name="connsiteY35" fmla="*/ 1206500 h 2997303"/>
              <a:gd name="connsiteX36" fmla="*/ 3505200 w 6337300"/>
              <a:gd name="connsiteY36" fmla="*/ 1244600 h 2997303"/>
              <a:gd name="connsiteX37" fmla="*/ 3568700 w 6337300"/>
              <a:gd name="connsiteY37" fmla="*/ 1282700 h 2997303"/>
              <a:gd name="connsiteX38" fmla="*/ 3619500 w 6337300"/>
              <a:gd name="connsiteY38" fmla="*/ 1333500 h 2997303"/>
              <a:gd name="connsiteX39" fmla="*/ 3670300 w 6337300"/>
              <a:gd name="connsiteY39" fmla="*/ 1447800 h 2997303"/>
              <a:gd name="connsiteX40" fmla="*/ 3708400 w 6337300"/>
              <a:gd name="connsiteY40" fmla="*/ 1536700 h 2997303"/>
              <a:gd name="connsiteX41" fmla="*/ 3721100 w 6337300"/>
              <a:gd name="connsiteY41" fmla="*/ 1765300 h 2997303"/>
              <a:gd name="connsiteX42" fmla="*/ 3771900 w 6337300"/>
              <a:gd name="connsiteY42" fmla="*/ 1739900 h 2997303"/>
              <a:gd name="connsiteX43" fmla="*/ 3886200 w 6337300"/>
              <a:gd name="connsiteY43" fmla="*/ 1676400 h 2997303"/>
              <a:gd name="connsiteX44" fmla="*/ 3924300 w 6337300"/>
              <a:gd name="connsiteY44" fmla="*/ 1638300 h 2997303"/>
              <a:gd name="connsiteX45" fmla="*/ 4038600 w 6337300"/>
              <a:gd name="connsiteY45" fmla="*/ 1587500 h 2997303"/>
              <a:gd name="connsiteX46" fmla="*/ 4114800 w 6337300"/>
              <a:gd name="connsiteY46" fmla="*/ 1549400 h 2997303"/>
              <a:gd name="connsiteX47" fmla="*/ 4165600 w 6337300"/>
              <a:gd name="connsiteY47" fmla="*/ 1536700 h 2997303"/>
              <a:gd name="connsiteX48" fmla="*/ 4241800 w 6337300"/>
              <a:gd name="connsiteY48" fmla="*/ 1498600 h 2997303"/>
              <a:gd name="connsiteX49" fmla="*/ 4356100 w 6337300"/>
              <a:gd name="connsiteY49" fmla="*/ 1485900 h 2997303"/>
              <a:gd name="connsiteX50" fmla="*/ 4406900 w 6337300"/>
              <a:gd name="connsiteY50" fmla="*/ 1460500 h 2997303"/>
              <a:gd name="connsiteX51" fmla="*/ 4546600 w 6337300"/>
              <a:gd name="connsiteY51" fmla="*/ 1422400 h 2997303"/>
              <a:gd name="connsiteX52" fmla="*/ 4686300 w 6337300"/>
              <a:gd name="connsiteY52" fmla="*/ 1409700 h 2997303"/>
              <a:gd name="connsiteX53" fmla="*/ 5080000 w 6337300"/>
              <a:gd name="connsiteY53" fmla="*/ 1358900 h 2997303"/>
              <a:gd name="connsiteX54" fmla="*/ 5397500 w 6337300"/>
              <a:gd name="connsiteY54" fmla="*/ 1371600 h 2997303"/>
              <a:gd name="connsiteX55" fmla="*/ 5473700 w 6337300"/>
              <a:gd name="connsiteY55" fmla="*/ 1422400 h 2997303"/>
              <a:gd name="connsiteX56" fmla="*/ 5499100 w 6337300"/>
              <a:gd name="connsiteY56" fmla="*/ 1460500 h 2997303"/>
              <a:gd name="connsiteX57" fmla="*/ 5537200 w 6337300"/>
              <a:gd name="connsiteY57" fmla="*/ 1562100 h 2997303"/>
              <a:gd name="connsiteX58" fmla="*/ 5549900 w 6337300"/>
              <a:gd name="connsiteY58" fmla="*/ 1651000 h 2997303"/>
              <a:gd name="connsiteX59" fmla="*/ 5562600 w 6337300"/>
              <a:gd name="connsiteY59" fmla="*/ 1689100 h 2997303"/>
              <a:gd name="connsiteX60" fmla="*/ 5600700 w 6337300"/>
              <a:gd name="connsiteY60" fmla="*/ 1714500 h 2997303"/>
              <a:gd name="connsiteX61" fmla="*/ 5638800 w 6337300"/>
              <a:gd name="connsiteY61" fmla="*/ 1676400 h 2997303"/>
              <a:gd name="connsiteX62" fmla="*/ 5791200 w 6337300"/>
              <a:gd name="connsiteY62" fmla="*/ 1625600 h 2997303"/>
              <a:gd name="connsiteX63" fmla="*/ 5842000 w 6337300"/>
              <a:gd name="connsiteY63" fmla="*/ 1612900 h 2997303"/>
              <a:gd name="connsiteX64" fmla="*/ 5892800 w 6337300"/>
              <a:gd name="connsiteY64" fmla="*/ 1600200 h 2997303"/>
              <a:gd name="connsiteX65" fmla="*/ 6070600 w 6337300"/>
              <a:gd name="connsiteY65" fmla="*/ 1638300 h 2997303"/>
              <a:gd name="connsiteX66" fmla="*/ 6108700 w 6337300"/>
              <a:gd name="connsiteY66" fmla="*/ 1676400 h 2997303"/>
              <a:gd name="connsiteX67" fmla="*/ 6197600 w 6337300"/>
              <a:gd name="connsiteY67" fmla="*/ 1790700 h 2997303"/>
              <a:gd name="connsiteX68" fmla="*/ 6248400 w 6337300"/>
              <a:gd name="connsiteY68" fmla="*/ 1866900 h 2997303"/>
              <a:gd name="connsiteX69" fmla="*/ 6299200 w 6337300"/>
              <a:gd name="connsiteY69" fmla="*/ 1955800 h 2997303"/>
              <a:gd name="connsiteX70" fmla="*/ 6311900 w 6337300"/>
              <a:gd name="connsiteY70" fmla="*/ 2006600 h 2997303"/>
              <a:gd name="connsiteX71" fmla="*/ 6337300 w 6337300"/>
              <a:gd name="connsiteY71" fmla="*/ 2057400 h 2997303"/>
              <a:gd name="connsiteX72" fmla="*/ 6324600 w 6337300"/>
              <a:gd name="connsiteY72" fmla="*/ 2527300 h 2997303"/>
              <a:gd name="connsiteX73" fmla="*/ 6299200 w 6337300"/>
              <a:gd name="connsiteY73" fmla="*/ 2590800 h 2997303"/>
              <a:gd name="connsiteX74" fmla="*/ 6235700 w 6337300"/>
              <a:gd name="connsiteY74" fmla="*/ 2717800 h 2997303"/>
              <a:gd name="connsiteX75" fmla="*/ 6146800 w 6337300"/>
              <a:gd name="connsiteY75" fmla="*/ 2794000 h 2997303"/>
              <a:gd name="connsiteX76" fmla="*/ 6070600 w 6337300"/>
              <a:gd name="connsiteY76" fmla="*/ 2844800 h 2997303"/>
              <a:gd name="connsiteX77" fmla="*/ 6032500 w 6337300"/>
              <a:gd name="connsiteY77" fmla="*/ 2857500 h 2997303"/>
              <a:gd name="connsiteX78" fmla="*/ 5918200 w 6337300"/>
              <a:gd name="connsiteY78" fmla="*/ 2933700 h 2997303"/>
              <a:gd name="connsiteX79" fmla="*/ 5880100 w 6337300"/>
              <a:gd name="connsiteY79" fmla="*/ 2959100 h 2997303"/>
              <a:gd name="connsiteX80" fmla="*/ 5905500 w 6337300"/>
              <a:gd name="connsiteY80" fmla="*/ 2997200 h 299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337300" h="2997303">
                <a:moveTo>
                  <a:pt x="0" y="292100"/>
                </a:moveTo>
                <a:cubicBezTo>
                  <a:pt x="16933" y="270933"/>
                  <a:pt x="32950" y="249000"/>
                  <a:pt x="50800" y="228600"/>
                </a:cubicBezTo>
                <a:cubicBezTo>
                  <a:pt x="74911" y="201045"/>
                  <a:pt x="124916" y="156878"/>
                  <a:pt x="152400" y="139700"/>
                </a:cubicBezTo>
                <a:cubicBezTo>
                  <a:pt x="163752" y="132605"/>
                  <a:pt x="177800" y="131233"/>
                  <a:pt x="190500" y="127000"/>
                </a:cubicBezTo>
                <a:cubicBezTo>
                  <a:pt x="203200" y="114300"/>
                  <a:pt x="213656" y="98863"/>
                  <a:pt x="228600" y="88900"/>
                </a:cubicBezTo>
                <a:cubicBezTo>
                  <a:pt x="240831" y="80746"/>
                  <a:pt x="309032" y="66323"/>
                  <a:pt x="317500" y="63500"/>
                </a:cubicBezTo>
                <a:cubicBezTo>
                  <a:pt x="363402" y="48199"/>
                  <a:pt x="384765" y="30934"/>
                  <a:pt x="431800" y="25400"/>
                </a:cubicBezTo>
                <a:cubicBezTo>
                  <a:pt x="531148" y="13712"/>
                  <a:pt x="772572" y="3916"/>
                  <a:pt x="850900" y="0"/>
                </a:cubicBezTo>
                <a:lnTo>
                  <a:pt x="1739900" y="25400"/>
                </a:lnTo>
                <a:cubicBezTo>
                  <a:pt x="1765630" y="26416"/>
                  <a:pt x="1791989" y="29058"/>
                  <a:pt x="1816100" y="38100"/>
                </a:cubicBezTo>
                <a:cubicBezTo>
                  <a:pt x="1860417" y="54719"/>
                  <a:pt x="1900767" y="80433"/>
                  <a:pt x="1943100" y="101600"/>
                </a:cubicBezTo>
                <a:cubicBezTo>
                  <a:pt x="1955074" y="107587"/>
                  <a:pt x="1968500" y="110067"/>
                  <a:pt x="1981200" y="114300"/>
                </a:cubicBezTo>
                <a:cubicBezTo>
                  <a:pt x="2002367" y="131233"/>
                  <a:pt x="2022493" y="149555"/>
                  <a:pt x="2044700" y="165100"/>
                </a:cubicBezTo>
                <a:cubicBezTo>
                  <a:pt x="2064922" y="179256"/>
                  <a:pt x="2088715" y="188045"/>
                  <a:pt x="2108200" y="203200"/>
                </a:cubicBezTo>
                <a:cubicBezTo>
                  <a:pt x="2127103" y="217902"/>
                  <a:pt x="2140978" y="238231"/>
                  <a:pt x="2159000" y="254000"/>
                </a:cubicBezTo>
                <a:cubicBezTo>
                  <a:pt x="2184204" y="276054"/>
                  <a:pt x="2219451" y="298534"/>
                  <a:pt x="2247900" y="317500"/>
                </a:cubicBezTo>
                <a:cubicBezTo>
                  <a:pt x="2256367" y="330200"/>
                  <a:pt x="2262507" y="344807"/>
                  <a:pt x="2273300" y="355600"/>
                </a:cubicBezTo>
                <a:cubicBezTo>
                  <a:pt x="2284093" y="366393"/>
                  <a:pt x="2303310" y="368057"/>
                  <a:pt x="2311400" y="381000"/>
                </a:cubicBezTo>
                <a:cubicBezTo>
                  <a:pt x="2325590" y="403704"/>
                  <a:pt x="2328333" y="431800"/>
                  <a:pt x="2336800" y="457200"/>
                </a:cubicBezTo>
                <a:cubicBezTo>
                  <a:pt x="2341627" y="471680"/>
                  <a:pt x="2353733" y="482600"/>
                  <a:pt x="2362200" y="495300"/>
                </a:cubicBezTo>
                <a:cubicBezTo>
                  <a:pt x="2366433" y="533400"/>
                  <a:pt x="2374900" y="571266"/>
                  <a:pt x="2374900" y="609600"/>
                </a:cubicBezTo>
                <a:cubicBezTo>
                  <a:pt x="2374900" y="737741"/>
                  <a:pt x="2368680" y="754999"/>
                  <a:pt x="2349500" y="850900"/>
                </a:cubicBezTo>
                <a:cubicBezTo>
                  <a:pt x="2462154" y="888451"/>
                  <a:pt x="2361960" y="858766"/>
                  <a:pt x="2616200" y="876300"/>
                </a:cubicBezTo>
                <a:cubicBezTo>
                  <a:pt x="2662848" y="879517"/>
                  <a:pt x="2709333" y="884767"/>
                  <a:pt x="2755900" y="889000"/>
                </a:cubicBezTo>
                <a:lnTo>
                  <a:pt x="2882900" y="914400"/>
                </a:lnTo>
                <a:cubicBezTo>
                  <a:pt x="2899967" y="918057"/>
                  <a:pt x="2916448" y="924446"/>
                  <a:pt x="2933700" y="927100"/>
                </a:cubicBezTo>
                <a:cubicBezTo>
                  <a:pt x="2971589" y="932929"/>
                  <a:pt x="3009900" y="935567"/>
                  <a:pt x="3048000" y="939800"/>
                </a:cubicBezTo>
                <a:cubicBezTo>
                  <a:pt x="3060700" y="948267"/>
                  <a:pt x="3072448" y="958374"/>
                  <a:pt x="3086100" y="965200"/>
                </a:cubicBezTo>
                <a:cubicBezTo>
                  <a:pt x="3098074" y="971187"/>
                  <a:pt x="3112577" y="971258"/>
                  <a:pt x="3124200" y="977900"/>
                </a:cubicBezTo>
                <a:cubicBezTo>
                  <a:pt x="3142578" y="988402"/>
                  <a:pt x="3157776" y="1003697"/>
                  <a:pt x="3175000" y="1016000"/>
                </a:cubicBezTo>
                <a:cubicBezTo>
                  <a:pt x="3187420" y="1024872"/>
                  <a:pt x="3200680" y="1032528"/>
                  <a:pt x="3213100" y="1041400"/>
                </a:cubicBezTo>
                <a:cubicBezTo>
                  <a:pt x="3230324" y="1053703"/>
                  <a:pt x="3246042" y="1068136"/>
                  <a:pt x="3263900" y="1079500"/>
                </a:cubicBezTo>
                <a:cubicBezTo>
                  <a:pt x="3292694" y="1097824"/>
                  <a:pt x="3323167" y="1113367"/>
                  <a:pt x="3352800" y="1130300"/>
                </a:cubicBezTo>
                <a:cubicBezTo>
                  <a:pt x="3361267" y="1143000"/>
                  <a:pt x="3366281" y="1158865"/>
                  <a:pt x="3378200" y="1168400"/>
                </a:cubicBezTo>
                <a:cubicBezTo>
                  <a:pt x="3388653" y="1176763"/>
                  <a:pt x="3403995" y="1175827"/>
                  <a:pt x="3416300" y="1181100"/>
                </a:cubicBezTo>
                <a:cubicBezTo>
                  <a:pt x="3433701" y="1188558"/>
                  <a:pt x="3451694" y="1195496"/>
                  <a:pt x="3467100" y="1206500"/>
                </a:cubicBezTo>
                <a:cubicBezTo>
                  <a:pt x="3481715" y="1216939"/>
                  <a:pt x="3490832" y="1233824"/>
                  <a:pt x="3505200" y="1244600"/>
                </a:cubicBezTo>
                <a:cubicBezTo>
                  <a:pt x="3524947" y="1259411"/>
                  <a:pt x="3549215" y="1267545"/>
                  <a:pt x="3568700" y="1282700"/>
                </a:cubicBezTo>
                <a:cubicBezTo>
                  <a:pt x="3587603" y="1297402"/>
                  <a:pt x="3605132" y="1314342"/>
                  <a:pt x="3619500" y="1333500"/>
                </a:cubicBezTo>
                <a:cubicBezTo>
                  <a:pt x="3636553" y="1356237"/>
                  <a:pt x="3660197" y="1425067"/>
                  <a:pt x="3670300" y="1447800"/>
                </a:cubicBezTo>
                <a:cubicBezTo>
                  <a:pt x="3712149" y="1541961"/>
                  <a:pt x="3682315" y="1458446"/>
                  <a:pt x="3708400" y="1536700"/>
                </a:cubicBezTo>
                <a:cubicBezTo>
                  <a:pt x="3712633" y="1612900"/>
                  <a:pt x="3698336" y="1692456"/>
                  <a:pt x="3721100" y="1765300"/>
                </a:cubicBezTo>
                <a:cubicBezTo>
                  <a:pt x="3726747" y="1783370"/>
                  <a:pt x="3754499" y="1747358"/>
                  <a:pt x="3771900" y="1739900"/>
                </a:cubicBezTo>
                <a:cubicBezTo>
                  <a:pt x="3845063" y="1708544"/>
                  <a:pt x="3784945" y="1755154"/>
                  <a:pt x="3886200" y="1676400"/>
                </a:cubicBezTo>
                <a:cubicBezTo>
                  <a:pt x="3900377" y="1665373"/>
                  <a:pt x="3909932" y="1649076"/>
                  <a:pt x="3924300" y="1638300"/>
                </a:cubicBezTo>
                <a:cubicBezTo>
                  <a:pt x="4014442" y="1570693"/>
                  <a:pt x="3955597" y="1620701"/>
                  <a:pt x="4038600" y="1587500"/>
                </a:cubicBezTo>
                <a:cubicBezTo>
                  <a:pt x="4064967" y="1576953"/>
                  <a:pt x="4088433" y="1559947"/>
                  <a:pt x="4114800" y="1549400"/>
                </a:cubicBezTo>
                <a:cubicBezTo>
                  <a:pt x="4131006" y="1542918"/>
                  <a:pt x="4149394" y="1543182"/>
                  <a:pt x="4165600" y="1536700"/>
                </a:cubicBezTo>
                <a:cubicBezTo>
                  <a:pt x="4191967" y="1526153"/>
                  <a:pt x="4214361" y="1505917"/>
                  <a:pt x="4241800" y="1498600"/>
                </a:cubicBezTo>
                <a:cubicBezTo>
                  <a:pt x="4278840" y="1488723"/>
                  <a:pt x="4318000" y="1490133"/>
                  <a:pt x="4356100" y="1485900"/>
                </a:cubicBezTo>
                <a:cubicBezTo>
                  <a:pt x="4373033" y="1477433"/>
                  <a:pt x="4389322" y="1467531"/>
                  <a:pt x="4406900" y="1460500"/>
                </a:cubicBezTo>
                <a:cubicBezTo>
                  <a:pt x="4449779" y="1443348"/>
                  <a:pt x="4500220" y="1428198"/>
                  <a:pt x="4546600" y="1422400"/>
                </a:cubicBezTo>
                <a:cubicBezTo>
                  <a:pt x="4592998" y="1416600"/>
                  <a:pt x="4639951" y="1415880"/>
                  <a:pt x="4686300" y="1409700"/>
                </a:cubicBezTo>
                <a:cubicBezTo>
                  <a:pt x="5121220" y="1351711"/>
                  <a:pt x="4756764" y="1385836"/>
                  <a:pt x="5080000" y="1358900"/>
                </a:cubicBezTo>
                <a:cubicBezTo>
                  <a:pt x="5185833" y="1363133"/>
                  <a:pt x="5291851" y="1364054"/>
                  <a:pt x="5397500" y="1371600"/>
                </a:cubicBezTo>
                <a:cubicBezTo>
                  <a:pt x="5433560" y="1374176"/>
                  <a:pt x="5451731" y="1396037"/>
                  <a:pt x="5473700" y="1422400"/>
                </a:cubicBezTo>
                <a:cubicBezTo>
                  <a:pt x="5483471" y="1434126"/>
                  <a:pt x="5491527" y="1447248"/>
                  <a:pt x="5499100" y="1460500"/>
                </a:cubicBezTo>
                <a:cubicBezTo>
                  <a:pt x="5522590" y="1501607"/>
                  <a:pt x="5528866" y="1516263"/>
                  <a:pt x="5537200" y="1562100"/>
                </a:cubicBezTo>
                <a:cubicBezTo>
                  <a:pt x="5542555" y="1591551"/>
                  <a:pt x="5544029" y="1621647"/>
                  <a:pt x="5549900" y="1651000"/>
                </a:cubicBezTo>
                <a:cubicBezTo>
                  <a:pt x="5552525" y="1664127"/>
                  <a:pt x="5554237" y="1678647"/>
                  <a:pt x="5562600" y="1689100"/>
                </a:cubicBezTo>
                <a:cubicBezTo>
                  <a:pt x="5572135" y="1701019"/>
                  <a:pt x="5588000" y="1706033"/>
                  <a:pt x="5600700" y="1714500"/>
                </a:cubicBezTo>
                <a:cubicBezTo>
                  <a:pt x="5613400" y="1701800"/>
                  <a:pt x="5624185" y="1686839"/>
                  <a:pt x="5638800" y="1676400"/>
                </a:cubicBezTo>
                <a:cubicBezTo>
                  <a:pt x="5682967" y="1644852"/>
                  <a:pt x="5741038" y="1638140"/>
                  <a:pt x="5791200" y="1625600"/>
                </a:cubicBezTo>
                <a:lnTo>
                  <a:pt x="5842000" y="1612900"/>
                </a:lnTo>
                <a:lnTo>
                  <a:pt x="5892800" y="1600200"/>
                </a:lnTo>
                <a:cubicBezTo>
                  <a:pt x="5968985" y="1607819"/>
                  <a:pt x="6012742" y="1596973"/>
                  <a:pt x="6070600" y="1638300"/>
                </a:cubicBezTo>
                <a:cubicBezTo>
                  <a:pt x="6085215" y="1648739"/>
                  <a:pt x="6097202" y="1662602"/>
                  <a:pt x="6108700" y="1676400"/>
                </a:cubicBezTo>
                <a:cubicBezTo>
                  <a:pt x="6139600" y="1713480"/>
                  <a:pt x="6170826" y="1750539"/>
                  <a:pt x="6197600" y="1790700"/>
                </a:cubicBezTo>
                <a:lnTo>
                  <a:pt x="6248400" y="1866900"/>
                </a:lnTo>
                <a:cubicBezTo>
                  <a:pt x="6281796" y="2000486"/>
                  <a:pt x="6231944" y="1838102"/>
                  <a:pt x="6299200" y="1955800"/>
                </a:cubicBezTo>
                <a:cubicBezTo>
                  <a:pt x="6307860" y="1970955"/>
                  <a:pt x="6305771" y="1990257"/>
                  <a:pt x="6311900" y="2006600"/>
                </a:cubicBezTo>
                <a:cubicBezTo>
                  <a:pt x="6318547" y="2024327"/>
                  <a:pt x="6328833" y="2040467"/>
                  <a:pt x="6337300" y="2057400"/>
                </a:cubicBezTo>
                <a:cubicBezTo>
                  <a:pt x="6333067" y="2214033"/>
                  <a:pt x="6335764" y="2371008"/>
                  <a:pt x="6324600" y="2527300"/>
                </a:cubicBezTo>
                <a:cubicBezTo>
                  <a:pt x="6322976" y="2550039"/>
                  <a:pt x="6306409" y="2569173"/>
                  <a:pt x="6299200" y="2590800"/>
                </a:cubicBezTo>
                <a:cubicBezTo>
                  <a:pt x="6277690" y="2655331"/>
                  <a:pt x="6298642" y="2654858"/>
                  <a:pt x="6235700" y="2717800"/>
                </a:cubicBezTo>
                <a:cubicBezTo>
                  <a:pt x="6191849" y="2761651"/>
                  <a:pt x="6201107" y="2755985"/>
                  <a:pt x="6146800" y="2794000"/>
                </a:cubicBezTo>
                <a:cubicBezTo>
                  <a:pt x="6121791" y="2811506"/>
                  <a:pt x="6099560" y="2835147"/>
                  <a:pt x="6070600" y="2844800"/>
                </a:cubicBezTo>
                <a:cubicBezTo>
                  <a:pt x="6057900" y="2849033"/>
                  <a:pt x="6044202" y="2850999"/>
                  <a:pt x="6032500" y="2857500"/>
                </a:cubicBezTo>
                <a:lnTo>
                  <a:pt x="5918200" y="2933700"/>
                </a:lnTo>
                <a:lnTo>
                  <a:pt x="5880100" y="2959100"/>
                </a:lnTo>
                <a:cubicBezTo>
                  <a:pt x="5894139" y="3001216"/>
                  <a:pt x="5879413" y="2997200"/>
                  <a:pt x="5905500" y="2997200"/>
                </a:cubicBezTo>
              </a:path>
            </a:pathLst>
          </a:custGeom>
          <a:noFill/>
          <a:ln w="63500" cap="rnd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620000" y="3761473"/>
            <a:ext cx="261796" cy="1115327"/>
          </a:xfrm>
          <a:custGeom>
            <a:avLst/>
            <a:gdLst>
              <a:gd name="connsiteX0" fmla="*/ 0 w 266700"/>
              <a:gd name="connsiteY0" fmla="*/ 0 h 1155700"/>
              <a:gd name="connsiteX1" fmla="*/ 76200 w 266700"/>
              <a:gd name="connsiteY1" fmla="*/ 12700 h 1155700"/>
              <a:gd name="connsiteX2" fmla="*/ 152400 w 266700"/>
              <a:gd name="connsiteY2" fmla="*/ 76200 h 1155700"/>
              <a:gd name="connsiteX3" fmla="*/ 190500 w 266700"/>
              <a:gd name="connsiteY3" fmla="*/ 190500 h 1155700"/>
              <a:gd name="connsiteX4" fmla="*/ 203200 w 266700"/>
              <a:gd name="connsiteY4" fmla="*/ 228600 h 1155700"/>
              <a:gd name="connsiteX5" fmla="*/ 215900 w 266700"/>
              <a:gd name="connsiteY5" fmla="*/ 266700 h 1155700"/>
              <a:gd name="connsiteX6" fmla="*/ 241300 w 266700"/>
              <a:gd name="connsiteY6" fmla="*/ 368300 h 1155700"/>
              <a:gd name="connsiteX7" fmla="*/ 266700 w 266700"/>
              <a:gd name="connsiteY7" fmla="*/ 482600 h 1155700"/>
              <a:gd name="connsiteX8" fmla="*/ 254000 w 266700"/>
              <a:gd name="connsiteY8" fmla="*/ 927100 h 1155700"/>
              <a:gd name="connsiteX9" fmla="*/ 228600 w 266700"/>
              <a:gd name="connsiteY9" fmla="*/ 965200 h 1155700"/>
              <a:gd name="connsiteX10" fmla="*/ 203200 w 266700"/>
              <a:gd name="connsiteY10" fmla="*/ 1041400 h 1155700"/>
              <a:gd name="connsiteX11" fmla="*/ 190500 w 266700"/>
              <a:gd name="connsiteY11" fmla="*/ 1079500 h 1155700"/>
              <a:gd name="connsiteX12" fmla="*/ 165100 w 266700"/>
              <a:gd name="connsiteY12" fmla="*/ 115570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6700" h="1155700">
                <a:moveTo>
                  <a:pt x="0" y="0"/>
                </a:moveTo>
                <a:cubicBezTo>
                  <a:pt x="25400" y="4233"/>
                  <a:pt x="51771" y="4557"/>
                  <a:pt x="76200" y="12700"/>
                </a:cubicBezTo>
                <a:cubicBezTo>
                  <a:pt x="102722" y="21541"/>
                  <a:pt x="134715" y="58515"/>
                  <a:pt x="152400" y="76200"/>
                </a:cubicBezTo>
                <a:lnTo>
                  <a:pt x="190500" y="190500"/>
                </a:lnTo>
                <a:lnTo>
                  <a:pt x="203200" y="228600"/>
                </a:lnTo>
                <a:cubicBezTo>
                  <a:pt x="207433" y="241300"/>
                  <a:pt x="212653" y="253713"/>
                  <a:pt x="215900" y="266700"/>
                </a:cubicBezTo>
                <a:cubicBezTo>
                  <a:pt x="224367" y="300567"/>
                  <a:pt x="235561" y="333866"/>
                  <a:pt x="241300" y="368300"/>
                </a:cubicBezTo>
                <a:cubicBezTo>
                  <a:pt x="256201" y="457705"/>
                  <a:pt x="245857" y="420071"/>
                  <a:pt x="266700" y="482600"/>
                </a:cubicBezTo>
                <a:cubicBezTo>
                  <a:pt x="262467" y="630767"/>
                  <a:pt x="265666" y="779333"/>
                  <a:pt x="254000" y="927100"/>
                </a:cubicBezTo>
                <a:cubicBezTo>
                  <a:pt x="252799" y="942316"/>
                  <a:pt x="234799" y="951252"/>
                  <a:pt x="228600" y="965200"/>
                </a:cubicBezTo>
                <a:cubicBezTo>
                  <a:pt x="217726" y="989666"/>
                  <a:pt x="211667" y="1016000"/>
                  <a:pt x="203200" y="1041400"/>
                </a:cubicBezTo>
                <a:cubicBezTo>
                  <a:pt x="198967" y="1054100"/>
                  <a:pt x="193747" y="1066513"/>
                  <a:pt x="190500" y="1079500"/>
                </a:cubicBezTo>
                <a:cubicBezTo>
                  <a:pt x="175504" y="1139483"/>
                  <a:pt x="185606" y="1114688"/>
                  <a:pt x="165100" y="1155700"/>
                </a:cubicBezTo>
              </a:path>
            </a:pathLst>
          </a:custGeom>
          <a:noFill/>
          <a:ln w="63500" cap="rnd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637478" y="8136"/>
            <a:ext cx="209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微软雅黑" pitchFamily="34" charset="-122"/>
                <a:ea typeface="微软雅黑" pitchFamily="34" charset="-122"/>
              </a:rPr>
              <a:t>Instructions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500" y="5650468"/>
            <a:ext cx="135450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E</a:t>
            </a:r>
            <a:r>
              <a:rPr lang="en-US" b="1" dirty="0" smtClean="0"/>
              <a:t>NTR/EXIT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54756" y="773668"/>
            <a:ext cx="1336444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 ENTR/EXIT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452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6200" y="76200"/>
            <a:ext cx="8920745" cy="5074091"/>
            <a:chOff x="76200" y="76200"/>
            <a:chExt cx="8920745" cy="5074091"/>
          </a:xfrm>
        </p:grpSpPr>
        <p:grpSp>
          <p:nvGrpSpPr>
            <p:cNvPr id="16" name="Group 15"/>
            <p:cNvGrpSpPr/>
            <p:nvPr/>
          </p:nvGrpSpPr>
          <p:grpSpPr>
            <a:xfrm>
              <a:off x="76200" y="76200"/>
              <a:ext cx="8920745" cy="5074091"/>
              <a:chOff x="76200" y="76200"/>
              <a:chExt cx="8920745" cy="5074091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6200" y="76200"/>
                <a:ext cx="8920745" cy="5074091"/>
                <a:chOff x="76200" y="228600"/>
                <a:chExt cx="8920745" cy="5074091"/>
              </a:xfrm>
            </p:grpSpPr>
            <p:sp>
              <p:nvSpPr>
                <p:cNvPr id="61" name="Hexagon 60"/>
                <p:cNvSpPr/>
                <p:nvPr/>
              </p:nvSpPr>
              <p:spPr>
                <a:xfrm>
                  <a:off x="1804926" y="1409930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62" name="Hexagon 61"/>
                <p:cNvSpPr/>
                <p:nvPr/>
              </p:nvSpPr>
              <p:spPr>
                <a:xfrm>
                  <a:off x="6639500" y="3273312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G</a:t>
                  </a:r>
                  <a:endParaRPr lang="en-US" dirty="0"/>
                </a:p>
              </p:txBody>
            </p:sp>
            <p:sp>
              <p:nvSpPr>
                <p:cNvPr id="65" name="Hexagon 64"/>
                <p:cNvSpPr/>
                <p:nvPr/>
              </p:nvSpPr>
              <p:spPr>
                <a:xfrm>
                  <a:off x="6639500" y="1409930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  <p:sp>
              <p:nvSpPr>
                <p:cNvPr id="66" name="Hexagon 65"/>
                <p:cNvSpPr/>
                <p:nvPr/>
              </p:nvSpPr>
              <p:spPr>
                <a:xfrm>
                  <a:off x="4441967" y="3257248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F</a:t>
                  </a:r>
                  <a:endParaRPr lang="en-US" dirty="0"/>
                </a:p>
              </p:txBody>
            </p:sp>
            <p:sp>
              <p:nvSpPr>
                <p:cNvPr id="67" name="Hexagon 66"/>
                <p:cNvSpPr/>
                <p:nvPr/>
              </p:nvSpPr>
              <p:spPr>
                <a:xfrm>
                  <a:off x="1717025" y="3257248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68" name="Hexagon 67"/>
                <p:cNvSpPr/>
                <p:nvPr/>
              </p:nvSpPr>
              <p:spPr>
                <a:xfrm>
                  <a:off x="4441967" y="1409930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cxnSp>
              <p:nvCxnSpPr>
                <p:cNvPr id="70" name="Straight Connector 69"/>
                <p:cNvCxnSpPr>
                  <a:stCxn id="61" idx="0"/>
                  <a:endCxn id="68" idx="3"/>
                </p:cNvCxnSpPr>
                <p:nvPr/>
              </p:nvCxnSpPr>
              <p:spPr>
                <a:xfrm>
                  <a:off x="2420236" y="1699075"/>
                  <a:ext cx="2021731" cy="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68" idx="0"/>
                  <a:endCxn id="65" idx="3"/>
                </p:cNvCxnSpPr>
                <p:nvPr/>
              </p:nvCxnSpPr>
              <p:spPr>
                <a:xfrm>
                  <a:off x="5057276" y="1699075"/>
                  <a:ext cx="1582224" cy="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2024680" y="1988221"/>
                  <a:ext cx="43951" cy="1285091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65" idx="5"/>
                </p:cNvCxnSpPr>
                <p:nvPr/>
              </p:nvCxnSpPr>
              <p:spPr>
                <a:xfrm flipV="1">
                  <a:off x="7122957" y="446112"/>
                  <a:ext cx="615309" cy="963818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>
                  <a:endCxn id="68" idx="2"/>
                </p:cNvCxnSpPr>
                <p:nvPr/>
              </p:nvCxnSpPr>
              <p:spPr>
                <a:xfrm flipV="1">
                  <a:off x="2332334" y="1988221"/>
                  <a:ext cx="2241484" cy="1542109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stCxn id="62" idx="4"/>
                  <a:endCxn id="68" idx="1"/>
                </p:cNvCxnSpPr>
                <p:nvPr/>
              </p:nvCxnSpPr>
              <p:spPr>
                <a:xfrm flipH="1" flipV="1">
                  <a:off x="4912703" y="1988221"/>
                  <a:ext cx="1871370" cy="1285091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749621" y="1988221"/>
                  <a:ext cx="0" cy="1269027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67" idx="0"/>
                  <a:endCxn id="66" idx="3"/>
                </p:cNvCxnSpPr>
                <p:nvPr/>
              </p:nvCxnSpPr>
              <p:spPr>
                <a:xfrm>
                  <a:off x="2332334" y="3546393"/>
                  <a:ext cx="2109632" cy="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62" idx="3"/>
                  <a:endCxn id="66" idx="0"/>
                </p:cNvCxnSpPr>
                <p:nvPr/>
              </p:nvCxnSpPr>
              <p:spPr>
                <a:xfrm flipH="1" flipV="1">
                  <a:off x="5057276" y="3546393"/>
                  <a:ext cx="1582224" cy="16064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61" idx="3"/>
                  <a:endCxn id="115" idx="0"/>
                </p:cNvCxnSpPr>
                <p:nvPr/>
              </p:nvCxnSpPr>
              <p:spPr>
                <a:xfrm flipH="1">
                  <a:off x="705539" y="1699076"/>
                  <a:ext cx="1099387" cy="1558172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Diamond 104"/>
                <p:cNvSpPr/>
                <p:nvPr/>
              </p:nvSpPr>
              <p:spPr>
                <a:xfrm>
                  <a:off x="3163402" y="1493169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Diamond 105"/>
                <p:cNvSpPr/>
                <p:nvPr/>
              </p:nvSpPr>
              <p:spPr>
                <a:xfrm>
                  <a:off x="3268615" y="2598171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amond 106"/>
                <p:cNvSpPr/>
                <p:nvPr/>
              </p:nvSpPr>
              <p:spPr>
                <a:xfrm>
                  <a:off x="5848388" y="2550448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amond 107"/>
                <p:cNvSpPr/>
                <p:nvPr/>
              </p:nvSpPr>
              <p:spPr>
                <a:xfrm>
                  <a:off x="5715203" y="1528216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Diamond 108"/>
                <p:cNvSpPr/>
                <p:nvPr/>
              </p:nvSpPr>
              <p:spPr>
                <a:xfrm>
                  <a:off x="1890830" y="2416828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Diamond 109"/>
                <p:cNvSpPr/>
                <p:nvPr/>
              </p:nvSpPr>
              <p:spPr>
                <a:xfrm>
                  <a:off x="4619766" y="2582575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Diamond 111"/>
                <p:cNvSpPr/>
                <p:nvPr/>
              </p:nvSpPr>
              <p:spPr>
                <a:xfrm>
                  <a:off x="3490367" y="3356550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Diamond 112"/>
                <p:cNvSpPr/>
                <p:nvPr/>
              </p:nvSpPr>
              <p:spPr>
                <a:xfrm>
                  <a:off x="7254810" y="863298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738267" y="228600"/>
                  <a:ext cx="1258678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ENTR/EXIT</a:t>
                  </a:r>
                  <a:endParaRPr lang="en-US" b="1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6200" y="3257248"/>
                  <a:ext cx="1258678" cy="369332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rgbClr val="00206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 ENTR/EXIT</a:t>
                  </a:r>
                  <a:endParaRPr lang="en-US" b="1" dirty="0"/>
                </a:p>
              </p:txBody>
            </p:sp>
            <p:sp>
              <p:nvSpPr>
                <p:cNvPr id="116" name="5-Point Star 115"/>
                <p:cNvSpPr/>
                <p:nvPr/>
              </p:nvSpPr>
              <p:spPr>
                <a:xfrm>
                  <a:off x="4957043" y="2952039"/>
                  <a:ext cx="397554" cy="45953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" name="Straight Arrow Connector 132"/>
                <p:cNvCxnSpPr>
                  <a:stCxn id="66" idx="5"/>
                </p:cNvCxnSpPr>
                <p:nvPr/>
              </p:nvCxnSpPr>
              <p:spPr>
                <a:xfrm flipH="1" flipV="1">
                  <a:off x="4887465" y="1734124"/>
                  <a:ext cx="25238" cy="1523124"/>
                </a:xfrm>
                <a:prstGeom prst="straightConnector1">
                  <a:avLst/>
                </a:prstGeom>
                <a:ln w="63500">
                  <a:solidFill>
                    <a:srgbClr val="FF0000"/>
                  </a:solidFill>
                  <a:prstDash val="sysDash"/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5068095" y="1528216"/>
                  <a:ext cx="1703257" cy="0"/>
                </a:xfrm>
                <a:prstGeom prst="straightConnector1">
                  <a:avLst/>
                </a:prstGeom>
                <a:ln w="63500">
                  <a:solidFill>
                    <a:srgbClr val="92D050"/>
                  </a:solidFill>
                  <a:prstDash val="sysDash"/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 flipV="1">
                  <a:off x="7332508" y="743631"/>
                  <a:ext cx="615309" cy="916864"/>
                </a:xfrm>
                <a:prstGeom prst="straightConnector1">
                  <a:avLst/>
                </a:prstGeom>
                <a:ln w="63500">
                  <a:solidFill>
                    <a:srgbClr val="92D050"/>
                  </a:solidFill>
                  <a:prstDash val="sysDash"/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/>
                <p:cNvSpPr/>
                <p:nvPr/>
              </p:nvSpPr>
              <p:spPr>
                <a:xfrm>
                  <a:off x="4529523" y="2550448"/>
                  <a:ext cx="1252594" cy="1317218"/>
                </a:xfrm>
                <a:prstGeom prst="ellipse">
                  <a:avLst/>
                </a:prstGeom>
                <a:noFill/>
                <a:ln w="101600" cap="rnd">
                  <a:solidFill>
                    <a:schemeClr val="tx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Diamond 152"/>
                <p:cNvSpPr/>
                <p:nvPr/>
              </p:nvSpPr>
              <p:spPr>
                <a:xfrm>
                  <a:off x="992828" y="2392264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Hexagon 154"/>
                <p:cNvSpPr/>
                <p:nvPr/>
              </p:nvSpPr>
              <p:spPr>
                <a:xfrm>
                  <a:off x="1674459" y="4724400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  <p:sp>
              <p:nvSpPr>
                <p:cNvPr id="156" name="Hexagon 155"/>
                <p:cNvSpPr/>
                <p:nvPr/>
              </p:nvSpPr>
              <p:spPr>
                <a:xfrm>
                  <a:off x="5612068" y="4724400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J</a:t>
                  </a:r>
                  <a:endParaRPr lang="en-US" dirty="0"/>
                </a:p>
              </p:txBody>
            </p:sp>
            <p:sp>
              <p:nvSpPr>
                <p:cNvPr id="157" name="Hexagon 156"/>
                <p:cNvSpPr/>
                <p:nvPr/>
              </p:nvSpPr>
              <p:spPr>
                <a:xfrm>
                  <a:off x="7870119" y="4714793"/>
                  <a:ext cx="615309" cy="578291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K</a:t>
                  </a:r>
                  <a:endParaRPr lang="en-US" dirty="0"/>
                </a:p>
              </p:txBody>
            </p:sp>
            <p:cxnSp>
              <p:nvCxnSpPr>
                <p:cNvPr id="158" name="Straight Connector 157"/>
                <p:cNvCxnSpPr>
                  <a:stCxn id="62" idx="2"/>
                  <a:endCxn id="156" idx="5"/>
                </p:cNvCxnSpPr>
                <p:nvPr/>
              </p:nvCxnSpPr>
              <p:spPr>
                <a:xfrm flipH="1">
                  <a:off x="6082804" y="3851603"/>
                  <a:ext cx="701269" cy="872797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62" idx="1"/>
                  <a:endCxn id="157" idx="4"/>
                </p:cNvCxnSpPr>
                <p:nvPr/>
              </p:nvCxnSpPr>
              <p:spPr>
                <a:xfrm>
                  <a:off x="7110236" y="3851603"/>
                  <a:ext cx="904456" cy="86319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>
                  <a:stCxn id="156" idx="3"/>
                  <a:endCxn id="155" idx="0"/>
                </p:cNvCxnSpPr>
                <p:nvPr/>
              </p:nvCxnSpPr>
              <p:spPr>
                <a:xfrm flipH="1">
                  <a:off x="2289768" y="5013546"/>
                  <a:ext cx="3322300" cy="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>
                  <a:stCxn id="157" idx="3"/>
                  <a:endCxn id="156" idx="0"/>
                </p:cNvCxnSpPr>
                <p:nvPr/>
              </p:nvCxnSpPr>
              <p:spPr>
                <a:xfrm flipH="1">
                  <a:off x="6227377" y="5003939"/>
                  <a:ext cx="1642742" cy="9607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flipH="1">
                  <a:off x="1982114" y="3768363"/>
                  <a:ext cx="42565" cy="946430"/>
                </a:xfrm>
                <a:prstGeom prst="line">
                  <a:avLst/>
                </a:prstGeom>
                <a:ln w="1270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Diamond 172"/>
                <p:cNvSpPr/>
                <p:nvPr/>
              </p:nvSpPr>
              <p:spPr>
                <a:xfrm>
                  <a:off x="3029552" y="4802835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Diamond 173"/>
                <p:cNvSpPr/>
                <p:nvPr/>
              </p:nvSpPr>
              <p:spPr>
                <a:xfrm>
                  <a:off x="4529523" y="4802835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Diamond 174"/>
                <p:cNvSpPr/>
                <p:nvPr/>
              </p:nvSpPr>
              <p:spPr>
                <a:xfrm>
                  <a:off x="6370667" y="4035671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Diamond 175"/>
                <p:cNvSpPr/>
                <p:nvPr/>
              </p:nvSpPr>
              <p:spPr>
                <a:xfrm>
                  <a:off x="1869546" y="4082094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Diamond 176"/>
                <p:cNvSpPr/>
                <p:nvPr/>
              </p:nvSpPr>
              <p:spPr>
                <a:xfrm>
                  <a:off x="7028064" y="4807639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Diamond 177"/>
                <p:cNvSpPr/>
                <p:nvPr/>
              </p:nvSpPr>
              <p:spPr>
                <a:xfrm>
                  <a:off x="7430611" y="4101250"/>
                  <a:ext cx="267699" cy="411813"/>
                </a:xfrm>
                <a:prstGeom prst="diamond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/>
              <p:nvPr/>
            </p:nvCxnSpPr>
            <p:spPr>
              <a:xfrm flipH="1">
                <a:off x="586511" y="1375816"/>
                <a:ext cx="1087948" cy="1481768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5057276" y="1739440"/>
                <a:ext cx="1889878" cy="1289967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1750824" y="3504978"/>
                <a:ext cx="1" cy="1233127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 flipV="1">
                <a:off x="7254809" y="3615963"/>
                <a:ext cx="922965" cy="819040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2265608" y="5020628"/>
                <a:ext cx="3346460" cy="0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1750824" y="1739439"/>
                <a:ext cx="67936" cy="1464711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/>
            <p:cNvCxnSpPr>
              <a:stCxn id="105" idx="0"/>
            </p:cNvCxnSpPr>
            <p:nvPr/>
          </p:nvCxnSpPr>
          <p:spPr>
            <a:xfrm flipH="1" flipV="1">
              <a:off x="2194815" y="1260560"/>
              <a:ext cx="1102437" cy="80209"/>
            </a:xfrm>
            <a:prstGeom prst="straightConnector1">
              <a:avLst/>
            </a:prstGeom>
            <a:ln w="63500">
              <a:solidFill>
                <a:srgbClr val="FFC00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06" idx="0"/>
              <a:endCxn id="67" idx="5"/>
            </p:cNvCxnSpPr>
            <p:nvPr/>
          </p:nvCxnSpPr>
          <p:spPr>
            <a:xfrm flipH="1">
              <a:off x="2187761" y="2445771"/>
              <a:ext cx="1214704" cy="659077"/>
            </a:xfrm>
            <a:prstGeom prst="straightConnector1">
              <a:avLst/>
            </a:prstGeom>
            <a:ln w="63500">
              <a:solidFill>
                <a:srgbClr val="FFC00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12" idx="2"/>
              <a:endCxn id="66" idx="3"/>
            </p:cNvCxnSpPr>
            <p:nvPr/>
          </p:nvCxnSpPr>
          <p:spPr>
            <a:xfrm flipV="1">
              <a:off x="3624217" y="3393994"/>
              <a:ext cx="817750" cy="221969"/>
            </a:xfrm>
            <a:prstGeom prst="straightConnector1">
              <a:avLst/>
            </a:prstGeom>
            <a:ln w="63500">
              <a:solidFill>
                <a:srgbClr val="FFC00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577370" y="3695409"/>
              <a:ext cx="413405" cy="470184"/>
            </a:xfrm>
            <a:prstGeom prst="straightConnector1">
              <a:avLst/>
            </a:prstGeom>
            <a:ln w="63500">
              <a:solidFill>
                <a:srgbClr val="FFC00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7122957" y="4691301"/>
              <a:ext cx="852778" cy="73632"/>
            </a:xfrm>
            <a:prstGeom prst="straightConnector1">
              <a:avLst/>
            </a:prstGeom>
            <a:ln w="63500">
              <a:solidFill>
                <a:srgbClr val="FFC000"/>
              </a:solidFill>
              <a:prstDash val="sys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Hexagon 74"/>
          <p:cNvSpPr/>
          <p:nvPr/>
        </p:nvSpPr>
        <p:spPr>
          <a:xfrm>
            <a:off x="1750824" y="5486400"/>
            <a:ext cx="615309" cy="5782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5590879"/>
            <a:ext cx="202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 intersections</a:t>
            </a:r>
            <a:endParaRPr lang="en-US" b="1" dirty="0"/>
          </a:p>
        </p:txBody>
      </p:sp>
      <p:sp>
        <p:nvSpPr>
          <p:cNvPr id="76" name="Diamond 75"/>
          <p:cNvSpPr/>
          <p:nvPr/>
        </p:nvSpPr>
        <p:spPr>
          <a:xfrm>
            <a:off x="4751179" y="5486400"/>
            <a:ext cx="267699" cy="411813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124259" y="55742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Exit sign</a:t>
            </a:r>
            <a:endParaRPr lang="en-US" b="1" dirty="0"/>
          </a:p>
        </p:txBody>
      </p:sp>
      <p:cxnSp>
        <p:nvCxnSpPr>
          <p:cNvPr id="4" name="Straight Arrow Connector 3"/>
          <p:cNvCxnSpPr>
            <a:endCxn id="110" idx="3"/>
          </p:cNvCxnSpPr>
          <p:nvPr/>
        </p:nvCxnSpPr>
        <p:spPr>
          <a:xfrm flipH="1" flipV="1">
            <a:off x="4887465" y="2636082"/>
            <a:ext cx="292938" cy="420576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324600" y="5779532"/>
            <a:ext cx="518508" cy="9607"/>
          </a:xfrm>
          <a:prstGeom prst="line">
            <a:avLst/>
          </a:prstGeom>
          <a:ln w="1270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15375" y="556260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Route segment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59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356</Words>
  <Application>Microsoft Office PowerPoint</Application>
  <PresentationFormat>On-screen Show (4:3)</PresentationFormat>
  <Paragraphs>283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Jingle</dc:creator>
  <cp:lastModifiedBy>Jingle</cp:lastModifiedBy>
  <cp:revision>101</cp:revision>
  <dcterms:created xsi:type="dcterms:W3CDTF">2006-08-16T00:00:00Z</dcterms:created>
  <dcterms:modified xsi:type="dcterms:W3CDTF">2016-07-29T21:14:50Z</dcterms:modified>
</cp:coreProperties>
</file>