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3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4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5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6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7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9"/>
  </p:notesMasterIdLst>
  <p:handoutMasterIdLst>
    <p:handoutMasterId r:id="rId30"/>
  </p:handoutMasterIdLst>
  <p:sldIdLst>
    <p:sldId id="1777" r:id="rId2"/>
    <p:sldId id="1810" r:id="rId3"/>
    <p:sldId id="1811" r:id="rId4"/>
    <p:sldId id="1812" r:id="rId5"/>
    <p:sldId id="1884" r:id="rId6"/>
    <p:sldId id="1813" r:id="rId7"/>
    <p:sldId id="1814" r:id="rId8"/>
    <p:sldId id="1833" r:id="rId9"/>
    <p:sldId id="1834" r:id="rId10"/>
    <p:sldId id="1815" r:id="rId11"/>
    <p:sldId id="1816" r:id="rId12"/>
    <p:sldId id="1817" r:id="rId13"/>
    <p:sldId id="1835" r:id="rId14"/>
    <p:sldId id="1818" r:id="rId15"/>
    <p:sldId id="1819" r:id="rId16"/>
    <p:sldId id="1820" r:id="rId17"/>
    <p:sldId id="1885" r:id="rId18"/>
    <p:sldId id="1821" r:id="rId19"/>
    <p:sldId id="1822" r:id="rId20"/>
    <p:sldId id="1823" r:id="rId21"/>
    <p:sldId id="1836" r:id="rId22"/>
    <p:sldId id="1824" r:id="rId23"/>
    <p:sldId id="1837" r:id="rId24"/>
    <p:sldId id="1842" r:id="rId25"/>
    <p:sldId id="1872" r:id="rId26"/>
    <p:sldId id="1843" r:id="rId27"/>
    <p:sldId id="1873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5ECB"/>
    <a:srgbClr val="333399"/>
    <a:srgbClr val="0000FF"/>
    <a:srgbClr val="FF0066"/>
    <a:srgbClr val="008000"/>
    <a:srgbClr val="D60093"/>
    <a:srgbClr val="33CC33"/>
    <a:srgbClr val="FF00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43" autoAdjust="0"/>
    <p:restoredTop sz="88324" autoAdjust="0"/>
  </p:normalViewPr>
  <p:slideViewPr>
    <p:cSldViewPr>
      <p:cViewPr>
        <p:scale>
          <a:sx n="184" d="100"/>
          <a:sy n="184" d="100"/>
        </p:scale>
        <p:origin x="-664" y="-2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21:17:06.262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16488 6048 416 0,'0'-5'154'0,"0"2"-120"0,0-2 32 0,3 5 6 16,-3-3-22-16,0-2-3 0,-3 0-17 16,-3-1-4-16,-3 1-15 15,-6 2-7-15,-3 3 0 0,-6 3-5 16,1 5-2-16,-7 3 15 15,3 2 6-15,0 0-8 16,3 3-6-16,1 0-16 16,5 2-7-16,0-2 21 15,6 0 11-15,3-3-16 16,3 1-9-16,3-1 6 16,6-3 4-16,3 1 2 15,3 2 0-15,0 0 1 16,3 1-1-16,0 1 0 15,-3 4 0-15,0 2-3 16,-6 6 2-16,-3 2 1 16,-6 0 0-16,-3 0 11 15,-3 0 7-15,-3-5-9 0,0 0-5 16,-3-3-2-16,3-3 0 16,0-4-1-16,1-1 2 15,-1-5-2-15,3-3-1 16,3-5 3-16,3-3 0 15,3 1-4-15,3-4-1 16,3 1 1 0,0 0 0-16,3 2 1 15,0 6 0 1,3 2 0 0,-3 3 0-16,3 5 2 15,-4 1-1-15,1 1 2 16,-3 4 0-16,0 2 1 15,-3 3-2-15,3 2 1 0,-3 3-2 16,3 3 2-16,0 0 0 16,0-3 3-16,-3-8-3 15,3 6 0-15,0 4-1 16,3-4 1-16,-3-6 0 16,6 3 1-1,0-3-2-15,0-5-2 16,0-3 1-16,0-2-6 15,0-3-1-15,3 0-55 16,3-6-23-16,-1-4 42 16,1-12 21-16</inkml:trace>
  <inkml:trace contextRef="#ctx0" brushRef="#br0" timeOffset="1326.4502">21211 6014 428 0,'-15'-8'162'0,"12"5"-126"0,0-5 27 15,3 6 6-15,0-4-19 16,3-2-4-16,3 0-13 16,3 0-4-16,0 0-16 15,3 3-14-15,3 0-5 0,3 5 13 0,3 0 9 16,2 5-5 0,1 3-3-16,0 0-5 0,0 3 0 15,-6-1-2-15,0 3-1 16,-6 1 3-16,-4-1 2 15,-5 0 2-15,-6 0 1 16,-5 3 0-16,-4 3 0 16,-6-3-4-16,-3 2-3 15,0 1 0-15,0-1-1 16,0 1 0-16,4-1 2 16,2 1-1-16,6-1-1 15,0 1 1-15,6-1-1 16,3 1 0-16,3-3 0 0,3 0 0 15,3-1 0-15,3 1 0 16,0-2 0-16,-1-4-3 16,1-2 2-16,-3-3 1 15,-3 1 2 1,-6-1-1-16,-3 0 2 16,-3 3-4-16,-3 0 0 0,-3 3 1 15,1 2 2-15,-1 3-1 16,0 0-1-16,3 2-2 15,3 1 1-15,3-1 1 16,3 3 2-16,3 1-1 16,3 1-1-16,3-1 1 15,3 1-1-15,3 1 0 0,2 5 0 16,1 0 0-16,-3 1 0 16,-3-1 0-16,-3 0 0 15,-6-3 0-15,-3-2 0 16,-6-3 0-16,-3-2 0 15,-6-3 0-15,-3-3 0 16,-3-3 0-16,1-2 0 16,-4-2 0-16,3-1 0 15,-3-5 0-15,3 0 0 16,3-3-16-16,4 1-4 16,-1-6-131-16,12-3-57 15,3-5 106-15,0 3 53 16</inkml:trace>
  <inkml:trace contextRef="#ctx0" brushRef="#br0" timeOffset="2611.5861">17071 6252 392 0,'3'-3'148'0,"0"6"-115"16,-3-6 37-16,3 6 8 0,-3-3-18 16,0 0-5-16,0 0-18 15,0 0-6-15,0 0-18 16,0 0 5-16,-3 2 3 0,0 1-5 15,0 5-1-15,-6-3-7 16,0 6-3-16,-6 0-2 16,1 4 0-16,-7 4-2 15,-3 5-1-15,-3-3 3 16,0 3 0-16,-2-1-1 16,2 1 1-16,0-3-2 15,0-2-1-15,3 0 1 16,4-4 1-16,2-1-3 15,3-4-2-15,3-2 4 0,3 0 1 16,0 0 0-16,3-3-2 16,3-2 1-16,0 2-1 15,0 1 0-15,3-1 0 16,6 0 0-16,0 0 0 16,6 1 0-16,3-1 0 15,3 3 0-15,6 0 0 16,2 0 0-16,4 2 0 15,0 1 0-15,0 2 0 16,-4 0 0-16,1 3 0 16,-3-2 0-16,-3-1 0 0,-3 0 0 15,-3 0 0-15,-4-5 0 16,1 0 0 0,-3 0 0-16,0-3 0 15,-3-2 0-15,0 0 0 0,-6-3-42 16,3 0-19-16,0-3-134 15,3 0-61-15,0-2 133 16</inkml:trace>
  <inkml:trace contextRef="#ctx0" brushRef="#br0" timeOffset="4998.8684">17598 6228 328 0,'-9'-11'123'0,"9"9"-95"0,-3-9 38 0,3 9 10 15,0-1-9-15,0-2-3 16,0-1-18-16,0 1-6 15,0 0-23-15,0 2 5 0,0 0 2 16,-3 1-4-16,3 4 1 16,-3 4-8-16,3 4 0 15,-3 4-6-15,0 4 1 16,0 9-3-16,0 7 0 0,0 6-1 16,3 5 0-1,-3-3-2-15,3 0 1 16,0-5-2-16,3 0 2 0,0-5-2 15,0-3 2 1,0-2-2-16,3-4-1 0,0-1 1 16,0-4 1-16,3-2-1 15,0-3 2-15,3-5-2 16,0 0-1-16,3-5 1 16,-1-3-1-16,4 0-5 15,0-3-1-15,3-2-13 16,0-3-5-16,-3 0-42 15,0-3-18-15,-4 1-84 0,-2-3-37 16,-6-6 105 0,-6-2 53-16</inkml:trace>
  <inkml:trace contextRef="#ctx0" brushRef="#br0" timeOffset="5271.1023">17503 6493 456 0,'-9'0'170'0,"12"0"-132"0,-3-3 31 0,0 3 4 16,6-3-23-16,0-2-6 16,0 0-17-16,0 2-4 0,3-5-14 15,2-5-1-15,4 0-1 0,3-1-6 16,0 1 0-16,0 3-21 15,3-1-7-15,3 6-26 16,-1 2-11-16,-2 3-171 16,0 5-77-1,-3 1 160-15</inkml:trace>
  <inkml:trace contextRef="#ctx0" brushRef="#br0" timeOffset="5544.2949">17976 6733 460 0,'3'6'173'0,"0"-6"-135"0,0 2 30 0,0 1 4 16,0 2-25-16,0 1-6 15,0 1-16-15,0 4-3 16,0 0-13-16,0-3-1 0,3 7-1 15,-3-1-3-15,-3 2-1 16,0 5-1-16,0-3-2 16,3-2-37-16,0 0-15 15,0-5-91-15,0-6-37 16,0 0 93-16,5-10 45 16</inkml:trace>
  <inkml:trace contextRef="#ctx0" brushRef="#br0" timeOffset="5722.8176">17988 6577 576 0,'-9'-8'214'0,"9"8"-166"0,0 3 1 16,0-3-8-16,0 0-38 15,0 0-10-15,3-3-37 16,3 6-15-16,0-6 31 15,3 3 14-15,6-5 13 0</inkml:trace>
  <inkml:trace contextRef="#ctx0" brushRef="#br0" timeOffset="7717.117">19024 6411 364 0,'-3'-8'134'0,"3"2"-104"0,-3-2 45 0,0 6 13 15,0-4-17-15,-3 1-7 16,-3 0-21-16,-3 2-9 15,0 1-20-15,-3 2 0 0,0 2 2 16,-6 6-4-16,4 3-2 16,-7 2-3-16,3 5-2 15,0 1-3-15,3 2-2 16,0-2-2-16,4 2 1 16,2-5 1-16,9 0 2 15,6-1-1 1,3-1-1-16,2-1 1 15,7-2-1-15,3-1 0 0,-3 1 0 16,3-1 2-16,0 1-3 16,0-1 0-16,-3 1 1 15,-1 0 0-15,-2-1 0 16,-3 3 0-16,0 1 0 16,-6-1 2-1,-3 0 1-15,-3 0 1 0,-3 1 0 16,0-1 2-16,-3 0-1 15,0 0 0-15,-2-2-1 16,-1-1 0-16,0-4-2 16,0-1-2-16,-3-5 1 15,0 0-1-15,0 0 0 16,3 0 0-16,0-3-16 16,3 1-4-16,1-1-43 0,2 0-19 15,3-2-169 1,6 0-75-16,3 2 168 15</inkml:trace>
  <inkml:trace contextRef="#ctx0" brushRef="#br0" timeOffset="10076.8115">18339 6919 340 0,'6'2'126'0,"-9"-2"-98"0,9 0 36 0,-6 0 12 0,3 3-17 15,3-1-2-15,0 1-17 16,0 0-7-16,3-3-19 16,-3 2 4-16,3 1 3 0,0 2-5 15,0 3 1-15,-1-2-8 16,1 2-3-16,-3 2-6 15,0 3-2-15,-6 1-4 0,0-1 1 16,-3-3 16-16,0 4 9 16,-3-4-9-16,0 1-4 15,-3-1-6-15,1-2-2 16,-1-2-26-16,0-1-9 16,0-5-68-16,3-3-30 15,6-2 76-15,6-8 37 16</inkml:trace>
  <inkml:trace contextRef="#ctx0" brushRef="#br0" timeOffset="10614.0919">19297 6821 448 0,'-17'0'167'0,"20"0"-129"0,-9 2 24 0,6-2 3 15,0 3-25-15,-3 2-5 16,3 1-15-16,0 1-2 16,-3 7-11-16,0 2 0 0,3-1 3 15,-3 4-4-15,3 2 2 16,0 0-10-16,0 0-3 16,0-2 3-16,0-1 0 15,0-2 4-15,0 0 1 16,3-3-45-16,-3-5-22 15,0 0-108-15,0-8-49 0,0-5 115 16,3-8 54-16</inkml:trace>
  <inkml:trace contextRef="#ctx0" brushRef="#br0" timeOffset="10810.5654">19166 6620 500 0,'-17'-3'187'0,"17"6"-146"0,-3-6 15 16,3 3-1-16,0 0-35 0,0 0-8 15,3 0-26-15,3 3-11 16,3-3 13 0,-1 2-87-16,7 4-37 0,0 1 69 15,6 1 33-15</inkml:trace>
  <inkml:trace contextRef="#ctx0" brushRef="#br0" timeOffset="11358.1084">19586 6908 336 0,'3'5'126'0,"0"-5"-98"0,3 6 43 0,-3-1 12 16,3 3-16-16,0 0-3 15,0 0-22-15,0 2-6 16,-3 1-21-16,-3 2 2 0,0 0 3 16,0 0-13-16,-3 1-4 15,-3-1-7-15,0 0 0 16,0-2 2-16,0-1 1 16,-3 1 1-16,-3 0 0 15,3-4-9-15,3-1-4 16,0-4-75-16,0-2-33 15,6 0 58-15,0-5 33 16</inkml:trace>
  <inkml:trace contextRef="#ctx0" brushRef="#br0" timeOffset="12521.0057">20021 6614 348 0,'-6'11'129'0,"6"-6"-100"16,0 0 35-16,0-5 10 0,6 3-12 15,3 2-1-15,3 1-17 16,2-4-7-16,4 1-21 16,0-3 1-16,6 0 1 0,3-3-8 15,0-2-1-15,-4-3-10 16,1-5-1-16,-3-3 0 15,0 0 1-15,-3 0 12 16,-3-2 7-16,-4-3-7 16,-2-3-3-16,-3 0-3 15,-6 0-1-15,-3 0 0 16,-3 3 0-16,-6 3 0 16,1 2 0-16,-7 5-2 15,-3 6-2-15,-3 5 1 16,-3 8-1-16,-2 8 0 15,-1 7 2-15,3 4-1 0,3 2 2 16,3 0-2-16,6 3-1 16,4-3 3-16,5 0 0 15,3 0-1-15,9 0 1 16,3-2 0-16,5-1 1 16,4-2-2-16,3-3 1 15,3-5-2-15,0-3 2 16,0-2-4-16,-1-6 0 0,-2-2-1 15,0-3 0-15,3-3-36 16,-3-2-16-16,2 0-88 16,1-3-38-16,0 2 94 15,3 4 44-15</inkml:trace>
  <inkml:trace contextRef="#ctx0" brushRef="#br0" timeOffset="12793.8274">20610 6887 460 0,'-6'18'173'0,"6"-10"-135"0,0 3 30 0,0-3 2 15,3 0-24-15,0 2-4 16,0 1-15-16,-3-1-8 15,3 4-10-15,0-1-4 0,0 0-1 16,0 0-2-16,0-2 1 16,0 0-26-16,0-4-10 15,0 1-65-15,3-2-26 16,0-9 64-16,0-5 33 16</inkml:trace>
  <inkml:trace contextRef="#ctx0" brushRef="#br0" timeOffset="12959.3849">20571 6736 512 0,'-18'-3'189'0,"15"3"-147"0,-5 0 2 16,8 0-11-16,0 0-56 15,3 0-18-15,2 3 19 16,4-3 10-16</inkml:trace>
  <inkml:trace contextRef="#ctx0" brushRef="#br0" timeOffset="13677.002">20753 6355 504 0,'-15'-3'187'0,"15"3"-146"0,-3-2 29 16,3 2 3-1,0 0-26-15,0-3-6 0,0 0-16 16,0 3-5-16,0 0-12 16,3 0-5-16,0 0 0 0,3 3-2 15,0 2-1 1,0 3 1-16,3 0-1 0,0 3 0 15,6 2 0-15,2 0 0 16,4 3 0-16,3-3 0 16,0 1 0-16,3-1-3 15,-1 0 2-15,1 0 1 16,-3-2 2-16,0-1-1 16,0 1-1-16,-4-3 1 0,-2 3-1 15,0-6 0-15,-3 3 0 16,-3-3 0-16,0 3 0 15,0-3 0-15,-3 3 0 16,-3-2 0-16,3-1 0 16,-3 0 0-16,-3 3 0 15,-3-3 0-15,0 3 0 16,-3 0 0-16,-3 3 0 16,-6-1-3-16,0 1 2 15,-3 0 1-15,0 2 2 16,-6 0-1-16,3 3-1 15,-2 0 1-15,-1 2-1 16,0 1 0-16,0-3 0 16,3 0 0-16,3 2 0 15,0-5 0-15,3-2 0 16,1-1-86-16,2-2-39 0,3-5 63 16,3-6 30-16</inkml:trace>
  <inkml:trace contextRef="#ctx0" brushRef="#br1" timeOffset="51648.3949">13398 8786 400 0,'3'0'151'0,"0"-2"-118"0,-3 2 25 16,0 0 3-16</inkml:trace>
  <inkml:trace contextRef="#ctx0" brushRef="#br1" timeOffset="52124.6375">13404 8784 776 0,'3'5'48'0,"-3"0"-26"16,0 3-3-16,-6 0 1 0,-3 3-7 15,-2-1 0-15,-7 4-7 16,-3-1-4-16,-6 3-4 16,-6 0-1-16,1 5-1 15,-4 0 3-15,0 3 13 0,3 0 7 16,4-1-7-16,2-1-4 16,3-4-3-16,3 1-1 15,0-4 0-15,7-1 2 16,2 2-3-16,3-6 0 15,3 1 1-15,3-3 0 16,0 2-2-16,3-2 1 16,0 3-2-16,6-3 2 15,0 2 0-15,3 1 1 16,3 2-2-16,2 0 1 16,4 1-2-16,6-1 2 15,3 0-2-15,6 3 2 16,-1 0-2-16,4 0-1 15,-3-1 1-15,3 4-1 0,-4-3 0 16,-2 2 0-16,-6 1 0 16,0-1 0-16,-4-2 0 15,-2 0 0-15,-3-3 0 16,-3 1 0-16,0-4 0 16,-3 1 0-16,0-3 0 15,0 0 0-15,-3-3-3 16,0 0 2-16,0 1-32 15,0-4-15-15,-3 1-67 16,-3-3-28-16,6 0 75 16,2-5 35-16</inkml:trace>
  <inkml:trace contextRef="#ctx0" brushRef="#br1" timeOffset="53150.7266">14282 8860 384 0,'3'-7'145'0,"0"4"-112"0,-6 0 32 0,3 3 30 15,-3-5-27 1,-3 0-19-16,0-1-13 15,-2 1-22-15,-7 2-2 0,-3 1 1 16,-3 2-12-16,-6 0-4 0,-6 2-2 16,1 6 3-16,-1 3 16 15,-3 2 8-15,4 3-10 16,2 0-5-16,3 0-4 16,3 0-3-16,3 0-2 15,6-1 1-15,4 1 1 16,5-2 0-16,3-1 0 15,3 0 0-15,3-2 0 16,6-1 0-16,-1-2 0 16,7 0 0-16,3 0 0 15,3 0 0-15,3 0-18 16,3 0-5-16,-1 2 26 16,4 4 16-16,0-1-8 15,-3 0-3-15,-6 3-7 16,-4 0-2-16,-2 0 1 0,-3-3 2 15,-6 3-1-15,-3 0 2 16,-6-3 0-16,-3 0 1 16,-6 0 0-16,-3 1 2 15,-5-4-1-15,-1-2 0 16,-3 0-1-16,-3-3 0 16,3-2-2-16,3 0 1 15,1-3-2-15,2 0 2 16,0-3-2-16,3 0-1 15,3-2-4-15,0 0 0 0,3 2-20 16,3 0-7 0,3 1-48-16,3-1-19 15,6 1 51-15,6-6 24 16</inkml:trace>
  <inkml:trace contextRef="#ctx0" brushRef="#br1" timeOffset="53506.1809">14476 9215 432 0,'-3'3'162'0,"3"2"-126"0,0-2 27 16,0-3 3-16,3 5-14 0,0 3-1 16,0 0-25-16,0 2-10 15,-3 4-10-15,0-1 11 0,-3 3 5 16,-3-3-8-16,0 3-3 15,-3 2-36-15,0-2-15 16,0 0-132-16,6-3-59 0,3-2 118 16,6-6 57-16</inkml:trace>
  <inkml:trace contextRef="#ctx0" brushRef="#br1" timeOffset="54366.1413">15166 8903 436 0,'-18'-3'165'0,"7"1"-129"0,-1-1 28 15,9 6 2-15,-6-1-14 16,-3 1-1-16,0 2-27 16,-3 0-11-16,-3 6-9 0,0 8 10 0,0 4 7 15,4 12-8-15,2 2-4 16,3 0-6-16,3 2-3 15,3-4 1-15,6-1 1 16,6-2-1-16,3-6-1 16,3-2 1-16,5-5-1 15,1-1 0 1,3-7 2-16,0-3-1 0,3-3 2 16,-4-5 0-16,4-5 1 15,-3-6-2-15,-3-5 1 16,0-5-2-16,-3-3 2 15,-4-5-2 1,-2-5 2-16,-6-3 0 0,0 0 1 16,-6 0 0-16,-3 8 2 15,-6 2-3-15,0 3-2 0,-2 3 0 16,-7 5-1-16,-3 3 0 16,0 3 0-16,-3 2 0 15,0 2 0-15,-2 4-33 16,-1 2-13-16,3 5-41 15,3 3-15-15,3 3 54 16,6 2 27-16</inkml:trace>
  <inkml:trace contextRef="#ctx0" brushRef="#br1" timeOffset="55022.975">15556 9265 392 0,'3'0'148'0,"0"0"-115"0,3 0 39 0,0 3 9 15,0-3-12 1,0 3-2-16,3 2-22 16,0 0-10-16,0 3-20 0,0 3-5 0,0 2 0 15,-6 0-6-15,0 3 0 16,-6 0-2-16,0 0 1 15,-3 0-7-15,-3 2-1 16,-3 1-34-16,0-3-11 16,0-3-52-16,0-5-22 15,3-3 65-15,0-5 31 0</inkml:trace>
  <inkml:trace contextRef="#ctx0" brushRef="#br1" timeOffset="55820.7633">16202 8818 416 0,'-9'-5'154'0,"3"0"-120"0,3 7 34 0,3-2 10 16,-3 3-19-16,-3 0-4 15,-3 2-29-15,-3 0-11 0,1 6-10 16,-4-1 14-16,0 3 7 0,0 6-9 15,0 5-2-15,0 8-7 16,0 5 0-16,3 5-5 16,0 0 0-16,1 1-1 15,5-6 1-15,3-6-2 16,3 1-1-16,3-5 1 16,6-4 1-16,2 1-1 15,4-5-1-15,0-6 1 16,6 0-1-16,0-5 0 15,0-3 2-15,3-7-1 0,-1-1-1 16,1-7 1-16,3 2-1 16,-3-3-3-16,0-2 2 15,-4 0 1 1,-2-3 2-16,-6-3-1 16,-3 1-1-16,-3-1 1 0,-6 1-1 15,-6-1 0-15,-3 3 0 16,-3 3 0-16,-3 5 0 15,-5 3 0-15,-1 5 0 16,0 2 0-16,0 4 0 16,0 2 0-16,0 0 0 15,-2-3-3-15,5 3 2 0,3 0-30 16,3-3-12-16,3 0-79 16,9-5-34-16,9-5 79 15,12-6 39-15</inkml:trace>
  <inkml:trace contextRef="#ctx0" brushRef="#br1" timeOffset="56420.23">16660 8733 556 0,'-14'3'209'0,"11"0"-163"0,0-1 18 0,3-2-2 16,0 0-32-16,0 0-6 15,3 6-11-15,3 2-1 16,2 0-7-16,4 2-3 0,3 1-1 16,3 2-4-16,6 0 2 15,3 0 1-15,-1 1 2 16,1-4-1-16,3 3-1 16,0 1 1-16,-3 2-1 15,-1-3 0-15,-2 0 0 16,-3 0 0-16,0 1 0 0,-3-4 0 15,-3 1 0-15,-3-1 0 16,-1-2 0-16,-5 0 0 16,0 0 0-16,-3 0 0 15,-3 0 0-15,-3 3-3 16,-3-1 2-16,-3 3 1 16,-5 3 2-16,-4 3-1 15,-3 5-1-15,-3-6 1 16,-3 3-1-16,0-2 0 15,1-1 0-15,2 1 0 16,0-3 0-16,3-3 0 16,3 0 0-16,1-2 0 15,5-3 0-15,0-3-29 16,3 0-13-16,6-2-139 16,6-8-61-16</inkml:trace>
  <inkml:trace contextRef="#ctx0" brushRef="#br1" timeOffset="59241.1142">18402 8675 316 0,'6'-2'121'0,"-3"-4"-95"0,2 1 36 0,1 5 9 16,0-3-4-16,0 1 0 15,0-1-18-15,0 0-7 0,0 1-24 16,-3-1 2-16,0 1 1 0,-3 2-5 16,0 2 1-16,-6 6-15 15,-3 3-3-15,-9 2 11 16,-5 5 7-16,-7 1-24 16,-3 2-8-16,-6 0 4 15,1 0 5-15,-1 1 19 16,3-1 12-16,4-3-13 15,2 1-6-15,3-3-4 16,6 0-2-16,3-3 0 16,3 0 0-16,4-2 0 15,2-1 2-15,3-2-1 16,6 3 4-16,6-1 1 16,0-2 0-16,5 3-1 15,4-1-1-15,3 4 0 16,3 2-2-16,6 2 1 15,0 1-2-15,2-1 2 16,-2 3-2-16,3-2-1 16,-6-3 1-16,0 0-1 15,-7-1 0 1,1-1 2-16,-3-4-1 0,0 1-1 16,-6-6-2-16,3 3-1 15,-6-3-20-15,3-2-8 16,0 2-37-16,0-2-14 15,0-3-102-15,2-3-46 16,1-5 120-16,3 0 57 16</inkml:trace>
  <inkml:trace contextRef="#ctx0" brushRef="#br1" timeOffset="59423.1467">18663 9289 412 0,'0'5'154'0,"0"-5"-120"0,3 3 30 16,-3-3 5-16,0 0-16 15,0 0-1-15</inkml:trace>
  <inkml:trace contextRef="#ctx0" brushRef="#br1" timeOffset="59768.777">18672 9289 886 0,'0'-10'33'0,"3"-4"-6"0,-3-7-9 0,3-5-1 16,0-9-8-16,0-7-3 16,0-3-1-16,0-3 1 15,0-2-3-15,0 0 0 16,0 0-1-16,3 2 1 16,0 3-2-16,0 5 2 15,0 6-2-15,0 7-1 16,0 6 1-16,0 5-1 15,0 6 0-15,3 7 0 16,0 8 0-16,3 9 0 16,0 4 0-16,5 6 0 15,-2 2 0-15,3 4 0 16,-3-1 0-16,0 0 0 16,-3 0 0-16,3 0 0 15,-3 0 0-15,-1 0 0 0,1-2-3 16,0-4 0-16,-3 1-12 15,0-3-5-15,0-2-40 16,0-6-16-16,0-2-47 16,-3-3-17-16,0 0 74 15,0-6 35-15</inkml:trace>
  <inkml:trace contextRef="#ctx0" brushRef="#br1" timeOffset="59981.3055">18744 9025 472 0,'-21'-6'176'0,"18"6"-137"0,-3-2 24 0,6 2 3 15,3-3-26-15,3 0-7 16,3 1-16 0,3-4-6-16,3 1-6 0,3 0-4 0,5-1 0 15,-2 4-23-15,3-3-10 16,0 2-48-16,3 0-21 15,-1-2 53-15,4 2 24 16</inkml:trace>
  <inkml:trace contextRef="#ctx0" brushRef="#br1" timeOffset="60354.3069">19122 8895 452 0,'-12'0'170'0,"9"5"-132"0,3-2 18 16,3 2-2-16,-3 0-22 16,3 3-6-16,3 6-9 15,0 1-1-15,3 4-9 16,0 2 2-16,3 3 2 0,-1 0-2 16,4-3 2-16,0 0-4 15,3-2-2-15,0-6 4 16,0-3 4-16,0-4-1 15,0-6 3-15,-4-6-4 16,1-4-1-16,-3-6-2 0,0-8 0 16,-3 0-4-16,0 1-1 15,-3-1-3-15,-3 0-1 16,0 0 1-16,-3 3 2 16,0 0-8-16,0 2-3 15,3 6-44-15,0 0-20 16,3 2-68-16,3 1-28 15,3 2 87-15,3-3 43 16</inkml:trace>
  <inkml:trace contextRef="#ctx0" brushRef="#br1" timeOffset="60608.6278">19530 8839 488 0,'-3'3'181'0,"9"2"-141"0,3-2 25 0,-1 2-1 0,4 0-30 16,3 1-6-16,6 2-2 16,-3 0 3-16,3 2-16 15,0 3-7-15,-1 1-2 0,1-1-3 16,0 3 2-16,-3 0-4 16,0 0 0-16,0-3-8 15,0 0-2-15,-4 0-54 0,1-5-21 16,-3-3-135-1,3-2-57-15,0-3 144 16</inkml:trace>
  <inkml:trace contextRef="#ctx0" brushRef="#br1" timeOffset="60853.9706">19830 8853 504 0,'-15'-3'187'0,"12"8"-146"0,-6-2 22 0,6-1-1 16,-3 4-34-16,-2-1-10 16,-4 3 6-16,-3 3 3 15,0 2-13-15,-3 3-4 0,0 5-2 0,-3 0-4 16,1 3-1-16,-1 2-3 16,3 1-1-16,0-3-32 15,6-1-15-15,0 1-56 16,3-8-21-16,6-3 66 15,3-2 33-15</inkml:trace>
  <inkml:trace contextRef="#ctx0" brushRef="#br1" timeOffset="61138.211">19949 9088 460 0,'-3'-3'170'0,"6"1"-132"0,3-4 29 0,0 6 3 15,0 0-24-15,0 3-6 16,0 2-28-16,0 6-10 16,0 0-2-16,0 2 16 0,-3 3 10 15,-3 0-11-15,0-1-6 16,-3-1-8-16,-3 1-3 15,0 1-30-15,0-2-12 16,3-4-56-16,0-2-26 16,6-11 68-1</inkml:trace>
  <inkml:trace contextRef="#ctx0" brushRef="#br1" timeOffset="61764.5363">20381 8673 436 0,'-3'-14'162'0,"0"9"-126"0,0 0 32 0,3 5 6 16,0 0-22-16,-6 2-6 15,3 4-15-15,-3 4-7 16,0 6-14-16,0 5-2 0,0 8 2 15,3 1-6-15,0-1 0 16,0 0-2-16,6 3 1 16,0-1 0-16,6 1 1 15,0 0-2-15,3-3-2 16,6-3 3-16,0-4 2 16,2-7 0-16,4-4 0 0,3-8-1 15,3-6 0-15,-3-5-2 16,2-5 1-16,-2-6-2 15,0-2 2-15,-3-3-2 16,-3-5 2-16,-4-5-2 16,-5-1 2-16,-6-2-2 15,-3 0-1 1,-9 0 1-16,0 3-1 0,-8 2 0 16,-4 6 0-16,-6 5-3 15,-6 2 2-15,-3 11 1 16,-2 5 2-16,-1 3-1 15,3 6-1-15,3 2-21 16,7 5-9-16,2-3-53 0,6 1-22 16,3 0 55-16,12-6 26 15</inkml:trace>
  <inkml:trace contextRef="#ctx0" brushRef="#br1" timeOffset="62155.0783">20869 8990 440 0,'-12'-8'165'0,"12"6"-129"0,-3-1 43 15,3 3 10-15,3 0-22 16,3 0-4-16,0 0-27 16,3 3-13-16,3 4-13 15,0 4-5-15,0 2 1 0,-3 3-3 16,-1 3-2-16,-5-1 0 15,-3 3-1-15,-3 1 0 16,-3-4 0-16,-2-2-31 16,-1 0-12-16,0-6-55 0,0 1-25 15,6-8 62-15,3-9 32 16</inkml:trace>
  <inkml:trace contextRef="#ctx0" brushRef="#br1" timeOffset="62652.9273">21345 8596 412 0,'-9'-5'154'0,"9"2"-120"0,-3 0 39 15,3 3 11-15,0 0-20 16,0 0-4-16,0 0-17 16,0 0-5-16,3 8-21 0,0 3-1 15,0 2 0-15,0-2-8 0,0 12-4 16,0-4-3-16,0 7-1 16,0-2 0-16,-3 5 0 15,0-5 0-15,0 5 0 16,0-5 0-16,0 3 0 15,0-4 0-15,0 1 0 16,0-3-31-16,3 1-12 16,0-7-53-16,6-1-23 15,-3-4 62-15,6-2 29 16</inkml:trace>
  <inkml:trace contextRef="#ctx0" brushRef="#br1" timeOffset="63204.4858">21646 8564 424 0,'-12'-10'159'0,"12"10"-124"0,-3-8 39 16,3 8 8-16,0 0-24 0,0 0-7 16,0-3-7-16,0 0-4 15,3 3-21 1,0 0-5-16,3 0 0 0,0 0-8 0,6 6-3 16,0-1-2-16,8 6-1 15,-2-4 0-15,12 9 0 16,-6-2 0-16,6 4 0 15,-1 1 0-15,1-1 0 16,-3-5 0-16,0 3 0 16,-6-3 0-16,2 1 0 15,-5-4 0-15,-3 1 0 16,0-3 0-16,-3 2 0 16,-3-2-3-16,-3 3 2 15,-3-1 1-15,-3 4 2 0,0-4-1 16,-9 6-1-16,3-3 1 15,-9 3-1-15,3-3 0 16,-9 6 0-16,3-3 0 16,-11 5 0-16,8-2 0 15,-6 4 0 1,0-1 0-16,3 1 0 16,-8 4 0-16,5-3 0 0,6-3-11 15,0-5-5-15,0 0-204 16</inkml:trace>
  <inkml:trace contextRef="#ctx0" brushRef="#br1" timeOffset="65834.4785">13589 10183 376 0,'0'-5'140'0,"0"2"-109"0,3 3 22 15,-3 0 2-15,0 0-2 16,3 0 6-16,0 0-18 15,-3 0-4-15,0 0-22 16,0 0 6-16,0 0 3 0,0 6-1 16,-6-1-2-16,-3 3-7 15,-3 3-4-15,-6 2-3 16,-3 5-2-16,-2 6-1 16,-4 3 0-16,-6 4 0 0,0 4 0 15,-2-1-2-15,-1 0-2 16,0 1 1-16,0-3 1 15,7-6-1-15,2-2 2 16,6-3-2-16,3-2 2 16,6-6-2-16,6 0-1 15,3 0 3-15,6-2 0 16,6-3-1-16,6 0-2 16,3 0 1-16,3 2-1 15,3 1 0-15,2-1 0 16,4 1 0-16,0 5 0 15,-3-3 0-15,0 3 0 16,-1 0 0-16,1 2 0 16,0 1 0-16,-9-6 0 15,-3-2 0-15,2 2 0 0,4 3 0 16,-3-3 0-16,-3-2-11 16,-3-3-3-16,-3-3-53 15,-3-5-22-15,-3-3 45 16,-3-5 24-16</inkml:trace>
  <inkml:trace contextRef="#ctx0" brushRef="#br1" timeOffset="67065.1895">14122 10416 460 0,'-9'-8'170'0,"6"8"-132"0,0-2 13 0,3 2-3 16,0 0-8-16,3 8 0 15,0 5-17-15,0 5-6 16,3 9-11-16,0 2 0 0,0 3 1 16,0 2-1-16,-1 3-1 15,-2 0-6-15,3 5-1 0,-3 1 14 16,0-12 6-16,0-4-6 16,0-1-4-16,-3-4-3 15,0-4 1-15,0-2 1 16,3-8 1-16,-3 0-2 15,0-16-1-15,0-11-1 16,0-4 0-16,-3-7-2 16,0-1-2-16,-3-1 3 15,0-8 0 1,0-2-1-16,1-6-2 0,-1 1 1 16,3 2 1-16,0 5-3 15,3 6 0-15,0 7 1 16,3 6 2-16,-3 2-3 15,6 9 0 1,2 7 3-16,4 9-1 0,3 4-1 16,0 11 1-16,3 6-1 15,0 2 0-15,3 5 0 16,0 1-3-16,2-4 2 16,1 1 1-16,0 0 2 15,0-3-1-15,0 0-1 16,-1 0 1-16,1-2-1 15,0-4 0-15,-9-7 0 16,-3-2 0-16,0-4 0 16,0-2 0-16,0-5 0 15,-1-3 0-15,-2-8 0 16,-3-5 0-16,0-1 0 0,-3 4 0 16,-3-11 0-1,0 2 0-15,-3-10 0 16,-3-16 0-16,0 5 0 15,3 9 0-15,-3-12 0 0,-3-10 0 16,4 6 0-16,-1 12 0 16,0 6 0-16,3 5 0 15,0 6 0-15,0 5-29 16,6 5-10-16,3 2-74 16,3 6-31-16,2 3 75 15,1 5 37-15</inkml:trace>
  <inkml:trace contextRef="#ctx0" brushRef="#br1" timeOffset="67603.746">14809 10842 452 0,'-15'16'170'0,"15"-16"-132"0,-6 5 29 0,6-5 5 15,0 0-25-15,0 0-6 16,0-2-2-16,0-1-1 16,0-8-20-16,-3-7-2 0,0-3-1 15,-3-3-8-15,3-3-4 16,-5-4-2-16,2-4-1 0,-6-4 0 16,3-12 0-16,-3-7 0 15,3 0 0-15,0 2 0 16,3 9 0-16,3 2 0 15,6 8 0-15,3 2 0 16,3 9 0-16,0 2 0 16,6 8 0-16,0 3 0 15,5 8 0 1,1 2 0-16,6 6 0 16,0 5 0-16,3 2 0 0,-4 3 0 15,-2 9 0-15,-6 1 0 16,-6 7 0-16,-6 1 0 15,-6 4 0-15,-3-1 0 16,-6-2 0-16,-3-3 0 16,-3 0 0-16,-3-8 0 0,1-2 0 15,-4-6 0-15,3 0 0 16,3-2 0-16,0-3 0 16,0-3 0-16,6 0 0 15,0-5-40-15,3 0-15 16,6 3-96-16,6 2-40 15,3 0 99-15,6 3 48 16</inkml:trace>
  <inkml:trace contextRef="#ctx0" brushRef="#br1" timeOffset="67874.023">15101 10765 564 0,'0'-2'211'0,"0"2"-164"0,3 5-4 15,0 0-13-15,3 3 9 16,-3 3 9-16,3 2-24 16,-3-2-11-16,3 7-9 15,-3-2-4-15,-3 8 1 0,0-6-1 16,-6 6 0-16,-3 8-3 15,0-14 0-15,3-2-58 0,-6 0-26 16,3-3 44-16,-6-7 21 16</inkml:trace>
  <inkml:trace contextRef="#ctx0" brushRef="#br1" timeOffset="69830.3055">15467 10305 340 0,'-3'-11'126'0,"3"9"-98"0,-3-6 32 0,3 5 7 15,0 1-12-15,0-1-2 16,0 0-17-16,0 3-5 0,0-2-18 15,0 2 5-15,0 0 3 0,0 0 0 16,0 0-1-16,0 8-6 16,3 5-4-16,0 5-10 15,0 9-5-15,0 5 22 16,3 5 11-16,0 0-12 16,0 2-6-16,0-4-4 15,0-4 0-15,0-1-3 16,0-1 0-16,0-6-1 15,-1 1 1-15,-2-3-2 16,0-2 2-16,-3-3-2 16,3-3 2-16,-3-2-4 15,3-1 0-15,-3-2-6 16,0-3 0-16,0 1-28 0,0-4-9 16,0-2-40-16,0 0-16 15,0 0 53-15,3 3 24 16</inkml:trace>
  <inkml:trace contextRef="#ctx0" brushRef="#br1" timeOffset="70148.894">15753 10736 444 0,'-3'-5'167'0,"6"2"-129"0,0 6 15 0,0 2-3 0,3 1-2 16,0-1 3-16,-1 5-16 15,1 4-9-15,0-1-15 16,-3-2 1-16,0 7 4 0,0-2-4 16,-3 5 1-16,0-2-6 15,-3 2-2-15,0-3-2 16,-3 3 0-16,0-5-9 15,1-2-1-15,-1-4-34 16,3-2-15-16,0 0-62 16,3-11-26-16,0 1 75 15,9-12 36-15</inkml:trace>
  <inkml:trace contextRef="#ctx0" brushRef="#br1" timeOffset="70998.6652">16175 10265 424 0,'-12'-5'159'0,"6"0"-124"0,6 2 35 15,0 3 6-15,0-3-20 16,0 1-5-16,0-1-12 0,0 1-4 16,6-1-12-16,3-2-3 15,3-1-10-15,3 4-2 16,3 2-2-16,3 2 1 15,0 1-4-15,-1 5-2 16,1 0-3-16,-3 5 1 16,-3 3 1-16,-3 2 2 15,-6 4-1-15,-6 1-1 16,-3 4-2-16,-6-1 1 16,-3-2 1-1,0 0 0-15,-3-3 0 0,0-2 2 16,1-6-3-16,2-3 0 15,3 1 1-15,0-6 0 16,3 1-3-16,3-4 2 16,3-2 1-16,0 0 0 15,6-2-3-15,3 2 0 0,3 0 2 16,5 2 0-16,4 4 1 16,0 2 0-16,0-1 0 15,3 4 2-15,-3 2-3 16,-1 3 0-16,-5 0 1 15,0 0 0-15,-3 0 0 16,-6-3 2-16,-6 0 1 16,-3 0 1-16,-6 1-2 15,-6-1 1-15,-3-3-2 16,-2 1-1-16,-1 0 1 16,-3-3-1-16,0-3 0 0,3-2 0 15,0-1 0 1,1-2 0-16,5-2-18 15,3-1-8-15,3-2-48 16,6-3-20-16,6 0 47 0,9-3 24 16</inkml:trace>
  <inkml:trace contextRef="#ctx0" brushRef="#br1" timeOffset="71603.0524">16619 10260 528 0,'-21'-11'198'0,"21"11"-154"0,-6-5 9 16,6 3-4-16,0-1-30 15,0 0-7-15,3 3 9 16,0-2 6-16,3 2-14 16,0 0 0-16,3 2 2 15,9 6-1 1,2 3-3-16,4-1-7 16,6 4-2-16,3-1-1 0,2 3-1 15,1 2 0-15,0 1 0 16,-3-1 0-16,2 1 0 15,-5-1 0-15,0-2 0 16,-3-3 0-16,-3 3 0 16,-7-2 0-16,1 1 0 15,-6-4 0-15,0 0 0 16,-3-1 0-16,-3 1 0 16,-6 2 0-16,-3 3 0 15,-6 0 0-15,-3 2 0 16,-6 1 0-16,-3-1 0 15,-5 1 0-15,-4 2 0 16,-3 0 0-16,-3 3 0 16,1 2 0-16,11-4 0 0,3-7 0 15,-3 7 0-15,-6 4 0 16,7-5 0-16,2-2 0 16,6-6 0-16,3-2-31 15,3-4-14-15,0-4-103 16,6-6-45-16,3-4 99 15,-6-7 48-15</inkml:trace>
  <inkml:trace contextRef="#ctx0" brushRef="#br1" timeOffset="74405.1507">17815 10207 456 0,'0'-2'170'0,"0"4"-132"0,0 1 16 0,3-1-4 16,-3 1-17-16,-3 2-2 16,-3 3-9-16,-3 0-4 15,-6 3-10-15,-2 2 1 0,-4 3 4 16,-3 2-5-16,0 4 0 15,0-1 0-15,4 0 0 16,-1 0-13-16,3 3-4 0,6-3 15 16,0 0 9-16,6 0-6 15,3 3-2-15,6-3-3 16,6 1 0-16,6-1 0 16,9 0 2-16,5 0-1 15,4 0 2-15,0 0-4 16,3 3-2-16,-4-3 0 15,1 1-1-15,-6-1 0 16,0-3 0-16,-6-5-20 0,-1 1-9 16,-2-4-34-16,0-2-14 15,3-5 37 1,3-3 22-16</inkml:trace>
  <inkml:trace contextRef="#ctx0" brushRef="#br1" timeOffset="75201.3159">18711 10472 492 0,'-33'5'184'0,"24"-2"-143"0,1-1 19 15,8-2-2-15,0 0-22 16,0 0-6-16,5 0-9 16,4-2-1-16,6-1-11 15,0-2-3-15,3-3 0 0,0 3-3 16,6-1-2-16,0 1-27 0,2 2-10 16,-2 1-39-16,3-1-15 15,0-2 47 1,2-1 23-16</inkml:trace>
  <inkml:trace contextRef="#ctx0" brushRef="#br1" timeOffset="75486.5813">19184 10279 512 0,'-12'-6'192'0,"15"6"-149"0,-3 0 14 0,0 0-5 0,3 6-24 16,0 2-3-16,0 2-20 16,0 6-5-16,0 5-1 15,0 3 13-15,0 5 7 0,0 0-9 16,0 0-3-16,0 0-7 16,0-5-1-1,0-3-10-15,0 1-5 0,0-4-43 16,0-2-19-16,-3-6-149 15,3 1-64 1,-3-11 150-16</inkml:trace>
  <inkml:trace contextRef="#ctx0" brushRef="#br1" timeOffset="75801.289">19039 10242 516 0,'-21'-3'192'0,"15"6"-149"0,-3-6 21 0,9 3-2 16,0 0-27-16,-3 0-5 15,3 0-12-15,0 0-3 16,6 0-9-16,6 0 0 0,3 0 1 15,5 0-3-15,7 0-1 16,0 0-1-16,3 3 1 16,-3-1-4-16,2 1-2 15,1-1-40-15,-3 1-17 0,-3 0-114 16,-1 2-50-16,1-2 116 16,0-3 58-16</inkml:trace>
  <inkml:trace contextRef="#ctx0" brushRef="#br1" timeOffset="78503.1986">18155 10395 312 0,'-9'-13'118'0,"6"7"-92"0,0-1 41 0,3 4 12 15,0-2-8-15,0-1 0 16,0 1-18-16,3 0-6 15,0-1-26-15,0 1 5 0,3 3 2 16,-1 4-26-16,4 6-10 16,0 5 18-16,-3 6 11 15,0-6-7-15,3 16-2 0,0-5-8 16,0 8-1-16,0-8-1 16,0 5-2-16,0-6 1 15,-3 1 1 1,0-3-10-16,0-2-4 15,0-3-38-15,-3-3-15 0,0-2-29 16,0-6-11-16,0 0 54 16,0-10 28-16</inkml:trace>
  <inkml:trace contextRef="#ctx0" brushRef="#br1" timeOffset="78850.2707">18208 10329 368 0,'-12'-24'140'0,"6"19"-109"0,0-6 35 0,6 9 9 15,0-4-15-15,0 1-2 16,3 0-18-16,3 2-5 16,3 0-20-16,3 1 0 0,6-1-1 15,3 3-12-15,3 5-5 16,-4 6 14-16,7 5 6 16,-3 2-5-16,-6 1-4 15,-3-3-5 1,0 13-3-16,-3-5 1 0,-1 7 1 15,1-4-1-15,-6 7 2 16,0-7 0-16,-6 2 1 16,0-5 0-16,-9 2 0 15,0-5-2-15,-5 0 1 16,2-2-2-16,-6-3-1 16,3-3-2-16,-3-5 1 0,3 0-21 15,3-5-10-15,0-1-39 16,6-4-17-16,3-1 46 15,6-10 22-15</inkml:trace>
  <inkml:trace contextRef="#ctx0" brushRef="#br1" timeOffset="79345.0417">18821 10215 480 0,'-9'3'181'0,"9"-1"-141"0,-9 1 18 0,6 0-1 16,-6-1-24-16,1 4-6 16,-4-1-10-16,0 0-3 15,-3 0-8-15,-3 1-2 0,0-1 2 16,0 0-8-16,0 1-3 15,1-1 16-15,-1 3 6 16,3 0-5-16,0 0-2 16,3-3-4-16,3 3-1 15,3 0-3-15,3 3 1 16,0 2-2-16,3 0 2 0,0 0-2 16,6 11 2-1,-3-3 0-15,6 8 1 16,-3-2 0-16,6 2 0 15,-3-5 0-15,3 5 0 0,0-5 0 16,3-1 0-16,-4-4-2 16,7-1-2-16,-3-2 1 15,3-2-1-15,-3-4 0 16,3-2 0-16,-3 0-3 16,6-5 2-16,5-3-41 15,-8 0-19-15,-3 0-143 16,6-3-64-16,3-5 138 15,-1-10 66-15</inkml:trace>
  <inkml:trace contextRef="#ctx0" brushRef="#br1" timeOffset="81044.223">19661 10596 408 0,'0'5'154'0,"-3"-5"-120"0,0 3 37 0,3-3 7 16,0 0-18-16,0 0 2 15,6 8-27 1,0 0-20-16,-1 0-14 0,1 2-6 16,0 1 17-16,0 2 11 15,-3 0-7-15,0 3-3 16,-6 0-8-16,0 0-2 15,-3 0-3-15,-3 0-1 16,-2 0-4-16,-1-3 1 16,0-2-40-16,0-6-16 15,0-5-79-15,6-5-36 16,0-1 89-16,6-2 45 16</inkml:trace>
  <inkml:trace contextRef="#ctx0" brushRef="#br1" timeOffset="82558.5561">20050 10205 480 0,'-8'-11'181'0,"-1"14"-141"0,-6-11 25 16,9 8-1-16,0 0-12 15,0 0-1-15,3 0-24 16,0 2-9-16,3 4-11 0,0 4-1 16,3 3 1-16,3 9-1 0,3 4 1 15,0 6-2-15,0 5 0 16,0 0-3-16,-1 0-2 15,1-3 1-15,0 1-1 16,-3-6 0-16,0-3 0 16,0-5 0-16,0-2 0 15,0-3-29-15,0-6-13 16,0 1-51-16,0-6-21 16,3-7 60-16,0-6 28 15</inkml:trace>
  <inkml:trace contextRef="#ctx0" brushRef="#br1" timeOffset="82815.8652">20393 10482 536 0,'-3'14'200'0,"9"-4"-155"0,0 6 13 0,-3-8-2 16,0 5-25-16,3 0-3 15,-3 3-12-15,0 0-5 16,-3 0-6-16,-3 0-2 0,-3 0 3 0,-3 0-3 16,0 0-2-16,-3-3-5 15,-3 0 0-15,3-2-38 16,3-4-16-16,0-1-64 16,3-4-24-16,6-4 76 15,6-4 37-15</inkml:trace>
  <inkml:trace contextRef="#ctx0" brushRef="#br1" timeOffset="83368.4099">20851 10205 456 0,'-24'-6'170'0,"15"6"-132"0,-3-2 29 0,9 2 3 0,0-3-13 16,3 0 8-1,6-2-26-15,3 0-21 16,6-1-5-16,3 4 0 0,3 2-5 15,3 2-2-15,0 4-3 16,-1-1-3-16,-2 6 1 16,-3-1-1-16,-6 6 0 15,-6 3 0-15,-6 4 0 16,-6 6 0-16,-6 3 0 16,-3 3 0-16,-3-4 0 15,0-2 0-15,-2-2 0 16,2-1 0-16,3-7 0 15,3-1 0-15,3-4 0 16,3-4 0-16,3-2 0 16,9-3 0-16,6 3 0 15,3-2 0-15,6-4 0 16,0-2 0-16,2 0 0 16,1 0 0-16,3 0 0 15,-3-2 0-15,0-1 0 16,-1-2-20-16,4-1-7 15,-3-1-70-15,3-4-29 16,-3 3 65-16,5-11 31 16</inkml:trace>
  <inkml:trace contextRef="#ctx0" brushRef="#br1" timeOffset="83834.1631">21321 10080 544 0,'-20'3'203'0,"17"-3"-158"0,0 2 10 16,3-2-8-16,6 3-12 16,-1 0 4-16,7 2-15 15,6 0-4-15,3 1-12 16,6-1-5-16,3 0-2 0,2 3-1 0,1 0 0 15,3 0 0-15,0 0 0 16,-1 0 0-16,4 2 0 16,-3-2 0-16,-1 3 0 15,-2-3 0-15,-3 3 0 16,-3-4 0-16,-7 4 0 16,-5 0 0-1,-6 2 0-15,-9 3 0 16,-6 5 0-16,-9 3 0 0,-5 5 0 15,-7 3 0-15,0 2 0 16,0-2 0-16,0 5 0 16,-2-8 0-16,2 0 0 15,0-3 0-15,3-2 0 16,1-5 0-16,2-1 0 16,0-5-7-16,3 1-3 0,0-1-85 15,0 3-36-15,-3 0 66 16,1-14 33-16</inkml:trace>
  <inkml:trace contextRef="#ctx0" brushRef="#br1" timeOffset="86099.8853">13982 11612 404 0,'-6'-5'151'0,"3"5"-118"0,3 0 27 16,0 0 2-16,-3 2-12 15,0 4-2-15,-3 2-14 16,-3 2-4-16,0 3-17 15,-3 6-3-15,-3 2-3 0,-3 3-1 16,-2 2-1-16,-7 1-3 0,-3-1 1 16,-3 1-2-16,1-1 2 15,-1 1 2-15,0-4 4 16,3-4-15-16,7 0-6 16,2-4 19-16,6 1 11 15,3-3-8 1,9 1-3-16,6-4-2 15,6 4-1-15,6-1 0 0,9 3 2 16,2 2-1-16,7 3 2 16,0 0-2-16,-6-5 2 15,-7-2-4-15,4 4-2 16,9 6 0-16,-12-8 1 16,-3-3-6-16,2 0 1 15,-2-2-26-15,3-1-10 16,6 1-42-16,-6-6-16 0,-3 1 49 15,5-9 25-15</inkml:trace>
  <inkml:trace contextRef="#ctx0" brushRef="#br1" timeOffset="86669.8711">14419 12427 460 0,'-6'16'170'0,"6"-16"-132"0,-3 5 22 16,3-5 1-16,0 0-15 15,0 0 0-15,0 0-17 16,0 0-6-16,0-8-13 16,0-8 2-16,0-5 2 0,0-5-3 0,0 2 1 15,0 3-5-15,0-19 1 16,0-16-3-16,0 6 2 15,-3 3-4-15,3-1-2 16,0 8 0-16,0 6-1 16,3 2 0-16,-3 8 0 15,3 8 0-15,3 6 0 16,0 7 0-16,3 8 0 16,3 6 0-16,3 8 0 15,3 4 0-15,3 9 0 16,2 8 0-16,1 5 0 15,0 0 0-15,-6-13 0 16,-3-6 0-16,3 0 0 16,-3-4 0-16,2-1 0 0,1-3 0 15,-3-5 0-15,-3-5 0 16,0-10 0-16,0-1 0 16,0-18 0-16,0-11 0 15,-3-5 0-15,-3-5 0 16,-3 0 0-16,-6-3 0 15,3 2 0-15,0 4 0 16,-3 1 0-16,0 4-14 16,0 5-5-16,3 8-43 15,3 5-18-15,6 11-196 16,2 2 150 0,7 3 56-16</inkml:trace>
  <inkml:trace contextRef="#ctx0" brushRef="#br1" timeOffset="87049.3861">14961 12128 444 0,'-15'8'165'0,"6"0"-129"0,-3 5 21 0,9-5 0 16,0 3-12-16,0-3 0 15,0 10-16-15,0 6-6 16,3-6-13-16,0-2-6 0,6 3-1 0,-3-3-7 15,6 2 1-15,3 1-1 16,0-9 2-16,-3 1 18 16,6-6 10-16,-3 0-11 15,6-5-3-15,-1-8-6 16,-2 3-1-16,-3 0-1 16,-3-11 0-16,-3-13-2 15,-6 0 1-15,-6 0-2 16,-3 2 2-16,-6 3-2 15,-2 3-1-15,-4 5-2 16,0 3 1 0,3 3-8-16,3 4-4 0,3 4-48 15,6-1-20-15,3 3-76 16,6 3-30-16,6 2 97 16,3-2 47-16</inkml:trace>
  <inkml:trace contextRef="#ctx0" brushRef="#br1" timeOffset="93680.9921">15285 12120 368 0,'-9'-11'140'0,"9"11"-109"0,-3-10 29 15,3 10 4-15,0-3-10 16,0 1 0-16,0-1-17 15,0 3-8-15,0 0-16 16,0 0-2-16,0 10 2 0,0-2-3 16,6 11 2-16,-3-3-7 15,3 10-3-15,0-2 1 16,6 3 0-16,-3-6 1 0,6 0 2 16,0-3-5-1,3-4-3-15,-3 1 12 0,3-9 7 16,-4-1-6-16,4-8-1 15,-3 1-4-15,-3-17-1 16,0 6-3-16,-3-8-2 16,-3 2-19-16,0-4-10 15,0 4-12-15,-3-2-4 16,0 5-71-16,3-3-31 16,-3 4 76-16,3 4 36 15</inkml:trace>
  <inkml:trace contextRef="#ctx0" brushRef="#br1" timeOffset="94196.6174">15598 12041 500 0,'-6'0'187'0,"6"0"-146"0,3 8 7 0,-3-8-7 0,6 10-16 15,-3-2 0-15,6 11-8 16,-3-4 0-16,3 15-10 15,0-7-2-15,2 9 1 0,1-5 3 16,-3 2 5-16,-3-5-4 16,0-3 0-16,0 0-2 15,-3-5 0-15,0-3 0 16,0-5 0-16,0-3-2 0,0-10 1 16,0 2-4-1,0-13-2-15,0 3 0 0,0-13-1 16,0 5 0-16,0-9 2 15,0 7-3 1,3-4 0-16,-3 3 1 16,3 3 0-16,0 3 0 0,0 4 0 15,0 4 0-15,3 2 2 16,-3 3-1-16,5 5 2 16,-2 0-2-16,3 10 2 15,-3-2-2-15,3 11-1 16,0-3 1-16,0 7-1 15,-3-1 0-15,0 1 0 16,-3-4 0-16,0 2 0 16,0-2 0-16,-3-4 0 0,0-1-3 15,0 1 0-15,0-4-45 16,0-3-17 0,-1 0-45-16,1-5-18 0,0-1 68 15,0-2 32 1</inkml:trace>
  <inkml:trace contextRef="#ctx0" brushRef="#br1" timeOffset="94434.1728">16092 12295 504 0,'3'5'189'0,"-3"-5"-147"0,9 13 22 0,-6-10 0 16,0 5-22-16,0-3-3 15,3 6-15-15,0-3-2 16,-3 5-13-16,0-3-1 0,-3 4-1 16,0-4-3-16,-3 6-1 15,0-3-6-15,-3 0 0 16,0 1-48-16,-6-1-20 16,3-2 36-16,-12 2 17 15</inkml:trace>
  <inkml:trace contextRef="#ctx0" brushRef="#br1" timeOffset="96368.8836">16291 11869 436 0,'-12'-8'165'0,"9"5"-129"0,3-5 24 0,3 6 0 16,0-6-19-16,6-3-1 15,0 3-12-15,0 0-3 0,9-5-14 16,12-6-7-16,0 3 0 0,-1 6 8 16,7 5 7-16,-9 5-10 15,0 8-2-15,-4 5-5 16,-2 5 1-16,-6 6-2 15,-3 5-1-15,-6 6 1 16,-6-1 1-16,-6-2-1 16,-3 2 2-16,-3-2-4 15,-3 0 0-15,1-1 1 16,5-9 0-16,3-4 2 16,0 1 1-16,0-4 1 15,3-1 2-15,0-1-3 16,6-2 0-16,0-4 5 15,6 1 3-15,0-2-4 16,5-4-2-16,-2 1-2 16,3-3-3-16,-3 0 1 15,3 0-1-15,-3 0 0 16,0 0 0-16,0 0 0 0,0 0 0 16,-3 0 0-16,0-3 0 15,-4 1-31-15,4-1-14 16,-3 3-17-16,3-3-7 15,-3 1-94-15,6-4-42 16,3 1 107-16,0 0 53 16</inkml:trace>
  <inkml:trace contextRef="#ctx0" brushRef="#br1" timeOffset="96655.12">16928 12064 464 0,'3'0'176'0,"3"3"-137"0,-3-3 22 16,-3 0 2-16,3 5-18 16,3 1-2-16,-3 2-29 15,3 2-10-15,0 3-4 16,-3 3 19-16,0 0 9 0,-3-3-11 16,0 9-5-16,0-4-5 15,-3 6-2-15,0-6-3 16,-3 4-2-16,0-7 1 15,0 1-1-15,0-2-7 16,0 1 0-16,3-4-43 0,0-3-17 16,0-3-50-16,3-5-21 15,0 0 74-15,3-10 35 16</inkml:trace>
  <inkml:trace contextRef="#ctx0" brushRef="#br1" timeOffset="97781.3196">17336 11710 472 0,'-18'-3'176'16,"15"3"-137"-16,-6-2 26 0,9 2 2 0,0-3-26 16,0 0-6-16,3-2-8 15,6 0 0-15,3-3-15 16,6 3 0-16,3-1-1 0,6 1-4 15,-1 0 1-15,1-1-3 16,-3 6 0-16,0 0-3 0,0 3 1 16,-7 5-2-16,1 3-1 15,-6 2 1-15,-3 3 1 16,-3 0-1-16,-6 2-1 16,-3 1 1-16,-3-1-1 15,0 1 0-15,-3-1 0 16,0-2-3-1,0-3 2-15,0 0 1 16,1-2 2-16,-1-3-1 16,6-3-1-16,0 1-2 0,3-1 1 15,0-5 1-15,6 2 0 16,3-2-3-16,-1 6 2 16,4-1 1-16,3 0 0 15,6 3 0-15,0 0 0 16,3 0 0-16,-3 3 0 15,-1-1 0-15,-2 1 2 0,-3-1-1 16,-6 1-1-16,-3 0 1 16,-3-1 1-16,-6 1-1 15,-3-1-1-15,-6 1 1 16,-3 0 1-16,-3-3-1 16,-2-1-1-16,2 1-2 15,-3-2 1-15,0-4 1 16,3 1 2-16,0 0-1 15,-2-3-1-15,5-3 1 16,0 0-1-16,6 1-36 16,3-1-15-16,9-2-82 15,9-3-35-15,6-3 88 16,5-5 41-16</inkml:trace>
  <inkml:trace contextRef="#ctx0" brushRef="#br1" timeOffset="98547.0854">17821 11530 504 0,'-27'-3'189'0,"21"6"-147"0,-2-3 20 16,5 0-2-16,0 0-34 0,3 0-9 15,0 0 6-15,6 3 4 16,5 2-13-16,4 0-1 0,6 3 0 16,6-3-3-16,3 3 0 15,-1 0-4-15,4 0-1 16,3 0-3-16,6 0-2 0,-4 0 1 15,-2 3-1-15,-3-3 0 16,-4 2 0-16,-5 1 0 16,-3 2 0-16,-6 3 0 15,-6 2 0-15,-6 4 0 16,-6 4 0-16,-9 0 0 16,-3 4 0-16,-6-4 0 15,0 3 0-15,-2-2 0 16,2-1 0-16,-3-2 0 15,3 2 0-15,0-2 0 16,1 3 0-16,-4-6 0 16,6 3 0-16,0-3-18 15,0 0-8-15,-3-3-68 16,3 1-28-16,-2-6 62 16,-1-2 31-16</inkml:trace>
  <inkml:trace contextRef="#ctx0" brushRef="#br1" timeOffset="99510.521">19146 11594 244 0,'6'-6'90'0,"-3"4"-70"0,6-6 30 0,-4 8 10 15,4-6 4-15,0 1 6 16,3 0-10-16,3 2-2 15,-3-2-32-15,0 2 7 0,-3 1 2 0,-3-1-4 16,-3 3 2-16,-3 0-10 16,-3 5-2-16,-9 0-19 15,-3 3-5-15,-9 3-2 16,-3 5 0-16,-5 0 3 16,-1 2 3-16,0 3 13 15,3 1 8-15,4-1-11 16,2 0-6-16,3-3-1 15,3 1 1-15,3-3-2 16,3 0 0-16,3 0 1 16,3-3 0-16,1-3-2 15,2 4-2-15,3-4 3 16,0 6 2-16,3-5 0 16,2-1 0-16,4 3-1 0,0 1 0 15,3-1-2-15,6 0 1 16,3 0-2-16,3 1 2 15,3-4-2-15,-1 3 2 16,4 1-2-16,-3-1-1 16,-3 0 1-16,-1 0-1 15,-2 1 0-15,-3-1 0 16,-3-3 0-16,0-2 0 16,-3 0 0-16,-3 0 0 15,-3-3-3-15,0 1 2 16,0-4-1-16,-6-2-2 15,0 0-30-15,3 0-15 16,3 0-52-16,0-2-21 16,5-1 62-16,4-2 31 15</inkml:trace>
  <inkml:trace contextRef="#ctx0" brushRef="#br1" timeOffset="100287.7386">19809 12133 436 0,'-9'3'165'0,"12"-3"-129"0,-6 0 26 0,3 0 3 16,0 0-16-16,0 0-2 16,0-3-17-16,-3-2-7 15,0-3-13-15,1 0 2 0,-1-3 4 16,-3-2-2-16,0 0 0 15,-3-3-4-15,3 0-1 16,-3-2-3-16,3-1 1 16,0-2-2-16,0 0 0 0,0 0-3 15,3-3-2-15,-3 3 1 16,6 2-1-16,0 3 0 16,0 3 0-16,0 0-3 15,3 5 2-15,0 3 1 16,6 5 0-1,0 5 0-15,3 6 2 16,3 7-1-16,0 1-1 0,2-1 1 16,7 3-1-16,0 0-3 15,6 1 2-15,0-1 1 16,-1 0 2-16,1 0-1 16,-3-2-1-16,-3-1 1 15,0-2-1-15,-4-3 0 16,-2-2 0-16,-3-3-3 0,0-3 2 15,-3-2 1-15,-3-6 2 16,0-2-1-16,-3-3-1 16,0-5 1-16,-3-3-1 15,0-3 0-15,-3-2 0 16,-3-3 0-16,0-2 0 16,0-3 0-16,0-3 0 15,-3-2 0-15,3 2 0 16,0-3 0-16,0 9 0 15,0 2 0-15,0 6 0 16,0 2-5-16,3 5-1 16,3 6-74-1,6 5-34-15,0 3-17 16,3 2 69-16,0 0 34 16</inkml:trace>
  <inkml:trace contextRef="#ctx0" brushRef="#br1" timeOffset="100858.2126">20425 12054 404 0,'3'10'151'0,"0"-4"-118"0,3 4 27 15,-3-4 4-15,3 2-17 16,0-1-3-16,0 1-5 0,0-2-1 15,0-1-20 1,-3-2 3-16,0-1 2 0,-3-2 1 16,0 0 1-16,-3-2-10 15,0-4-4-15,-3-2-6 0,0-2-4 16,-3-3 0-16,0-1-1 16,-3-4 0-16,1-1 0 15,-1-2 0-15,-3-5 0 16,0-3 0-16,0-8 0 15,3-3 0-15,3-2 0 16,3 2 0-16,3 5 0 16,3 4 0-16,6 2 0 0,3 2 0 15,6 6 0-15,9 2 0 16,3 6 0-16,2 3 0 16,4 4 0-16,-3 4 0 15,0 4 0-15,-4 4 0 16,-2 4 0-16,-6 3 0 15,0 6 0-15,-6 2 0 16,-3 3 0-16,-6 2 0 16,-6 1 0-16,-6-3 0 15,-3 0 0-15,-6-3 0 16,0-3 0-16,-3 1 0 16,1-6 0-16,-1-2 0 15,3-4 0-15,3 1-16 16,3-5-4-16,3 0-52 0,3-11-20 31,3-5 47-31</inkml:trace>
  <inkml:trace contextRef="#ctx0" brushRef="#br1" timeOffset="102497.4171">21000 12088 408 0,'-9'-8'151'0,"3"6"-118"0,6-4 25 16,3 6 3-16,-3-2-8 15,3-1 2-15,3 0-18 16,0 1-8-16,3 2-16 15,0 0-6-15,3 0-1 0,-3 2 8 16,2 6 5-16,-2 0-7 0,0 3-4 16,-3 2-5-16,0 3 0 15,-6 0 0-15,-3 0 1 16,-3 0-2-16,0 0-2 16,-3-1-2-16,0-1-1 15,-2-4-12-15,2-2-5 16,0-3-38-16,0-5-15 15,3-5-79-15,6-5-34 16,3-4 97-16,6 1 46 16</inkml:trace>
  <inkml:trace contextRef="#ctx0" brushRef="#br1" timeOffset="103170.5783">21363 11615 496 0,'-6'-14'187'0,"12"14"-146"0,-3-5 15 15,0 5-4-15,3 0-21 16,0 0-6-16,0 0-10 15,0 3-2-15,0 5-8 16,-3 2-7-16,0 6-2 0,-3 8 0 16,0 5 2-16,0 3-1 15,-3 0 1-15,0-1 0 16,0-2 0-16,0-5 19 16,3 3 11-16,0-9-12 15,0-2-6-15,3-3-4 0,0-2-2 16,3-3-2-16,3-3-2 15,3-2 1-15,2-3 1 16,1-3-1-16,3 1-1 16,0-4 1-16,3-2 1 15,-3 0-3-15,0-2-2 16,-4-3 2-16,-2-1 0 16,-3-2 1-16,0-2 0 0,-6-1 0 15,3 1 0 1,-3 2 2-16,-3 0 1 0,3 3 1 15,-3 2 2 1,0 3-1-16,-3 3 2 16,3 2-4-16,0 3 0 15,3 8-1-15,-3 6 1 0,3 4-2 16,0 6-1-16,-3 0 1 16,6 2-1-16,-3 3 0 15,3-2 0-15,-3-3 0 16,0-1 0-16,0-1 0 15,0-4 0-15,0-2 0 16,-3 0 0-16,6-3-29 0,-3-2-10 16,3-1-36-16,0-2-13 15,3-5-87-15,2-3-38 16,4 0 112-16,-3 0 53 16</inkml:trace>
  <inkml:trace contextRef="#ctx0" brushRef="#br1" timeOffset="103413.9288">21812 11990 500 0,'0'0'187'0,"9"6"-146"0,0-4 22 0,0 1-1 16,-3 2-36-16,9 1-9 16,-3 1 13-16,-3 4 9 15,0 2-20-15,-3 1-8 0,-3 1-3 16,-3 1-5-16,0 0 0 15,-3 0-1-15,-3 0-2 0,0-3-4 16,0 0-2-16,0-2-30 16,0-6-12-16,3-2-39 15,0-6-17-15,6-5 55 16,0-2 28-16</inkml:trace>
  <inkml:trace contextRef="#ctx0" brushRef="#br1" timeOffset="103924.6767">22321 11572 536 0,'0'-13'200'0,"6"10"-155"0,-3 1 16 0,-3 2-3 15,0 0-27-15,0 0-5 16,0 0-12-16,0 5-4 16,-3 6-5-16,-3 2 1 0,-3 11 3 15,-2 7-3-15,-4 9 2 16,0 0-5-16,3 2 0 16,0-2-1-16,3-3-2 15,6 0 1-15,3-5-1 16,3-6 0-16,3-2 0 15,6-6 0-15,3-2 0 16,3-2 0-16,5-4 0 16,1-5 0-16,0-2 0 15,0-3 0-15,-3-3 0 0,-3-2 0 16,-4-3 0-16,-2-5 0 16,-3 2 0-16,-12-2 0 15,-3 0 0 1,-6 5 0-16,-2 0 0 15,-4 3 0-15,-3 0 0 16,0 5 0-16,0-3-3 16,6 6 2-16,0-1-43 15,7 1-18-15,5-1-64 0,3-2-27 16,5-2 81-16,7-9 37 16</inkml:trace>
  <inkml:trace contextRef="#ctx0" brushRef="#br1" timeOffset="104417.3552">22789 11522 584 0,'-21'-13'220'0,"12"8"-172"0,3-3-12 0,6 8-20 15,0 0 10-15,3 0 15 16,3 0-17-16,3 0-7 0,3 5-11 16,3 0-5-16,2 3 2 0,1 0-2 15,3 3-1-15,3-1 1 16,-3 3-1-16,6-2 0 16,-4 2 0-16,1 1 0 15,3 1 0-15,0 4 0 16,3-1 0-16,-7 4 0 15,7-1 0-15,-9 0 0 16,0 0 0-16,0-2 0 16,-12-1 0-16,-1-2 0 15,-8 3 0-15,-8-4 0 16,-1 4 0-16,-12 2 0 16,0-2 0-16,-3-1 0 15,-3 3 0-15,4-2 0 0,-4-1 0 16,6-2 0-16,-3 0 0 15,3-3 0-15,3 1 0 16,1-1 0-16,2 0 0 16,0-2-11-16,6-1-3 15,-3 1-57-15,3-3-23 16,-3 2 46-16,-3-2 24 16</inkml:trace>
  <inkml:trace contextRef="#ctx0" brushRef="#br1" timeOffset="106247.9742">14598 13295 460 0,'0'-6'170'0,"3"9"-132"0,0 0 9 0,0 2-6 15,-3-2-15-15,0 5-1 16,-3 0-8-16,-3 2 0 15,-6 3-10-15,-3 6 0 0,-6 5 3 16,-3 5-4-16,-2 5 2 16,-1 3-3-16,0-2 0 0,0-1 1 15,6-5 3-15,1 0-2 16,2-5-2-16,3-3-2 16,6-2 0-16,0-1-2 15,6-5-1-15,3 1 1 16,3-4-1-16,3-2-5 15,3 3 1-15,3-3 13 16,6 0 8-16,2 2-6 16,7 1-1-16,3-1-6 15,3 4-3-15,3 1 0 16,-4 1 1-16,-2 0-1 16,-3 0-1-16,-3 0 3 15,-1 0 0-15,-5-3-4 16,0-2 1-16,-3-3-16 0,0-3-6 15,3-5-49-15,-3-3-19 16,0-2 47-16,2-6 22 16</inkml:trace>
  <inkml:trace contextRef="#ctx0" brushRef="#br1" timeOffset="106684.8749">14895 13610 420 0,'-5'-8'159'0,"5"5"-124"0,3 0 24 0,-3 3 1 0,2 0-19 15,4 3-3-15,0 0-14 16,3 5-2-16,0 2-13 16,3 3 3-16,3 6 2 0,0 2 1 15,3 3 4-15,3-3-16 16,-1 0-5-16,1 0-3 15,0 1 1-15,0-4-1 16,0-2 1-16,-3-3 18 16,0-2 10-16,-4-6-6 15,1-2-2-15,0-6-5 16,0-5-2-16,-3-5-1 16,0-6 0-16,-3-4-4 15,0-7-3-15,0-4 0 16,-3-11-1-16,-3 0 0 15,0 0 0-15,0 5 0 0,-1 6 0 16,1 2 0-16,-3 6 0 16,0 5-20-16,3 5-7 15,3 5-32-15,-3 3-15 16,3 3-67-16,0 5-29 16,3 5 89-16,0 6 42 15</inkml:trace>
  <inkml:trace contextRef="#ctx0" brushRef="#br1" timeOffset="107212.0619">15556 13768 376 0,'6'14'143'0,"-3"-7"-112"15,6 4 34-15,-3-6 6 0,0 1-5 16,0-1 0-16,-3-2-21 15,-3-3-8-15,3 2-21 16,0-2 8-16,0-2 5 0,-6-4-6 16,3-2-4-16,-3-2-10 15,0-6-6-15,-3-3-2 16,0-4-1-16,-3-7 0 16,0-12 0-16,0-8 0 15,0-3 0-15,0 3 0 16,3 2 0-16,6 3 0 15,3 5 0-15,3 3 0 16,3 6 0-16,3 1 0 0,0 9 0 16,3 3-3-1,0 7 2-15,3 6 1 16,0 5 2-16,-1 8-1 16,-2 2-1-16,-3 6 1 0,-3 3-1 15,-3-1-3-15,0 4 2 16,-6 1 1-16,-3 4 2 15,-9-3-1-15,0 2-1 16,-6-2 1-16,-2 0-1 16,2-3 0-16,-3-3 0 15,0-2 0-15,0-3 0 16,3-2-3-16,3-3 2 16,4-3-30-16,2-2-12 0,3-3-42 15,6 0-18-15,6 0 54 16,0 0 28-16</inkml:trace>
  <inkml:trace contextRef="#ctx0" brushRef="#br1" timeOffset="107886.7677">16029 13707 432 0,'-3'3'162'0,"3"-3"-126"0,3 5 21 16,3 3 1-16,0-2-17 0,0 2-1 16,3 2-10-16,-3 1-4 15,3 2-14 1,-3 3-1-16,0 0 0 0,-3 2-11 16,-3 1-2-16,-3-1 12 0,0 1 7 15,-3-1-8-15,0 1-2 16,-3-3-7-16,0-3-1 15,0-3-32-15,3-4-13 16,0-6-52-16,3-6-20 16,3-4 60-16,0-3 30 15</inkml:trace>
  <inkml:trace contextRef="#ctx0" brushRef="#br1" timeOffset="108679.6473">16631 13361 452 0,'-24'-11'167'0,"12"6"-129"0,6-3 21 0,6 5 2 16,-3-2-11-16,0 0 0 15,3 0-27-15,0-3-14 16,6 0-6 0,0-3 14-16,6 3 11 0,3 0-8 0,3 0-1 15,5 0-7-15,7 3-2 16,3 2-6-16,0 3-3 16,-1 6 0-16,-5 2-1 15,-6 2 0-15,-3 3 0 0,-9 3 0 16,-9 0 0-16,-6 3 0 15,-9 2 0-15,-3 0 0 16,-3 0 0-16,-3-2 0 16,4-1 0-16,-1-2 0 15,6-5 0-15,3-3 0 16,3 0 0-16,0-3 0 16,6-3 0-16,0-2-3 15,3 0 2-15,3-2 1 16,6-1 0-16,3 3 0 15,3 3 0-15,6 2 0 16,3 3 0-16,-1 5 0 16,4 3 0-16,-3 3 0 0,-6 2 0 15,-3 0 0 1,-6-2 2-16,-6-1-1 16,-6 1-1-16,-6-1 1 15,-6 1-1-15,-3-6 0 0,-3 0 0 16,-3-2 0-16,0-1 0 15,4-2 0-15,-1-3 0 16,0-5 0-16,6 0 0 16,0 0-16-16,6-2-6 15,6-1-38-15,3-2-14 16,3-3-80-16,6 0-36 16,3-3 100-16,3 1 46 15</inkml:trace>
  <inkml:trace contextRef="#ctx0" brushRef="#br1" timeOffset="108935.9722">17003 13668 416 0,'15'8'156'0,"-6"-6"-121"0,2-4 30 16,-2 4 6-16,-3 4-15 16,3-4 0-16,-3 4-26 15,0-1-10-15,0 3-12 16,0 0 12-16,-3 5 8 0,-6 0-8 15,0 0-3-15,-3 1-8 16,0-1-4-16,-6 0-2 16,3 0 0-16,0-2-4 0,0-1-2 15,1-2-31-15,2-2-13 16,6-6-126 0,9-3 92-16,5-2 36 15</inkml:trace>
  <inkml:trace contextRef="#ctx0" brushRef="#br1" timeOffset="109430.6764">17666 13276 536 0,'-11'-10'200'0,"5"10"-155"0,-6-6 13 0,9 6-5 0,-3 3-18 16,-3 0-3-16,-3 5-12 16,-3 2-5-16,0 6-8 15,-3 3-1-15,0 2 1 0,1 8-3 16,-1 5-1-16,0 6-1 16,3 2-2-16,3-2 1 15,6-3-1-15,3 0 0 16,3-8 0-16,3 0 0 15,6-2 0-15,3-9 0 16,3-2 0-16,3-5 0 16,0-6 0-16,-1-5 0 0,1-3 0 15,3-2 0 1,-3-6 0-16,-3 1 0 16,-3-3 0-16,-3-6 0 15,-6 1 0-15,-6 2 0 0,-3 0 0 16,-6 3 0-16,0 2 0 15,-3 3 0-15,-3 3 0 16,0-1 0-16,-3 4 0 16,1 2-11-16,5 0-5 15,0 0-32-15,6 0-11 16,3 0-78-16,9-3-31 16,9-2 87-16,3-3 42 15</inkml:trace>
  <inkml:trace contextRef="#ctx0" brushRef="#br1" timeOffset="110001.0527">18041 13176 456 0,'-17'-6'170'0,"17"9"-132"0,-6-3 29 0,3 3 5 16,3-1-27-16,-3 1-7 16,3-3 1-16,0 3 2 15,0 5-16 1,6-1-4-16,0 1-13 0,5 3-5 15,4 2-2-15,3-2-1 16,6 2 0-16,6 0 0 16,0 0 0-16,2 1 0 15,1-4 0 1,-3 4 0-16,0-4 0 0,-7 1 0 16,-2-3 0-16,-3 0 0 15,-3-1 0-15,-3 1 0 16,-3 0 0-16,-3 0 0 15,-6 0 0-15,0 3 0 0,-6 2 0 16,-6 3 0-16,-6 5 0 16,-3 6 0-16,-6-1 0 15,-2 3 0-15,-4 0 0 16,3 0 0-16,0-2 0 16,4-1 0-16,-1-5 0 15,6 3 0-15,3-5 0 16,3-3 0-16,3-1 0 15,3-4 0-15,0 0-40 16,4-3-15-16,5 0-167 16,5-6-71-16</inkml:trace>
  <inkml:trace contextRef="#ctx0" brushRef="#br1" timeOffset="112238.8148">19595 13580 532 0,'12'16'198'0,"-12"-16"-154"0,-3-5 7 0,3 5-6 0,3-3-23 16,0 1-4-16,0-1-11 16,-3 3-3-16,3 0-2 15,0 0-2-15,0 0 1 0,3 0-28 16,0-3-11-16,0-2-91 15,3-3-41-15,-3-2 88 16,6-1 42-16</inkml:trace>
  <inkml:trace contextRef="#ctx0" brushRef="#br1" timeOffset="112412.3506">19985 13435 548 0,'-27'-5'206'0,"18"2"-160"0,3 0-22 0,6 3-22 16,0 0-81-16,9 0-30 15,3 0 56-15,6 0 26 16</inkml:trace>
  <inkml:trace contextRef="#ctx0" brushRef="#br1" timeOffset="112567.9419">20280 13438 572 0,'-30'0'214'0,"24"0"-166"0,0 2-5 0,6 1-13 16,0-3-22-16,0 0-4 16,6 5-105-16,3 0-46 15,6 1 74-15,3-1 36 0,-9-13 28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21:19:26.20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7630 5577 364 0,'-12'0'134'0,"12"0"-104"15,-9 8 36-15,9-8 10 0,0 5-19 16,0 1-3-16,0 2-20 16,0-3-9-16,0 11-14 15,0-3 1-15,3 8 2 0,0-2 6 16,3 12 2-16,0-4-16 15,0 15-7-15,0-7-4 16,3 10 3-16,-3-6 1 16,0-2 1-16,0-8 0 15,0 1 0-15,0-4-29 16,0-2-13-16,0-6-55 16,0-4-26-16,-3-4 65 15,0-10 30-15</inkml:trace>
  <inkml:trace contextRef="#ctx0" brushRef="#br0" timeOffset="371.0058">7589 5651 444 0,'-9'-18'167'0,"9"18"-129"0,3-19 26 0,0 17 2 16,3-6-23-16,0 0-7 15,8-3-13-15,-2 1-4 16,9-1-11-16,-6 3-3 0,9 3 1 16,-3 2-1-16,3 6 2 15,-4-1-2-15,1 9 0 0,0 0-12 16,-3 7-5-16,-3-2 17 16,-6 8 10-16,0-6-5 15,-9 6-2-15,0-5-1 16,-9 4 0-16,3-4-3 15,-12 5-1-15,3-3 1 16,-9 0 0-16,6-2-2 16,-2-1-2-16,2-2-2 15,3-5 1-15,0-4-21 16,3-4-8-16,3 0-45 16,3-6-16-16,3 0 47 15,6 1 23-15</inkml:trace>
  <inkml:trace contextRef="#ctx0" brushRef="#br0" timeOffset="749.028">7895 5839 320 0,'9'-3'121'0,"-9"3"-95"0,9 6 38 0,-9-6 9 15,6 5-13-15,0 0 0 16,3 6-23-16,-3-3-10 16,3 8-16-16,-3-3-1 0,3 3 3 15,-3-3-1-15,0 3 1 0,-3-3 4 16,0 0 1-16,0-2-3 16,-3-3 1-16,0 0 0 15,0-6 2-15,0-2-4 16,0-5 0-1,0 3-8-15,0-12-4 0,0 4-1 16,2-6-1-16,1 3 0 16,0-3 0-16,0 3-5 15,3-3 1-15,0 0-27 16,3 3-9-16,-3 2-46 16,6 0-18-16,-3 3 55 15,6 3 25-15</inkml:trace>
  <inkml:trace contextRef="#ctx0" brushRef="#br0" timeOffset="1183.8626">8223 5942 356 0,'3'11'134'0,"-3"-11"-104"0,11 5 27 0,-11-5 6 16,9 0-16-16,-3 0-5 15,6-3-13-15,-3 1-6 16,6-3-13-16,-3-1 2 0,3-4 4 16,-3 2 1-16,0-3-1 15,-3 1-2-15,0-4-1 16,-4 1-1-16,-5 3 0 0,0 2-4 16,-2 0 0-16,-1 0 1 15,-6 5 5-15,0 0-6 16,-6 6-2-16,3 0-3 15,-6 10 0-15,3-2 0 16,0 10 3-16,3-5-3 16,0 5 0-16,4-3-1 15,2 3 1-15,3-5-2 16,6 0 2-16,0-3-2 16,5 1 2-16,-2-4-2 15,6-2 2-15,-3 0-11 16,9-3-2-16,-3 1-52 15,9-6-24-15,-6 0-139 16,8-6-64 0,-2 1 150-16</inkml:trace>
  <inkml:trace contextRef="#ctx0" brushRef="#br0" timeOffset="1784.4552">8708 5813 524 0,'-12'-11'195'0,"12"11"-152"0,-12-8 19 0,12 8-3 15,-6 0-23-15,3 0-4 16,-6 0-12-16,3 0-2 16,-6 3-11-16,3-1-2 0,-6 6 1 15,4 0-3-15,-1 8 0 16,3-3-1-16,0 6-2 15,3-3 1-15,0 8-1 0,3-6 0 16,12 3 0-16,-6-2-3 16,9-3 2-16,-3-3-1 15,5-3-2-15,-2 1 0 16,6-8 0-16,-3-1-2 16,3-10 1-16,-3 3 1 15,0-13-1-15,0 4-1 16,-3-12 1-16,-1 5-13 15,-5-14-3-15,0 6 15 0,-6-13 8 16,0 8-3-16,-3-11 2 16,0 8-3-16,-3-1 0 15,0 7 13-15,1 4 7 16,-1 1-5-16,0 7 0 16,3 9-5-16,3 7-3 15,0 3 0 1,0 11-1-16,0-3 2 15,3 10 1-15,0-2-1 0,3 10-1 16,0-4-3-16,2 9-2 16,-2-4 1-16,3 10-1 15,0-5 0-15,3 5 0 16,-3-6 0-16,3 4 0 16,-3-6 0-16,0-3 0 0,-3-2-7 15,3-3-3 1,-3-5-45-16,0-3-21 0,0-2 39 15,0-6 18-15</inkml:trace>
  <inkml:trace contextRef="#ctx0" brushRef="#br0" timeOffset="7712.6436">19047 5466 264 0,'3'-16'101'0,"-3"8"-78"0,0 0 44 0,0 6 14 0,0-1-9 15,-3 0-3-15,0-5-14 16,-2 3-7-16,-4 2-27 15,-3 3 1-15,0 3 1 0,-3 8-3 16,0 2 0-16,0 8-7 16,0 8 0-16,3 6-8 15,3 4-1-15,3 1-4 16,3-3-1-16,1 0 7 16,2 0 6-16,0-3-6 15,2 4-3-15,-2-4-2 16,3 0 1-16,0 1-1 15,0-4-1-15,0-4-2 16,0-3 1-16,-3-3-6 16,3-5-3-16,-3-3-49 15,3-2-24-15,-3-3 43 16</inkml:trace>
  <inkml:trace contextRef="#ctx0" brushRef="#br0" timeOffset="8044.755">18666 5492 404 0,'-8'0'151'0,"11"0"-118"0,2 0 25 0,4 0 1 16,6-2-13-16,12-3-2 0,3-3-12 15,6 0-3-15,8-6-16 16,4-1-1-16,2 1 1 0,1-2-7 16,-6 9-3-16,-4-1-2 15,-5 2 1-15,-6 4-12 16,-6-1-6-16,-7 3-71 15,-5 5-30-15,-9 3 60 16,-6 5 29-16</inkml:trace>
  <inkml:trace contextRef="#ctx0" brushRef="#br0" timeOffset="8434.9548">19137 5662 488 0,'12'8'184'0,"3"0"-143"0,5 0 17 0,-8-3-1 15,0 3-26-15,0 2-8 16,0 4-11-16,0 2-4 16,0 2-4-16,-3 3-1 0,0 3 1 0,-3-3-2 15,0 3 1-15,-3-3 0 16,-3 0 1-16,0-5 2 15,0-3 3-15,0-2 5 16,0-3 1-16,0-8-2 16,0-3 2-16,0-2-4 15,2-6-1-15,4-2-6 16,0 0-3-16,0-6 0 16,3 6-1-16,-3-3 0 15,3 6 0-15,0-3-29 16,3 5-13-16,0 0-16 15,3 0-7-15,0 2-63 16,0 1-28-16,2 5 82 16,1 3 38-16</inkml:trace>
  <inkml:trace contextRef="#ctx0" brushRef="#br0" timeOffset="8749.2557">19497 5791 408 0,'-9'-2'154'0,"6"10"-120"0,-3-6 28 0,6 1 6 15,0 2-23-15,3 3-5 16,3 3-12-16,0-1-4 16,3 4-13-16,3-1 2 0,3 3 1 15,2 2 1-15,1-2 1 16,6-3-4-16,-3 1 0 16,0-4-1-16,-3-5 1 15,0-2 0-15,-1-6 2 0,-2-2-5 16,0-5-3-1,-6-4-3-15,3-1-3 16,-6-1 1-16,0-3-1 16,-3 3 0-16,3 3 0 15,-3 0-18-15,0 5-8 0,3 0-41 16,-3 3-18-16,0-1-100 16,9 9-44-1,-1 2 120-15</inkml:trace>
  <inkml:trace contextRef="#ctx0" brushRef="#br0" timeOffset="9113.2818">19836 5913 396 0,'6'8'148'0,"3"-8"-115"0,6 0 35 0,-6 0 9 16,6-3-20-16,3-2-3 16,2 0-16-1,1-3-6-15,0-3-18 0,0-2 2 16,-3 3 2-16,-6-4-4 0,-3 4 2 15,-3-3-5-15,-6 2 1 16,-6 0-5-16,-6 3-2 16,-3 3-5-16,-6 2 0 15,0 3 0-15,0 6 2 16,0 2-1-16,4 5 2 16,-1 3-2-16,6 2-1 15,3 3 1-15,3 3-1 16,3-3 0-16,6 1 0 0,6-1 0 15,3-3 0-15,6-2 0 16,3-3 0-16,5-2 0 16,1-6 0-16,3-2-42 15,3-6-19-15,2-7-176 16,7-4-81 0,3-1 162-16</inkml:trace>
  <inkml:trace contextRef="#ctx0" brushRef="#br0" timeOffset="10148.927">19744 6471 308 0,'9'-8'115'0,"-12"3"-89"0,6 0 52 0,-3 5 19 0,-3 0-22 15,0 3-8-15,-6-1-26 16,-3 3-9-16,-3 6-18 16,-6 8 0-16,-2 2 0 0,-1 5-5 15,0 3-1-15,3 6-2 16,0 4-1-16,9 9-1 16,6 2 0-16,6 1-2 15,6-4 1-15,6-7-2 16,9-3-1-16,0-8-2 15,0-5 1-15,0-6-1 16,2-2-2-16,-5-5 16 16,0-6 6-16,-3-5-6 15,0-5-2-15,-3-6-4 16,0-2 1-16,-6-3-2 16,3-5 2-16,-6 0-2 0,2 0 2 15,-5 2-2-15,3 6 2 16,-3 2-4-16,3 3 0 15,-3 6-1-15,0 2-2 16,3 8 1-16,0 5-1 16,0 3 0-16,0 2 0 15,0 1 0-15,3 2 0 16,-3-3-3-16,3 1 0 16,0-3-25-16,3 0-9 15,0-3-43-15,0-2-18 16,0-4 48-16,0-4 27 15</inkml:trace>
  <inkml:trace contextRef="#ctx0" brushRef="#br0" timeOffset="10385.2922">19789 6810 452 0,'-27'-13'167'0,"21"10"-129"0,0 1 30 16,6-1 7-16,0 3-23 15,3-3-6-15,3 1-17 16,3-1-7-16,0 0-12 16,3 1-4-16,-1-1-2 0,4 0-5 15,3 1 1-15,6-1-24 16,3 3-12-16,0 0-28 16,2 3-12-16,4 2-52 15,-3-2-23-15,3-1 80 0,-1 1 37 16</inkml:trace>
  <inkml:trace contextRef="#ctx0" brushRef="#br0" timeOffset="10732.3897">20208 6765 348 0,'6'-5'129'0,"-9"2"-100"0,-6 1 51 0,9 2 35 15,-6 2-41 1,-6 1-28-16,0 5-18 16,-2 2-18-16,2 6 0 0,0 8 1 15,0 0-4-15,3 0 1 16,3-1-3-16,3 1 0 15,6-3-3-15,3-2 1 0,6-3 0 16,0-3 1-16,3-5-2 16,3 0 1-16,2-8-2 15,-2-3-1-15,0-5-2 16,-3-2 1-16,0-6-1 16,-3-3-2-16,-3-2 14 15,-3-3 5 1,-3 1-7-16,-3-1-2 15,-3 3-4-15,-3 2-2 0,0 1-2 16,-6 4 1-16,0 4-8 16,0 4-2-16,3 1-45 15,0 3-20-15,3 2-118 16,6 0-49-16,6 2 126 16,6 1 63-16</inkml:trace>
  <inkml:trace contextRef="#ctx0" brushRef="#br0" timeOffset="10984.7143">20357 6590 504 0,'-6'-7'187'0,"9"9"-146"0,-3-2 15 0,0 0-1 16,3 5-26-16,0 1-6 15,3 2-12-15,3 0-5 16,-3 5-3-16,0 0 8 0,0 6 8 15,0 4-8-15,3 7-3 16,-3 1-5-16,2 4-3 16,1 2 1-16,-3-6-1 15,3-1-27-15,0-4-11 0,0-2-72 16,0-6-28-16,3-7 71 16,0-3 35-16</inkml:trace>
  <inkml:trace contextRef="#ctx0" brushRef="#br0" timeOffset="11544.7782">20765 6815 496 0,'-15'-18'187'0,"12"13"-146"0,-6-9 22 0,6 9-1 16,-3 0-30-1,-3-1-7-15,0 6-4 16,-6 0-2-16,0 6-10 16,-2 2-3-16,-4 5-2 0,0 11-2 0,3 0-2 15,3 2 1-15,6 0-1 16,3-2 0-16,6-3 2 16,6 1-3-16,6-4 0 15,0-2-1-15,6-3-2 16,0-5-11-16,3-5-2 15,-1-6 8-15,1 0 5 16,0-7-4-16,-3-3-2 16,0-6-1-16,-3-5 1 15,-3-5 4-15,-3-5 3 0,-4-1 2 16,-2-2 3-16,-3 0-1 16,-3 3-1-16,1 2 7 15,-4 8 3 1,0 3 1-16,0 5 3 15,0 6-12-15,0 5-5 0,3 5 16 16,0 5 8-16,3 3-8 16,0 5-2-16,3 3-5 15,3 5 1-15,3 5-2 16,3 6 0-16,-1 3-3 16,4 2-2-16,0-6-2 15,0 1-1-15,-3-5-38 0,0-4-17 16,0-4-99-16,-3-8-41 15,-3-11 103-15,0-8 49 16</inkml:trace>
  <inkml:trace contextRef="#ctx0" brushRef="#br0" timeOffset="12022.5623">20574 5397 464 0,'-6'-10'176'0,"9"12"-137"0,-3-2 20 15,0 0-2-15,0 8-23 16,0 5-7-16,-3 14-8 15,-3 10 0-15,-3 8-10 16,-5 3-1-16,-1-1-1 0,-6 1-8 16,0 7-1-16,0 6 13 0,0 3 7 15,1-3-6-15,2-9-4 16,3-7-5-16,3-2 0 16,0-9-20-16,3-2-8 15,3-6-86-15,3 1-40 16,6-3 86-16,3-11 44 15</inkml:trace>
  <inkml:trace contextRef="#ctx0" brushRef="#br0" timeOffset="113060.0598">13276 12628 212 0,'3'-8'79'0,"3"5"-61"0,-3-5 28 0,6 6 10 16,-3-3-7-16,0-1-1 15,3-2-1-15,0 0 2 16,0 0-26-16,3 3 9 0,-6 0 3 16,0 0-2-16,-3-1 1 15,0 4-8-15,0-1-2 16,-3 3-11-16,-3 3-3 16,0 5-4-16,0 2-1 15,0 6 1-15,0 8 1 16,0 2-3-16,0 6-3 15,0 2 2-15,0 1 0 0,3-1-1 16,0-2-2-16,3-3 3 16,0-2 0-16,3-4 1 15,3-2 2-15,3-2 1 16,0-3 1-16,2-3-2 16,1-2 1-16,0-6-4 15,3 0 0-15,0-2-1 16,-3-3-2-16,0-3-8 15,0 1-3-15,-4-4-49 16,1 1-23-16,-3-3 43 16,-3 3 20-16</inkml:trace>
  <inkml:trace contextRef="#ctx0" brushRef="#br0" timeOffset="113511.8525">13235 12816 368 0,'-24'8'140'0,"12"-8"-109"0,-6 2 31 16,12 1 6-1,0-3-13-15,3 3-2 0,3-3-19 16,0 0-9-16,9 2-14 15,6 1 1-15,3-6 4 0,3 1-4 16,3-1 1-16,-1 0-6 16,1 1-2-16,-3-1-2 15,3 0-3-15,-3-2-10 16,0 0-4-16,-4 0-53 0,1-1-20 16,3 1 44-16,0-6 24 15</inkml:trace>
  <inkml:trace contextRef="#ctx0" brushRef="#br0" timeOffset="113689.8763">13735 12818 416 0,'-6'-5'154'0,"6"0"-120"0,0 8 21 0,3 2 1 0,-3-5-20 15,3 8-4-15</inkml:trace>
  <inkml:trace contextRef="#ctx0" brushRef="#br0" timeOffset="113885.353">13738 12840 810 0,'6'16'20'0,"-3"-1"0"0,3 1-7 15,-3 5-3-15,3 3-1 16,-1 3 1-16,-2 2-3 15,0 3-2-15,0-3-2 16,0 0 0-16,0-3-2 16,0 1-1-16,0-4 3 15,0-1 0-15,0-4-8 16,0-2-2-16,0 3-36 16,-3-9-14-16,0-2-39 15,0 0-15-15,-3-5 59 16,0-6 30-16</inkml:trace>
  <inkml:trace contextRef="#ctx0" brushRef="#br0" timeOffset="114261.8563">13729 12977 376 0,'-6'-24'140'0,"6"14"-109"0,3-3 22 0,0 7 2 16,0-2-8-16,0 3-1 15,0-3-12-15,3 3-4 0,0-3-17 16,0 0 3-16,0 0 4 16,-1 0-7-16,4 3 0 0,0 0-1 15,0 5 0-15,3 0-4 16,0 5-3 0,3 0-5-16,0 3-2 15,0 0 1-15,0 3 0 0,-1-1-2 16,-2 1 0-16,-3-1-1 15,0 4 3-15,-6-1 15 16,-3 0 11-16,-6 0-7 16,-3 0-2-16,-6-2-5 15,-2 0 0-15,-4-3-6 16,0-1-1-16,0-1-2 16,3-1-2-16,3 0-28 0,3 1-11 15,4-1-102-15,2-5-43 16</inkml:trace>
  <inkml:trace contextRef="#ctx0" brushRef="#br0" timeOffset="123299.8152">18467 13451 392 0,'-12'2'145'0,"6"1"-112"0,3-3 19 16,3 3 0-16,0-3-9 16,0 0 1-16,0 0-11 15,0 2-5-15,0-2-16 16,-3 0 10-16,3-2 5 0,0-4-10 15,0-1-4-15,0-7 3 16,0 1 3-16,0-5-5 16,-3-4-1-16,0-4-5 0,0-3-3 15,-3-8 0-15,0-6-1 16,0-4 0-16,1-1 0 16,-4 3-2-1,3 0 1-15,-3 3-2 16,3 2 2-16,0 1-2 15,3 4-1-15,0 3 1 0,3 6 1 16,3 5-1-16,3 5-1 16,3 0-2-16,3 5 1 15,0 3 1-15,2 6 0 16,1 2-3-16,3 2 2 16,0 1 1-16,0 2 0 0,0 1-9 15,0-1-2-15,-4 0-27 16,-2 1-11-16,0-1-29 15,-3 3-14-15,-3-3 50 16,-3 6 22-16</inkml:trace>
  <inkml:trace contextRef="#ctx0" brushRef="#br0" timeOffset="123553.8731">18283 13115 424 0,'-18'13'159'0,"15"-10"-124"0,6 5 17 15,0-3-2-15,0 0-4 0,3 0 2 16,3 3-18-16,2 0-5 16,4-2-15-16,3-1-2 0,6 0-1 15,0-2-3-15,0 0-3 16,-1-3-11-16,4 0-4 15,3 0-66-15,0 0-29 16,2 0 56-16,-2-6 28 16</inkml:trace>
  <inkml:trace contextRef="#ctx0" brushRef="#br0" timeOffset="124099.3029">18741 13218 496 0,'-18'-5'184'0,"15"10"-143"15,0-8 12-15,3 3-2 0,0 0-23 16,3 8-4-16,0 0-12 16,0 3-3-16,0 2-5 15,-3 0 2-15,0 3 3 0,0 0-7 16,0 3-1-16,0-1-3 15,0 1-2-15,0-1 0 16,0 1 3-16,0-1-2 0,0-2-1 16,0-3 20-1,0-2 11-15,0-3-11 0,3-3-4 16,-3-5-3-16,6 0-1 16,0-5-4-16,0-3-1 15,3-3-1-15,0 1 1 16,0-1-2-1,3-2-1-15,2 0-2 0,-2 2 1 16,3 0 1-16,0 3 0 16,-3 1 0-16,3 4 0 15,0 0 0-15,0 3 2 16,-1 3-1-16,1 2 2 16,-3 0-2-16,3 3 2 0,-3 3-2 15,0 2 2-15,-3 0-2 16,0 3 2-16,-3 0-2 15,-3 3-1-15,0-1 1 16,-3 1-1-16,0-3-3 16,0-3 2-16,0-3-43 15,0-2-18-15,6-5 31 16,0-8 15-16</inkml:trace>
  <inkml:trace contextRef="#ctx0" brushRef="#br0" timeOffset="125669.5943">5880 13580 228 0,'-3'6'88'0,"3"-4"-69"0,3 1 41 15,-3-3 16-15,0 0-6 16,0 0-1-16,3 3-13 16,0 2-3-16,-3-5-29 0,3 3 6 15,-3-3 3-15,3 0 3 0,-3-3 0 16,0-5-17-1,0-3-9-15,-3-4 9 0,0-7 4 16,-3-1-7-16,0-4-4 16,-3 1-5-16,0-3 0 15,1-3-2-15,-1-3 0 16,0-4-3-16,0-4 1 16,3-4-2-16,3-6 2 15,0 5-2-15,3 6-1 16,3 5-2-16,3 5 1 15,3 3 1-15,0 8 2 16,3 0-3-16,2 5 0 0,1 0-1 16,0 5 0-16,0 1 2 15,3 4 0-15,-3 1-3 16,0 3 2-16,-3-1-6 16,2 6-18-1,1 2-2-15,0 3-37 16,-3 0-16-16,0 2-97 15,0 4-41-15,-3-1 114 16,0 0 54-16</inkml:trace>
  <inkml:trace contextRef="#ctx0" brushRef="#br0" timeOffset="125963.1546">5621 13345 472 0,'-9'3'176'0,"12"2"-137"0,-3-5 11 0,3 5-3 16,3-2-17-16,0-3-2 15,6 0-10-15,3 0-3 16,0 0-9-16,3 0-2 0,0-3 2 15,2 1-5-15,4-1-1 16,3 0-35-16,0 1-17 16,3-1-70-16,-1-2-30 15,-2 2 80-15,0-2 39 0</inkml:trace>
  <inkml:trace contextRef="#ctx0" brushRef="#br0" timeOffset="126271.8755">6193 13284 464 0,'-12'-5'173'0,"9"5"-135"0,3 0 16 16,3 2 0-16,-3-2-23 15,0 0-5-15,3 6-11 0,0-1-2 16,0 3-8-1,0 3 4-15,0 2 3 0,-3 3-6 16,3 5-1-16,-3 3-3 0,0 2 1 16,0 6-2-16,3 0-1 15,-3-1 1-15,3-2 1 16,-3-2-12-16,3-3-6 16,0 0-31-16,6-6-12 15,-3-2-43-15,-1-5-15 16,4-6 62-16,3-5 29 15</inkml:trace>
  <inkml:trace contextRef="#ctx0" brushRef="#br0" timeOffset="126678.7231">6279 13297 388 0,'-21'-23'145'0,"18"15"-112"0,-3-6 32 16,6 12 28 0,0-4-30-16,3 1-21 15,3-3-14-15,0 3-18 16,3-3 0-16,3 5 3 0,0 1-3 16,3 2 2-16,0 2-7 15,3 6-1-15,-1-2-2 0,1 1 1 16,0 7-4-16,0-1 0 15,-3 0 1-15,-3 0 2 16,0 1-3-16,-6-1 0 16,-3 0-1-16,-6 0-2 15,-6 1 16-15,-6-1 6 16,-6 0-4-16,-3 0-1 16,-3 0-3-16,-2 1-1 15,-1-1-5-15,3-2-1 16,0-1-14-16,6-2-8 15,1-3-125-15,11-5-53 16,12-5 99-16,3-24 50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21:27:57.39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4127 7180 300 0,'6'-2'112'0,"0"2"-87"0,0 2 2 0,-6-2-6 16,6 3-3-16,0 0 3 15,0-1-7-15,3-2-1 16,0 3-7-16,0-3 7 0,0 3 4 15,0-1-3-15,2-2 0 16,1 3-4-16,0 0 1 16,3-3-4-16,0 0 1 15,0 0-3-15,0 0 2 16,0 0-4-16,0 0 0 16,-1 0 1-16,1 0 0 15,0 0-5-15,0 0 1 16,3 0 2-16,-3 2 1 0,0-2 1 15,3 3 2-15,-1-3-1 16,1 0 0-16,0 0-1 16,3 0 0-16,0 3 0 15,0-3 2-15,-1 0-3 16,-2 0 0-16,3 2-1 16,0 1 1-16,0-3-2 15,-3 0-1-15,0 0 1 16,-1 0-1-16,1 0 0 15,-3-3 2-15,3 3-1 16,0-2 2-16,0-1-2 16,0 0-1-16,-1 1 3 15,1-1 0-15,0 0-4 16,0 1 1-16,0 2 0 16,0 0 0-16,0 0 0 0,-1-3 0 15,1 3 0-15,0 0 2 16,0 0-3-16,0 0-2 15,3 0 2-15,-3 0 2 16,-1 0 0-16,1 0 2 16,0 0-2-16,0 0-1 15,0 0 1-15,0 0-1 16,0 0-3-16,-1 0 2 16,1 0-1-16,3 0 0 15,0-3 0-15,0 1-2 16,3 2 3-16,-1-3 0 0,1 3 1 15,0 0 2 1,0 0-1-16,3 0-1 16,-4 3-2-16,-2-3 1 0,0 2 1 15,0 1 2-15,0-3 1 16,0 0 1-16,-1 3-5 16,1-3 1-16,-3 0 2 15,3 0 1-15,0 0-1 16,-3-3-2-16,3 3 1 15,-4-3 1-15,1 3-8 16,0-2-1-16,0 2 8 16,0 0 4-16,-3 0-2 15,0 0-2-15,-1 0 0 16,1 0-1-16,6 0-5 0,-3 0 1 16,0 2 6-1,-3-2 6-15,0 3-6 16,0 0-1-16,-1-1-1 15,-2 1 2-15,0 0-3 16,0-3 0-16,0 2 1 0,0 1 0 16,3 0 0-16,-3-1 0 15,3 1 0-15,-1 0 2 16,1-1 1-16,0-2 3 16,3 0-3-16,3-2-2 15,0-1 2-15,6 0 0 16,-1 1-1-16,1-1 1 0,0 0-2 15,0 3-1-15,2 0 1 16,-2 0-1-16,0 0 0 16,0 0 0-16,0 3 0 15,-4 0 0-15,1-1 0 16,0-2 0-16,-3 3 2 16,0-3 1-16,-3 0-1 15,-1-3-2 1,1 3 1-16,0-2 1 15,0 2-1-15,0-3-1 0,0 3 1 16,-3-3 1-16,-1 1-1 16,1-1 2-16,-3 3-2 15,0 0-1-15,0 0 1 16,-3 0-1-16,0 0 0 16,-3-3 0-16,0 3 2 15,0 0 1-15,0 0-1 0,0 0-2 16,0 0-2-16,0 0 1 15,0 0-1-15,-6 0 0 16,0 0 2-16,6 0 2 16,-1 0-1-16,-5 0-1 15,0 0 1-15,0 0 1 16,6 0-3-16,-6 0 0 16,6 0 1-16,-6 0 2 15,6 0-3-15,-6 0 0 16,6 0 1-16,-6 0 0 15,6 0 0-15,-6 0 2 16,0 0-1-16,6 0-1 16,-6 0 1-1,0 0 1-15,6 0-1 0,-6 0 2 0,0 0-2 16,0 0-1-16,6 0 1 16,-6 0 1-16,0 0-1 15,0 0 2-15,0 0-2 16,0-2 2-16,0-1-2 15,0 0 2-15,-3 1-2 16,0-1-1-16,0-2 1 16,-3 0 1-16,0-1-1 15,0 1-1-15,0 0 1 16,-3-3-1-16,3 0 2 16,-2 2 1-16,-1 1-4 15,3 0 1-15,0 0 0 16,0 2 2-16,0 0-1 15,0 1-1-15,3-1 3 16,0 0 0-16,0 3-1 16,0 0 1-16,3 0-4 0,0 0 0 15,0 0 1-15,0 0 0 16,6 3-3-16,3 0 2 16,0-1 3-16,0 4 1 15,3-1-4-15,-1 0 1 16,1 0 0-16,3 3 2 15,-3 0-1-15,0 0 2 16,0 0-4-16,0 0 0 0,-6 0 1 16,0 0 2-16,0 0-1 15,-3 0 2-15,-3-3 0 16,-3 3 3-16,-3-3 3 16,-3 1 2-16,-3-1-3 15,0 0-3-15,0-2-2 16,0 0 0-1,3-1-24-15,0 1-8 0,3-3-87 16,3 0-37-16,0-3 79 16,-2 1 38-16</inkml:trace>
  <inkml:trace contextRef="#ctx0" brushRef="#br0" timeOffset="1198.9428">5214 6831 328 0,'0'6'123'0,"0"-4"-95"0,0-2 14 0,0 0 1 16,0 0-9-16,0 0 1 16,0 0-3-16,0 0 0 0,0-2-17 15,0-4 4-15,-3-4 4 0,3-1-6 16,-6-7 1 0,0 4-5-16,0-4 0 0,-3-1-1 15,3 1 0-15,0-1-2 16,0 1-1-16,0-3-5 15,0 2-1-15,3 3 1 16,0 0 2-16,0 3-3 16,3 0 0-16,0 5-1 15,0 0-2-15,3 0 1 16,-3 3-1-16,3 2 0 16,3 0 0-16,0 3-3 15,3 3 2-15,3 5 1 16,0 0 0-16,0 3 0 0,2-1 0 15,4 3-3-15,0 1 2 16,3-4 1-16,0 3 0 16,3 1 0-16,-1-1 0 15,1 3 0-15,0 0 2 16,0-1-1-16,0 1-1 16,-6 0 1-16,-1-3-1 15,-2 1 0-15,-3-4 0 16,-3-2 0-16,0 3 2 15,-3-6 1-15,0 0 3 16,0-5 1-16,-3 0 1 16,0-2 0-16,0-4 0 15,0-4-7-15,0-1-2 16,-3-2-3-16,3 0 0 0,-3-3 0 16,0 0 3-16,-3-2 0 15,3 2 3-15,-3-3-3 16,3 1 0-16,-3-4 1 15,0 4 0-15,0-3 0 16,0 2 2-16,0 1-3 16,3 2 0-16,-3 3 1 15,3-1 0-15,-3 4 2 16,3 2 3-16,0 0-9 16,0 3-4-16,0 5-49 15,0 0-20-15,3 5 39 16,3-2 19-16</inkml:trace>
  <inkml:trace contextRef="#ctx0" brushRef="#br0" timeOffset="1875.5043">5758 6807 344 0,'9'8'129'0,"-6"-2"-100"0,6-1 7 15,-6 0-5-15,0 1-4 16,3-1 3-1,-3 0 4-15,0 0 1 16,-3-5-19-16,0 0 8 0,0 0 4 16,0 0-4-16,-3-2-2 0,0-4-6 15,0-1 0-15,-3-4-3 16,0-2 2-16,0-6-4 16,0 3-1-16,0-2-4 15,0-1-1-15,0-2-1 16,0 3 2-16,0-6 1 15,0 0 3-15,1 0-5 16,2 0-3-16,0 1-6 16,3-1-2-16,0 3 3 0,3 2 3 15,0 1 5-15,2 2 2 16,1 2-10-16,3 4-5 16,3-1 1-16,3 6 4 15,3 2 2-15,0 3 1 16,3 6 0-1,0 2 0-15,-1 2 0 0,-2 3 2 16,0 1-1-16,-3-1-1 16,-3 0 1-16,-3 3-1 15,-3-3 0-15,-6 0 0 16,-3-2 0-16,-6 2 0 0,-6-2 0 16,-6-1 2-16,-3-2 3 15,0 0 4-15,1 0-6 16,2 0-2-16,0 0-6 15,9 0 1-15,3 0-31 16,3 0-14-16,6 2 22 16,12-4 14-16</inkml:trace>
  <inkml:trace contextRef="#ctx0" brushRef="#br0" timeOffset="3811.9111">7425 7143 332 0,'0'-5'123'0,"0"5"-95"0,0 0 11 0,0 0-1 15,0 0-10-15,0 0-2 16,0 0-8-16,0 0-3 16,0 0-9-16,0-3 0 0,6 3 4 15,-3 0-2-15,3 0 1 16,0 0-1-16,3 0 2 16,0 3-1-16,3-3 0 15,-1 0-1-15,4 0 0 0,0 0-4 16,3-3-1-16,6 1-1 15,0-1 1-15,2 3 0 16,4-2 1-16,0 2-2 16,0 0-2-1,0 0 3-15,-1 0 0 0,4 0-1 16,-3 0 1-16,3 0 0 16,-4-3 1-16,4 3-2 15,0-3-2-15,0 3 1 16,2-2-1-16,1-1 0 15,0 0 2-15,-1 3-1 16,1 0-1-16,0 0 1 16,-3 0 1-16,-1 3-1 15,-2-3-1-15,0 0 1 16,-3-3-1-16,-1 3 2 16,1-2 1-16,3 2-1 15,0-3 1-15,2 3-2 0,1 0 2 16,0 0-2-16,3 0-1 15,-1 3 1-15,-2-3 1 16,0 2 1-16,-3-2 1 16,-1 3 0-16,1-3 2 15,-3 0-1-15,3-3 2 16,-1 1 0-16,4 2 1 16,0 0-4-16,3 0-1 15,-1-3 1-15,-2 3 2 0,-3 0-3 16,-3 3-2-16,-4-3 0 15,-2 2 1 1,-3-2-1-16,-3 3 2 16,-3-3-2-16,-3 0-1 0,-3 0 3 15,-6 0 0-15,0 0-8 16,0 0-4-16,0 0-42 16,-3 0-16-16,-3-3 34 15,0 1 17-15</inkml:trace>
  <inkml:trace contextRef="#ctx0" brushRef="#br0" timeOffset="4547.205">7857 6466 348 0,'-3'-10'129'0,"9"10"-100"0,-4 0 7 15,-2 0-2-15,3 2-11 16,3 3-1-16,0 3-6 15,3 0-2-15,0 6-8 16,6 1 5-16,-3 1 2 0,3 5-4 16,0-2-1-16,0 0-4 15,0-4-1-15,2 1 1 16,1-2 0-16,0-1 0 16,-3-3 0-16,0 1 0 0,-3-6 0 15,0 0 13-15,-3 1 6 16,0-4-3-16,-4-2 1 15,1 0-3-15,0-2-2 16,0-1-4-16,0-2 0 16,0-3-3-16,-3-3 0 15,3-5-3-15,-3 1 1 16,0-7 5-16,0 1 4 16,0-5-15-16,-3-1-4 15,0-2 0-15,0 0 1 16,0 3-1-16,-3 2 2 15,0 3-1-15,0 2 0 0,3 3 2 16,0 3 0 0,0 0 2-16,0 5 3 15,0 3-20-15,3 2-7 0,3 0-55 16,0 6-25-16,6 0 53 16,0 2 27-16</inkml:trace>
  <inkml:trace contextRef="#ctx0" brushRef="#br0" timeOffset="5119.1702">8312 6675 368 0,'9'8'137'0,"-3"-5"-106"0,0-1 19 0,-3 1 2 16,0-3-12 0,0 3 0-16,-3-3-4 0,0 0 0 15,3-3-19-15,-3 0 1 0,0 1 2 16,-3-4-7-16,0-2-2 16,0-2-2-16,0-1 1 15,0-7-1-15,0-1 0 16,0-5-5-16,3 1-1 15,0-6-1-15,3-1 1 0,0 1-2 16,3 0-1-16,3 3 1 16,0 2-1-16,-1 3 4 15,4 2 2-15,3 1-7 16,0-1-4-16,3 6 0 16,3 2 3-16,3 4 1 15,-1 1 1-15,1 1 0 16,-3 2 0-16,-3 3 6 15,-3 3 6-15,0 2-6 16,-6 3-3-16,-6 3-2 16,-6-1-1-16,-6 4-7 15,-6 1-3-15,0-1 10 16,-3-4 4-16,0 1-6 16,0-1 0-16,1-2-2 15,-1 0 2-15,0 0 1 0,0 0 1 16,0 0-7-16,3 0 0 15,-3 0-68-15,3 0-29 16,-2-5 53-16,2-9 25 16</inkml:trace>
  <inkml:trace contextRef="#ctx0" brushRef="#br0" timeOffset="10657.7125">6871 6511 324 0,'0'-8'121'0,"0"6"-95"0,0 2 16 0,0 0-1 15,-3 5-28-15,-3 0-6 16,-2 6-5-16,-4 5-2 16,-3 2 0-16,-3 3-3 0,-3 0 2 15,-3 1 1-15,0 1 0 16,1 4-5-16,-1-1 1 15,0 1 6-15,-3-1 4 0,0 1-10 16,4-1-2-16,-1-5 3 16,3-2 3-16,3-6-15 15,0-8-4 1,6-5 11-16</inkml:trace>
  <inkml:trace contextRef="#ctx0" brushRef="#br0" timeOffset="10943.3864">6907 6503 348 0,'12'0'129'0,"-3"3"-100"0,9 2 13 15,-9 0 0-15,6 3-13 16,2 3-2-16,7 5-7 0,0 2-2 15,3 1-10-15,6-1-1 0,-1 1 3 16,4 2-4-16,0 0-1 16,-1 3 0-16,-2 2-1 15,-3 1 0-15,-3-3 0 16,-3-3-5-16,-1 0 1 16,-5-8-51-16,0-5-20 15,0-8 35-15,0-5 18 16</inkml:trace>
  <inkml:trace contextRef="#ctx0" brushRef="#br0" timeOffset="11558.9584">6862 5866 336 0,'-35'-11'126'0,"11"11"-98"0,-12-3 10 0,21 6-1 15,-3 0-14 1,-2-1-1-16,-1 4-7 0,3-1 1 16,3 3-9-16,3 0-4 0,3 0 0 15,3 0-2-15,6 0-1 16,3 2 1-16,6 1 1 15,6-1 3-15,6 3 2 16,3 3-3-16,2 0-1 0,4 0 1 16,-3 0 0-1,0 0-2-15,-6 0 1 0,-1 0-2 16,-5-3-1-16,-6 3 5 16,-3-3 1-16,-3 3 9 15,-3-6 4-15,-6 1 0 16,-3-3 0-16,-3 0-4 15,-2-3 1-15,-1 0-7 16,-3-2-1-16,0 2-4 16,0-5-3-16,0 6 0 15,0-4-1-15,4 4-14 16,-1-1-3-16,0 3-77 16,0 0-35-16,3 2 66 15,0-2 34-15</inkml:trace>
  <inkml:trace contextRef="#ctx0" brushRef="#br0" timeOffset="12132.0368">9434 6670 348 0,'24'-8'129'0,"-3"8"-100"0,11-3 20 15,-14 3 4-15,3 0-14 0,3 0-2 16,3 0-15-16,-1 0-6 16,1-2-9-16,0 2-1 0,-3-3 4 15,-3 3-6-15,-3-3 0 16,-1 3 0-16,-2-5 0 15,-3 5-5-15,0-5-1 16,0 2-43-16,0-2-20 0,0 2 30 16,3-2 18-16</inkml:trace>
  <inkml:trace contextRef="#ctx0" brushRef="#br0" timeOffset="12488.9085">10119 6437 384 0,'-15'-21'143'0,"12"16"-112"0,-3-3 19 16,6 5-2-16,0 0-20 16,0 3-5-16,0 0-8 15,6 6-2-15,3 2-7 16,2 2 3-16,1 3 3 0,6 6-2 0,-3-3 0 15,3 8-6-15,0-6-3 16,0 3 0-16,3-2 1 16,-1-1-1-16,-2-2 2 15,0 0-2-15,0-3 2 16,0 1-2-16,-3-7-1 16,0 1-2-16,-4-2 1 15,1-1-12-15,-3-2-5 16,0-6-17-16,0 0-5 15,0-5-14-15,0-2-4 16,0-6 31-16,0-3 15 16</inkml:trace>
  <inkml:trace contextRef="#ctx0" brushRef="#br0" timeOffset="12700.3462">10494 6379 348 0,'-9'-21'129'0,"6"15"-100"15,-9-2 9-15,6 8-1 0,-3 0-10 16,-6 0 1-16,-6 6-4 15,-3 4-1-15,-2 6-12 16,-4 5-2-16,0 3 1 0,0 5 3 16,0 0 2-16,1 0-8 15,-4-5-2-15,-3 3-3 16,-2-6 1-16,2 3-2 16,0-6-1-16,3 3-50 15,4 1-24-15,11-4 38 16,9-5 17-16</inkml:trace>
  <inkml:trace contextRef="#ctx0" brushRef="#br0" timeOffset="16018.681">4169 7974 340 0,'0'0'126'0,"3"-2"-98"0,-3 4 6 0,0-2-4 16,0 0-15-16,6 0-1 16,0 3 3-16,0 2 1 15,0-2-9-15,3-1 3 0,0 4 2 16,2-1-1-16,1 0 2 0,6 1-6 15,0-4-1-15,0 1-2 16,3 0 1-16,3-1-2 16,2-2 0-16,4 3 1 15,3-3 1-15,0 2-6 16,2 1-2-16,1 2-3 16,0-2 3-16,2 2 6 15,-2-5 7-15,3 0-4 16,-3-2 0-16,2-1-2 15,4 0-1-15,3 1-1 16,-1-4 0-16,4 4 0 16,-4-1 2-16,-2 3-1 15,0-2 2-15,-4-1-4 16,1-2 0-16,-3 2 1 16,3-2 0-16,-1-1-2 15,1 1-2-15,3 0 3 0,-4-1 2 16,-2 4-2-16,3-3-2 15,-7 2 0-15,1 0 1 16,-6 1 1-16,0-1 3 16,-3 0-1-16,-4 1 0 15,-2-1-3-15,0 0 1 16,-3 1 0-16,-3 2 1 16,0 0-2-16,0 0 1 15,-6 0 0-15,3 0 3 16,-3-3-3-16,0 0-2 0,-1 3 0 15,1-2-1 1,-3 2-3-16,0 0 0 16,-3 0-42-16,3-3-20 15,-3 3 30-15,0-3 18 16</inkml:trace>
  <inkml:trace contextRef="#ctx0" brushRef="#br0" timeOffset="16744.8364">4990 8106 344 0,'-9'-5'129'0,"9"5"-100"0,0-2 20 16,0 2 4-16,0 0-16 16,0 0-3-16,0 0-16 15,6 2-4-15,0 1-8 16,0 2 3-16,0 0 3 0,0 3-4 15,0 0 0-15,3 3 2 0,-3-1 1 16,0 4-3-16,0 2 0 16,0-3-1-16,-3 0 1 15,0 0-2-15,0-2-1 16,0-1-3 0,0 1 1-16,-3-3 0 15,3 0-1-15,-3-6 1 16,0 1-13-16,0-3-6 15,-3 0-55-15,0-3-26 16,0 1 47-16,0-3 26 16</inkml:trace>
  <inkml:trace contextRef="#ctx0" brushRef="#br0" timeOffset="17909.2981">4788 8596 352 0,'0'-8'132'0,"3"8"-103"0,-3-3 12 16,0 3-1-16,0 0-11 15,0 0 0-15,0 0-7 16,0 0-4-16,3 3-10 16,0 2-1-16,0 6 0 0,3 2 1 15,-3 8 0-15,0 0-4 16,3 3-3-16,0 0 0 0,0 0 1 15,0-3-3-15,0 0 0 16,-1-2 3-16,-2-1 3 16,0-2 0-16,0-5 2 15,0-1 2-15,-3-4 2 16,3 1 1-16,-3-7 2 16,0 0 2-16,0 0-1 15,0-5-1-15,0-3-1 16,0-5-5-16,0-3 0 15,0-2-3-15,-3-6 0 16,0-5-3-16,0 0 1 16,0 0-2-16,0-1 2 15,1 1-2-15,2 8 2 16,0 3-2-16,0 2-1 16,0 3 1-16,0 2-1 0,2 3 0 15,1 3 0-15,3 2 0 16,0 3 0-16,3 5 0 15,0 3 0-15,3 6 0 16,0 1 0-16,3 7 0 16,0 1 0-16,0 4 0 15,3-3 0-15,-1-1-3 16,4 1 2-16,-3-5 1 16,0-1 0-16,-3-2 0 15,0 0 0-15,-3-3 0 16,0-2 2-16,-4-3 3 0,1 0 2 15,0-6-1-15,-3 1-1 16,0-6 5-16,0 1 6 16,-3-4-4-1,0-1-2-15,0-4-3 16,-3-5-2-16,0-5-3 0,0 0-2 16,0 0 1-16,0-1-1 15,0 1 0-15,-3 0 0 16,3 3 0-16,-3-4 0 15,0 7-5-15,0 1-1 16,3 4-11-16,0 2-1 16,3 2-29-16,0 1-11 0,3 3-30 15,6 4-12-15,0 1 49 16,6 2 25-16</inkml:trace>
  <inkml:trace contextRef="#ctx0" brushRef="#br0" timeOffset="18479.7727">5318 8813 372 0,'0'5'140'0,"0"-5"-109"0,0 0 16 16,0 0-2-16,0 0-3 15,0 0 2-15,0 0-7 0,0 0-2 16,0-2-20-16,-3-4 2 0,0 1 3 16,0-3-2-16,0-3-1 15,-3-2-3-15,0-3-1 16,0-5-5-16,3 0-3 16,0-3-2-16,0 0-3 15,0 1-2-15,3-4 1 16,0 6 1-16,3 0 0 15,3 2 0-15,3 3 2 16,0 3-1-16,6 3-1 16,0-1-2-16,2 3 1 15,1 0 1-15,3 5 0 16,0 1 0-16,3 2 2 16,-6 2-1-16,0 4-1 0,-4-1 3 15,1 3 2-15,-3 3-2 16,-3-1-2-16,-6 1 0 15,-3 2-1-15,-3-2-5 16,-3-1 1-16,-6 1 0 16,-3-1 2-16,1-2 1 15,-4 0 1-15,-3-3 0 16,-3 1 0-16,3-4 0 16,0 1 2-16,3 0-3 15,4-3-2-15,5 0-38 16,0 0-15-16,6-3-58 15,9-5-25-15,12 0 74 0,5 0 33 16</inkml:trace>
  <inkml:trace contextRef="#ctx0" brushRef="#br0" timeOffset="19807.2683">6237 8032 392 0,'-3'-2'145'0,"3"2"-112"0,0 0 8 0,0 0-5 16,6 0-10-16,0 0 2 16,3 0-5-16,6 0 0 15,3 0-12-15,6 0 0 0,3 0 0 16,5 0-2-16,1 0 2 16,3 2-4-16,0-2 1 15,2 0-3-15,1 0 0 16,6 0-3-16,5 0 1 15,7 0-2-15,-1 3 2 16,1 0 0-16,-4-1 3 16,4-2-1-16,2-2 0 15,10-1-3-15,-1 3 1 16,-2 0 0-16,-1 0 3 16,-2 0-1-16,-1-3 2 0,4 1-2 15,5-1 0-15,1 0-3 16,-4 3 1-16,1 0-2 15,-1-2 2-15,0-1-2 16,4 1-1-16,-1 2 3 16,-2 0 0-1,-4 0-4-15,-2 2 1 0,-4-2 2 16,1 0 1-16,2 0-1 16,-2 0 1-16,-1 0 4 15,-2 3 4-15,-1-1-11 16,-5 1-4-16,-6-3-1 15,-4 0 1-15,1 0-1 16,0 0 4-16,2-3-5 0,1 1 2 16,-3-1 19-16,-1 3 10 15,-2 0-12-15,-3 0-5 16,-3 0-5-16,-7 0-3 16,-2 0 1-16,0 0 1 15,-6 0-1-15,0 0 2 16,-3 0-4-16,-4 0 0 15,1 0 1-15,-3 0 0 16,0 0 0 0,-3 0 0-16,0 0-3 0,-6 0 0 15,0 0-25-15,0 0-9 16,-3 0-34-16,-6 0-13 16,-9 0 45-16,-11 3 22 15</inkml:trace>
  <inkml:trace contextRef="#ctx0" brushRef="#br0" timeOffset="20582.3507">7455 8133 420 0,'0'-8'156'0,"-3"5"-121"0,6 1 17 0,-3 2-3 16,3 0-16-16,0 0-4 16,3 0-9-16,0 0-2 15,3 0-10-15,-4 0 4 0,4 2 1 16,-3 1-2-16,0 2-1 15,0 3-6-15,0 3-1 16,-3 2-1 0,3 3 1-16,-3-3-2 0,3 3 2 15,-3-3-4-15,0 0 0 16,0 1-1-16,0-4 0 16,0 1-31-16,0-3-13 15,-3-3-56-15,0-5-23 16,0-3 66-1</inkml:trace>
  <inkml:trace contextRef="#ctx0" brushRef="#br0" timeOffset="21211.7438">7190 8569 420 0,'-9'-15'156'0,"9"7"-121"0,0 0 19 0,0 5 1 15,3 0-16-15,0 1 0 16,0-1-18-16,3 0-7 16,0 1-9-16,3 2-2 0,0 2 1 15,3 4-2-15,2 2 1 16,4 5-2-16,3 5 2 16,0 6-2-16,0 3 2 15,0 4-2-15,-1-4-1 16,1 2 1-16,0-3-1 0,-3 1 0 15,0-6 2-15,-3-2-1 16,0-3 2 0,-4-3 2-16,-2-3 4 15,0-2 2-15,-3 0 1 0,0-3-6 16,0-2-2-16,-3-3 11 16,0-3 5-16,0-4-6 15,0-1-3-15,0-6-4 16,-3-1 0-16,0-4-4 15,0-2-2-15,0-3 0 16,0 0-1-16,0 0 0 16,0 3 2-16,0 0-3 15,0 3 0-15,0-4-1 16,0 7-2-16,-3-1-17 0,3 2-9 16,0 4-9-1,3-1-1-15,-3 3-31 0,3 3-14 16,3 2 45-16,0 1 20 15</inkml:trace>
  <inkml:trace contextRef="#ctx0" brushRef="#br0" timeOffset="21771.2489">7666 8831 428 0,'0'-2'159'0,"-3"4"-124"0,3-4 15 15,0 2-1-15,0-3-15 16,0 3 11-1,-3-5-12-15,0-3-18 16,0-3 0-16,0 1-1 0,0-4-1 16,0-4 2-16,0-3-6 15,0-3-3-15,0-2-8 16,0-4-1-16,3-1-1 16,3 4 2-16,0 3-1 15,6 3 1-15,0 0 0 16,3 5 0-16,6 3 4 0,0 2 1 15,6 1-1-15,-4 2-2 16,4 3 1-16,3 2 1 16,-6 3-1-16,0 3-1 15,-3 2 1-15,-4 3-1 16,-2 0 0-16,-3 2 2 16,-6 1-3-16,-3-1 0 15,-3 1 14-15,-3 0 6 16,-3-1-7-16,-3-2-2 0,-2 0-8 15,-4 0-2-15,0 0-20 16,0 0-7 0,-3-3-19-16,0 1-9 15,3-4 30-15,4-2 13 16</inkml:trace>
  <inkml:trace contextRef="#ctx0" brushRef="#br0" timeOffset="61283.1324">4407 10855 264 0,'-18'-5'99'0,"9"2"-77"0,0 1 24 0,6 2 6 15,0 0-1-15,0-3 2 16,3 3-18-16,0-3-9 0,3 1-15 15,3-1-1-15,3 1 1 0,3-1-2 16,3 0 2-16,6 1-4 16,6-1 1-1,5 0-3-15,4 3 0 0,6 0 1 16,5-2 1-16,7-1-1 16,2-2-1-16,10-1-1 15,5 4 0-15,4-1 0 16,-4 1 0-16,4-4-2 15,5 1 1-15,3 2-2 16,-2 1-1-16,-1 2 1 16,0-3-1-16,-2 0 0 15,-1-2 0-15,4 2 0 0,-4 1 0 16,-3 2 0-16,-2-3 2 16,-1 0-1-16,1-2-1 15,2 3 1-15,3-1 1 16,-2 3-1-16,-7-3 2 15,1 1-2 1,2-4 2-16,1 4-2 0,-4-1 2 16,-2 3 0-16,-7-3 1 15,1 3 0-15,-10-2 2 16,-2 2 1-16,-4-6 1 16,1 1 0-16,-6 2 0 15,-6 1-2-15,-4-1 1 16,-2 1-4-16,-6-1 0 0,-3 0 1 15,-3 1 0-15,-6-1-5 16,0 3 1-16,-4 0-31 16,-2 0-14-16,-3 0-136 15,-3 0-58-15,-2-3 122 16,2-15 60-16</inkml:trace>
  <inkml:trace contextRef="#ctx0" brushRef="#br0" timeOffset="63085.4575">5612 11519 260 0,'-12'3'96'0,"10"0"-75"0,2-3 32 0,0 0 8 16,0 0-5-16,0-3-1 16,2 0-11-16,1-2-4 15,0-5-23-15,3-1 1 0,-6-5 0 16,6-2 1-16,-3-6 1 16,0 0-5-16,-3-5-1 15,3 2 0-15,0 1 2 16,0-1-3-16,0 4 0 15,-3 2-5-15,3 5-3 0,0 0 0 16,0 3 1-16,0 2-3 16,3 3 0-16,0 3-3 15,3 2-3-15,0 3 2 16,0 5 0-16,3 3-2 16,0 6 2-16,2 1 1 15,1 4 0-15,3 5 0 16,0 0 0-16,0-1 0 15,3-1 2-15,-3-1-1 16,-1-5-1-16,-2 2 1 16,0-5 1-16,-3-5 1 15,0-2 1-15,-3-4 4 16,0-2 3-16,-3-5-13 16,0-3-3-16,-3-3 17 15,0-7 11-15,-3-3-11 16,0 0-4-16,-3-3-5 0,0 0-3 15,0-3 1-15,0 4 1 16,0 1-1-16,0 4-1 16,0-1-2-16,0 6 1 15,0 0-17-15,0 2-8 16,3 3 14-16,0 3 5 16,3 3-47-16,3-1-21 15,3 3-52-15,3 0-23 16,-3 5 80-16,3 0 37 15</inkml:trace>
  <inkml:trace contextRef="#ctx0" brushRef="#br0" timeOffset="63655.4442">6205 11453 252 0,'0'14'93'0,"0"-12"-72"0,0 3 31 16,3 1 9-16,-3-6-5 15,3 2 2-15,0-2-18 16,6 0-4-16,-4 0-21 16,1 0 9-16,-3-2 3 0,0-4-1 15,-3-1 2-15,-3-1-10 16,0-6 0-16,0-2-5 15,0 1 2-15,1 1-6 16,-4-9-3-16,-3-7-1 16,6-1 1-16,0 2-3 0,3 0-2 15,3 2 0-15,3 1-1 16,3 2-3-16,-1 3 2 16,4-1-1-16,3 4 0 15,3-1 0-15,0 6 0 16,6 3 2-16,0 2 0 15,-1 2 0-15,1 4 0 16,0 2 0-16,-3 5 0 0,-3 0-3 16,-3 3 2-16,-1 3 1 15,-5-1 0-15,-3 1-3 16,-9 0 2-16,-3 2 1 16,-8-3 2-16,-4 1-1 15,-6 0-1-15,-3-1 1 16,-3 1-1-1,1-1 0-15,2-2 0 16,0 0-3-16,6-3 0 0,3 1-34 16,3-4-12-16,6-4-110 15,9-1-47-15,9-2 109 16,9-3 54-16</inkml:trace>
  <inkml:trace contextRef="#ctx0" brushRef="#br0" timeOffset="65891.5391">7729 10935 256 0,'-30'8'96'0,"24"-6"-75"0,0-2 21 16,6 0 3-16,0 0-1 16,6 3 3-16,3 0-24 15,6-3-8-15,5 0-10 16,4 0 3-16,6 0 4 0,0 0 0 15,3 0 3-15,-1 0-6 0,1 2-1 16,3-2-4-16,5 3-1 16,7 0-1-16,3-1-2 15,5-2 3-15,7 3 0 16,2-3 1-16,10 0 0 16,11 0-2-16,6 2 1 15,6 1-2-15,7 0 2 16,5-1-2-16,0 4 2 15,3 2-4-15,6 0 0 16,6 2 3-16,-3-2 1 16,0 3 1-16,3-3 0 15,0 2-2-15,-6-2 1 0,3 3 0 16,3-3 1-16,-6 2-2 16,-9-4-2-1,0 1 1-15,1-1-1 0,-4 2 0 16,-6-6 0-1,-3 1 2-15,6-3 1 16,-3 3-1-16,1-1 1 0,-4-2 0 16,0-2 3-16,27 2-1 15,-6 0 2-15,-3 2-2 16,-6-2 0-16,3 0-3 16,-2 3-2-16,-4 2 1 15,-3-5-1-15,3 0 2 16,0 0 1-16,-6 6-1 15,-5-6-2-15,-1 0 1 16,0-3-1-16,0 3 2 16,-5 3 1-16,-1-1-1 0,3-4 1 15,0 2 0-15,1 0 3 16,-4 5-3-16,-6-5 0 16,1 0-1-16,5-3 1 15,0 6-2-15,1-3-1 16,2 2 1-16,-3-2 1 15,9 0-1 1,1 0 2-16,-1 3-4 0,-3-3 0 16,3 0 1-16,6-3 0 15,1 6 0-15,-7-3 0 16,-6 0 0-16,6-3 0 16,3 3 0-16,-2 0 0 0,-1 3 0 15,0-3 0-15,6 0 0 16,0 0 0-16,-2 3 0 15,-1-6 0-15,6 0 0 16,3 1 0-16,-3 2 0 16,3-5 2-16,9 5-1 15,-3-3-1-15,-2 0 1 16,-4-2-1-16,6 2 0 16,-3-2 0-16,-6 5 0 15,3-8 0-15,3 5 0 16,0 1 2-16,-5 2-1 15,-1-8-1-15,3 3 1 16,3-6 1-16,-6 6-3 16,0-11 0-16,0 5 1 15,3-5 0-15,-5 6 0 16,-1-6 0-16,-3 5 0 0,6-2 0 16,-3 2 0-16,-5-2 0 15,-4 3 0-15,3-4 2 16,3 1-1-16,-3 5-1 15,-5 3-2-15,5-6-1 16,0 6 2-16,0 0 0 16,-5 2 1-16,-4 1 0 15,-6-1 0-15,1-2 0 16,-1 2 0-16,-3 3 0 16,-5 0 0-16,-10 0 2 0,-5 0-3 15,-4 0 0-15,-2 3 1 16,-4-3 0-16,-5 2-3 15,-3-2 2 1,-7 0-8-16,-5-2-4 16,-9-4-66-16,-6 1-28 0,-12-6 55 15,-6 1 26-15</inkml:trace>
  <inkml:trace contextRef="#ctx0" brushRef="#br0" timeOffset="66671.4469">12833 11157 400 0,'3'-8'151'0,"-3"5"-118"0,0 1 25 0,0 2 3 16,0-3-12-16,3 3-1 15,-3 0-23-15,3 0-8 16,3 3-10-16,0 2 2 0,0 3 1 16,0 3-1-16,0 2 2 15,-3 5-4-15,-3 3-2 0,0 3-2 16,0 5-3-16,0-2 1 15,0 2-1-15,0-5 0 16,0 0 2 0,3-3-3-16,-3-5-2 0,0 2-36 15,0-7-14-15,-3-6-96 16,-6-8-44-16,-3-5 101 16,0-5 47-16</inkml:trace>
  <inkml:trace contextRef="#ctx0" brushRef="#br0" timeOffset="66904.199">12467 11638 424 0,'-9'-13'159'0,"18"11"-124"0,-6 2 9 0,3 2-5 16</inkml:trace>
  <inkml:trace contextRef="#ctx0" brushRef="#br0" timeOffset="67229.8905">12491 11631 741 0,'12'10'26'16,"5"3"-14"-16,1 6-8 0,3 5-1 0,3 10 0 15,3 0 3-15,-1 4-3 16,4-4 0-16,3 6 1 16,-3-9 0-16,0-2 0 15,-4-5 0-15,1-3-2 16,-6-2 1-16,0-3 7 16,-6-6 5-16,0-2 2 15,-4-5-1-15,1-6 5 16,-3-2 1-16,0-3-18 15,-3-5-9-15,0-8-1 16,-3-3 3-16,0-5 2 16,-3-6 1-16,0-2 0 15,-3 0 0-15,0 3 0 16,0 0 0-16,-3 2 2 16,3 5 1-16,-3 4-1 0,3 1 1 15,0 6-13-15,0 3-3 16,3 3-69-16,3 4-30 15,6 4 57-15,3 2 30 16</inkml:trace>
  <inkml:trace contextRef="#ctx0" brushRef="#br0" timeOffset="67738.4874">13080 12062 256 0,'-12'10'96'0,"12"-4"-75"0,0 4 32 15,3-4 11 1,0-1-3-16,0 3 1 0,0 0-15 16,3-3-6-16,0 0-23 15,0 1 9-15,0-6 5 0,0-3-1 16,0-2-1-16,-3-6-8 15,0-2-1-15,-3 0-8 16,0-3 0-16,0-5-6 16,0-3-2-16,0-5-7 15,0-6-1-15,3-4 1 16,3-6 1-16,2-6 1 16,4 6 0-16,3 6 0 0,0 4 2 15,0 6-1-15,3 8 2 16,0 2-2-1,0 9 2-15,-4-1-2 16,1 6-1-16,3 5 1 16,-6 5-1-16,0 6 0 0,-3 5 2 15,-3 5-3-15,-3 3 0 16,-3 2 1-16,-3 1 0 16,-6-4-5-16,-3-1 1 15,-6-6 0-15,-9-1-1 16,-2-4 1-16,-1 0 3 15,0-1-44-15,0-7-19 0,7-19 29 16,-10 0 18-16</inkml:trace>
  <inkml:trace contextRef="#ctx0" brushRef="#br0" timeOffset="72080.2095">8452 10853 328 0,'-15'-16'123'0,"15"11"-95"0,-6-3 22 0,6 5 4 16,0 0-12-16,0 1 1 16,0-1-14-16,0 0-3 15,0 1-15-15,0-1 4 0,0 0 3 16,0 3-8-16,0 0-1 16,3 6-5-16,0 4-1 0,0 6-1 15,0 5 1-15,0 8 0 16,0 3 1-16,3 5 0 15,-3-5 0-15,0 0-5 16,0-3 1-16,0 0 0 16,0-3 2-16,0 1-1 15,-3-3 2-15,3-3-2 16,-3-3 2-16,3 1-11 16,0-3-2-16,0 0-61 15,0-3-28-15,-1 0 57 16,4-2 28-16</inkml:trace>
  <inkml:trace contextRef="#ctx0" brushRef="#br0" timeOffset="72320.0613">8175 11601 392 0,'-18'-5'145'0,"15"5"-112"0,0 0 14 0,3 0-1 0</inkml:trace>
  <inkml:trace contextRef="#ctx0" brushRef="#br0" timeOffset="72603.3051">8157 11604 694 0,'9'13'15'16,"3"6"-10"-16,3 7-1 0,3 3-1 0,3 6 1 15,-4-1 0-15,4 1 0 16,-3-4 2-16,3 4 3 16,-6-11 2-16,3-1-1 15,-6-4 1-15,-1-3 7 16,-2-6 3-16,0-2 1 15,0-2 1-15,-3-6-2 16,0-6-1-16,-3-2-10 16,0-2-6-16,-3-6-6 0,0-3 1 15,0-2 1-15,0-3 2 16,0-2-1-16,0 2 2 16,0 3-15-16,3 0-7 15,0 2-45 1,3 3-19-16,0 3-61 15,3 5-23-15,3 3 88 16,0 2 44-16</inkml:trace>
  <inkml:trace contextRef="#ctx0" brushRef="#br0" timeOffset="72968.3279">8624 11903 348 0,'6'5'132'0,"0"-5"-103"0,0-2 27 0,0 2 5 0,0-3-18 16,3 0-2-16,-3-2-15 16,3-3-4-16,-3-2-13 15,-3-1 3-15,-6-2 4 0,0-3-4 16,-6 5 1-16,-3 3-8 16,-3 3-1-16,-3 5 0 15,1 8 0-15,-1 3 0 16,3 5 0-16,-3-1-2 15,6 1-2-15,3 3 1 16,6-1-1-16,3 1 0 16,3-3 0-16,3 0 0 15,3-3 0-15,6 0 0 16,6-2 0-16,0-3-7 16,2-3-3-16,4-3-43 15,0-2-20-15,0-2-127 16,5-6-56-16,-2-8 133 15</inkml:trace>
  <inkml:trace contextRef="#ctx0" brushRef="#br0" timeOffset="73307.4214">8904 11818 368 0,'-15'3'137'0,"15"0"-106"0,-3-1 13 0,3-2 0 15,0 6-21-15,3 2-4 0,0 5-8 16,3 0 0-1,3 0-6-15,0 3 1 0,0 0 1 16,3 3-1-16,0-4 1 16,-3 1-2-16,0-3 0 15,0-2 3-15,-3-3 5 0,-3 0 4 16,0-3 2-16,-3 1 5 16,0-6 5-16,0-3-7 15,0 0-3-15,0 3-7 16,-3-5 0-16,-3-8-5 15,3 2 1-15,0 3-5 16,3-5-2-16,0-6 0 16,0 1-1-16,3-3-5 15,0 2 1-15,3 1-33 16,2-6-16-16,4 3-30 0,3 0-13 16,6-1 49-16,0 4 26 15</inkml:trace>
  <inkml:trace contextRef="#ctx0" brushRef="#br0" timeOffset="73668.4552">9235 11591 344 0,'-6'-11'129'0,"0"11"-100"0,3-2 35 0,3 2 10 16,0 0-29-16,0 0-10 16,0 5-19-16,3 6-6 15,0 2-6-15,0 8-1 0,-3 5 3 16,3 6-3-16,-3 3 0 15,3 2 1-15,0 0 0 0,2 0 0 16,1-3 0-16,3-5-2 16,-3-5 1-16,3 0 0 15,0-6 3-15,3-5 10 16,0-5-2 0,3-2 0-16,-3-6-6 15,0-6 0-15,-3 1-1 16,3-5 1-16,-10-4 2 15,-2 1 1-15,-2 0-3 16,-4 2-3-16,3 3-5 16,-9 0 0-16,-9 0-2 15,0 3 0-15,-3 3-64 16,0 2-28-16,1-6 47 16,2-7 23-16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21:32:23.93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3550 12303 188 0,'-9'0'71'0,"6"-3"-55"0,-3 3 50 0,3 0 22 16,3 0-19-16,-3 3-4 0,3-3-23 15,0 0-6-15,0 0-21 16,0 0 2-16,9 0 3 0,6 0 0 15,-6-3 0-15,9 0-4 16,5 1-2-16,-2-1-6 16,9-2-3-16,-3 2 0 15,6-2-1-15,-1 2 0 16,1 0 0-16,0 3-2 16,-6 0-2-16,2 0 1 15,-2 0-1-15,-3 3 0 16,-3-3 2-16,-3 3-1 15,-4-1-1-15,-2 1 1 16,-3-3 1-16,-3 3-1 16,0-3 2-16,0 0-7 15,-6 0 1-15,0 0-52 16,3-3-23-16,0-2 37 16,6-6 21-16</inkml:trace>
  <inkml:trace contextRef="#ctx0" brushRef="#br0" timeOffset="586.4308">4600 12406 372 0,'-3'-6'140'0,"9"9"-109"0,0-3 9 16,0 3-4-16,3-3-10 0,3 0 2 15,6 0-12-15,3 0-2 16,0 0-8-16,0 2-4 0,-4 1 1 16,1 0-2-16,0-3 2 15,-3 2-2-15,-3-2 2 16,0 3-2-16,-3-3-1 15,-3 0-13-15,0 0-6 0,0-3-180 16,3-5 106 0,5-2 40-16</inkml:trace>
  <inkml:trace contextRef="#ctx0" brushRef="#br0" timeOffset="1020.4025">5717 12324 288 0,'-9'8'110'0,"3"-8"-86"0,0 0 40 0,6 0 13 15,-3 2-16-15,-3 1-3 16,3 0-20-16,0 2-6 16,3-5-19-16,3 5 1 0,0-2 0 15,3-1 4-15,3-2 1 0,3 3-2 16,5 0 0-16,4-1-7 15,3 1-4-15,3-3-3 16,3 0-3-16,-1 0 1 16,-5 3 1-1,-6-3-3-15,6 0 0 16,6 2-10-16,-1-2-5 0,-2-2-72 16,0-1-31-16,3-8 61 15,2-7 29-15</inkml:trace>
  <inkml:trace contextRef="#ctx0" brushRef="#br0" timeOffset="1936.9517">7392 12276 312 0,'-15'5'118'0,"9"-2"-92"0,6-3 22 16,0 0 4-16,0 0-8 16,0 0 1-16,6 3-12 15,6-1-5-15,3-2-16 16,3 0 1-16,3 0 3 0,3 0-2 15,-7 0 0-15,-2 0-6 16,12 0 0-16,9 0-5 16,-3 0 0-16,-1 0-1 15,-5-2-2-15,0 2 1 16,-6-3-1-16,0 3 0 0,-4-3 2 16,-2 3-6-16,0-2-1 15,-3-1-18-15,3 0-5 16,-3 1-74-16,0-1-33 15,0-2 72-15,6-3 34 16</inkml:trace>
  <inkml:trace contextRef="#ctx0" brushRef="#br0" timeOffset="2296.9894">8505 12321 336 0,'0'0'126'0,"0"-3"-98"0,-3 3 32 15,3 0 7-15,0 0-14 16,0 0-1-16,0 0-21 15,0 3-9-15,0-3-13 16,3 5 0-16,3-2 4 0,0 0-1 16,6-3 1-16,3 2-3 15,0 1-1-15,6-3-5 16,0 0-3-16,-1 0 0 16,4 0-1-16,3 0-27 15,-3-3-11-15,6 1-63 16,-1-4-27-16,4-2 67 0,6-7 31 15</inkml:trace>
  <inkml:trace contextRef="#ctx0" brushRef="#br0" timeOffset="2585.2831">9398 12353 456 0,'-3'0'170'0,"9"2"-132"0,6-2 11 0,-3 6-4 0,3-6-18 15,9 2-3 1,6-2-12-16,5 0-5 16,1-2-4-16,3 2-5 0,-3 0 1 0,2 0 3 15,-5-3 1-15,-3 6-4 16,-6-6 1-16,-4 0-33 15,-2 1-15-15,-3-1-117 16,-12-5-50 0,-3-5 111-16</inkml:trace>
  <inkml:trace contextRef="#ctx0" brushRef="#br0" timeOffset="4293.4694">3505 11406 284 0,'-3'-3'107'0,"3"3"-83"0,3 3 19 16,-3-3 3-16,0 0-13 15,3 2-2-15,0 4-5 16,3-1-1-16,0 0-14 16,0 0 4-16,6 1 3 0,3-4-2 15,3 1 3-15,8 2-6 16,-2-5 0-16,9 3-6 16,0-3-2-16,2 5 0 15,1-5 1-15,0 3-3 16,0-3-2-16,5 5 0 15,-5-5 1-15,0 6-1 0,-4-6 2 16,1 2 2-16,-3-2 2 16,-3 5-1-1,-6-5 1-15,-1 3-2 16,-5-3 2-16,-3 3-4 16,-3-6 0-16,0 6-3 0,-6-6-3 15,3 0-56-15,-3 1-22 16,-3-1 40-16,-3-7 23 15</inkml:trace>
  <inkml:trace contextRef="#ctx0" brushRef="#br0" timeOffset="5314.351">7446 11392 220 0,'3'-8'85'0,"0"8"-66"0,0-2 27 0,-3-1 9 16,0 3-7-16,3 0 1 15,0-2-7-15,-3-1-2 16,0 3-22-16,0 0 5 0,0 0 1 0,0 0-4 16,6 3-1-16,0-1-3 15,0 1 0-15,5-1-2 16,1 4-1-16,6-4-1 15,6-2 2-15,6 0-5 16,5-2-1-16,4-4-2 16,3 4-1-1,0-1-3-15,-7 1-2 0,4 2 1 16,-12-3-1-16,-3 3 0 16,-10-3 2-16,1 3-1 15,-6 0-1-15,-3 0-8 16,-6 0-3-16,0 0-133 15,-9-2-60-15,-9-6 103 16,9 5 50-16</inkml:trace>
  <inkml:trace contextRef="#ctx0" brushRef="#br0" timeOffset="27475.9262">3270 11998 224 0,'-21'-5'85'0,"3"8"-66"0,-8-3 21 0,14 0 4 16,-6 2 0-16,-6 4 1 16,-3-1-8-16,-3 0-2 15,-2 3-20-15,-4 0 2 0,-3 3 3 16,-2 2 0-16,-7 5 0 15,-3 9-6-15,-2 5-1 16,5 7-4-16,1 1 2 16,5 5-4-16,3-3 1 15,1 1-3-15,5-6 0 16,3 2-1-16,3 1 2 0,9 0-3 16,1-3 0-16,8 0-1 15,-6-3-2-15,9 1 1 16,0-6 1-16,3-3-6 15,3-2 1-15,-6-6-37 16,6 1-13-16,0-1-68 16,-3-4-27-16,0-9 75 15,0-8 38 1</inkml:trace>
  <inkml:trace contextRef="#ctx0" brushRef="#br0" timeOffset="27819.2099">2252 12633 376 0,'-36'-2'143'0,"25"2"-112"0,-1 0 19 0,3 0 1 15,3 0-20-15,3 2-5 16,3 1-15-16,0 2-7 15,6 3-3-15,6 3 1 0,-3 2 1 16,5 3 1-16,1 0 0 16,6 0 0-16,-3-1 2 15,6 1-3-15,-12 0 0 16,3-3 1-16,-1 1 0 16,-2-6 0-1,0-3 0-15,-3-2 2 16,0-1-8-16,-3-4-3 15,6-4-50-15,-3-4-24 0,6-9 41 16,6-7 18-16</inkml:trace>
  <inkml:trace contextRef="#ctx0" brushRef="#br0" timeOffset="41712.1383">8059 12665 300 0,'-15'-8'112'0,"9"3"-87"0,-3 0 26 0,9 5 6 15,-3-3-11-15,0 3 0 16,0 0-22-16,0 0-9 15,0 5-9-15,3 6-5 0,0 2 2 0,0-2 0 16,3 15 3-16,0 11-1 16,3 3 0-16,0-1-3 15,0 1 1-15,3 2-2 16,0 3 2-16,0 3-2 16,0-6 2-16,0 1-2 15,0-9 2-15,0-2-2 16,0-8 2-16,-1-3-7 15,-2-5-1-15,0-3-58 16,-3-5-23-16,-3-3 44 16,0-5 21-16</inkml:trace>
  <inkml:trace contextRef="#ctx0" brushRef="#br0" timeOffset="42082.1481">7937 13057 392 0,'-9'-8'145'0,"12"8"-112"0,-3-3 5 0,0 3-2 16,0 0-20-16,6 5-3 15,-3 1-8-15,0-1-2 16,6 8-1-16,3 8 3 0,0 3 1 15,2 0 0-15,1-3-1 0,3 3 1 16,0-6 1-16,0 4 5 16,0-9 5-16,0 0 4 15,-3-8 2-15,-1-5 5 16,1-2 5-16,0-4-12 16,0-4-2-16,0-6-9 15,0-5-4-15,-3 0-6 16,0-1 0-16,0 4-27 15,-4-1-9-15,1 4-88 16,-15 7-38 0,-5 2 83-16</inkml:trace>
  <inkml:trace contextRef="#ctx0" brushRef="#br0" timeOffset="65194.8065">4443 15787 484 0,'-15'3'181'0,"15"2"-141"0,0 3 3 16,0 0-9-16,3 2-12 15,3 6-1-15,0 3-7 16,0 5-1-16,0 2-8 15,3 3 1-15,-1 0 1 0,-2 6 1 16,0-1 0-16,-3 3 9 16,0 3 6-16,-3-1-19 15,0-2-8-15,0 1 1 16,0-7 0-16,-3-2 0 16,0-2 2-16,0-3 1 15,0-6 0-15,0 1 0 16,3-6 2-16,0 0-45 0,0-5-18 15,3-3 28-15,3-10 16 16</inkml:trace>
  <inkml:trace contextRef="#ctx0" brushRef="#br0" timeOffset="66093.3337">9398 15848 324 0,'0'-11'123'0,"0"11"-95"0,0-13 38 15,0 13 10-15,0-5-12 16,0 2 0-16,0-2-19 16,0-1-7-16,0 1-22 15,0 3-1-15,3-1 1 0,-3 3-4 16,3 3-2-16,0 4 3 16,0 4 2-16,0-3-13 15,0 11-3-15,0 10-2 16,0 2 1-16,0 1 1 15,3 3 3-15,-3 2-1 0,0-3-1 16,0-8-2-16,0 11 1 16,0-5-1-16,0 5 0 15,0 6 2-15,0-4 2 16,0-7-3-16,0 0 0 16,0-11-1-16,0 0 0 15,-3-5 2-15,3-3 0 16,-3-5 2-16,0 3 1 15,3-3-26-15,-3-8-9 16,0 0-118-16,3-24-52 16,-6 3 104-1</inkml:trace>
  <inkml:trace contextRef="#ctx0" brushRef="#br0" timeOffset="77775.2121">16684 7993 92 0,'0'-6'35'0,"3"4"-27"0,0 2 11 0,0 0 5 16,0 0-2-16,0-3-1 16,3 0-11-16,0 1-4 15,0-1 2-15,0 1 3 16,0-1-6-16,0 0 10 0,0 1 7 16,0-1 11-16,0 0 4 15,0 1 9-15,0-1 6 16,0 3-15-16,0 0-7 15,-4 0 5-15,-2 0 4 16,3 0-12-16,-3 0-4 16,0 0-4-16,0 0-1 0,-5 3-3 15,-4-1 1-15,-3 4 0 16,-6-6-1-16,-3 5-5 16,0-5-2-16,-3 5-2 15,-2-5 1-15,-1 3-2 16,-3-3 0-16,3 2-1 15,0-2 0-15,1 0-2 16,2 0-2-16,0 3 1 16,-3-3-1-16,6 3-3 15,4-3 2-15,2 2-8 16,3-2-4-16,3 0-46 16,6 0-21-16,9 0 38 15,3-5 22-15</inkml:trace>
  <inkml:trace contextRef="#ctx0" brushRef="#br0" timeOffset="78595.5434">16702 6950 212 0,'0'0'79'0,"3"-2"-61"0,-3 4 34 0,0-2 14 0,0 0-8 16,0 0 1-16,0 0-29 16,0 0-12-16,0 3-12 15,0 0 11-15,0-3 5 0,0 5 1 16,-3 0-2-16,0 0-3 15,-3 1 1-15,-3 2-1 16,-3-6 0-16,0 6-3 16,-5-5 1-16,-1 5-5 15,-3-6-1-15,-3 4-2 16,-3-6 2-16,-2 0-1 16,-1 0 0-16,3 0-5 15,3 0-1-15,0 0-1 16,7 0-2-16,2 0-2 15,6 0 1-15,3 2-37 0,3-2-14 16,6 0-155 0,3-5-68-16,3-8 141 15</inkml:trace>
  <inkml:trace contextRef="#ctx0" brushRef="#br0" timeOffset="85785.3404">12288 7927 260 0,'-6'-8'96'0,"6"5"-75"0,0 0 21 0,0 3 6 16,0 0-8-16,3 0-1 0,3 3-9 15,3-3-4-15,6 3-14 16,3-1 6-16,3-2 2 0,3 3 1 15,-1-3-1-15,1 3-6 16,0-3-1-16,-3 2-8 16,0-2-1-16,-1 0-2 15,-5-2 1-15,-3 2 0 16,-3 0 1-16,0 0-7 16,-3-3 0-16,-3 3-52 15,0 0-23-15,3-3 40 16,3-5 18-16</inkml:trace>
  <inkml:trace contextRef="#ctx0" brushRef="#br0" timeOffset="86885.6682">14580 8019 212 0,'0'-5'79'0,"3"2"-61"0,-6 1 34 0,3 2 14 16,-3-3-10-16,-3 3 0 15,-3 0-26-15,-3 0-8 16,-3 0-13-16,-2 0 3 0,-4 0 3 16,-3 0 2-16,0 0 1 15,0 3 0-15,0-3-2 16,-2 0-4-16,-1 0-2 0,0 0-4 15,0-3-1-15,0 3-3 16,1-3-2-16,2 1 1 16,3-1 1-16,3 3-12 15,3 0-6-15,3 0-139 16,12 0-61 0,6-3 109-16</inkml:trace>
  <inkml:trace contextRef="#ctx0" brushRef="#br0" timeOffset="100320.8974">15220 12956 212 0,'-6'-3'79'0,"6"3"-61"0,-6-2 39 0,3 2 13 0,0 0-12 15,0-3-4-15,0 3-13 16,3 0-3-16,-3-3-22 16,0 1-3-16,3 2 1 0,-3 0-6 15,3 0 0-15,0 0-2 16,-3 0-1-16,3 0-6 15,0 0 1-15,0 0 0 16,0 0 2-16,0 0-1 16,0 0-1-16,0 0-2 15,-3 0 1-15,3 0 1 16,-3 0 0-16,0 0 0 16,0 0 0-16,3 0 0 15,0 0 0-15,0 0 0 0,0 0 0 16,-3 0 0-16,3 0 2 15,0 0-3-15,-3 0 0 16,3 0 1-16,-3 0 0 16,3 0 0-16,-3 0 0 15,3 0 0-15,0 0 0 16,0 0 0-16,0 0 0 16,0 0-3-16,0 0 2 15,0 0 1-15,0 0 2 16,3 5-1-16,3-2-1 15,3-1-2-15,0 1 1 16,3 0 1-16,0-1 0 16,0 1 0-16,3-3 2 0,-3 0-1 15,0 0 2-15,-1 0-2 16,1 0 2 0,-3 0-2-16,0 0 2 0,-3 0-2 15,0 0-1-15,0 0-2 16,0 0-1-16,0 0-38 15,0 0-17-15,0-3 29 16,3 3 14-16</inkml:trace>
  <inkml:trace contextRef="#ctx0" brushRef="#br0" timeOffset="101405.6571">16925 10911 204 0,'-9'5'77'0,"9"1"-60"0,3 4 24 0,0-5 8 16,3 1 1-16,0-1 5 16,3 3-8-16,3 0-4 15,3 0-24-15,0 0 6 0,6-3 5 16,3 0-5-16,2-2 0 16,7 2-5-16,3-5-3 15,-1 3-7-15,1-3-2 16,0 0-4-16,-6-3-1 15,-4 3-1-15,-2-2 1 16,-3-1-2-16,-9 0 2 16,0 3-2-16,0 0-1 15,0 0-8-15,-3 0-3 0,0 0-40 16,-3 3-17 0,-1 0-97-16,1-1-46 15,3-4 110-15</inkml:trace>
  <inkml:trace contextRef="#ctx0" brushRef="#br0" timeOffset="104597.0121">21152 9622 148 0,'-48'-23'55'0,"24"9"-43"0,-11-7 21 16,17 13 8-16,-6-5-9 15,-9 3-3-15,-3-1-4 16,-2 6-1-16,-1 2-13 15,-3 3-7-15,4 5-2 0,-1 3 0 16,0 8 1-16,4 5-1 16,-1 6 1-16,3 2 0 15,6 3 3-15,4-3-1 16,5 0 0-16,3 0 1 16,6 0 3-16,6 3 2 0,6 2 3 15,6 3 6-15,6 0 2 16,3-2 0-16,2-4 1 15,7-4 2-15,0 2 2 16,6-5-6-16,2-6 0 16,7-2-6-16,6-5 1 15,-1-1-7-15,1-4-1 16,0-4 0-16,-1-4 0 16,-2-1 0-16,-1-5 2 15,1-3 1-15,0-7 1 16,2-3-2-16,-2-3 1 15,-3-5-4-15,-4 2-2 16,-2 4 0-16,-6-4 1 16,-3 3-3-16,-4 0-2 15,1-2 2-15,-6 0 2 0,-6-1-4 16,-6-5-1-16,-6 9 0 16,-9-9 2-16,-9 3-3 15,-12-3 0-15,-8 3-1 16,-10 2 0-16,-2 9 2 15,-1 2 0-15,-3 3-9 16,-14 7-2-16,-7 9-49 16,-2 13-23-16,0 2 43 15,-4 1 22-15</inkml:trace>
  <inkml:trace contextRef="#ctx0" brushRef="#br0" timeOffset="106414.3961">15375 10837 200 0,'-6'0'74'0,"6"0"-58"0,0 0 31 0,0 0 12 16,0 0-15-16,0 0-5 16,0 5-11-16,0 0-4 15,0 1-13-15,0-1 11 0,-3 0 7 16,-3 1 2-16,0-1 4 15,-6 0-8-15,0-2-2 16,0-1-8-16,-6-2 0 16,0-2-4-16,-5-6 0 0,-1-3-3 15,-3-2-1-15,0-3-3 16,-3-2-1 0,1-1-1-16,-1-2 2 0,3 2 1 15,0-2 1-15,7 0-2 16,2-3-1-16,3 1-1 15,3-4 0-15,6-2-2 16,3-3 1-16,6 0-4 16,6 1 0-16,3-1 1 15,6 0 0-15,2 8 0 16,4 3 2-16,6 3-1 16,3 2-1-16,0 3-2 15,2-1 1-15,4 4 1 16,6-1 0-16,2 6-3 15,4 2 2-15,-4 6 1 16,-2 2 2-16,-6 3-1 16,-4 5-1-16,-2 3-2 0,-6 5 1 15,-3 3 1-15,-6 3 0 16,-1 2-3-16,-2 3 2 16,-6-1 1-16,0-2 2 15,-3 0-3-15,-3-5 0 16,0 0 1-16,0 0 0 15,-3 0 0-15,0-3 2 16,-3 0-1-16,0-2-1 16,0-1 3-16,-6 1 2 0,0-1-2 15,-3-2-2-15,-5 0 2 16,-1 0 0-16,-3 0-1 16,-3 0-2-16,0 2-32 15,-3-2-14-15,-2 5 21 16,2-13 10-1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21:38:50.96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5327 6929 240 0,'-6'-3'90'0,"6"-2"-70"0,0 3 35 0,0-1 11 15,0 0-5-15,0 1-2 16,0-4-6-16,0 4-3 15,0-4-28-15,0 1 9 0,0 0 4 16,0-1-4-16,0 1-1 16,0 0-5-16,0 0-2 0,0-1-10 15,3 1-5-15,0 2 6 16,3-2 2-16,0 2-5 16,2-2-2-16,1 3-1 15,3-1 0-15,0 0-2 16,0 1-1-16,0-1-6 15,0 0 1-15,0 3 2 16,0 0 1-16,-3 0-4 16,-3 0 1-1,0 0 0-15,0 0 0 0,-3 0-7 16,2 0-3-16,1 0-30 16,0 3-13-16,3-3-33 15,0 3-11-15,0-3 50 16,3 0 25-16</inkml:trace>
  <inkml:trace contextRef="#ctx0" brushRef="#br0" timeOffset="404.9192">5728 6797 400 0,'-5'8'148'0,"-1"-6"-115"0,6 1 22 0,0-3 2 16,0 0-7-16,0 0 3 15,3 3-15-15,-3-3-3 16,3 2-20-16,-1 1-2 0,4 2 0 0,-3-2 4 15,6 2 6 1,0 1-8-16,0-1-5 16,0 0-4-16,0 0-7 15,0 1 1-15,0-4 0 16,0 1 2-16,0 0-1 16,-3-1-1-16,0-2-4 15,0 0 0-15,-3 3-40 16,0-3-18-16,-3 0-151 15,3 0-68 1,0-3 145-16</inkml:trace>
  <inkml:trace contextRef="#ctx0" brushRef="#br0" timeOffset="24096.4335">11068 5347 120 0,'3'-3'46'0,"-3"6"-35"0,3-3 16 0,-3 0 5 16,0 0 2-16,0 0 2 15,0 0 5-15,0 0 1 16,0 0-22-16,0 0 8 0,0 0 5 16,0 0 3-16,3-3 2 15,-3 3-5-15,0-2-3 16,0-1 3-16,0-2 2 16,0 2-2-16,-6-5 11 15,-3 0-11 1,0 0-11-16,-6 0-6 0,0 6-6 15,-3-4 1-15,-2 6-2 16,-1 0 0-16,0 3-5 16,-3 0-3-16,6 2 2 15,0 3 0-15,4 0-1 16,2 2-2-16,3 4 1 16,3-1-1-16,0 0-3 15,6 3 2-15,3 0-1 16,3 0 0-16,3 5 2 15,0-3 0-15,3-2 0 16,2 0 0-16,4 0 0 16,0 0 2-16,3 0-1 15,-3 0 2-15,-3-3-4 0,0 3 0 16,-4-3 1-16,1 3 0 16,-3-3 2-16,-3 0 3 15,-3 1 2-15,-3-1 1 16,-3 0 0-16,0-2 0 15,-3-1 2-15,-3 1 4 16,-3-3-4-16,-2 0 0 16,-1-6-2-16,-3 4 2 15,0-6-3-15,-6 0 1 16,3-3-3-16,1 0 0 16,-1-2-1-16,3 0 0 15,0 2-2-15,3-2 1 16,0 0-2-16,3-1-1 15,0-2 1-15,0 0-1 16,4 3 0-16,-1-3-3 16,3 3 0-16,0 0-20 15,3-3-10-15,3 0-49 16,0 2-20-16,0-2 51 16,3 0 26-16</inkml:trace>
  <inkml:trace contextRef="#ctx0" brushRef="#br0" timeOffset="26272.2706">12026 5384 252 0,'3'-8'96'0,"0"5"-75"0,0-2 34 16,-3 3 10-16,3-1-10 15,0 0 0-15,0-2-7 16,0 0-3-16,-3-1-24 15,3 4 7-15,-6-1 5 0,-3 0-2 16,0 1 2-16,-6-1-10 16,-3 3-4-16,-5 3-9 15,-4 2-2-15,-3 3 0 16,0 5 0-16,-3 6-4 16,4 7-3-16,-1 11 0 0,6 0-1 15,3 0 0-15,6-2 0 16,3-1 6-16,6-2 4 15,3-6-14-15,6 1-7 16,6-6 17-16,3-3 6 16,3-2-4-16,3-2-4 15,0-1-3-15,2-3 1 16,1-2-1 0,0 0-1-16,0-2-8 0,0-4-5 15,0-2-37-15,-4 0-15 16,-2-5-46-16,0 0-20 15,0 2 70-15,-3-2 32 16</inkml:trace>
  <inkml:trace contextRef="#ctx0" brushRef="#br0" timeOffset="26579.9577">11803 5619 452 0,'-21'11'167'0,"18"-6"-129"0,0-2 21 0,3-3 2 16,0 0-24-1,6 3-4-15,6-3-8 16,3 0-4-16,6-3-11 15,3-2 2-15,2-1 2 0,1 1-12 16,3 2-5-16,-3-2-6 0,0 3 0 16,-1-1-57-16,-2 0-23 15,0 3 45-15,0-2 22 16</inkml:trace>
  <inkml:trace contextRef="#ctx0" brushRef="#br0" timeOffset="27419.0878">12857 5286 328 0,'-6'-13'123'0,"6"8"-95"0,-6-3 38 16,6 5 12-16,0 0-12 15,0 3-2-15,0-2-23 16,0 2-8-16,0 0-2 16,0 10-17-16,0 4 1 0,-3 4-1 15,0 3-7 1,0 8-2-16,0 8-8 15,0 8 0-15,0-2 21 16,0-1 9-16,3-8-10 16,3 1-7-16,0-9-6 0,3 1-1 15,0-6-2-15,3-3 2 16,3-4-2-16,3-1 2 16,-1-5-2-16,4-3-1 15,0-5-6-15,6-3-4 16,0 1-34-16,0-9-16 15,-1-5-84-15,1-2-34 16,-3-3 85-16,-3-3 45 0</inkml:trace>
  <inkml:trace contextRef="#ctx0" brushRef="#br0" timeOffset="27639.499">12776 5477 512 0,'-17'-3'192'0,"17"0"-149"0,2 1 21 15,1-1 0-15,6-2-41 16,3-1-12-16,3 1-8 16,0-3-3-16,6 3 0 15,3 0 6-15,2-1 4 0,7-2-71 0,3 6-33 16,3-1 47-16,2 3 23 15</inkml:trace>
  <inkml:trace contextRef="#ctx0" brushRef="#br0" timeOffset="28120.6161">13425 5455 412 0,'-24'-5'154'0,"18"3"-120"0,-8-9 37 0,11 8 9 15,-6-2-21-15,0 0-6 16,-3-3-25-16,0 5-7 16,-3 0-13-16,0 3 1 0,-3 6 2 15,0 7-6-15,1 3-1 16,2 2-2-16,3 6 1 0,3 0-18 16,3 0-4-16,6-3 9 15,3-2 5-15,3-4 17 16,3 1 9-16,3-5-10 15,3-3-4-15,-1-6-4 16,4-2-3-16,0-5 1 16,0-3-1-16,-3-5 0 15,0-3 0-15,-3-2 0 16,0-4 0-16,-3 1 0 16,-1 3 2-16,-2-1-1 15,0 6 2-15,0 2 4 16,0 3 4-16,-3 1-4 15,0 12-2 1,0 5 0-16,0 6-3 16,3 5 1-16,-3 1-2 0,3 1-1 15,0 1-2-15,3 0 1 16,0-3-26-16,0-2-9 16,3-3-50-16,0-3-20 15,2-5 55-15,1-8 27 16</inkml:trace>
  <inkml:trace contextRef="#ctx0" brushRef="#br0" timeOffset="28695.5759">13619 5207 524 0,'-9'0'198'0,"9"8"-154"0,-3-3 11 15,3 0-3-15,3 3-31 16,0 3-8-16,0 2-14 16,0 3-2-16,0 5 1 15,0 3 21-15,3 8 11 0,0 2-12 16,-1 6-7-16,1-6-7 16,0-2-1-16,-3-3-2 15,0-5-1-15,0-6 3 16,0-2 0-16,-3-3 1 0,3-5 2 15,0-5-3-15,3-3 0 16,0-8 1-16,3-3 0 16,3-4-2-16,0-1-2 15,3-3 1-15,0 3 1 16,2 3-3-16,-2 2 0 16,0 4 1-16,0 1 0 15,0 4-3 1,0 4 0-16,0 6 2 0,0 3 2 15,-3 2 0-15,-1 6-1 16,-2-1-2-16,-3 3 1 16,-3-2 1-16,-3 2 2 15,-3-5 1-15,-3 0 1 16,-3 0-2-16,-5-3-2 16,-4-3 1-16,0 1-1 0,-3-6 0 15,0-2 0-15,0-3 0 16,4 0 0-16,2-5-36 15,3-3-13-15,3-3-8 16,6-7-3-16,6-6-108 16,3-3-49-16,3 1 105 15,9-3 53-15</inkml:trace>
  <inkml:trace contextRef="#ctx0" brushRef="#br0" timeOffset="28930.9464">13982 5178 464 0,'-3'2'176'0,"3"6"-137"0,0 0 26 15,3 3 2-15,0-1-22 0,0 6-3 16,0 3-12-16,0 5-4 16,0 2-14-16,0 8-3 0,0 3-2 15,3 6-3-15,0 2-1 16,-1-8-1-16,1 0 1 15,0-5-24-15,0-3-8 16,3-3-46-16,0-2-16 16,3-8 47-16,3-6 23 15</inkml:trace>
  <inkml:trace contextRef="#ctx0" brushRef="#br0" timeOffset="29320.9041">14211 5638 448 0,'3'3'167'0,"3"-6"-129"0,3 0 17 15,0 1 1-15,0-1-17 16,3-2-2-16,2-3-13 16,1-3-2-16,-3 1-13 15,-3-4 1-15,0 1 3 0,-3 0 2 16,0 0 0-16,-6 0-3 15,0 2 0-15,-3 3-3 0,-3 3 0 16,-3 2-3-16,0 6-1 16,-3 7-3-16,3 6 1 15,-3 3-2-15,4 5 2 16,-1-1 0-16,6 1 1 16,0 0-2-16,6 0 1 15,3-6-2 1,3 1-1-16,2-3 1 15,4-3-1-15,3-3 0 0,3-2 0 16,0-5-14-16,3-3-5 16,-1 0-85-16,1-8-36 15,0 0 69-15,-3-13 36 16</inkml:trace>
  <inkml:trace contextRef="#ctx0" brushRef="#br0" timeOffset="31647.2708">14919 5180 408 0,'-12'3'151'0,"6"0"-118"0,-5-3 31 0,8 2 5 0,-3-2-27 15,-3 3-6-15,-3 0-18 16,0-3-4 0,0 2-8-16,0 1-2 0,0-1 2 0,0-2-1 15,3 0 2-15,-3 0 0 16,3 3 1-16,1 0-4 16,2-3-1-16,0 2 1 15,0 1 2-15,0-3-1 16,3 3 2-16,0 2-2 15,0 0 0-15,0 3-3 16,0 0 1-16,0 5-2 16,3 3-1-16,0 0 1 15,3 5 1-15,-3 6-1 0,3 5-1 16,0 2 1-16,0 6-1 16,0-1 0-16,0-2 0 15,0 0-3 1,0 0 2-16,-3-8-1 15,6 1 0-15,-3-7 0 16,3-1 11-16,3-4 11 16,-4-5-8-16,4-2-1 15,0-1-5-15,0-2 1 16,0-5-4-16,3 2 0 16,0-5-1-16,3 0-2 15,6-2-8-15,-3-1-3 16,2 0-58-16,4-2-24 15,0 0 49-15,-3-3 25 0</inkml:trace>
  <inkml:trace contextRef="#ctx0" brushRef="#br0" timeOffset="32189.8206">15282 5350 448 0,'-9'-8'167'0,"7"5"-129"0,-4 0 28 0,6 3 4 15,-3 0-26-15,0 0-7 16,0 3-16-16,-3 5-6 15,3 3-8-15,-3 4-3 0,3 4 2 16,0 5-5-16,3 5-3 16,0 0 1-16,3 0 0 15,0-2-2-15,3-1 2 16,3-5 10-16,3-2 3 16,-1-3-3-16,7-6-1 15,3-2 0-15,6-8 0 16,0-3-2-16,2-5 1 15,-2-5-2-15,0-3 0 16,-3-5-1-16,-6-3 0 16,-3-2 0-16,-4-1 2 15,-8 1-1-15,-3 0 0 0,-5-1-3 16,-4 6-2-16,-6 0 1 16,-6 5-1-16,-3 5 0 15,0 3 0-15,0 3-3 16,4 2 2-16,2 3-1 15,3 0-2-15,3 3-48 16,6 0-20-16,3-3-61 16,9 2-26-16,9 1 85 15,3 2 38-15</inkml:trace>
  <inkml:trace contextRef="#ctx0" brushRef="#br0" timeOffset="32509.9645">15765 5601 428 0,'-3'5'159'0,"6"-2"-124"0,3 2 37 0,-1-2 7 16,1-1-19-16,0 4-5 15,3-1-36-15,0 0-16 16,-3 3-3-16,0 0 13 0,-3 3 9 16,-3 2-6-16,-3 0-4 0,-3 1-7 15,-3 1-2-15,0-1-6 16,0 1 0-16,0-1-41 16,1-4-18-16,2-4-98 15,3-4-44-15,3-4 106 16,6-9 50-1</inkml:trace>
  <inkml:trace contextRef="#ctx0" brushRef="#br0" timeOffset="33148.2553">16143 5376 532 0,'-3'-5'198'0,"9"5"-154"0,-6 0 16 0,0 0-2 16,3 2-27-16,-1 4-5 16,4 2-10-16,-3 2 0 15,3 3-9-15,0 9-2 16,0 1 1-16,-3 1-3 0,0 3 0 15,0-1 1-15,0 1 0 16,0-4-2-16,-3 1 1 16,0-5-2-16,0-3 2 15,0-6-2-15,0 1-1 16,0-6 1-16,0 0-1 0,0-7 0 16,3-6 0-1,0-5 0-15,0-6 0 16,0-2 0-16,3-6 0 15,0-2 0-15,3 0 0 16,0 3 0-16,3-1 0 16,3 4 0-16,2 1 0 15,1 4 0-15,3 2 0 16,0 5 0-16,0 3 0 16,3 3 0-16,-4 5 0 15,1 0 0-15,0 5 0 16,-3 6 0-16,0 2 0 15,-3 6 0-15,0 7-3 16,-3 1 2-16,-4-1 1 16,1 3 2-16,-3-2-1 0,-3-1-1 15,0-5 1-15,0-2-1 16,-3-3 0-16,3-3 0 16,-3 0 0-16,0-2 0 15,6-6-69 1,3-2-65-16,3-9-35 15,3-4 88-15,6-9 45 16</inkml:trace>
  <inkml:trace contextRef="#ctx0" brushRef="#br0" timeOffset="33869.4016">16708 5156 512 0,'-21'-5'189'0,"18"8"-147"0,-3-6 26 16,6 3 0-16,0 0-27 0,0 0-8 15,0 0-14-15,6 0-2 16,3 3-10-16,6-1 0 16,3 1 0-16,3 0-1 0,3-1-1 15,-1 1-3-15,4 0-2 16,0-1 1-16,-3 1-1 16,-3-3 0-16,-1 0 0 15,-2 3 0-15,0-3 0 16,-3 0 0-16,-3 0 0 15,-3 0 0-15,0 0 0 16,0 0-3-16,0 2 2 16,-3 1 1-16,0 2 2 15,0 1-1-15,-1 1-1 16,-2 4 1-16,3 2-1 0,-3 3 0 16,3 3 0-16,0-1 0 15,-3 6 0-15,3 2 0 16,-3 6 0-16,0 3 0 15,0 7 0-15,-3-2 0 16,3 2 0-16,-3-5 0 16,0 0 0-16,3-5 0 15,0 0 0-15,-3-3 0 16,0-3 0-16,0-2 0 16,3-3 0-16,-3-5 0 15,0 0 0-15,0-6 0 16,0 1 0-16,0-3 0 15,0-3 0-15,-3 1 0 16,0-1 0-16,0-3 0 16,-3-2 0-16,-3 0 0 0,0 0 0 15,-3-2 0-15,-2 2 0 16,-1-3 0-16,-3 1 0 16,-3 2-20-16,-6 2-7 15,-6 9-169-15,-2 2-76 16</inkml:trace>
  <inkml:trace contextRef="#ctx0" brushRef="#br0" timeOffset="70907.5961">13169 9913 284 0,'3'-10'107'0,"-3"7"-83"0,3-2 32 0,0 2 10 16,-3 1-7-16,0-4 3 15,3 4-15-15,0-1-7 16,-3 0-22-16,3 1 9 0,0-1 3 16,0 1-2-16,0-1-2 15,6 3 3 1,6 3-9-16,-3-3-3 16,3 0-5-16,2 0-2 15,1 0-2-15,6 2 0 0,-3-2-2 16,3 0 1-1,-6 0-4-15,2-2-2 0,-2-1 0 16,-3 3 1-16,-3 0-1 16,0 0-1-16,-3 0 1 15,-3 0 1-15,0 0-1 16,-6 0-1 0,3 0-2-16,-3 0 1 0,3 0-8 15,-3 0-2-15,0 0-29 16,3 3-14-16,3-3-58 15,0 0-24-15,6 0 72 16,2 0 35-16</inkml:trace>
  <inkml:trace contextRef="#ctx0" brushRef="#br0" timeOffset="71447.1486">13955 9884 184 0,'-9'3'71'0,"3"-3"-55"0,0 0 59 16,3 0 25-16,0 0-10 16,0 0-6-16,0 3-19 15,0-1-8-15,-3-2-32 16,3 0 3-16,0 3 0 0,3-3 0 15,0 0 1-15,0 0-12 16,3 3-3-16,3-1 7 16,0 1 4-16,0 0-7 15,0 2 0-15,3 0-7 16,0-2-1-16,0-1-6 16,3-2-1-16,0 0-1 15,3 0-2-15,-3-2 1 16,-1 2-1-16,-2-3 0 15,0 3 0-15,-3 0 0 0,0 0 0 16,-3 0-33-16,0 0-13 16,-3 0-67-16,-3 3-28 15,0-1 72-15,-9-4 33 16</inkml:trace>
  <inkml:trace contextRef="#ctx0" brushRef="#br0" timeOffset="78292.4457">13711 8292 296 0,'-9'-3'110'0,"3"3"-86"0,-6 3 16 16,6-3 0-16,-6 2-9 15,-6 1 2-15,-5 0-6 16,-4-1 1-16,-3 1-16 15,0 0 4-15,-2-1 2 0,-4 1-6 16,-3-1 1-16,-3 1-2 16,-2-3 1-16,-1 3-2 15,-2-1-1-15,2 4-1 16,6-6 0-16,4 5-4 16,2-2-3-16,6 2 2 0,3-5 0 15,6 5-4-15,3-5-1 16,4 3-21-16,2-6-8 15,3 1-50-15,3-1-23 16,3-2 55-16,3-3 25 16</inkml:trace>
  <inkml:trace contextRef="#ctx0" brushRef="#br0" timeOffset="78682.4944">13113 8183 308 0,'-3'0'115'0,"3"0"-89"0,0 0 21 0,0 0 5 0,0 0-13 15,0 5-2-15,0 3-8 16,-3 3-1-16,-3 0-16 16,-3 2 2-16,0 0 2 0,-3 3-2 15,0 0 0-15,-3 2-4 16,0-4-1-16,3 4-1 15,-2-5 2-15,5 3 1 16,-3-5 1-16,6 2-2 16,0-5-1-16,3 0 1 15,3 0 4-15,3 0-4 16,3 0 2-16,3-3-3 16,3 0 2-16,2 1-6 15,4-1-1-15,0-3-2 16,0 4 1-16,0-1-2 15,0 0 2-15,-3 1-11 0,-3-1-2 16,-4 3-79-16,-2 0-35 16,-6 5 52-16,0 0 27 15</inkml:trace>
  <inkml:trace contextRef="#ctx0" brushRef="#br0" timeOffset="91941.0106">19914 10260 324 0,'-12'-8'121'0,"6"5"-95"0,-3 1 18 0,6 2 0 16,-3 0-9-16,-3 0 0 15,-3 0-12-15,-3 0-1 16,-3 2-13-16,-3 1 3 0,-2-3 4 16,-7 0 1-16,-9-3-1 15,-3 3 0-15,-5 0 3 0,-4 0-5 16,4 0 2-16,5 0-3 16,0 0 2-16,4 0-6 15,2-2-3-15,3-1-3 16,6 3-3-1,7 0 1-15,2 0 1 0,6 3-12 16,0-3-6-16,3 0-64 16,3 2-27-16,3 1 54 15,0 2 27-15</inkml:trace>
  <inkml:trace contextRef="#ctx0" brushRef="#br0" timeOffset="93246.2954">19821 8342 256 0,'3'-3'96'0,"3"1"-75"0,0 2 23 16,-3 0 7-16,3 0-14 15,0 0-3-15,0 0-1 16,-3 0 4-16,-3 0-20 16,0 0 4-16,0 2 2 0,-3 4-6 15,-3-4 1-15,-6 4-9 16,-3-4-1-16,-3 3 0 16,-2-2 0-16,-7 0 0 15,-3-3 0-15,-3 2 0 16,-2-2 0-16,-4 3-4 15,3-6-1-15,0 6 1 16,7-6 2-16,5 3-1 16,6 0 0-16,3 3-6 15,3-6 1-15,3 6 0 16,3-6 2-16,3 6-6 0,0-3 1 16,3-3-34-16,0 3-16 15,3-2 28-15,0 2 12 16</inkml:trace>
  <inkml:trace contextRef="#ctx0" brushRef="#br0" timeOffset="97765.4267">15226 8413 304 0,'0'-10'112'0,"-3"7"-87"0,0 0 42 15,3 3 11-15,3-2-9 0,-3 2-4 16</inkml:trace>
  <inkml:trace contextRef="#ctx0" brushRef="#br0" timeOffset="98303.9861">15223 8403 768 0,'-3'8'30'15,"3"5"-6"-15,0 3-6 0,0 8 0 16,-3 2-3-16,0 8 1 16,-3 4 2-16,3 1 1 15,-3 4-17-15,0-6-5 16,-3 0-2-1,3-6 0-15,0-4 14 0,0-3 8 16,3-6-6-16,0-5-1 16,0-2-2-16,3-6 2 15,0-7-3-15,0-6 1 16,0-6-3-16,6-7 0 16,-3-10-6-16,3-9 1 0,-3-5 0 15,3 0 0-15,-3-3 0 16,3 3 0-16,0 0 0 15,3 3 0-15,-3 2 0 16,3 6 0-16,-3 5 2 16,3 2 1-1,-3 6-1-15,3 5 3 16,6 11-1 0,-4 8-2-16,4 2-1 15,0 8 0-15,-3 3-1 16,3 5 0-16,-3 3 0 15,0 5 0-15,0 3 0 16,0 2 0-16,0 3 0 16,-4 3 0-16,1-3 0 15,0-3 0-15,0 1 0 0,-3-6 0 16,0-5 0-16,0-3 0 16,0-3 0-16,0-2 0 15,0-2-3-15,0-4 2 16,-3-2-8-16,0 0-2 15,0-3-29-15,0 1-14 16,0-1-36-16,-6-8-16 16,0-7 59-1</inkml:trace>
  <inkml:trace contextRef="#ctx0" brushRef="#br0" timeOffset="98553.3194">15247 8622 464 0,'-9'-2'176'0,"9"2"-137"0,3-3 22 0,-3 3 0 0,6 0-24 16,0-3-4-16,3 1-15 15,0-1-4-15,2 1-8 16,1-1-4-16,3 0 1 0,3 1-7 15,3-1 1-15,3 0-50 16,0 1-21-16,-1-1 37 0,-2 0 18 16</inkml:trace>
  <inkml:trace contextRef="#ctx0" brushRef="#br0" timeOffset="99041.5921">15922 8456 292 0,'6'-6'110'0,"-3"4"-86"0,-3-4 46 16,3 4 15-16,0-3-9 15,0-1-2-15,-3 1-18 16,0-3-7-16,-3 3-28 16,0-1 1-16,-3 4 1 0,-3-1-1 15,-3 6 1-15,1 2-8 16,-4 6-4-16,0 2-4 15,3 5 0-15,-3 6-2 16,6 5 0-16,0 3-1 16,3 2 0-16,3-2-2 15,6 3-2-15,3-9 1 16,3 1-1-16,3-6 0 0,3-3 2 16,3-2-3-16,3-5 0 15,2-6-6-15,1-2 0 16,3-3-32-16,-3-3-12 15,0-2-47-15,-1-3-17 16,1-3 58-16,-3-5 30 16</inkml:trace>
  <inkml:trace contextRef="#ctx0" brushRef="#br0" timeOffset="99266.3371">15857 8583 464 0,'-15'2'173'0,"12"1"-135"0,3-3 23 0,0 0 0 0,6 0-22 16,3-3-2-16,3 1-22 16,6-1-7-16,2-2-5 15,4-1-5-15,3 1 1 0,0 0-61 16,0 2-25-16,2-2 43 15,4 2 22-15</inkml:trace>
  <inkml:trace contextRef="#ctx0" brushRef="#br0" timeOffset="99565.9816">16354 8173 520 0,'-9'-6'192'0,"12"9"-149"0,-3 5 16 0,0-3-3 16,3 6-31-16,0 5-8 16,0 7-18-16,0 4-5 15,0 2 3-15,-3 3 21 0,3 0 12 0,-3-1-14 16,3 6-6-16,0 0-9 15,0 0-2-15,3-2-19 16,0-3-9-16,0-6-56 16,0-2-22-16,-1-8 55 15,-2-6 27-15</inkml:trace>
  <inkml:trace contextRef="#ctx0" brushRef="#br0" timeOffset="99769.9841">16253 8456 532 0,'-9'-8'198'0,"15"13"-154"0,3-10 7 16,0 2-8-16,5 0-28 16,7-2-8-16,3 3-34 15,6-1-15-15,3 3 22 0,2 3-77 0,4-3-30 16,-6 0 65-16,-1 2 30 15</inkml:trace>
  <inkml:trace contextRef="#ctx0" brushRef="#br0" timeOffset="100169.1259">16675 8408 384 0,'-9'-5'143'0,"3"7"-112"0,-2-4 34 0,5 4 8 15,-3 4-21-15,0 2-6 16,-6 0-11-16,0 2-5 15,0 3-16-15,-3 3-2 0,6 5-1 16,0 3-4-16,3 0 1 16,3 0-3-16,3-3 0 15,3-2-3-15,3-4-2 0,3-1 1 16,0-4-1-16,0-7 0 16,0-6 0-16,0-7-3 15,3-4 2-15,0-1 1 16,0-4 0-16,-4 1 0 15,1-1 0-15,0 3-3 16,-3 3 0-16,0 2 17 16,0 3 8-16,-3 3-5 15,0 2 1-15,-3 3-9 16,3 8-1-16,-3 3-4 0,3 2-1 16,3 3-1-16,0 3-2 15,0 2-6-15,3-3-1 16,0 1-41-1,0-3-18-15,3-3-54 16,0-5-24-16,-1-8 76 0,1-5 36 16</inkml:trace>
  <inkml:trace contextRef="#ctx0" brushRef="#br0" timeOffset="100542.6411">16860 8255 508 0,'-18'-8'189'0,"15"10"-147"0,-6 6 17 0,6 0-3 16,0 3-27-16,-3 5-5 0,0 5-2 15,0 3 0-15,0 2-11 16,0 3-2-16,3 3-2 0,3 2-3 16,3 3-1-16,6 0-1 15,3-2-2-15,3-6 1 16,3-3-1-1,3-4 0-15,0-7 2 0,-4-7-3 16,4-5 0-16,-3-6 1 16,0-5 2-16,-3-5-1 15,0-5-1-15,-6-1 1 16,-6 1 1-16,-6-4-1 16,-3 7-1-16,-6-1 1 15,0 2 1-15,-6 4-6 0,0 5 1 16,0 2-23-16,3 0-11 15,4 1-46-15,5 2-22 16,3 0 52-16,3 0 28 16</inkml:trace>
  <inkml:trace contextRef="#ctx0" brushRef="#br0" timeOffset="100786.6089">17065 8207 504 0,'-9'5'189'0,"15"6"-147"0,-6 2 20 0,0-2-4 15,3 7-29-15,-3 3-6 16,0 8-1-16,3 1 0 0,0 1-11 16,0 1-7-16,0 5 0 0,0-2-5 15,3-1 0-15,3-2-37 16,0-3-16-16,0-5-72 15,0-6-32-15,3-7 80 16,3-9 41-16</inkml:trace>
  <inkml:trace contextRef="#ctx0" brushRef="#br0" timeOffset="101128.28">17211 8548 472 0,'-3'-2'176'0,"9"-1"-137"0,0-2 15 15,3 2 0-15,0 0-23 16,3-2-3-16,0-3-7 16,3 0-2-16,-4 0-10 15,1 0-3-15,-3 0-2 0,-3 1 9 0,-3-1 6 16,-3 0-6-16,-3 2 0 16,-6 4-5-16,0 2-3 15,-3 2 0-15,-2 6 1 16,-1 3-1-16,3 5 0 15,0 5-1-15,0 3 2 16,6 2-3-16,3 3 0 0,3-2-1 16,6-1-2-16,9-5 1 15,0-2-1 1,6-6 0-16,2-2 0 0,4-6-9 16,0-5-4-16,9-5-64 15,-4-6-28 1,7-7 53-16,0-4 26 15</inkml:trace>
  <inkml:trace contextRef="#ctx0" brushRef="#br0" timeOffset="102633.8999">17824 8101 256 0,'12'-8'96'0,"-9"3"-75"0,0 0 36 15,-3 5 13-15,-3-3 1 16,0 0 5-16,-3 3-31 16,-3 0-12-16,-6 3-20 15,-3 2 0-15,-5 3 1 0,-1 3-1 16,-3 2 2-16,3 3-2 16,0 0 2-16,4 0-4 15,-1 2-1-15,3-2-4 0,3 0-1 16,3-3-3-16,0 3 1 15,3 0-2-15,0 0-1 16,3 2 3-16,3 1 2 16,0-1 2-1,3 6 1-15,0 0-4 0,0 2-1 16,3 1 1-16,3 2 0 16,0 3 0-16,0 2 0 15,3-2 0-15,0 0 2 16,0-3 1-16,0 0 1 15,0-8-11-15,3-2-3 16,0-4 1-16,0-1 2 16,0-6 0-16,-1-1-1 15,4-4 3-15,0-3 2 0,3 0-5 16,0-3 1-16,3-2-52 16,0-5-21-16,-1-1-104 15,-2-5-47-15,0-2 119 16,-3-1 56-1</inkml:trace>
  <inkml:trace contextRef="#ctx0" brushRef="#br0" timeOffset="102950.0527">17913 8400 444 0,'-11'-3'167'0,"8"1"-129"0,3 7 15 16,3 0 0-16,0 1-22 0,2 4-5 15,1 1-4 1,0 5-2-16,0 2-11 0,0 6-1 0,0 3 2 16,0 4-4-16,0 1 2 15,0 0-1-15,0 2 3 16,-6-2-5-16,0-3-1 16,-3-3 7-16,0-2 2 15,-3-5-4 1,0-1-1-16,-3-7-2 0,0 0-1 15,-3-4-6-15,1-4 1 16,-1-6-16-16,0-2-6 16,3-3-42-16,0-10-19 15,3-11 41-15,0-8 22 16</inkml:trace>
  <inkml:trace contextRef="#ctx0" brushRef="#br0" timeOffset="103097.8012">17872 8286 448 0,'-6'-2'167'0,"9"2"-129"0,-3 2-1 15,0-2-8-15,3 0-30 16,3 0-8-16,3 3 4 16,0 0 1-16</inkml:trace>
  <inkml:trace contextRef="#ctx0" brushRef="#br0" timeOffset="103289.5218">18122 8535 392 0,'-6'3'145'0,"9"-3"-112"0,0 0 10 0,0 0-4 16,3 0-27-16,3-3-5 15,3 0-90-15,-1 1-39 16,4-1 62-16,-3-2 29 0,0 2 24 16</inkml:trace>
  <inkml:trace contextRef="#ctx0" brushRef="#br0" timeOffset="103534.8647">18271 8371 436 0,'-9'-3'165'0,"6"6"-129"0,3 0-9 0,3 2 81 16,-3 0-44-16,3 6-20 15,0-1-14 1,0 9-21-16,3 2-5 0,0 3-3 16,-1 2-1-16,1 1-5 15,0-1-1-15,0 1-50 16,3-1-20-16,-3-5-145 15,3-2-61-15,-3-11 146 16</inkml:trace>
  <inkml:trace contextRef="#ctx0" brushRef="#br0" timeOffset="103787.3375">18461 8607 472 0,'-3'2'178'0,"3"3"-138"0,3 3 26 0,-3 0 1 16,3 6-26-16,-3-1-6 15,3 3-8-15,-3 0-2 16,0 2-14-16,-3 1-4 0,0-1-1 16,-3 1-3-16,0-4 0 15,0 1-6-15,0 0-2 0,0-5-42 16,0-3-19-16,0-3-96 15,0-8-41-15,1-7 106 16,8-6 50-16</inkml:trace>
  <inkml:trace contextRef="#ctx0" brushRef="#br0" timeOffset="104136.0616">18666 8445 496 0,'-11'3'187'0,"11"5"-146"0,0-3 22 15,0 0-1-15,3 3-30 16,2 5-5-16,1 6-7 0,0 5-4 16,3 5-8-16,-3 5-1 0,0 1 0 15,0-1-1-15,0-2-1 16,-3 0-1-16,0-6 0 15,-3-5 0-15,0-2 2 16,-3-3-1-16,-3-3 0 16,0-5-1-16,-3-3 0 15,-6-2-2-15,1-3-2 16,-4-6-4-16,-3 1-2 16,3-3-44-16,0-8-16 15,3-5-106-15,6-8-43 0,3-5 111 16,6 2 54-1</inkml:trace>
  <inkml:trace contextRef="#ctx0" brushRef="#br0" timeOffset="104296.6318">18607 8281 460 0,'-6'5'170'0,"6"-5"-132"0,0 0 5 16,0 0-6-16,0 0-25 15,6 3-4-15,0 0-78 16,3-3-33-16,3 0 52 16,0-6 25-16,0-4 20 0</inkml:trace>
  <inkml:trace contextRef="#ctx0" brushRef="#br0" timeOffset="104775.196">18809 8056 464 0,'3'-5'173'0,"6"0"-135"0,6-1 21 0,-6 6 0 16,3-2-22-16,3-1-4 15,0 0-13-15,0 1-2 16,2-1-11-16,-2 0-2 0,0 3 1 0,-3 3 3 15,0 2 2-15,-3 1 1 16,-3 4 0-16,-3 6-4 16,0 5 0-16,-3 6-3 15,3 5 2-15,0 5-4 16,0 0-2-16,3 0 0 16,0 0 1-16,3-3-1 15,0 3-1-15,-1 0 1 16,1 3-1-16,0 0 0 15,0 2 2-15,0 0-3 16,0-2 0-16,-3-3 1 16,-3-5 2-16,-3-6 3 15,0-2 2-15,-3-6-3 16,-3-2-1-16,0-2-3 16,-3-4-1-16,0-5 1 0,0 1 2 15,0-6-32-15,4 0-12 16,-4-3-226-1,3-10-103-15,0-6 188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21:43:08.51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10455 7622 324 0,'-3'-8'121'0,"0"6"-95"0,3-4 38 16,0 6 9-16,0 0-15 15,3 0-1-15</inkml:trace>
  <inkml:trace contextRef="#ctx0" brushRef="#br0" timeOffset="164.5606">10455 7612 775 0,'3'13'35'0,"0"5"-9"0,0 12-9 15,0 7-3-15,0 5-6 16,0-2 0-16,0 2-5 15,-3-5 0-15,0-3 1 0,3-2 0 16,0 0-5-16,0-6-1 16,0-2-15-16,3-3-4 15,-1-2-53-15,1-6-24 16,0-5 51 0,0-3 23-16</inkml:trace>
  <inkml:trace contextRef="#ctx0" brushRef="#br0" timeOffset="766.0101">10452 7638 356 0,'-12'-16'132'15,"9"11"-103"-15,6-3 36 0,0 3 9 16,3-1-23-16,6 1-6 15,3-5-15-15,3 4-5 0,-1-2-14 16,4 3 0-16,0 2 0 0,3 3-2 16,-3 3 0-16,0 2-5 15,-4 3-1 1,-2 3 1-16,-6 2 2 0,-3 6-1 16,-3 2 0-16,-6 3-1 15,-6 2 2-15,0 3-1 16,-6-2 2-16,1-4-4 15,-1-1-2-15,0-7 6 16,3-1 5-16,0-4-11 0,3-2-4 16,3-2 1-16,3-6 0 15,3-3-1-15,6-2 0 16,3-3 2-16,3 0 2 16,0 0 0-16,3 2-1 15,0 4 1-15,2 2 1 16,-2 5-1-16,0 0-1 15,-3 6 1-15,0 0-1 16,-3 2-3-16,-3 3 0 16,-3 0 13-16,-3 2 5 15,-3-2-3-15,-3 0-2 16,-6 0-5-16,0 0-2 16,-3-3 1-16,0-3 2 15,0-2-3-15,1 0-2 16,-4-2 0-16,3-1 1 0,0-2-3 15,0-1-2-15,3-2-25 16,3 0-9-16,0-2-47 16,6-1-19-16,6-2 54 15,3-1 25-15</inkml:trace>
  <inkml:trace contextRef="#ctx0" brushRef="#br0" timeOffset="1170.2389">10827 7866 480 0,'-15'5'178'0,"9"3"-138"0,3-3 13 0,3 1-3 16,0-1-27-1,3 3-5-15,0 2-9 0,3 1-4 16,0-1-2-16,3 4 0 0,0-4 0 15,3 1 1-15,0-3 0 16,2 0 2-16,1-3 1 16,0-2-1-16,3-3 1 15,0-3 0-15,-3-2 3 16,0-3-7-16,-3-3-2 0,-3-2-6 16,-6-3 1-16,-3 3 15 15,-3-3 9-15,-6 3-7 16,-3 0-2-16,-3 2-7 15,0 3-3-15,-6 3-3 16,3 2 1-16,3 0-21 16,1 3-8-16,5 0-36 15,3 3-15 1,3 2-133-16,3-5-61 16,6 0 143-16</inkml:trace>
  <inkml:trace contextRef="#ctx0" brushRef="#br0" timeOffset="1565.1824">11178 7792 372 0,'0'2'140'0,"3"-2"-109"0,-6 0 35 0,3 3 9 16,-3 2-21-1,0 3-4-15,0 0-18 0,0 5-5 16,0 3-16-16,0 0 0 0,0 3 2 15,3-4-3-15,0 4 0 16,0-3-6-16,6 0-1 16,0-6 1-16,3 1 2 15,0-6-3-15,3-2-2 16,0-3-3-16,0-3 1 16,0-2-1-16,0-3-2 15,-1-3 0-15,-2 1 0 16,-6-3 20-16,-3-1 9 0,-3-2-10 15,-3 1-3-15,-3 1-8 16,-2 4-3-16,-1-1-3 16,0 3-1-16,0 3-14 15,0 2-6-15,6 1-37 16,-3-1-16-16,6 0-128 16,6-2-54-1,6-6 133-15</inkml:trace>
  <inkml:trace contextRef="#ctx0" brushRef="#br0" timeOffset="1816.7575">11345 7551 432 0,'-6'-5'162'0,"6"7"-126"0,0 1-10 15,3 2 82 1,0 6-39-16,0 2-23 0,0 8-18 15,0 6-19-15,0 7-13 0,0 3-2 16,-3 3 19-16,0-3 13 16,0-6-12-16,0 1-7 15,0-5-23-15,0-3-10 16,3-3-17-16,3-3-6 16,0-5-62-16,2-5-28 15,1-5 73-15,3-8 34 0</inkml:trace>
  <inkml:trace contextRef="#ctx0" brushRef="#br0" timeOffset="2191.7637">11642 7651 392 0,'-9'-5'148'0,"6"5"-115"0,-2 0 37 0,5 3 10 0,-6-1-19 16,-3 4-5-16,-3 2-21 15,-3 2-10-15,-3 1-14 16,-3 2-7-16,-3 3-3 0,1 2 12 16,-1-2 6-16,0 0-5 15,0 0-3-15,3 0-4 16,3-3 0-16,4 0 0 16,2-2 1-16,3 0-2 0,3-1-1 15,3 1-1-15,3-1 0 16,6-2-2-16,3 3-2 15,3-3 1-15,2 0-1 16,4 0 0-16,3 2 0 16,0 1 0-16,3-3 0 15,0 0 0 1,-1 0 0-16,-2 0-29 0,3-1-13 16,-3 1-150-16,3 3-66 15,0 2 132-15,-19-15 64 16</inkml:trace>
  <inkml:trace contextRef="#ctx0" brushRef="#br0" timeOffset="3979.3387">12872 9850 344 0,'-6'-13'129'0,"3"7"-100"0,3 1 37 15,0 3 11-15,0-1-8 16,0 3-1-16,0 0-23 15,0 0-8-15,0 0-21 16,3 8-3-16,0 5 0 0,-3 6-7 16,3 7-1-16,-3 3 6 15,0-2 4-15,0-6-7 16,0 8-4-16,0-3-1 0,0 1 0 16,0-3-17-16,0-1-7 15,0-1-19-15,0-4-5 16,0-2-88-1,0-3-38-15,0-2 88 0,0-3 43 16</inkml:trace>
  <inkml:trace contextRef="#ctx0" brushRef="#br0" timeOffset="4190.776">12732 10067 472 0,'-18'3'176'0,"18"-3"-137"0,-3 2 17 0,3-2 1 15,0 0-22-15,0 0-5 16,9 3-9-16,-3 0-3 16,9-3-10-16,-3 0-3 0,8 0 1 0,7-3-3 15,-3 3-2-15,-6 0-22 16,9-5-11 0,-7-1-53-16,10-4-20 15,6-9 55-15,0-2 26 0</inkml:trace>
  <inkml:trace contextRef="#ctx0" brushRef="#br0" timeOffset="4283.5253">13134 9691 476 0,'-12'-10'178'0,"9"15"-138"0,-3-5 24 16,6 5 2-16</inkml:trace>
  <inkml:trace contextRef="#ctx0" brushRef="#br0" timeOffset="4669.0072">13113 9704 877 0,'0'16'30'0,"0"3"-17"0,0 5-14 0,0 5-5 15,0 8 20-15,0-5 10 16,0-6-11-16,3 11-5 16,-3-5-3-16,0 2-1 15,0-2 0-15,0-6 0 16,0-4-2 0,3-4 1-16,-3-2-2 0,3-3 2 15,0-2-2-15,0-9 2 16,0 1-4-16,0-8 0 15,-1 2 1-15,4-10 2 16,0 2-1-16,0-10-1 16,0 5 1-16,3-5-1 15,0-3 0-15,3 1 0 0,0 7 0 16,0 5 2-16,-3 6-1 16,0 7 2-16,-3-2-2 15,3 11 2-15,0-3-2 16,-1 5-1-16,1 3 1 15,0 0 1-15,3-3-3 16,-3 0 0-16,-3-2-23 16,0 0-12-16,0-1-39 15,0-2-14-15,0-3-99 16,0-2-42-16,0 0 121 16,0-6 57-16</inkml:trace>
  <inkml:trace contextRef="#ctx0" brushRef="#br0" timeOffset="5059.7369">13375 10096 376 0,'-3'8'143'0,"3"-8"-112"0,0 3 45 0,0-3 11 16,3 2-24-16,0 1-9 15,3 0-20-15,-1-3-7 16,4 0-16-16,0 0-2 0,3-3-2 16,-3 0 3-16,3-2 4 15,0 0-6-15,0-3 0 16,-3 2-2-16,0-4 1 15,-3-1 0-15,-3-2 1 16,0 2-2-16,-6 1 1 16,0-1-2-16,-3 1 2 15,3 4-2-15,-6 6 0 16,0 0-6-16,-3 11 1 16,3-3 0-16,-3 8 2 15,3-3-1-15,0 8-1 16,3-5-2-16,3 5 1 15,0-5 1-15,6 3 2 0,0-3-1 16,6-1-1-16,-3-1 1 16,3-4-1-16,0 1 0 15,6-3 0-15,-3-3-11 16,6-2-5-16,9-3-94 16,-1-3-39-16,-2-2 74 15,-6-8 37-15</inkml:trace>
  <inkml:trace contextRef="#ctx0" brushRef="#br0" timeOffset="6683.173">14550 12485 264 0,'3'5'101'0,"0"-2"-78"0,0 2 31 0,0-2 7 16,3 0 2-16,0-1 4 16,3 1-15-16,0 0-5 0,0-1-26 15,-3-2 7-15,3 0 3 16,-3 0 1-16,0-2 1 0,-3-1-16 15,0-2-8-15,-3-6 14 16,0 0 9-16,-3-4-14 16,0-4-5-16,-6-5-6 15,3-5-2-15,-3-5-1 16,0-6 0-16,3-8-2 16,0 3-2-16,0 3 1 15,3 5 1-15,3 3-3 16,6 5 0-16,0 2-1 15,3 3 0-15,0 3 0 16,3 5 0-16,3 3 0 16,2 5 0-16,1 3-25 0,3 2-11 15,0 6-17-15,-3 2-3 16,-3 3-62-16,0 3-24 16,-6 5 73-16,-4 5 37 15</inkml:trace>
  <inkml:trace contextRef="#ctx0" brushRef="#br0" timeOffset="6898.5982">14526 12308 496 0,'-23'10'184'0,"20"-7"-143"0,-3-3 21 0,6 0 0 16,0 0-27-16,0 0-7 0,6 0-22 15,6-3-8-15,2 1 0 16,-2-1 13-16,6-2 10 0,9-6-21 15,3 3-11-15,2-2-48 16,-2-3-22-16,0-3-148 16,0-3-63-1,0 1 151-15</inkml:trace>
  <inkml:trace contextRef="#ctx0" brushRef="#br0" timeOffset="7118.0275">14860 11967 488 0,'-15'-8'184'0,"15"8"-143"0,-6-3 21 16,6 3 0-16,0 5-27 16,0 1-5-16,3 1-5 0,0 4-1 15,0 5-13-15,0 8 0 0,3 8 0 16,-3 5-6-16,6 5-1 16,-6 0-2-16,3-13-2 15,-3-2-6-15,3 2-1 16,0-5-48-16,-1 5-18 15,1-8-73-15,3-5-30 16,6 0 91-16,0-11 44 16</inkml:trace>
  <inkml:trace contextRef="#ctx0" brushRef="#br0" timeOffset="7311.0388">15050 12189 488 0,'0'0'184'0,"3"2"-143"0,-3 9 15 0,0-3-5 16,3 5-18-16,0 3-4 0,0 3-15 16,0-1-4-16,3 1-6 15,-3 4-3-15,3-1 0 0,0-4-28 16,0-2-11-16,0-3-65 16,-3-2-26-16,3-3 67 15,0-8 34-15</inkml:trace>
  <inkml:trace contextRef="#ctx0" brushRef="#br0" timeOffset="7494.5471">15122 12067 456 0,'-18'-24'170'0,"9"16"-132"0,0 0 13 16,6 6-3-16,0-1-26 15,3 3-5-15,0 0-19 16,3 5-6-16,3 1 3 0,3 4-26 0,3 6-12 15,0 3-57-15,3 2-25 16,-1 3 65-16,1-6 33 16</inkml:trace>
  <inkml:trace contextRef="#ctx0" brushRef="#br0" timeOffset="8000.7036">15300 12295 344 0,'9'0'129'0,"-9"-3"-100"0,6-2 42 0,-3 2 14 0,0-2-16 16,0-1-6-16,0-1-16 15,-3-4-4-15,0 0-25 16,-3 1 3-16,-3 2 2 0,0 0-3 16,-3 5-2-16,0 3-8 15,0 6-2-15,-3 4-4 16,4 6-3 0,-1 0-3-16,3-3 1 0,3 0 1 15,0 6 0-15,0-1 0 16,3 4 0-16,3-7 0 15,0 1 0-15,0-5-3 16,3-3 2 0,3-3 1-16,-3-2 0 15,2-6 0-15,1-2-3 0,-3 0 2 16,0-3 1-16,0 5 0 16,0 0-3-16,0 1 2 15,0-4 1-15,0 6 0 16,0 3-3-1,3 5 2-15,-3 3 1 0,3 2 0 16,0 3 0-16,0 5 0 16,-3 3 0-16,0 2 0 15,-6 3-3-15,-3 3 2 16,-3 0 3-16,0-3 1 16,-3 0-1-16,3-11 1 15,0-2-2-15,-3-3 2 16,-9 1-9-16,3-4-3 15,3-4-59-15,0-6-25 16,0-8-123-16,7-8-53 16,-1-5 141-16</inkml:trace>
  <inkml:trace contextRef="#ctx0" brushRef="#br0" timeOffset="8466.971">15339 11951 508 0,'0'5'189'0,"6"3"-147"0,0 2 13 15,0 1-6-15,3 5-14 0,0 5 2 16,3 11-32 0,-1 8-14-16,1 5 3 15,-3 0 21-15,0-6 15 0,0-2-12 16,0-2-5-16,-3-6-8 15,0-5-4-15,-3-6 2 0,0-7 0 16,0-3-1-16,0-3-2 16,0 0-2-16,0-10 1 15,0-8 1-15,0-3 0 16,0 3 0-16,0-14 0 16,3-15-3-16,0 2 0 15,0 6 2-15,0 5 0 16,0 5 1-16,2 8 0 0,-2 3 2 15,6 10 3 1,0 6 0-16,0 7 0 16,0 6-1-16,0 5-2 15,-3 3 1 1,0 0-2-16,-3-6-1 16,0-2-4-16,0 5 0 15,0 3-33-15,0 3-16 0,0-9-74 16,2-5-30-16,7-15 79 15</inkml:trace>
  <inkml:trace contextRef="#ctx0" brushRef="#br0" timeOffset="8730.32">15714 11861 480 0,'-9'-6'178'0,"9"9"-138"0,-3 0 24 0,6-1 0 16,-3 6-23-16,3 0-6 16,0 5-12-16,-3 6-4 15,3 2-11 1,0 3-3-16,0 2 1 0,3 4-3 16,0-1-2-16,-3 0-16 0,3-3-7 15,0 1-36-15,0-4-12 16,0-1-127-1,3-9-56-15,-3-3 131 16</inkml:trace>
  <inkml:trace contextRef="#ctx0" brushRef="#br0" timeOffset="11411.2349">15634 11945 408 0,'-21'11'151'0,"21"-11"-118"0,-9 8 25 0,9-5 1 16,0-1-16-16,0 1 0 15,6-1-15-15,3 4-8 16,3-4-11-16,-3 1 0 0,11-3 2 15,4 0-2-15,3 0 0 16,0-3-5-16,-6 3-3 16,-4 0 0-16,4 0-1 15,-3 0-53-15,0 0-24 16,-3 0 39-16,-6 3 18 0</inkml:trace>
  <inkml:trace contextRef="#ctx0" brushRef="#br0" timeOffset="12359.105">16532 13726 436 0,'-8'-3'165'0,"8"3"-129"0,-6 0 21 0,6 0 0 0,0 3-17 16,0-3-3-1,0 5-13-15,0 1-4 16,0 4-12-16,0 1 1 0,3 10 2 0,0-3-2 16,0 19 0-16,-1-7-5 15,4 15-3-15,0-8-3 16,0 8-1-16,0-8 2 16,0 0 2-16,-3-6 0 15,3 1 2-15,-3-3-44 16,3-5-17-16,0-5-68 15,3-9-27-15,-3-2 78 0,3-11 39 16</inkml:trace>
  <inkml:trace contextRef="#ctx0" brushRef="#br0" timeOffset="12550.1022">16503 14020 472 0,'-12'5'176'0,"12"-5"-137"0,0 5 11 0,0-5-3 15,3 3-19-15,-3-3-4 16,9 0-9-16,-3 0-2 16,9-3-8-16,-4 1-3 0,7-4-1 15,-3 1-15-15,9-6-3 16,-6 3-62-16,6-7-27 16,-4 1 54-16,7-7 26 0</inkml:trace>
  <inkml:trace contextRef="#ctx0" brushRef="#br0" timeOffset="12987.1698">16800 13636 444 0,'-6'-3'167'16,"6"3"-129"-16,0 6 13 0,0-6-2 16,3 8-21-16,-3 0-4 0,3 7-5 15,0 1-1-15,3 8-9 16,0-3 1-16,0 16 1 0,0-5-2 15,0 13 0-15,0-8-3 16,0 5-1-16,-3-7 1 16,0-3 1-16,0-6 3 15,0-2 1-15,0-3-10 0,-3-5-5 16,0-3-3-16,0-5 1 16,0-3 4-16,0-7 1 15,0-1 1-15,0-10 0 16,0 2 0-16,3-10 0 15,0 3 0-15,0-6 0 16,0 5 0-16,3 1 0 16,-3 4 0-16,3 4 0 15,0 2 13-15,3 8 6 16,-4 0-7-16,4 10-4 16,0 1-5-16,3 5-3 15,-3-3-2-15,3 6 1 16,0-3-30-16,0-1-14 15,0-1-43-15,3-4-17 16,-3-2 55-16,-1-5 26 0</inkml:trace>
  <inkml:trace contextRef="#ctx0" brushRef="#br0" timeOffset="13301.3243">17074 13946 308 0,'-3'-14'115'0,"3"14"-89"0,0-5 43 16,0 5 13-16,3 0-19 15,0 0-6-15,0 3-22 16,-3-3-8-16,6 10-15 16,-3-2 1-16,3 5 1 0,-3 1-3 15,3 4 1-15,-3-2-3 0,0 3 0 16,0-6 1-16,0 0 1 16,-3 0 8-16,0-2 2 15,0-3-19-15,0-6-8 16,0 1 0-1,0-6 2-15,0 1 16 0,3-9 9 16,-3 1-23-16,3-9-12 16,0 6 1-16,3-8 4 15,0 2-45-15,6-2-20 16,-4 5-32-16,4 0-9 16,0 3 60-16,0 0 29 15</inkml:trace>
  <inkml:trace contextRef="#ctx0" brushRef="#br0" timeOffset="13631.442">17274 13821 280 0,'0'0'107'0,"0"0"-83"0,-6 3 43 16,6-3 17-16,0 2-18 15,0 1-3-15,0 2-23 16,0 1-10-16,0 4-17 16,0-2 0-16,0 8 1 15,0-3-3-15,0 9 1 0,0-4-3 16,6 3 0-16,-3-2-5 15,5-1-1-15,1-2-1 16,3-3 1-16,-3-2 4 16,6-3 4-16,-3-3 0 15,3-5 1-15,-3 0-2 0,0-5 1 16,-3 0-6-16,0-3-3 16,-1 0-1-16,1 0-1 15,-3 0 0-15,0 0 0 16,0 3-5-16,0-3-1 15,-3 2-50-15,3 1-23 16,0 0-87-16,3-3-39 16,0 3 108-16,3-3 50 15</inkml:trace>
  <inkml:trace contextRef="#ctx0" brushRef="#br0" timeOffset="14699.185">18518 15816 516 0,'-9'-5'192'0,"9"5"-149"0,0 8 14 15,0-8-5-15,0 5-28 16,0 3-6-16,3 8 6 15,0-3 4-15,0 11-14 16,0-6-4-16,0 9-2 0,0-9-2 16,0 19-1-16,0-10-6 15,0 5 1-15,-3-6-13 16,2 3-5-16,1-5-39 0,0-3-17 16,0-2-121-16,0-11-53 15,0 0 126 1,-3-8 64-16</inkml:trace>
  <inkml:trace contextRef="#ctx0" brushRef="#br0" timeOffset="14942.5415">18312 15898 496 0,'-12'-3'187'0,"12"3"-146"0,6-2 11 0,-6 2-6 16,9 0-15-16,-3 0-1 15,9-3-14-15,-3 1-5 16,6-4-7-16,0 1 8 0,3 0 7 0,-4-1-26 16,7 1-10-1,-3 0 7-15,6-1 6 0,-3 1-16 16,5-3-8-16,-5 6-46 16,6-4-17-1,-6 1 47-15,3-3 23 16</inkml:trace>
  <inkml:trace contextRef="#ctx0" brushRef="#br0" timeOffset="15529.067">18815 15845 448 0,'-6'5'167'0,"6"-5"-129"0,0 22 13 0,0-17-4 16,0 6-16-16,0-4-1 15,3 7-6-15,0-1-1 16,-3 11-12-16,0-6 0 0,3 9 0 16,0-6-4-16,0 0-2 15,0 3-2-15,3-3 0 16,0-2 0-16,0-6 3 16,0 0-5-1,0-8-1-15,0-2 9 0,0-6 3 16,0 1-5-16,0-12-2 15,0 4-1-15,0-9 0 16,0 3-2-16,0-5 1 16,0 3-2-16,-3-3 2 15,-1 7-2-15,4-2 2 0,-3 1-2 16,3 7-1-16,-3 0 1 16,3 8 1-16,0 0-1 15,3 8-1 1,-3-3 1-16,6 8 1 0,-3 0-1 15,6 3-1-15,-3-3 1 16,3 3-1-16,-3-2 0 16,-1-4 0-16,1-2 0 15,0-3 2 1,-3 1 1-16,0-6 1 0,0 0 0 16,0-8 2-16,-3 2-3 15,0-7 0-15,0 5-1 16,-3-10-2-16,0 5 1 15,-3-3-1-15,0-3-3 16,0 1 0-16,0-1-20 0,0 6-10 16,0 0-43-16,6-1-16 15,-3 4 48-15,6-1 23 16</inkml:trace>
  <inkml:trace contextRef="#ctx0" brushRef="#br0" timeOffset="16081.2711">19345 15888 340 0,'-6'7'126'0,"6"-7"-98"16,3 8 34-16,-3-8 8 0,3 6-11 16,0 2-2-1,0 5-21-15,0 0-8 16,-3 8-16-16,0-2 6 0,0 5 2 0,0-1-4 15,0 6 1-15,0-5-6 16,0 3 1-16,0-6-7 16,0-3-1-16,0-2 7 15,0-2 2-15,0-4-2 16,0-10-1-16,0 0-4 16,0-10-1-16,0 2-3 0,0-14-2 15,0 4 1-15,0-11 1 16,0 5-1-16,0-10-1 15,0 4 1-15,3-7 1 16,0 3 1-16,3 0 1 16,0 5 0-16,0-1 2 15,0 4-1-15,3 10 2 16,-3 0-4-16,3 6 0 16,0 2-1-1,2 13-2-15,1-2 1 0,3 13-1 16,-3-3 0-16,3 8 0 15,-3-3 0-15,3 9 0 16,-3-6 0-16,0 3 0 16,-3 0 0-16,-4 7 0 15,1-7 0-15,0 5 0 16,-3-5-31-16,0 3-12 0,0-4-27 16,0-1-8-16,0-7-131 15,-3-4-57 1,0 0 137-16</inkml:trace>
  <inkml:trace contextRef="#ctx0" brushRef="#br0" timeOffset="16312.655">19417 16057 400 0,'-21'-3'151'0,"21"3"-118"0,-9 3 33 16,9-3 8-16,0 0-22 0,0 0-6 15,0 0-15-15,0 0-7 16,3 2-14-16,0-2 2 16,3 0 4-16,0 0-10 0,3 0-4 15,-4 0-3-15,7-2-1 16,0 2-108-16,6-3-50 16,-3 1 80-16,0 2 40 15</inkml:trace>
  <inkml:trace contextRef="#ctx0" brushRef="#br0" timeOffset="55368.9207">12657 7260 212 0,'3'-5'82'0,"-3"5"-64"0,3-6 40 15,-3 6 12-15,3-2-23 16,0-4-6-16,0 4 8 16,-3-1 5-16,3-2-28 15,-3-1 8-15,0-1 1 0,-3-1 0 16,0 2 4-16,-3-2-10 16,0 6-3-16,0-1-9 0,-6 3 0 15,-8 0-8-15,-1 5-1 16,-3 3-2-16,0 3-1 15,0 2-3-15,9 0 1 16,1-2-2 0,-1 7 2-16,3-4-4 15,0 4 0-15,3-2 1 16,3 0 0-16,0-3 0 0,6 0 0 16,0-2 4-16,3-3 2 15,0 0-7-15,6-3-4 16,-3 0 0-16,6-2 3 15,-3 0 1-15,3 2 1 16,0-2-3-16,5 2 2 16,-5 0 1-16,3 3 0 0,-3 0 0 15,0 3 0-15,-3-3 6 16,-3 5 4-16,0-3-5 16,-3 4-3-16,0-4-6 15,-3 3-2-15,0 1 0 16,-6-1 2-16,3-2 10 15,-3-1 9-15,0-2-6 16,-3 0 0 0,3-3-3-16,-6-2-1 0,3 0-3 15,-3-3 1-15,3 0 0 16,-3-3 1-16,1 3-5 16,-1-3 1-16,3 1-2 15,0-1 0-15,3 0-3 16,0-2-1-16,0 2-39 0,0 1-18 15,0-1-115-15,0 6-51 16,0-1 109-16,-9 9 56 16</inkml:trace>
  <inkml:trace contextRef="#ctx0" brushRef="#br0" timeOffset="61257.9444">13074 7561 296 0,'-6'14'110'0,"6"-14"-86"0,-3 10 20 0,3-7 5 16,0 2-1-16,0 0 4 16,0 1-15-16,0-1-5 15,0 0-19-15,0-2 3 0,0-3 2 16,0 0 1-16,0-3 3 15,0 1-3-15,3-6-2 16,0 0-3-16,0-11 1 16,-3 6-4-16,0-11-1 15,0 3-4-15,0-11 1 0,0 6-2 16,0-14 0-16,0 8-1 16,3-5 2-16,-3 6-1 15,3-1 2-15,0 5-4 16,0 1 0-16,0 8-1 15,0 2 1-15,0 2-4 16,3 9 0-16,0 0-1 16,3 13-2-16,-3-3 0 15,6 19 3-15,-1-6 0 16,4 17 1-16,0-9 13 16,3 3 6-16,-3-5-12 15,0 0-3-15,-3-3-1 16,0-2 0-16,0-3-1 15,-1-3 1-15,-2-3 0 0,0-2 1 16,3-2 2-16,-3-6 1 16,-3 0-1-16,0-8-1 15,0 0-3-15,0-8-2 16,0 3 1-16,-3-11 1 16,0 3-3-16,0-6 0 15,-3 3 1-15,0 1 2 16,0 1-8-16,0 4-1 15,0-1-12-15,0 6-5 16,0 3-51-16,0 2-24 16,0 0 52-16,0 8 26 15</inkml:trace>
  <inkml:trace contextRef="#ctx0" brushRef="#br0" timeOffset="61693.2302">13497 7408 340 0,'-9'-5'129'0,"9"5"-100"0,-3 0 31 16,3 0 7-16,0 0-21 15,0 0-4-15,0 0-15 0,0 0-5 16,0 8-13-16,0-3-1 0,3 3-1 15,0 0-3-15,0 2-3 16,0 1 2-16,3 0 0 16,0-4-1-16,-1 1-2 15,1-2 1 1,3-4 1-16,-3 1 1 16,3-3 1-16,-3 0 0 0,0-5 2 15,0-1-3-15,0-2-2 16,-3 1 2-16,-3-4 2 15,0 3 0-15,-3-3 0 16,0 1-1-16,-6-1 2 16,3 3-3-16,-3 3-2 0,0 0-3 15,0 2-1-15,3 0-31 16,-2 3-13 0,2 0-124-16,3 3-52 0,3 0 112 15,6-6 57-15</inkml:trace>
  <inkml:trace contextRef="#ctx0" brushRef="#br0" timeOffset="62364.9453">13687 7397 352 0,'3'11'132'0,"-3"-11"-103"0,0 8 16 0,0-8 2 16,3 5-13-16,0 1-2 16,0 1-10-16,0 1-3 15,0 3-11-15,0 0-3 0,-3-1 1 16,0-2 8-16,0 0 5 16,0-3 2-16,0 1-1 15,0-4-4-15,0-4-2 16,0-1-6-16,3-5 0 15,0 0-5-15,3-5 0 16,-3 2 3-16,3-5 3 16,0 3 0-16,0-3 0 15,0 3-1-15,0 2 0 16,0 4-2-16,-1 1-1 16,1 1-3-16,0 5 1 15,0 0-2-15,0 5 2 0,0 1-2 16,0 4-1-16,0-2 1 15,0 3-1-15,0-1-3 16,-3 1 2-16,0-3 1 16,0-3 2-16,0 0-1 15,3-2-1-15,-3 0-2 16,3-6 1-16,0 0 1 16,0-5 0-16,0 0 0 15,3-5 0-15,-3 3 0 16,3-4 0-16,-4 4 2 0,1 2 1 15,0 0-4 1,0 3 1-16,0 2-2 0,0 3-2 16,0 0 0-16,0 8 0 15,0 0 16-15,0 5 8 16,0-2-7 0,-3 2-2-16,0 0-5 0,0 0-1 15,-3 1-3-15,0-4-2 16,0 1-17-16,0-3-9 15,0 0-123-15,3 0-56 16,0 0 105-16,0-3 50 16</inkml:trace>
  <inkml:trace contextRef="#ctx0" brushRef="#br0" timeOffset="65426.8592">12416 8054 360 0,'-6'-11'134'0,"6"11"-104"0,0-3 34 0,0 3 8 16,0 0-23-16,0 0-5 15,0 0-17-15,0 0-5 0,0 0-13 16,0 0 1-16,3 8 3 0,0 0-1 15,0 8 3-15,0-3-6 16,3 11-1-16,0-3 0 16,3 6 0-16,-3-1-2 15,3 1-1-15,0-6-3 16,0 3 1-16,-3-3-2 16,3-3-1-16,-3-2 7 15,0 0 3-15,2-3-10 16,-2-2-4-16,0-3 10 15,0-6 6-15,-3 1-2 16,3-8 0-16,-3 2-6 16,3-10-3-16,-3 2 2 0,3-10 0 15,-3 5-1 1,0-10 1-16,0 2-4 16,0-5 0-16,0 5 1 15,3-5 2-15,-3 5-3 16,0 3 0-16,0 3 1 0,0-1 0 15,0 3 0-15,0 3 0 16,0 2 0-16,-3 1 0 16,0 2-3-16,3 0 0 15,-3 3-31-15,3 2-13 16,0 0-42-16,0 3-16 16,0 0 55-16,3 6 26 15</inkml:trace>
  <inkml:trace contextRef="#ctx0" brushRef="#br0" timeOffset="65952.3757">12744 8400 356 0,'0'8'132'0,"0"-8"-103"0,6-3 32 0,-6 3 8 0,3 0-17 15,0 0-5-15,0-5-10 16,-1 2-3-16,1-4-19 16,0 1 6-16,-3-4 3 0,0-1-6 15,0-5 0-15,0 3-16 16,-3-13-3-16,0 4 13 0,1-9 8 16,-1 4-7-16,0-5-4 15,3 3-6-15,0 0 0 16,0 5 0-16,3 3 1 15,0 3-2-15,2-1-2 16,1 3 1-16,6 3-1 16,-3 3 0-16,6 2 2 15,-3 2-3-15,6 4 0 16,-3-1 1-16,3 6 0 16,-3-1 0-16,-1 4 0 15,-2-1 0-15,-3 8 2 16,-3-2 1-16,-6 7 1 15,0-2-2-15,-6 5 1 16,3-2-2-16,-9 2-1 16,3-3 1-16,-5 4 1 0,2-4-1 15,-3-2 2-15,0-3-2 16,0-2 2-16,3-3-31 16,0-3-11-16,3 0-68 15,0 3-29-15,0-2 71 16,0 1 33-16</inkml:trace>
  <inkml:trace contextRef="#ctx0" brushRef="#br0" timeOffset="85218.077">6937 13543 352 0,'-3'0'132'0,"3"0"-103"0,3-2 7 0,-3 2-1 15,3 0-1-15,3 0 6 16</inkml:trace>
  <inkml:trace contextRef="#ctx0" brushRef="#br0" timeOffset="85336.7603">6958 13543 710 0,'9'6'28'0,"0"-1"-8"15,2 0-11-15,7 3-1 16,-3 0-3-16,0 0 0 16,0 3-3-16,0-3-2 15,0-3-32-15,3 0-16 16,-1-5 21-16,4-5 14 15</inkml:trace>
  <inkml:trace contextRef="#ctx0" brushRef="#br0" timeOffset="86449.2898">8854 11773 296 0,'-3'0'110'0,"3"-2"-86"0,0 2 18 16,0 0 1-16,0 0 5 16,0 0 6-16,0 0-14 15,6 0-4-15,0 2-21 16,-1 1-2-16,-2 0 0 0,6 2 8 15,0 0-9 1,-3 1-3-16,3-1-4 0,0 0 1 16,0 0-3-1,-3 1-2-15,0-1 2 0,0 0 0 16,0 1-8-16,-3-4-4 16,0-2-44-16,0 0-20 15,0-2 38-15,3-4 17 16</inkml:trace>
  <inkml:trace contextRef="#ctx0" brushRef="#br0" timeOffset="88265.4764">6493 7085 232 0,'3'-2'88'0,"-3"-1"-69"0,6 6 19 0,-6-3 6 0,3 0-5 16,-3 0 1-16,3 2-9 15,0-2-2-15,3 3-16 16,0-3 3-16,0 3 2 0,3-1-4 16,0 1 2-16,0-1-3 15,3 1 0-15,0 0-1 16,0-3 2-16,2 0-5 16,1 0-1-16,0 0-2 15,0-3 1-15,0 3-4 16,0-3 0-16,0 1-1 15,-3-1-2-15,0 3 1 16,-3-2-1-16,-1 2-38 16,1 0-16-16,-3 0 27 15,0-3 13-15</inkml:trace>
  <inkml:trace contextRef="#ctx0" brushRef="#br0" timeOffset="105213.751">14479 9842 360 0,'-9'-11'134'0,"6"9"-104"0,0-1 29 0,3 3 8 15,0 0-17-15,0 0-2 16</inkml:trace>
  <inkml:trace contextRef="#ctx0" brushRef="#br0" timeOffset="105369.3358">14464 9837 782 0,'0'13'19'0,"0"6"-5"15,3 7-2-15,0 6 0 16,0 2-4-16,0 3 0 16,-3 0-5-16,3-2 0 15,-3-6-1-15,0 0-2 16,3-3-6-16,0-5-4 0,0-2-49 15,0-3-22 1,0-3 42-16,3-2 19 0</inkml:trace>
  <inkml:trace contextRef="#ctx0" brushRef="#br0" timeOffset="105736.2303">14446 9794 372 0,'-6'-13'140'0,"6"13"-109"0,3-5 22 15,-3 5 2-15,6 0-13 0,6 0 1 16,6 0-14-16,6 5-3 16,2 0-15-16,7 3-2 0,-3 3 1 15,0 5-2-15,-1 2 3 16,-2 4-6-16,-3 1-1 15,-3 4 0-15,-9-1 0 16,-3 3 2-16,-6 3 1 16,-6 0 1-16,-6-3 0 15,-6 0 0-15,-3-2 0 16,-6-4-2-16,0-1 1 16,1-4-4-16,-1-2 0 15,3-5-3-15,3-4-1 16,6-1-30-16,3-6-12 0,6-6-66 15,6-4-28-15,9-6 70 16,3-8 34-16</inkml:trace>
  <inkml:trace contextRef="#ctx0" brushRef="#br0" timeOffset="106142.1453">14845 10009 384 0,'-9'26'145'0,"12"-15"-112"0,0 2 23 0,0-5 3 0,3-3-13 16,3 3 0-16,6-3-15 15,-3 1-7-15,2-4-13 16,1-2 1-16,0-2 4 0,0-4-2 16,-3 1 0-16,-3-3-6 15,0-2 0-15,-6-4-3 0,-3 1 2 16,-3-3-9-16,-3 0 0 15,-3 3-2-15,-3 5 2 16,0 3 16-16,0 5 8 16,-3 5-10-16,3 9-5 15,1 4-4-15,2 1 0 16,0 2-2-16,0 0 2 16,6-3-2-16,3 4-1 15,0-7 1-15,3 1 1 16,6-2-1-16,0-1-1 15,0-3-2-15,5-2 1 16,1-2-26-16,3-4-9 16,3-2-61-16,3-5-25 15,3-3 63-15,-4-8 31 16</inkml:trace>
  <inkml:trace contextRef="#ctx0" brushRef="#br0" timeOffset="106415.4133">15146 9763 504 0,'-12'0'189'0,"18"8"-147"0,-9 0 13 0,3-3-4 16,3 5-21-1,-3 4-5-15,3 4-12 16,-3 6-4-16,3 5-5 0,-1 3-5 0,1 0 0 15,0-1 1-15,0-2 0 16,-3 3 0 0,3-8 2-16,0 0-41 15,-3-6-18-15,0-4-55 0,0-1-22 16,0-5 71-16,0-8 35 16</inkml:trace>
  <inkml:trace contextRef="#ctx0" brushRef="#br0" timeOffset="106623.3738">15086 9927 408 0,'-12'-8'151'0,"6"5"-118"0,6 3-8 0,0 0 104 16,6 3-50-16,3-1-25 16,0 1-21-16,3 0-22 15,3-1 1-15,3 1 2 0,-1-3-5 16,1 0-3-16,0-3-6 15,0 3-2-15,0-2-65 16,0 2-28-16,3 2 48 16,-4 4 23-16</inkml:trace>
  <inkml:trace contextRef="#ctx0" brushRef="#br0" timeOffset="109956.6707">16595 11281 308 0,'-6'-2'115'0,"6"2"-89"0,-3-3 30 0,3 3 9 15,0 0-13-15,0 0 0 16,0 0-15-16,0 0-5 15,0 8-18-15,0-3-4 0,0 14 0 16,0-3-4-16,3 7-1 16,-3-1-2-16,3 7 0 15,0-8-2-15,0 5 2 16,-3-4-2-16,0-1-1 16,0-5 3-16,3-3 2 0,0-3 4 15,-3-4 5-15,0-1-4 16,3-10 0-16,0 2-4 15,0-13 1-15,0 3-4 16,0-14 0-16,0 6 1 16,-3-13 0-16,0-14 0 15,0 19 0-15,0 5 0 16,0 1 2-16,0-7-1 16,3 9 0-16,-3 5-3 15,3 6 1-15,0 2 0 16,3 8 1-16,0 5-2 15,3 8-2-15,-1 6 1 16,1-3 1-16,-3-3-1 0,6 11-1 16,-3-6 1-16,3 4-1 15,0-4-3-15,0 1 2 16,-3-1 1-16,0-5 0 16,0-2 0-16,0-3 0 15,-3 0-3-15,-1-6 0 16,1 1-1-16,0-8 3 15,0-1-2-15,0-9-1 16,-3 1 20 0,0-12 9-16,0-8-12 0,-3-1-7 15,0 3-24-15,0 6-9 16,0 2 16-16,0 11 10 16,0 0-29-16,3 2-11 15,3 0-73-15,0 4-31 16,0 7 76-16,3 2 35 0</inkml:trace>
  <inkml:trace contextRef="#ctx0" brushRef="#br0" timeOffset="110352.8577">16958 11321 420 0,'-15'13'156'15,"15"-13"-121"-15,-3 19 14 0,3-17-2 0,0 6-18 16,0 0-5-16,3 3-9 16,0-1-2-16,3 1-8 15,-3 0 1-15,3-1 1 0,0-2 1 16,3 0 0-16,0 0 0 16,3-5 0-16,-3-1 0 0,3-2 0 15,-3 0-2-15,2-5-1 16,-2 0-3-16,0-6 1 15,0 3 0-15,0-5 1 16,-3 0 2-16,-3-6 3 16,0 6-2-16,-6-3 1 15,-3-2-3-15,-3 2 2 16,0 5-2-16,-3 3 2 16,0 3-11-16,7 5-4 15,-1 0-32-15,0 3-13 16,0-1-59-16,3 3-26 15,0 1 70-15,9-4 36 16</inkml:trace>
  <inkml:trace contextRef="#ctx0" brushRef="#br0" timeOffset="111021.2735">17172 11305 328 0,'-3'3'123'0,"3"-3"-95"0,3 5 36 15,-3-5 11-15,3 5-18 16,0-2-3-16,0 5-20 0,0-3-7 16,0 6-15 15,0-3-1-31,3 5 2 0,-3-2-3 0,0 2 2 0,0-3-5 0,0-2-2 16,0 0 2-16,0-2 0 15,-3-1 1-15,0-5 0 16,0 0-2-16,3-3 1 15,0 1-4-15,3-9 0 16,-3 0-1-16,0-7-2 16,0 5 1-16,3-6-1 15,0-2 2-15,0 5 1 16,0 0-1-16,0 6-2 16,3 2-2-16,-1 5 1 15,1 3 1-15,-3 5 0 16,0-2 0-16,3 8 0 15,-3-1 0-15,3 6 0 0,-3-3 6 16,0 3 6-16,0-3-6 16,0 1-1-16,-3-1-3 15,0-5-2-15,0 0 1 16,3-3-1-16,-3-2-11 16,3-6-5-16,-3 0 19 15,3-5 11-15,0 0-19 16,3-7-8-16,-3 4 19 15,2-5 9-15,-2 3-9 16,3 0-2-16,0-3-16 16,0 3-6-16,0 2 23 15,0 6 12-15,0 2-7 16,0 3-3-16,0 5-2 16,-6 1 1-16,0-1-1 15,0 8 0-15,0-2-3 0,3 2 1 16,-3-2-2-16,0 2-1 15,0-3 1-15,0 1 1 16,0-1-6-16,-3 1-1 16,0-3-67-16,3-3-28 15,0 1 50-15,-1-9 25 16</inkml:trace>
  <inkml:trace contextRef="#ctx0" brushRef="#br0" timeOffset="130463.8549">18402 13403 436 0,'-15'-2'162'0,"6"-1"-126"0,9 6 12 15,0-1-2-15,0 3-20 16,0 3-5-16,0 3-8 16,3 5-3-16,0 2-6 15,0 9 4-15,0-1 2 0,3 6-3 16,-3-5-2-16,0 2-5 16,-3-3 0-16,6 1-9 0,-6-4-4 15,0-2-64 1,3-5-28-16,-3-2 53 15,5-6 28-15</inkml:trace>
  <inkml:trace contextRef="#ctx0" brushRef="#br0" timeOffset="130797.9461">18348 13385 412 0,'-3'-19'154'0,"9"16"-120"0,3-7 23 0,0 7 5 16,0-2-17-16,0 2-2 16,3 1-15-16,-3-1-6 0,2 3-12 15,1 0 0-15,0 5 1 16,0 1-4-16,0 2-2 16,-3-1 0-16,0 4-1 15,-6 2-2-15,0 1 1 0,-6 1 0 16,0 1 1-16,-3 0-2 15,0 0-2-15,-3 0-2 16,0-3-1-16,-3 0-9 16,3-2-5-16,0-3-44 15,0-3-20-15,1-5-86 16,5-2-36-16,3-1 107 16,6 0 50-16</inkml:trace>
  <inkml:trace contextRef="#ctx0" brushRef="#br0" timeOffset="131094.1539">18497 13509 348 0,'3'11'129'0,"0"-3"-100"0,3 2 24 0,-3-2 5 16,3 0-15-16,0 3 0 16,0-1-9-1,0 1-4-15,-4-3-16 0,1 0 2 0,-3-3 2 16,0 0 1-16,0-2 3 15,-3-3-3-15,3 0-2 16,-2-5-5-16,2-3 0 16,0-3-12-16,0-2-2 15,0-3-1-15,2 0 1 16,1 0 1-16,0 0 3 0,3 0 1 16,3 3 3-16,0 3-45 15,3 2-20-15,0 0-35 16,0 2-14-16,0 4 58 15,0 2 26-15</inkml:trace>
  <inkml:trace contextRef="#ctx0" brushRef="#br0" timeOffset="131444.3343">18687 13575 356 0,'0'16'134'0,"3"-11"-104"0,6 1 27 15,-3-4 4-15,3-2-11 16,3 0-2-16,-3-2-12 15,6-1-5-15,-6-2-17 16,3-3-2-16,-3 0 1 0,-3-3-1 16,-1 1 3-16,-5-1-4 0,0 0 1 15,-2 1-3-15,-1-1 0 16,-6 3-1-16,0 3 0 16,0 5-7-16,0 5 0 15,-3 3-3-15,3 6-2 16,0-1 3-16,3 3 0 15,3 2 1-15,0-2 0 16,3 0 0-16,6 0 0 16,0-3 0-16,3-2 0 15,3-3 0-15,3-1 2 16,6-1-32-16,2-6-14 16,-2-3-49-16,3-5-20 15,-3-2 59-15,3-6 28 16</inkml:trace>
  <inkml:trace contextRef="#ctx0" brushRef="#br0" timeOffset="131650.7779">18976 13453 380 0,'-12'3'143'0,"6"0"-112"0,0 2 41 16,6 0 8-16,-3 3-20 16,0 3-5-16,3 5-21 15,0 2-7-15,0 6-15 16,0 0-3-16,0 2 1 0,0 1-6 15,3 2-2-15,0-3-1 0,0 3-1 16,3-5-25-16,0-3-10 16,0-2-42-16,0-3-18 15,3-3 50 1,0-2 23-16</inkml:trace>
  <inkml:trace contextRef="#ctx0" brushRef="#br0" timeOffset="131935.028">18961 13488 480 0,'-6'-19'181'0,"12"11"-141"0,0-2 27 0,0 7 3 0,3-2-22 16,3 0-3-16,3-1-17 15,3 1-8-15,-1 5-11 16,1 3-4-16,0 2 1 0,-3 3-3 15,0 5 0-15,-6 3 1 16,-3 2 0-16,-9 1 0 16,-3 2 0-16,-3 0-2 15,-3 1-2 1,0-4-2-16,-3-2 1 0,3-3-37 16,0-2-16-16,1-1 24 15,2-10 16-15</inkml:trace>
  <inkml:trace contextRef="#ctx0" brushRef="#br0" timeOffset="139352.214">20253 16216 400 0,'-15'0'151'0,"15"0"-118"0,-3 0 18 15,3 0 1-15,0 0-15 16,0 0-1-16,3 10-12 15,0-7-2-15,3 10-13 16,0 0 1-16,3 6 1 0,-3-6 0 16,3 13 1-16,-3-4-4 15,3 1 0-15,-4-1-5 0,1 1 0 16,0-1-1-16,0 1-2 16,0-4-8-16,0-3-5 15,3 2-48-15,0-4-23 16,0-7-64-16,-3-7-27 15,0 6 93-15,3-12 43 16</inkml:trace>
  <inkml:trace contextRef="#ctx0" brushRef="#br0" timeOffset="139698.289">20268 16295 384 0,'-18'-29'143'0,"18"29"-112"0,-12-29 27 0,12 26 6 16,0-7-13-16,3-6 0 15,0 0-12-15,3 0-4 16,3-3-19-16,3 6 3 0,0 0 2 16,2 0-18-16,4 10-6 0,3-2 16 15,3 5 8-15,3 2-10 16,-3 4-4-16,-4 2-4 16,-2 2 0-16,-3 3 0 15,-6 1 1-15,-3-4-2 16,-6 9 1-16,0-9-2 15,-9 14-1-15,3-8 1 16,-9 5-1-16,3-5 0 16,-3 3 0-16,4-4-5 15,-4-1-1-15,-3 7-11 16,3-11-1-16,3 1-44 0,3-3-19 16,0 0-75-1,6 0-31-15,3-8 99 16,6 0 46-16</inkml:trace>
  <inkml:trace contextRef="#ctx0" brushRef="#br0" timeOffset="140087.2491">20497 16393 372 0,'-3'2'140'0,"3"1"-109"0,3 2 16 16,-3-5 0-16,6 3-11 15,3 2-1-15,0 6-8 16,0-3-3-16,0 0-13 16,2 5 0-16,-2-2 0 0,0-1-2 15,-3 1 2-15,0-3-2 16,0 2 2-16,-3-2-2 15,0-2 2-15,-3-1 0 16,0-5 1-16,0-3-2 16,-3-5-1-16,0 3-3 15,0-6 1-15,0 1-4 16,0-3-2-16,3-1-5 0,0-4 0 16,3 5-29-16,3-3-13 15,0 0-49-15,3-3-22 16,6 3 62-16,3-2 28 15</inkml:trace>
  <inkml:trace contextRef="#ctx0" brushRef="#br0" timeOffset="140417.365">20735 16282 460 0,'-15'10'173'0,"12"-2"-135"0,-3 11 10 0,6-11-5 15,0 5-18-15,3 0-5 16,0 0-9-16,3 3-3 16,0-3 5-1,3 1-8-15,0-1 2 0,0-5 3 0,3 0-4 16,0-3 2-16,0-2-3 16,-4-3 2-16,1-3-2 15,0-2 2-15,-3-8-2 16,-3 5 2-16,-3-3 0 15,-3-2 3-15,0 0-12 16,-3-1-5-16,0 1-8 16,0 0-2-16,1 8-32 15,2-3-13-15,0 2-61 16,0-2-23-16,3 6 74 0,6-3 38 16</inkml:trace>
  <inkml:trace contextRef="#ctx0" brushRef="#br0" timeOffset="140647.8761">20878 16282 400 0,'0'5'151'0,"3"0"-118"0,3 3 18 0,0 3-2 16,3-3-12-16,0 0 1 16,3 5-16-16,-1 0-3 15,1 6-11-15,3-6-1 0,-3 8 0 16,0-2-3-16,-3-1-1 15,3 1-1-15,-6-4-2 0,3 1-17 16,-3 0-6 0,-3-3-90-16,-3-2-38 0,0-3 77 15,0-3 38-15</inkml:trace>
  <inkml:trace contextRef="#ctx0" brushRef="#br0" timeOffset="140948.6558">20899 16366 380 0,'-18'-13'143'0,"12"11"-112"0,6-9 27 15,3 8 6-15,3-2-15 16,6 0-2-16,3-3-13 16,2 0-6-16,1-3-16 0,3 9 1 0,3-1 1 15,-3 3-3-15,0 3 1 16,-4-1-5-16,-2 9-2 15,-6-1 0-15,-3 1 1 16,-6-3-5-16,0 5-1 16,-6 3-2-16,0-3-2 15,-3-2 7-15,0-1 3 16,4-2-32-16,-4 0-12 16,0-2-56-16,3-6-22 15,3-3 58-15,3-8 30 16</inkml:trace>
  <inkml:trace contextRef="#ctx0" brushRef="#br0" timeOffset="141713.1722">21220 16168 452 0,'-12'3'170'0,"12"-1"-132"0,0 1 16 15,0-3-4-15,3 5-17 16,0 3-2-16,3 3-12 16,0 2-1-16,0 3-11 15,3-3 0-15,0 8 0 0,0-5-1 16,0 0 1-16,-3 0-4 16,0-3 0-16,0 0-1 15,0-2 1-15,-3-6-2 16,0 3-1-16,-3-5 3 15,0-3 0-15,-3-3-1 16,0-5 1-16,-3 3-4 0,0-8 0 16,0-9-1-16,0 4-2 15,-3-6 0-15,3-5 3 16,-3 3 13-16,3 2 9 16,-3 0-8-16,3 0-4 15,0 8-2-15,3 3 0 16,0 2-3-16,0 4-1 15,0 1-1-15,3 1 1 16,3 5-2-16,3 0 2 16,3 3-2-16,3 2 2 15,0 3-2-15,3 2-1 0,3 4 1 16,3-1-1 0,2 0 0-16,1 3 0 15,3-3 0-15,-3 0 0 16,0 1 0-16,-1-6 0 0,-2 2 0 15,-3-2 2-15,0-3-1 16,-3-2-1-16,-3 2 1 16,0-5 1-16,-6 0-1 15,2-5 2-15,-2 2 0 16,-3-7 3-16,3 2-3 16,-9-5-2-16,0-6 0 15,0 1-1-15,-3-4 0 0,-2 1 0 16,-1-3 0-16,0 9 0 15,-3-4 0-15,0 1 0 16,0-1 0-16,0 6 0 16,3 5-3-16,0-3 2 15,0 1 1-15,0 2 2 16,0-3-1-16,3 6-1 16,1 0-21-16,-1-1-11 15,3-2-123-15,0 6-52 16,0-9 105-16,0 3 54 15</inkml:trace>
  <inkml:trace contextRef="#ctx0" brushRef="#br0" timeOffset="143529.4627">20399 15335 340 0,'0'0'126'0,"0"0"-98"0,0 0 30 0,0 0 5 16,0 0-13-16,0 0-3 15,0 0-15-15,3 5-5 16,-3 0-16-16,3 3 4 0,0 3 3 0,0 2-4 16,0 3 0-16,3 2-2 15,-1 1 0-15,1-3-2 16,0 5-1-16,0-3-3 15,3-2 1-15,-3-3 7 16,0 1 3-16,0-6-15 16,-3 0-5-16,0-3-5 15,-3-5 0-15,0 0 22 16,0 0 10-16,0-5-9 16,-3-3-6-16,0-3-3 15,0-5 0-15,-3 0-3 16,0-2-2-16,0-6 0 15,0 0 1-15,0-2-1 0,3 2 2 16,0 0-2 0,0 6 2-16,0 2-2 0,0 5 2 15,3 3-2-15,0 3-1 16,3 5 1 0,3 3-1-16,3 4 0 0,3 7 0 15,3 2 0 1,3-1 0-16,0 1 0 0,3 3 0 15,-3-3 0-15,2 0 0 16,-2-3 0-16,3 0 0 16,-3-2 0-16,0-1 0 15,0-2 2 1,-6-3-1-16,-1 1-1 16,-2-4 1-16,0-2 1 0,-3-2 1 15,0-4 1-15,-6-4-2 16,0-1-2-16,0-5 1 15,-3-2-1-15,-3-6 0 16,0 0 0-16,0-2 0 16,0-1 0-16,-2 1 0 15,-1 2 0-15,0 0 0 16,0 6 0-16,0 2 0 16,3 3 0-16,0-1 0 15,0 4 0-15,0 2 0 16,3 3 0-16,0-1 0 15,0 4 0-15,0-1-18 16,3 3-5-16,6 0-29 16,0 0-11-16,3 3-75 15,6-1-33-15,3 1 89 0,5 0 42 16</inkml:trace>
  <inkml:trace contextRef="#ctx0" brushRef="#br0" timeOffset="143870.7684">20934 15144 472 0,'-6'-3'178'0,"6"1"-138"0,3 2 13 0,-3 0-5 15,0 0-22-15,3 0-2 0,3 2-5 16,0 4-1-16,0 2-9 16,3 2-1-16,0 6-1 0,0 3 5 15,0 4 3-15,0 4-8 16,0-1-4-16,-3-2-7 16,0 0-2-16,0-3 3 15,0-2 1-15,0-6-7 16,0-3-4-16,0 1-35 15,-1-6-14-15,-2-2-43 0,0-6-16 16,3-2 64 0,-6-6 30-16</inkml:trace>
  <inkml:trace contextRef="#ctx0" brushRef="#br0" timeOffset="144229.8093">20908 15126 468 0,'-21'-14'176'0,"18"12"-137"0,-3-6 17 0,6 8 14 16,0-6-29-1,3 1-11-15,3-3-10 16,3 3-12-16,3 0-5 0,3 2-2 16,2 0 12-16,1 3 6 15,0 0-7-15,3 6-4 0,-3-1-5 16,3 3 0-16,-4 0-2 15,-2 2 2-15,-3-2-2 16,-3 3-1-16,-3-1 3 16,-3 1 2-16,-6 0 2 15,0-1 1-15,-6 1-2 16,-3-1-1-16,-3 1-3 16,1 2-2-1,-7 0-2-15,0-2 1 0,0 0-30 16,0-3-12-16,3-1-181 15,6-1-81-15,4-6 156 16,11-11 75-16</inkml:trace>
  <inkml:trace contextRef="#ctx0" brushRef="#br0" timeOffset="148660.3088">5455 10556 344 0,'-18'6'129'0,"15"-1"-100"0,-3-5 22 15,6 0 5-15,0 0-15 0,0 0-1 16,9 3-10-16,3-1-4 16,3-2-14-16,5 3 1 0,1-3 1 15,3 3-3-15,0-6-1 16,3 6-2-16,-7-6 0 15,1 3-4-15,-3-3-3 16,-3 3 0-16,-3-2-1 16,-3 2-3-16,0-3 2 0,-3 3-72 15,-3-3-33-15,0-5 51 16,0-7 28-16</inkml:trace>
  <inkml:trace contextRef="#ctx0" brushRef="#br0" timeOffset="165326.6771">15095 7924 184 0,'-3'-3'71'0,"3"3"-55"0,0 0 9 0,0 0-1 16,0 0 3-16,0 0 4 15,0 0-4-15,0 0-2 16,3 3-13-16,3-3 1 0,0 3 3 16,0-1-2-16,-3-2 2 15,0 0-3-15,0 0 0 16,0 0 4-16,0-2 1 16,-3 2-16-16,3-3-5 15,0 0 13-15,-3 1 7 16,0-1-3-16,0 0-3 15,-3 1-2-15,0-1-1 16,0 3-2-16,-3 0-1 16,0 0-1-16,0 3 2 0,0 2-5 15,0 0-1-15,3-2 0 16,0 2 2-16,0-2-3 16,3 2 0-16,0-5 1 15,3 5 2-15,0-2 1 16,3 0 3-16,0-3-1 15,0 0 2-15,0-3-2 16,-3 0 2-16,0 1 0 16,0-1 1-16,-3 0 2 15,0-2 4-15,-3 3-6 16,-3-4 0-16,0 6-4 16,-3-2-3-16,-3 2-55 15,-3 0-24-15,-6-3 37 16,6-8 20-16</inkml:trace>
  <inkml:trace contextRef="#ctx0" brushRef="#br0" timeOffset="167291.0509">15137 7990 156 0,'-3'-3'60'0,"0"1"-47"0,0 2 13 0,3 0 0 15,0 0 5-15,0 0 4 16,0 0-4-16,-3 0-1 16,3 0-17-16,0 0 8 0,0 0 2 15,0 0 0-15,0 0 0 16,0 0 1-16,0 0 0 15,0 2-13-15,0 4-4 16,0-4-1-16,0 4 3 16,3-1 0-16,0-2 2 15,0 2-2-15,3-2 0 16,0-1-3-16,-1-2 1 16,1 0-2-16,0 0 0 0,-3-2-1 15,0 2 0-15,0-3 0 16,-3 0 0-16,-3 1-2 15,0-1-2-15,-3-2 1 16,0 2-1-16,0 0 0 16,-2 1 0-16,-1 2 0 15,3 0 2-15,0 0-1 16,0 2-1-16,3 4 1 16,3-4-1-16,0-2 0 15,3 6 0-15,0-4 2 16,3 4 1-16,0-4 3 15,0 1 1-15,0-3-1 16,0 0 1-16,-1 0-4 0,1 0 0 16,0 0-1-1,-3-3 1-15,0 1-7 0,-3 2-1 16,-3 0 2-16,-6 5 1 16</inkml:trace>
  <inkml:trace contextRef="#ctx0" brushRef="#br0" timeOffset="170220.6769">15122 7966 200 0,'6'-8'74'0,"-3"6"-58"0,0 2 25 0,-3 0 8 16,3 0-10-16,0 0 0 16,-3 0-16-16,0 0-6 15,0 0-10-15,0 0-1 0,0 5 1 16,0 0 1-16,0 1 0 15,0-4 4-15,0 1 5 16,0-3-7-16,0 0-3 0,0 0 4 16,0 0 3-16,0 0 4 15,0 0 1-15,0 0-8 16,0 0-2-16,0 0-5 16,0 0-1-16,0 0-3 15,0 0-1-15,0 0-34 16,-3 2-17-16,-3 1 27 15,-6-3 12-15</inkml:trace>
  <inkml:trace contextRef="#ctx0" brushRef="#br0" timeOffset="190742.7337">16922 9847 316 0,'-3'-2'121'0,"6"2"-95"0,-6 0 22 16,3 0 3-16,0 0-2 0,0 0 3 15,0 0-15-15,0 0-8 16,0 0-16-16,3 2 0 0,-3-2 1 16,0 0-1-16,0 0 0 15,3 3-5-15,-3-3 0 16,0 0-7-16,0 0-1 15,0 0-40-15,0 3-18 16,-9-3 30-16,-3 2 13 16</inkml:trace>
  <inkml:trace contextRef="#ctx0" brushRef="#br1" timeOffset="202107.421">6737 10985 312 0,'-11'3'115'0,"5"-3"-89"0,-3 8 1 0,3-6-6 15,-3 6 5-15,-3 0 6 16,-6 3 1-16,-3-1 0 15,-6 1-18-15,-2-3 2 0,-7 2 3 16,-6 1-2-16,-5-3-1 16,-4 5-3-16,0-2-1 15,-5-1-7-15,-4 1-4 16,-8-3 3-16,-1 0 1 16,1 0 2-16,0 0 0 0,5 0 0 15,-2-3 2-15,-1-3-3 16,-2-2 1-16,-1 3-1 15,4 0 1-15,2 2-2 16,7 0 1-16,-1 1 0 16,6-1 1-16,4 0-2 15,5 1 1-15,6-1-4 16,7 0 0-16,2-2-3 16,6 2-1-16,3-2-1 15,3-1-2-15,6 1-28 16,0-3-14-16,4 0-45 15,-1 0-19-15,3 0 58 16,3 0 27-16</inkml:trace>
  <inkml:trace contextRef="#ctx0" brushRef="#br1" timeOffset="202559.2157">5199 11160 340 0,'0'-3'126'0,"3"0"-98"0,6-2-1 0,-3 5-6 16,-1-3 20-16,1 1 15 15,3-1-11-15,0 0-6 16,-3 1-22-16,3-1-4 0,-3 1 0 16,0 2 4-16,-3-3 2 0,-3 0 1 15,0 3 2-15,-3 0-6 16,-3 0-1-1,-3 3-5-15,0 0-1 16,-3-1-3-16,-3 3 1 0,1 1 2 16,-1-1 5-16,3 0-13 15,0 1-4-15,0-1 1 16,3 0 0-16,0 0-1 16,6 3 2-16,0 0-1 15,3 3 0-15,0 0 0 16,3-1-2-16,3 3 16 15,3 1 8-15,0 1-7 16,0-1-4-16,0-1-4 16,3 3-1-16,0-3-2 15,0 0-2-15,-1-2 1 0,1-3-1 16,0 0-33-16,0-3-13 16,-3 0 23-16</inkml:trace>
  <inkml:trace contextRef="#ctx0" brushRef="#br1" timeOffset="204945.8371">15729 9498 400 0,'-9'-5'148'0,"9"2"-115"0,0 1 19 0,0 2 1 15</inkml:trace>
  <inkml:trace contextRef="#ctx0" brushRef="#br1" timeOffset="205243.044">15726 9485 753 0,'9'-3'40'16,"3"1"-21"-16,3-4-6 0,5 1-2 15,7 0 0-15,6-1 1 0,6 4-4 16,2-1 0-16,7 3-3 16,0-3 2-16,-4 1-2 15,7-1 2 1,2 1-4-16,1-1 0 15,0 3-1-15,-1 0 1 0,-5 3-2 16,-7 2 2-16,-2 0 4 16,-6 0 4-16,-3 1-13 15,-7-1-3-15,-5 0 2 16,-3 1 3-16,-3-1 1 16,0 0-1-16,-3 0-2 15,-3-2 1-15,0 0 1 16,-3-1 0-16,-3-2-5 0,0 3-1 15,0 0-74-15,0 2-32 16,-3-2 55-16,3-1 28 16</inkml:trace>
  <inkml:trace contextRef="#ctx0" brushRef="#br1" timeOffset="206174.5513">16360 11390 328 0,'0'0'123'0,"0"0"-95"0,3 0 22 0,-3 0 4 16,0 0-7-16,0 0 1 0,0 0-9 16,0 0-1-1,3 2-22-15,0-2 4 0,0 0 1 16,0 0 0-16,0-2-1 15,0-4-4-15,3-1-2 0,-3-1-2 16,0-8 0-16,3-8-4 16,-3-3-3-16,-1-2-5 15,1 0-2-15,-3 0-4 16,3-3 1-16,-3-2 18 16,3-3 9-16,0-5-9 15,0-9-2-15,0-2-5 16,0-2-1-16,0 5-3 0,3 5 1 15,0 2 0-15,0 4 1 16,0 4 0-16,0 1 0 16,0 2-2-16,0 0 1 15,0 3-2-15,0 0 2 16,0 3-2-16,0 2 2 16,0 5-2-16,0-2-1 15,-3 5 1-15,3 3-1 16,-3 3 0-16,0-1 2 15,-3 3-1-15,3 0-1 16,0 0 1-16,-1 0-1 16,-2 0-7-16,0 3 0 15,-2 0-32-15,-1-1-12 16,0 1-104-16,-6-3-46 16,-6 3 101-16,0 0 52 15</inkml:trace>
  <inkml:trace contextRef="#ctx0" brushRef="#br1" timeOffset="208307.9116">16994 9350 368 0,'-6'-5'140'0,"9"5"-109"0,-6-3 18 0,3 3-1 16,0 0-11-16,0 0-2 15,0 8-13-15,0 3-6 0,-3 4-9 16,3 9 2-16,0 5 1 0,0 8-3 15,-3 0 1-15,3 3-1 16,0 2 1-16,0-5 0 16,0-2 2-16,0-3 1 15,-3-6 1-15,0-2-2 16,3-6-1-16,-3-2-3 16,0-3 1-16,0-2-2 15,0-3 2-15,0-5 0 16,3-6 1-16,-3-2-4 15,3-6-1-15,0-5 5 16,0-2 5-16,0-9-9 16,0-2-2-16,0-5-4 15,0-3-2-15,0 0 0 0,3 0 3 16,0 0-2-16,0 8 1 16,3 5 0-16,0 3 0 15,0 5 0-15,0 2-2 16,0 7 16-16,3 1 6 15,0 6-6-15,0 6-2 16,2 4-6-16,1 6-3 16,0 5 0-16,3 3 1 15,0 2-1-15,0 1 2 16,3 2-2-16,0-3-1 16,-1-2 1-16,1-3-1 15,0-2 0-15,-3-3 2 0,3-3-1 16,-6-2 2-1,0-3 0-15,-3-3 3 16,0-5 1-16,0 0 1 16,-1-5 0-16,-2-9-4 15,0-2-1-15,0-7-1 16,0-6-2-16,-3-3 1 16,0-5-1-16,0 2 0 15,0 4 0-15,0 1 0 16,-3 7 0-16,0 2 0 15,0 2 0-15,0 3 0 16,0 3 0-16,0 0 0 16,0 5 0-16,-3 0-7 15,3 5-3-15,0 0-41 0,0 3-16 16,0 6-50-16,0-4-18 16,0 12 73-1</inkml:trace>
  <inkml:trace contextRef="#ctx0" brushRef="#br1" timeOffset="208864.7311">17479 9773 288 0,'6'11'110'0,"0"-11"-86"0,-3 5 38 0,3-2 12 0,-6-3-6 16,6 0 0-16,0-3-14 16,0 3-6-16,-3-5-27 15,0 0 7-15,0-6 3 0,0-2-5 16,-3-3-1-16,0-3-8 16,0-2 0-1,0-3-6-15,0-5 1 16,0-5-5-16,0-3 1 0,0-5-5 15,2 4 0-15,1 4-1 16,0 0 1-16,0 5-2 16,3-1 2-16,0 7-2 15,0 1 2-15,0 4-2 16,3 2-1-16,0 3-2 0,3 5 1 16,0 3 1-16,0 2 2 15,3 3-1-15,0 5-1 16,-4 1 1-16,1 2-1 15,-3 2 0-15,-3 3 2 16,-3-2-1-16,-3 2-1 16,-3 0 1-16,0 1-1 15,-3-1 0-15,-3 0 0 16,0 0 0-16,-2-2 0 16,-1-1 0-16,0 1 0 15,0-3 0-15,0 0 0 16,3 0-14-16,-3 0-3 15,3 0-59-15,0 2-26 16,0-2 57-16</inkml:trace>
  <inkml:trace contextRef="#ctx0" brushRef="#br1" timeOffset="214973.038">19797 11213 280 0,'-11'-11'104'0,"8"8"-81"0,-3-2 25 0,6 5 4 16,0 0-18-16,-3-3-5 15,3 1-15-15,0 2-4 16,0 0-6-16,0 0-16 0,6 2-5 0,-3 4 9 15,-3 2 4-15</inkml:trace>
  <inkml:trace contextRef="#ctx0" brushRef="#br1" timeOffset="229641.387">19464 11281 424 0,'-9'-5'159'0,"6"5"-124"0,3 0-7 15,0 0-11-15,0 0-14 16,0 3 0-16,0 2-116 16,0 3-52-16,3 0 82 15,3-6 39-15,0-4 32 0</inkml:trace>
  <inkml:trace contextRef="#ctx0" brushRef="#br1" timeOffset="231022.6899">21589 13218 528 0,'-18'-3'198'0,"21"3"-154"0,-9-8 5 0,6 8-7 15,0 0-13-15,0 0 1 16,-3 0-22-16,3 0-9 15,0 0 0-15,0 6 1 0,0-4 5 16,0-2-11-16,0 0-5 16,0 8-61-16,0-8-25 15,-3-16 49 1</inkml:trace>
  <inkml:trace contextRef="#ctx0" brushRef="#br1" timeOffset="240855.4019">9238 16866 308 0,'8'0'115'0,"1"3"-89"0,3-6 21 16,-6 3 3-16,0 0-3 15,0 3 2-15,-6-3-10 16,3 5-4-16,-3-5-19 15,0 0 5-15,-3 0 6 0,0 0-9 16,-6 0 0-16,-3 8-8 16,-3-8-2-16,-2 6-4 15,-7-6-1-15,-3 0 1 16,-3 8 0-16,-5-3-2 16,-7-5-2-16,-3 8 1 15,-5-6-1-15,-7 1 0 16,-8-3 0-16,-7 0 0 0,1 0 0 15,-4 5 0-15,-5-5 0 16,3 0-3-16,-4 0 2 16,1 3 1-16,2 2 0 15,1 1 0 1,0-4 0-16,-4 1 0 0,1-1 0 16,3 4 0-16,2-1 0 15,10-2 0-15,-1 2 0 16,4-5 0-16,-1 0 0 15,4 0 0-15,-1 0 0 16,4 5 0-16,2-2 2 16,6 2-3-16,1-5 0 0,-1 6 1 15,4-1 0-15,-1-3 0 16,0 6 0-16,1-2-3 16,2 2 2-16,3-3 1 15,1 6 0-15,2-1 0 16,3 1 2-16,3-3-3 15,4 5-2-15,-1-3 2 16,3-2 2-16,3 3 0 16,-3-3-1-1,3 0 1-15,4-3-1 0,2 0 2 16,0-2 3-16,3 2-2 16,0-2-2-16,3 0 0 15,0-3 1-15,3 0-1 16,0 0-1-16,0 0 1 15,0 0-1-15,0 0 0 16,3 0 2-16,-3 0-3 0,1 0 0 16,-1 0 3-16,-3 0 1 15,0 0-1 1,0-3-2-16,-3 0 1 16,0-2-1-16,-3 5 2 15,0-3-1-15,-3 1 2 16,1-1-2-16,-4-2 2 15,0 5 0-15,0-3 3 16,0 1-1-16,0-1 0 16,1-2 1-16,-1 5 1 15,3-3-3-15,3 0-1 0,-3 1-1 16,3-4 1 0,0 4-2-16,-3-4 2 15,1 1-4-15,2 0-2 0,0-3-1 16,3 3 3-16,0-1-2 15,0-2 1-15,0 6 2 16,0-1 0-16,-3 0 0 16,4-2 0-16,-4 5 0 15,3 0 0-15,0 0-3 16,0 0 2-16,0 0 1 16,3 0 2-16,0 0 1 15,3 0 1-15,0 5-35 16,3-5-14-16,3 0-68 15,0 0-30-15,9 0 72 0,0 0 38 16</inkml:trace>
  <inkml:trace contextRef="#ctx0" brushRef="#br1" timeOffset="241441.1507">5981 16985 396 0,'-8'0'148'0,"2"-2"-115"0,0-1 22 15,3 3 2-15,-3 0-13 16,3 0-2-16,-3 0-19 0,0 0-9 16,-3 0-8-16,0 0 2 0,0 0 2 15,0 3-3-15,0-3 1 16,-3 2-3-16,3-2 0 16,0 6 1-16,3-4 1 15,0 1-1-15,1 0 1 16,2-3-2-16,0 5 0 15,0-2 8-15,0 2 6 16,0 0-17-16,3 1-5 16,0 1 1-16,3 1 0 15,3 3-1-15,0 2 0 16,-1 0 4-16,4 3 1 16,3 0-47-16,0 0-21 15,0-3 24-15,-3-7 14 16</inkml:trace>
  <inkml:trace contextRef="#ctx0" brushRef="#br1" timeOffset="244398.2216">20955 13313 412 0,'-15'0'154'0,"12"3"-120"0,0 0 12 0,3 2 0 16</inkml:trace>
  <inkml:trace contextRef="#ctx0" brushRef="#br1" timeOffset="244580.7364">20937 13337 748 0,'6'13'36'16,"0"6"-19"-16,0 5-2 0,3 5-2 15,0 5 0-15,0 0 2 16,0 1-4-16,0-1 1 0,0-2-7 16,0-3-1-16,-3-2 0 15,0-6 0-15,-3 0-7 16,0-5 0-16,3-3-37 16,-3-2-13-16,-3-3-48 15,0-3-19-15,0-5 64 16</inkml:trace>
  <inkml:trace contextRef="#ctx0" brushRef="#br1" timeOffset="244983.0734">20875 13361 372 0,'-12'-19'140'0,"12"14"-109"0,3-8 20 0,0 8 1 15,3-3-9-15,6 0-1 16,3 0-15-16,6 0-4 16,2-3-13-16,4 3 2 0,0 0 2 15,3 6-3-15,-1-4 1 16,-2 6-5-16,0 3 1 16,-3 2-5-16,3 3 0 15,-7 0 1-15,-2 3 0 16,-3-1 2-16,-3 1 3 15,-6 0 0-15,-3 2 2 16,-6 0-4-16,-3 0-2 16,-6 0 9-16,0 1 2 15,-3-1-5-15,1 0-2 16,-4-2-5-16,-3-1-3 16,3-2 0-16,3-2-1 0,0-4-18 15,6 1-8 1,3-3-26-16,3 0-10 0,3-3-108 15,12 1-49-15,3-1 111 16,9-2 56-16</inkml:trace>
  <inkml:trace contextRef="#ctx0" brushRef="#br1" timeOffset="245615.3813">21375 13377 432 0,'-6'10'162'0,"9"-2"-126"0,3 5 12 15,0-2-4-15,0 2-20 16,3 8-3-16,0 3-8 0,3 3-1 16,-1-1-7-16,1 1 1 0,-3-4 1 15,0 1 1-15,-3-5 0 16,0-1-2-16,-3-4-1 15,3-4-3-15,-3-2 1 16,0-3 2-16,-3-5 2 16,0-2-1-16,0-4 1 0,-3-7-4 15,0-3 0-15,0-8-1 16,0-2-2-16,-3-3 1 16,0-3 1-16,0 0 1 15,0 1 1-15,0-1 0 16,0 3 2-16,3 0 8 15,0 2 3-15,3 3-15 16,3 1-5-16,3 1-2 16,0 4 0-1,6 2 0-15,0 3 4 0,3 2 15 16,0 1 8-16,6 7-10 16,-3 3-5-16,2 5-4 15,-2 6-3-15,0-3 1 16,0 2-1-16,0 1 0 15,-3 2 2-15,0 0-1 16,-3 1-1-16,-4-4 3 0,-5 4 0 16,-6-1 3-16,-3 0 3 15,-2 0-2-15,-7 0 1 16,-6 1-5-16,-3-1 0 16,-3-3-1-16,0 1 1 15,-2 0-2-15,-1-3 2 16,3 0-7-16,3-3 1 15,6-3-54-15,4 1-24 16,8-3 41 0</inkml:trace>
  <inkml:trace contextRef="#ctx0" brushRef="#br1" timeOffset="246455.1356">20684 13528 300 0,'12'0'112'0,"-9"0"-87"0,9 0 35 15,-12 0 9-15,3 0-5 16,3 2 1-16,-6-2-10 15,0 0-4-15,0 0-28 16,-3 0 4-16,-3 3 1 0,-6-1-9 0,-6 1-3 16,-8 2-14-16,-7 1-6 15,-12-1 17-15,-5 3 10 16,-4 0-7-16,-2 0-3 16,-10 0-6-16,-2 0 0 15,-10 0-2-15,1 0 0 16,2-3-3-16,4 0 1 15,0 0-2-15,-1 1 2 16,4-1 0-16,5-2 1 16,7-1-5-16,8 1 1 15,6-3 0-15,13 3 0 16,5-3-3-16,6 0 0 16,6 0-23-16,9-3-7 15,9-2-57-15,9-3-21 16,6-3 57-16,3-5 28 0</inkml:trace>
  <inkml:trace contextRef="#ctx0" brushRef="#br1" timeOffset="247326.576">21524 13969 328 0,'-6'-8'123'0,"9"3"-95"0,-6-3 36 16,3 6 9-16,0-4-8 15,0 1 1-15,0 0-17 16,0-1-8-16,0 4-23 16,0-1 0-16,0 0 0 0,0 3-6 0,0 0 1 15,0 8-10-15,3 3-2 16,0 7-3-16,0 6-2 16,0 5 16-16,3 6 6 15,0 2-6-15,0 3-4 16,2 4-5-16,1 1 0 15,0 6-2-15,0 4 2 16,0 1 0-16,0-1 1 16,0 1-2-16,0-6 1 15,-3-2 0-15,0 5 1 16,0-3-2-16,-3 3 1 16,0-3 0-16,0 1 1 15,0-7-2-15,0 1 1 16,0-5-2-16,0-3 2 0,0-5-2 15,-3 2 2-15,3-7-2 16,-3-1-1-16,3-2 1 16,0-3 1-16,-3-2-1 15,3-1-1-15,-3-2 1 16,3-3-1-16,-1-2-5 16,1-3-1-16,0 0-50 15,-3-3-23-15,6-2 41 16,0-3 18-16</inkml:trace>
  <inkml:trace contextRef="#ctx0" brushRef="#br2" timeOffset="261455.022">17875 7173 504 0,'-6'0'187'0,"12"0"-146"0,-9 0 26 0,3 0 1 15,0 0-29-15,0 0-8 16,6 0-9-16,0-3-5 15,0 0-9-15,0 1 1 0,0-1 2 16,-3 0-4-16,0 3-2 16,-3 0-2-16,2 0-3 0,-2 0 1 15,0 0-1 1,0 0-3-16,0 0 2 0,0 0-28 16,0 0-13-16,-2 0-86 15,-4 3-39-15,-6 2 86 16,-6 3 41-16</inkml:trace>
  <inkml:trace contextRef="#ctx0" brushRef="#br2" timeOffset="287011.3326">17544 7249 220 0,'3'-8'85'0,"3"6"-66"0,0 2 12 0,-6 0 3 16,0 0 6-16,3 0 8 15,-3 0-15-15,0 0-7 16,-6 2-11-16,-3 4-5 16,-6-1-1-16,-8-2-1 15,-4 2-4-15,-6-5-3 16,-6 0-11-16,-8 2-4 15,-4 1 18-15,-2 0 8 16,-10-1-4-16,-2-2-4 16,-7-2-14-16,-5-1-4 15,-3 3 16-15,-7 0 9 16,1-3-4-16,-3 1-3 16,-4 2-3-16,4 2 1 0,0-2 3 15,5 0 2-15,1 0-1 16,0 3 1-16,5 0 2 15,7 2 2-15,5-2-1 16,4-1 1-16,5 1-2 16,7 0 2-16,5-3-2 15,3 2 2-15,7 1-2 16,5 0 2-16,6-1-2 16,3 1 2-16,4 0-11 15,2-1-2-15,3 3 7 16,3-2 6-16,0 0-3 15,3-1-2-15,0 1-3 0,0 0 0 16,3-1 0 0,0-2 1-16,0 3-2 15,0-3 1-15,-3 0-4 16,0 0 0-16,-3 3 1 0,-3-1 0 16,-3 4 0-16,-5-4 0 15,-4 3-3-15,-3 1 2 16,-6-1 3-16,-5 0 3 15,-7 1 2-15,-6-4 3 16,-2 1 1-16,-4 0 3 16,1-1-1-16,-1 1 2 15,1 0-4-15,-4-3-1 16,1 0-4-16,-1 0-1 0,1 0-1 16,2 2 0-16,3-2-2 15,7 0 1-15,2 0 0 16,6 0 1-16,4 0-2 15,2 0-2 1,3 0-2-16,3 3 1 16,4-3 1-16,-1 0 0 0,3 0 0 15,0 0 0-15,0 0 0 16,3 0 2-16,1 0-1 16,-1 0 2-16,3 2-2 15,0-2-1-15,0 0-2 16,3 0 1-16,3 0 3 15,0 3 1-15,3-3-4 16,0 0 1-16,3 0 2 16,0 0 1-16,0 0-1 15,-2 3-2-15,-1-1 7 0,0 1 3 16,-3-3-12-16,3 3-5 16,-3-3 3-1,3 2 1-15,0-2 3 0,0 0 0 16,3 0-5-16,0 0-1 15,3 0-39-15,0 0-15 16,9-2-115-16,6-9-49 16,6-5 116-16,17 6 56 15</inkml:trace>
  <inkml:trace contextRef="#ctx0" brushRef="#br2" timeOffset="288089.7882">17762 7662 340 0,'6'-13'126'0,"0"7"-98"0,0 4 6 15,-1 2-4-15,1 0-8 16,0 0 1-16,0 2 1 16,-3 4 0-16,0 2-13 0,0 2 4 0,-3 6 3 15,0 5-6-15,0 8-2 16,0 6-3-16,-3 2 0 16,3 0-2-1,-3 0 2-15,0 0-4 0,0 3 0 16,0 5-1-16,0 2 1 15,0 6 0-15,0 0 3 16,0 5-3-16,1-7 0 16,-1-4 3-16,0-4 1 15,3-1 1-15,0-2 0 16,0 2 0-16,0 0 0 16,3 3-4-16,-3-5-1 15,3 0 1-15,-1-3 2 0,1-3-1 16,0-2 2-16,0-6 0 15,0-2 1-15,0-3-2 16,3-2 1-16,0-1 0 16,0-2 1-16,-3 0-2 15,3 0-1-15,-3-3-1 16,0 0 0-16,0 1 0 16,0-4 2-16,0 1-3 15,-3 2 0-15,0 0-3 16,0-2-3-16,0-1-1 15,0 1 0-15,0-1 0 16,0 1 3-16,0 0 15 16,0-1 8-16,0 1-10 15,0-1-7-15,0 1-3 16,0-3 0-16,0 0-1 16,0-3-1-16,0 0-10 0,0 1-6 15,0-4-67-15,-3-2-28 16,-9-8 55-16,-3-2 28 15</inkml:trace>
  <inkml:trace contextRef="#ctx0" brushRef="#br0" timeOffset="306927.4807">13253 7993 368 0,'-3'-8'137'0,"3"8"-106"15,-3-3 28-15,3 3 8 0,0 0-17 16,0 0-2-16,0 0-21 16,6 3-8-16,0 2-12 15,2 6 2-15,1 5 3 0,0 7-2 16,3 1 0-16,-6-5-4 15,3 15-1-15,0-7-3 16,3 10-2-16,-3-8 1 16,3 5-1-16,-3-8 0 15,0 1 0-15,0-6 4 16,-1-5 2-16,1-3 6 16,0-10 3-16,0 0-8 15,0-11-4-15,0 0-5 16,0-16 1-16,-3 5 12 0,0-12 7 15,3-14-9-15,0 0-5 16,-3 5-16-16,0 13-5 16,-3 6-7-16,3-3 0 15,0-2-40-15,0 5-16 16,0 5-86-16,-1 8-36 16,1 5 106-16,0 6 50 15</inkml:trace>
  <inkml:trace contextRef="#ctx0" brushRef="#br0" timeOffset="307273.8094">13553 8226 376 0,'3'10'140'0,"-3"-10"-109"0,9 0 29 16,-9 0 4-16,6-3-19 16,0 1-3-16,3-6-16 15,0 0-7-15,0-5-10 16,0-8 0-16,0-3 4 0,-3 5-3 15,-3 3 0-15,-3 0-2 16,-3 6 2-16,-3 2 1 16,-3 5 1-16,0 6-4 15,0 8 0-15,0 4 1 16,3 4 5-16,0-6-17 16,3 11-7-16,0-3 5 15,3 0 4-15,0-2-1 0,6-3-1 16,0-3-1-16,3 0 3 15,0-2-16-15,3-3-5 16,-3 0-47-16,6-6-17 16,-4 1-79-1,1-6-33-15,-3 1 105 0,0-9 49 16</inkml:trace>
  <inkml:trace contextRef="#ctx0" brushRef="#br0" timeOffset="307576.0134">13720 8162 332 0,'3'5'123'0,"-3"-5"-95"0,6 19 11 0,-3-17 1 0,0 9-13 15,0-3-3-15,3 5-8 16,3 6-2-16,-3-6-8 16,-1-2 3-16,1 2 3 0,0-3 7 15,-3 1 5-15,3 0 8 16,-3-6 4-16,-3-3-4 15,0-2 1-15,0 0-10 16,0-7-4-16,0-1-7 16,3-8-2-16,-3 2-4 15,3-7-1-15,0-8 1 16,0 3 1-16,0-3-19 16,0 5-6-16,3 3-56 15,0 2-24-15,0 3 51 16,6 0 23-16</inkml:trace>
  <inkml:trace contextRef="#ctx0" brushRef="#br0" timeOffset="307941.1116">13922 7863 416 0,'-12'5'156'0,"9"-2"-121"0,-3 0 21 0,6 2 2 16,-3 6-19-16,3 4-2 15,-3 4-13-15,0 5-5 16,3 2-11-16,0 3-1 0,0 3 3 16,3 0-4-16,0-8-1 15,0-3-2-15,3 3-3 16,0-6 1-16,3 1 1 16,-3-1 3-16,3-7 2 15,0-3 3-15,3-8 1 0,-3 0-8 16,3-11-1-16,0-7-4 15,-6-4-2-15,-3 1 0 16,-3 5 0-16,-3 0 20 16,-3 3 11-16,-3 5-13 15,-3 6-7-15,-3 4-36 16,0 9-16-16,-3 7-202 16,-6 1-90-1,-8-1 171-15</inkml:trace>
  <inkml:trace contextRef="#ctx0" brushRef="#br2" timeOffset="313142.5696">13470 8453 160 0,'-12'3'63'0,"12"-1"-49"0,-3 1 33 0,3-3 12 16,-3 3-3-16,3-3 2 15,0 0-16-15,0 0-5 16,0 0-21-16,6 0 12 0,6 0 8 16,3 0-6-16,6 0 0 15,2-3-11-15,7 3-1 16,6 0-2-16,0 0-1 16,2 0-3-16,-2 0-2 15,0 0-2-15,-7-3 2 16,-5 3-3-16,-6-2-2 15,0 2 0-15,-6-3-1 16,-3 3-11-16,-6-3-3 16,-6 3-110-16,-6 0-46 0,-3-5 81 15,0-5 43-15</inkml:trace>
  <inkml:trace contextRef="#ctx0" brushRef="#br2" timeOffset="314470.5276">17434 9985 292 0,'-15'-13'110'0,"9"7"-86"0,-2 1 11 16,5 2-1-16,-6 1 3 15,0-1 7 1,-3 1-9-16,-6-1-1 0,-3 0-19 15,-3 1 2-15,-3 2 3 0,-2 0 2 16,-7 2 2-16,6 1-5 16,-2 0 1-16,2-1-5 15,0 1-1-15,3 2-4 16,3-2-1-16,4-3-5 16,-1 2-1-1,6 1-1-15,0-3-37 16,0 0-14-16,-3-3 25 15,0-2 12-15</inkml:trace>
  <inkml:trace contextRef="#ctx0" brushRef="#br2" timeOffset="316910.7085">17503 7487 216 0,'0'-2'82'0,"9"-1"-64"0,-3 0-4 15,-3 3 115 1,0-5-38-16,0 2-13 16,0 1-13-16,-3-3-40 15,0 2 3-15,0-2 3 0,-3-1-4 0,-3 1-1 16,0 0-6-16,-6 2-2 16,0 0-6-16,-3 3 0 15,-3 3-7-15,0 2-1 16,-6 1-2-16,1 4 1 15,-1 1 0-15,0-1 1 16,3 4-2-16,3-4-2 16,0 3 1-16,4-2-1 15,2-3-3-15,6 3 0 16,3-3 2-16,3-3 2 16,3 0 0-16,3 0 2 15,3 1 2-15,2-1 4 16,4 0-9-16,0 1-2 15,3 1 1-15,0 1 0 16,0 3 1-16,0 0 0 0,0-1 0 16,-1 3 0-16,-2 3 0 15,0 0 0-15,0 0 0 16,-3 0 0-16,-3 2-3 16,-3-2 2-16,0 0 7 15,-6-3 6-15,0 1-4 16,-3-1 0-16,0 3 0 15,-6-3 0-15,0-2-2 16,-3-1 1-16,0-2-4 16,-3-3 0-16,-3-2 3 15,1-3 1-15,-4 0-1 0,0-3-1 16,0-2-1 0,0 0 0-16,3-1-5 15,1 1 1-15,2-3 0 16,0 0 2-16,0 0-1 0,0 0-1 15,6 0 1-15,0 1-1 16,3-1-7-16,0 2 0 16,3 1-32-16,0 0-14 15,0 2-88-15,0 3-36 16,3 0 92-16,-6 0 44 16</inkml:trace>
  <inkml:trace contextRef="#ctx0" brushRef="#br2" timeOffset="327622.8876">4877 14014 364 0,'-3'6'137'0,"6"-6"-106"0,-3 0 19 16,0 0 4-16,0 0-8 16,-3 0 2-16,-3 0-15 15,-3 0-6-15,-3 0-15 16,-5 2 1-16,-4-2 3 0,-9 3 1 16,-3-3 1-16,-5 0-3 15,-7 0 1-15,-9-3-5 16,4 1-1-16,-1-4-9 15,-2 1 0-15,-1-3-6 16,0 0 1-16,1 0 0 16,2 0-1-16,4 3 21 0,2 0 11 15,6 2-13-15,7 0-5 16,5 1-6-16,6 2-3 16,3 0 1-16,6-3-1 15,0 3-5 1,3 0-1-16,3 0-30 0,3 0-14 15,3-3-47-15,0 1-21 16,6-1 63-16,3-2 28 16</inkml:trace>
  <inkml:trace contextRef="#ctx0" brushRef="#br2" timeOffset="330272.413">5208 7617 216 0,'6'0'82'0,"-3"3"-64"0,-3-1 33 0,0-2 9 15,0 0-2-15,0 0 3 16,-3 0-10-16,0 0-4 0,-6 0-26 16,-3 0 5-16,-3-2 2 0,-3 2 0 15,-9-3 1-15,-6 3-8 16,-2 0-2-16,-4 0-5 16,-3 0-1-16,-2 3-3 15,-4-1 1-15,-5-2-2 16,-7 0 2-16,-5 0-4 15,-7 0 1-15,7 0-3 16,-1 3 2-16,4-3-4 16,-4-3 0-16,1 1-1 15,2-1-2-15,1 0 7 16,5 1 5-16,4 2-6 16,5 0-3-16,3 0 0 15,7 0 0-15,2 0-15 0,6 0-6 16,0 0 9-16,10 0 4 15,-1 0 4-15,6-3 1 16,0 0 0-16,3 3 0 16,3-2-16-16,0 2-6 15,3 0-223 1</inkml:trace>
  <inkml:trace contextRef="#ctx0" brushRef="#br2" timeOffset="332840.8744">16372 7958 376 0,'-3'3'143'0,"3"-3"-112"0,0 0 14 15,0-3 0-15,0 3-6 0,0 0 4 16,3 6-20 0,3-1-6-16,-3 3-10 0,3 2 6 0,3 1 4 15,-1 5-1-15,1 5 1 16,3 3-3-16,-3-3-1 16,0-2-3-16,3 10-1 15,-3-6-3-15,3 7 1 16,0-9-2-16,0 3 2 15,0-6-2-15,0 1 0 16,-1-4-1-16,1-1 2 16,-3-4-8-16,0-4 0 15,-3-1 13-15,3-5 7 16,-3 0-4-16,0-11-3 16,0 3-4-16,0-10-2 15,-3 2-3-15,3-8 1 0,-3-10-2 16,3-3 2-16,-3 5-2 15,0 3 2-15,0 2-2 16,0 4-1-16,0 1 1 16,0 7-1-16,-3 1 0 15,0 4 2 1,0 2-6-16,3 0 1 0,-3 0-12 16,0 3-3-16,3 2-92 15,3 0-31 1,-1 3-19-16,1 6 86 15,3 2 41-15</inkml:trace>
  <inkml:trace contextRef="#ctx0" brushRef="#br2" timeOffset="333397.3399">16788 8347 264 0,'3'11'99'0,"0"-9"-77"0,0 6 48 0,-3-8 18 16,0 0-11-16,3 3-3 15,0-3-19-15,-3 0-10 16,3 0-25-16,0 0 7 0,0-3 4 16,0 1-10-16,0-6-4 15,0 3 3-15,-3-9 1 16,0 4-6-16,0-14-4 15,0 5-4-15,0-10 0 16,-3-13-2-16,3 0 0 16,0 7-3-16,0 3 1 0,3 1-2 15,0 4 2-15,3 1 0 16,3 5 1-16,0 2-5 16,3 1 1-16,0 2 0 15,3 5 2-15,0 1-3 16,2 4-2-16,-2 4 2 15,3 2 0-15,-3 5 1 16,3 3 0-16,-6 0 0 16,0 2 0-16,-6 4 0 0,0-1 0 15,-9 3 0-15,0 0 2 16,-3-1-1 0,-3-1-1-16,-3-1 1 0,0 0 1 15,0-2-1 1,-3-3-1-16,0 0 1 15,3-3-1-15,0-2-5 0,1-3-1 16,-1 0-41-16,3 0-19 16,0 5-151-16,-3 3-66 15,0 0 144-15,0-3 71 16</inkml:trace>
  <inkml:trace contextRef="#ctx0" brushRef="#br2" timeOffset="337389.3761">4699 15189 356 0,'-9'0'132'0,"3"0"-103"0,-9-3 21 0,9 3 3 16,-3-2 0-16,-6 2 2 16,-3-3-10-16,-6 0-5 15,-5 1-22-15,-4 2 2 0,-3 0 3 0,-2 0-3 16,-10 0-2-16,-3 2-15 16,-5-2-4-16,-1 3 15 15,1 2 8-15,-1-2-11 16,10 2-4-16,2-2-2 15,6 0-1-15,3-3-2 16,10 0-2-16,2 0-2 16,6 0 1-16,3 0-28 15,3 0-10-15</inkml:trace>
  <inkml:trace contextRef="#ctx0" brushRef="#br2" timeOffset="338726.0466">17080 8464 388 0,'-3'-8'145'0,"3"2"-112"0,-3 4 38 16,3 2 10-16,0-3-17 16,0 0-5-16,0 3-25 15,0 0-10-15,3 3-15 16,3 2 3-16,0 1 1 0,3 2-2 15,0 2 1-15,0 3-5 16,3 3 1-16,3 3-3 0,-1 2 2 16,1 0-6-1,0 0-3-15,0 1 3 0,0-1 1 16,3-3-3 0,-6-2 1-16,0-5-2 0,-3-1-2 15,0-2-30-15,-4-3-13 16,1 1-40-16,-6-6-17 15,6-3 55-15,-3-5 25 16</inkml:trace>
  <inkml:trace contextRef="#ctx0" brushRef="#br2" timeOffset="339041.2053">17274 8395 468 0,'-6'-3'176'0,"9"3"-137"0,-3 0 22 16,0 0 2-16,0 3-25 15,-3 2-6-15,0 3-15 16,-3 0-4-16,-3 5-7 16,-3 3 7-16,-6 5 6 0,0 3-6 15,0 5-2-15,0 3-4 16,1 0-2-16,2-3-3 15,0 0-2-15,3-5 1 16,0-3-1-16,0-3-3 16,3-2 0-16,3-5-27 0,3-1-12 15,0-2-43-15,3-2-18 16,9-9 54-16,3-2 28 16</inkml:trace>
  <inkml:trace contextRef="#ctx0" brushRef="#br2" timeOffset="339627.3075">17387 8551 192 0,'3'-11'71'0,"-3"6"-55"0,0 0 33 16,0 2 13-16,0 0-3 15,0-2 0-15,-3 0-3 16,0-3 3-16,0 0-33 16,3 0 10-16,0 0 4 0,6 0-4 15,-3 0 2-15,3-2-2 16,0-1-1-16,2 1-14 15,1 2-7-15,0 0 10 16,3 2 7-16,0 1-12 16,0 5-3-16,3 0-12 15,-3 8-3-15,-3 0 1 16,0 3 1-16,0 2-1 0,-3 3 1 16,-3 0-2-16,-3 2-1 15,-3 1 1-15,0-1 1 16,-3 1-1-16,3-1-1 15,0-2 1-15,0-3 1 16,3-2-1-16,0-3 2 16,0 0-2-16,3 0-1 15,3-6 1-15,0 1-1 16,3-3 0-16,-1-3 0 16,1 1 0-16,0-4 0 15,0 4 0-15,3-1 0 16,-3 0 0-16,0 1 0 15,0-1 0-15,0 3 0 16,-3 0-42-16,0 3-17 16,-3 2 28-16,0 0 15 0</inkml:trace>
  <inkml:trace contextRef="#ctx0" brushRef="#br2" timeOffset="349462.3406">15279 7932 232 0,'0'-11'88'0,"0"9"-69"0,3-6 33 0,-3 5 8 16,0 0-19-16,0-2-8 15,-3 0-18-15,0 0-5 16,-2 2-6-16,-4 0 8 0,0 3 5 16,-3 0-7-16,-3 3-1 0,0 5-3 15,-3 0 1 1,0 5-2-16,0-2 0 0,-2 2-3 16,2 0-2-16,3 0 3 15,0 0 0-15,3 3 1 16,3 0 2-16,3 0 1 15,6 3 1-15,3-1 0 16,3 1 0-16,3 2 2 16,0 0 1-16,3-2-1 15,3-4-1-15,3 4 1 16,-1-9 1-16,1-2-1 16,3-2 1-16,0-6-6 15,0-3-1-15,0-2 2 16,-1-6 1-16,-2-2-1 15,0-3-1-15,-3 3 3 16,-6-6 3-16,-3 3-4 0,-6 1 1 16,-6 1-5-1,-6 1 0-15,-3 3-1 16,-3-4 1-16,-5 6-2 0,-1 0-1 16,-3 3-4-16,-3 0 0 15,0 5-82-15,1 5-34 16,2 8 60-16,6 3 30 15</inkml:trace>
  <inkml:trace contextRef="#ctx0" brushRef="#br2" timeOffset="358739.5764">19437 9728 344 0,'6'6'129'0,"-3"-6"-100"0,0 2 33 0,-3-2 10 15,0 0-14-15,0 6-1 16,0-6-20-16,0 0-5 16,0 0-19-16,0 0 1 0,0 0 0 15,3 2-5-15,-3-2-1 16,0 5-9-16,0-5-1 15,-6 6-134-15,-3-1-61 16,0-21 100-16</inkml:trace>
  <inkml:trace contextRef="#ctx0" brushRef="#br2" timeOffset="361605.9584">19434 9816 188 0,'3'-3'71'0,"3"3"-55"0,-3 0 31 16,-3 0 11-16,6 0-9 15,0 0-4-15,0 0-8 16,0 0-1-16,0 0-20 16,0 0 2-16,0 0 2 0,0 0 2 15,-3-3 2-15,-3 3-2 16,0 0-2-16,0 0-4 15,3 0-2-15,-3 0-2 16,0 0 0-16,-3 0-4 0,0 0-3 16,0 3 0-16,0-3-1 15,0 3-2-15,0-3 1 16,0 2 0-16,0-2 1 16,0 3-2-16,0-3 1 15,0 3-2-15,0-3 2 16,0 0 2-16,3 0 2 15,0 0-1-15,0-3 1 16,-3 3-2-16,3-3 0 16,-3 1-3-16,0-1 1 15,0 0-2-15,-3-2 2 16,0 5-2-16,-3-3-1 0,0 3-2 16,1 0 1-16,-1 3 1 15,3 0 0 1,0 2 0-1,3 0 0-15,0 1 2 0,3-1-3 16,0-3 0-16,0 4 1 16,0-6 2-16,0 0-1 15,0 0 2-15,0-3 0 16,0 0 1-16,0 1-5 16,0 2 1-16,3-3-2 15,-3 1 0-15,0 2-31 16,0 0-15-16,0 0-102 15,-3 5-42-15,3-3 94 0</inkml:trace>
  <inkml:trace contextRef="#ctx0" brushRef="#br2" timeOffset="373723.9372">19547 11213 184 0,'-3'-6'68'0,"3"4"-52"0,-2-1 30 0,2 0 10 16,0 1-2-16,-3-1 3 16,0 0-23-16,0 1-11 0,3-1-13 15,0 3 2-15,0 0 3 0,0 0-34 16,0 0-13-16,0 5 13 15,0 1 9-15</inkml:trace>
  <inkml:trace contextRef="#ctx0" brushRef="#br2" timeOffset="381950.024">18574 13935 176 0,'0'-3'68'16,"-3"3"-52"-16,3-2 23 0,0 2 8 0,0 0 0 15,0-3 2-15,3 0-12 16,-3 1-3-16,3-1-19 16,0 0 4-16,3 1 2 0,0-1 4 15,0 1 2-15,3-1-1 16,0 0-1-16,3 3-8 15,3 0 0-15,3 0-8 16,-1 0-3-16,4 0-1 16,3 3 1-16,0 0-5 15,0-1-1-15,-4 1 0 16,4-3 2-16,-6 0-1 16,-3 0-1-16,-3 0-32 15,-3 2-14-15,-30 4 21 16</inkml:trace>
  <inkml:trace contextRef="#ctx0" brushRef="#br2" timeOffset="385282.1345">19461 11268 400 0,'-18'3'148'0,"12"2"-115"0</inkml:trace>
  <inkml:trace contextRef="#ctx0" brushRef="#br2" timeOffset="399753.5757">21262 13139 280 0,'-3'-3'104'0,"0"0"-81"15,6 1 20-15,-3 2 3 0,3-3-4 16,-3 0 1-16,3-2-8 16,-3 0-2-16,0-3-18 15,0-3 9-15,0-2 5 0,0 0 2 16,0-6 4-16,-3 1-8 15,0-3-2-15,0-1-8 16,-3-1-2-16,0-4-3 16,0-5 2-16,-3-5-5 15,0-2-1-15,-3-4-2 16,3-4 1-16,0 2 0 16,0 0 1-16,1 2-4 15,-1 1-1-15,-3-3 1 16,3-2 2-16,0-4-1 0,0 1 0 15,3 2-3-15,0 1 1 16,0 4-2-16,0 6 2 16,0 3-2-16,3 5-1 15,0 2 1-15,0 6 1 16,3 3-3 0,0-1 0-16,-3 6 1 15,3 0 0-15,-3 2 0 16,3 1-3-16,-3 2 2 15,0 0-21-15,0 2-10 16,-3 1-64-16,-3 2-25 16,-8 1 61-16,-4-3 30 15</inkml:trace>
  <inkml:trace contextRef="#ctx0" brushRef="#br2" timeOffset="409016.6284">5949 12930 332 0,'-12'-3'126'0,"12"3"-98"0,0-3 23 16,0 3 5-16,0 0-12 15,6 0-2-15,0 0-12 16,3 0-4-16,3 0-15 16,5 0 4-16,4-2 3 0,6 2-2 15,6-3 1-15,2-2-3 16,10-1-1-16,9-2-3 15,8 1 1-15,4-1-4 16,2 0-2-16,4 0 0 16,5-3-1-16,9 1 0 0,4-1 0 15,-4 0-2 1,6 3 1-16,3 1-2 16,4-1-1-16,-7 2-2 0,-6 1 1 15,-5 0 1-15,-1-1 0 16,0 1 0-16,-5 2 2 15,-7 1 1-15,-5-1 1 16,-7 1-2-16,1-4-2 16,-10 4 5-16,-2-1 1 15,-3 0-2-15,-4 3-1 16,-2-2-3-16,-3 2-1 16,-3-3-1-16,-4 3 0 15,-2-3 2-15,-6 3 0 16,-3-2 0-16,0 2 0 15,-6-3 2-15,-3 3 1 16,0 0-32-16,-9 3-13 16,-6-1-78-16,-6 4-33 15,-6-4 78-15,-3-2 38 0</inkml:trace>
  <inkml:trace contextRef="#ctx0" brushRef="#br2" timeOffset="412036.9809">17649 11773 172 0,'-3'-5'66'0,"3"5"-52"0,3-3 28 0,0 3 7 15,3-2 4-15,-1-1 6 16,4 1-9-16,0-1-3 16,3-2-26-16,3 2 7 0,0 0 5 0,0 3-6 15,0 0-3-15,0 0-10 16,0 0-1-16,2 3-2 16,1-3 1-16,3 3-2 15,3-1-1-15,6-2 1 16,-1-2 1-16,7-1-1 15,9-5-1-15,14 0-3 16,1 0-1 0,5 3-1-16,-2-3 0 0,5-3 0 15,7 1 0-15,8 2-2 16,0 0 1-16,-5 0 0 16,2-3 1-16,6 1 0 15,1-1 0-15,-1 6 0 16,-3 0 0-16,-5-1 0 0,-4-2 0 15,-2 3-5-15,2 0 1 16,-6 2 0-16,-2 3 0 16,-4 0 2-16,-2 0 1 15,-9-2-4-15,-1 2 1 16,1-3 2-16,-4 0 1 16,1 1 1-16,3 2 0 15,-4 0 0-15,-2 0 2 16,-1 2-3-16,-2-2 0 15,0 0-1-15,-6 0-2 16,-4 0 1-16,1 0-1 16,-3 0-3-16,-3 3 2 15,-4 0-70-15,-5 2-31 16,-6 3 51-16,-3-3 25 16</inkml:trace>
  <inkml:trace contextRef="#ctx0" brushRef="#br2" timeOffset="425803.7544">19217 12268 356 0,'-3'-8'132'0,"6"6"-103"0,-3-1 16 0,0 3 0 0</inkml:trace>
  <inkml:trace contextRef="#ctx0" brushRef="#br2" timeOffset="426423.1026">19223 12258 651 0,'6'2'27'16,"0"4"-14"-16,0-1-7 0,0 0-2 0,0 3 0 16,3 0 2-16,0 0-1 15,0 2 0 1,0-2-1-16,-1-2 0 0,1-1 0 16,0-5 0-16,-3 0 0 15,0-3 2-15,-3-2 1 16,-3-3 1-16,0 3-4 15,-3-3-1-15,-3 3-1 16,-3-1 1-16,0 4-4 16,-3 2-2-16,1 5 2 15,2-2 2-15,0 5-2 16,0 2 0-16,3 3 1 16,3 1 0-16,3 1 0 15,0-1 0-15,3-1 0 16,3-2 2-16,3 2-1 0,3-5 2 15,0 0 0-15,-1-3 1 16,1 0 0-16,0-7 2 16,-3 2 1-16,0-11 3 15,-3-8-1 1,-3-2-2 0,-6 3-5-16,0-1-1 15,-6 6 0-15,-3 0-1 16,0 5 0-16,0 0 2 15,-2 8-3-15,2 3-2 0,0 7 2 16,0 1 0 0,3 5-2-16,0-1 2 15,3 4 1-15,3-3 0 16,3 0 0-16,3-3 0 0,3 0 0 16,0-2 2-16,3-3-1 15,0-3 2-15,0 0-2 16,3-5 2-16,-3 0-2 15,2-5 2-15,1-3-2 16,-3 0 2-16,-3 5-4 16,-3-4 0-16,-3 1-23 15,-6 1-10-15,-6 2-138 16,-5-2-64-16,-4-6 121 0,0 1 60 16</inkml:trace>
  <inkml:trace contextRef="#ctx0" brushRef="#br3" timeOffset="437708.5568">19437 7461 260 0,'-6'-5'96'0,"3"2"-75"0,0 3 41 15,3 0 14-15,0 0-15 16,0 3-3-16,-3-3-16 15,3 0-4-15,0 0-21 16,0 2-1-16,0-2-2 0,0 6-5 16,0-6-1-16,0 7-4 15,0-4-1-15,0 2 1 0,0 1 0 16,0-1-2-16,0 0 1 16,3 1-2-16,-3-6-1 15,6 2 3-15,0-2 0 16,0 0 1-16,-3-5 2 15,0 0 3-15,-3-3 9 16,-3 0-3 0,-3 2-4-16,0 1-1 15,0 3-4-15,-3 2-1 16,1 2-1-16,2 1 0 16,0-1-5-16,3 4-1 15,6 2-50-15,3-6-22 16,8-2 34-16,7-10 21 0</inkml:trace>
  <inkml:trace contextRef="#ctx0" brushRef="#br3" timeOffset="443562.0484">20702 9339 372 0,'0'-8'140'0,"-3"6"-109"0,0-1 27 16,3 3 5-16,0 0-10 15,0 0-1-15,0 0-12 16,0 0-2-16,0 0-22 15,0 0-3-15,0 0 1 0,0 5-4 16,3 1 2-16,0 4-5 16,-3 4 1-16,0 4-10 15,3 3 0-15,-3 6-2 16,0 2 2-16,0 3-1 16,3-1 1-16,-3-2 13 0,3 0 5 15,-3-5-8-15,3 0-2 16,-3-5-2-16,0-1 2 15,3-5 1 1,-3-2-3-16,0-3-3 16,0-3 6-16,0-5 3 15,0 0-3-15,0-5 1 16,-3-6-5-16,0-5-2 16,0-5 0-16,0-5 1 15,0-3-1-15,0 0-1 16,0-6 1-16,3 6 1 15,-3 0-1-15,3 5 2 16,0 3-2-16,0 0-1 16,0 8 1-16,0-3-1 15,3 8 0-15,0 0 0 16,0 3 0-16,0-1-3 16,3 6 2-16,0-2 1 15,6 7 2 1,0 6-1-16,0-1-1 15,3 6 1-15,3 5-1 16,2 3 0-16,1 0 0 16,0 2 0-16,0 1 0 15,3-3 0-15,-3 2 0 16,2-5 0-16,-2 0 0 16,0-5 0-16,-3 0 0 15,0-5 0-15,-3-1 0 16,-3-2 0-16,-4-3 0 0,4 1 0 15,-3-4-3-15,-3-2 2 16,0-2 1-16,0-4 2 16,-3-2-1-16,-3-5-1 15,0-3 1-15,0-7-1 16,0-7 0-16,-3-1 0 16,0 2 0-16,0-3 0 15,0 3 0-15,0 5 0 16,-3-2 0-16,0 4 0 15,0 1 0-15,3 5 0 16,0 0 0-16,0 3 0 0,1 0 0 16,-1 2 0-1,3 3 0 1,0 3-33-16,3 3-15 16,2-1-45-16,1 8-18 0,3 6 59 15,3 2 27-15</inkml:trace>
  <inkml:trace contextRef="#ctx0" brushRef="#br3" timeOffset="444178.4008">21265 9612 372 0,'0'10'140'0,"3"-2"-109"0,3-2 31 0,-3-1 6 15,0-2-13-15,3 2-2 16,0-2-11-16,-6-3-1 16,6 2-23-16,-6-2-6 0,3 3-1 15,-3-3 13 1,0 0 9-16,0-3-11 0,0-2-2 16,0-6-10-16,-3-2-4 15,0-5-3-15,0-6-3 16,0-5 1-16,-3-3-1 15,0-2 0-15,0 2 0 16,3-3 0-16,0 1 0 16,3 0 0-16,0-1 0 0,3 3 0 15,3 3 0-15,0 3 0 16,3 2 0-16,3 0-3 16,5 3 2-16,4 3 1 15,3 4 2-15,3 6-1 16,0 6-1-16,-1 2 1 15,1 5-1-15,-3 3-3 16,0 5 2-16,-3 0 1 16,-4 3 2-16,-2 0-1 15,-6 0-1-15,-3 3 1 16,-6-4-1-16,-3 1 0 16,-3 0 0-16,-6-3 0 15,-2-2 0-15,-4-3 0 16,-3 3 0-16,-3-6 0 15,0 3 0-15,0-3 0 0,1 0 0 16,2-2 0-16,0 0 0 16,6-3-3-16,3 0 2 15,3 2-48-15,3 1-21 16,6 2-128-16,0 6-57 16,3-1 135-16,-3-10 66 15</inkml:trace>
  <inkml:trace contextRef="#ctx0" brushRef="#br3" timeOffset="447556.1416">15741 10503 228 0,'0'0'85'0,"3"3"-66"0,0-6 23 0,0 3 8 16,0-2 3-16,0-1 2 16,3 1-18-16,0-1-8 15,2 0-17-15,1-2 1 0,3 0 3 16,0-1-2-16,3-4 0 0,6 2-2 16,3 0 0-16,3 0-2 15,2-3 1-15,4 1 0 16,0-1 1-16,5 1-4 15,1-4-3-15,9-1 0 16,11-4 1-16,10 3-1 16,2 3 0-16,1 2-3 15,8-5 1-15,12 3-2 16,3 0-1-16,4 5 3 16,-4-5 2-16,9 2-2 15,3 1 0-15,0 4-1 16,-5-7-2-16,2 5 3 15,3-2 0-15,-3 4-1 16,-9-4 1-16,-2 4-2 16,2-1-1-16,6 1 1 0,-3-2-1 15,-8 3 0-15,-7 0 2 16,6-1 1-16,3-2 1 16,1 3 2-16,-10-3 1 15,-3 3-1-15,25-6-1 16,2 3-3-16,-9-2 1 15,-9-1 0-15,-8 3 1 16,-4-2 0-16,3-1 0 16,4 1 2-16,-7-1 1 15,-6 0-1-15,-2 4-1 0,-13-1-3 16,1 0 1 0,0 0 0-16,-1 0 1 15,-2 2-2-15,-1 1 1 16,-2 0-2-16,-6 2 2 15,-4 1-4-15,-2-1 0 0,-3 0 5 16,-4-2 2-16,-2 0-2 16,0-1-3-16,3 1 0 15,-1 0 1-15,1-3-1 16,3 3 2-16,-3-1-2 16,-1 4-1-16,-5-1 1 15,0 0-1-15,-3 1-3 16,-3-1 2-16,-4 3 1 15,-2 0 0-15,-3-3 8 16,-3 1 5-16,-3-1-6 0,0 3-4 16,-3-2-2-16,-3 2 1 15,-3 0-14-15,0 2-5 16,-3 6-44-16,-6 3-18 16,-3 2 41-1,0-5 19-15</inkml:trace>
  <inkml:trace contextRef="#ctx0" brushRef="#br2" timeOffset="464236.8666">20714 11361 332 0,'-3'2'123'0,"0"6"-95"0,3 3 14 0,0-1 1 16,0 1-13-16,0 2 0 15,0 3-6-15,3 3-3 16,0-1-11-16,0 1 2 0,-3-3 4 16,0-3 14-1,3 0-5-15,-3-5 0 16,0-3-1-16,0-5 0 16,0-2-5-16,0-4 1 0,-3-4-7 15,3-4 0-15,-3-4-6 16,3-6 1-16,-3-5-10 15,3-3 0-15,-3-5 13 16,3 0 7 0,0 3-4-16,0 5-3 0,0 5-4 15,0 3-2-15,0 5-3 16,0 3 1-16,3 5-2 16,0 2-1-16,0 6 1 15,3 6-1-15,0 4 0 16,3 9 0-16,0 5 0 15,0 5 0-15,3 0 0 0,0 3 0 16,3-3 0-16,-1 2 0 16,1-7 0-16,0-3 0 15,-3-5 0-15,0 0 0 16,0-5 2-16,0-3 1 16,-3 0-1-16,0-11 5 15,0-2 3 1,0-6-5-16,-4-2-3 15,1-8-1-15,0-3 1 16,-3-5-1-16,-3-6-1 16,0 1-2-16,0 2 1 15,-3 3 1-15,0 5 2 16,0 3-1-16,0 5-1 16,0 3-6-16,0 2-4 15,3 6-34-15,3 3-14 0,0 2-27 16,6 2-10-16,0 6-105 15,3 0-48 1,0 5 130-16</inkml:trace>
  <inkml:trace contextRef="#ctx0" brushRef="#br2" timeOffset="464611.7064">21140 11353 312 0,'3'5'115'0,"-9"-5"-89"0,9 3 45 16,-3-3 16-16,0 0-19 15,3 2-4-15,-3-2-26 16,0 6-11-16,0 2-16 0,-3 7-1 0,0-1 1 16,3 4-2-16,0-2 0 15,0 3-3-15,3-1 1 16,0-2-4-16,3-3 0 16,3 0 1-16,0-5 2 15,-3 0 1-15,2-5 3 16,1-3-5-16,0-3-1 15,0-2 9-15,-3-3 3 16,0-5-3-16,-3 0-3 16,-3-3-3-16,0 0 0 15,-3-3-4-15,-3 3 0 16,0 3-1-16,0 0 1 16,-3 2-4-16,0 1 0 15,1 5-21-15,2 2-10 16,3 6-17-16,0-1-7 15,3-2-43-15,3 5-16 16,3 3 60-16,2-5 29 0</inkml:trace>
  <inkml:trace contextRef="#ctx0" brushRef="#br2" timeOffset="465288.8962">21247 11406 392 0,'0'-3'145'0,"3"0"-112"0,3 1 25 16,-3 2 4-16,3 0-17 15,0 0-3-15,0 0-13 16,0 5-6-16,0 0-13 16,0 6 2-16,0-1 2 0,-1 4-3 0,1 2-1 15,-3-1-4-15,0 1-1 16,0-2-1-16,0-1 0 16,0-3-2-16,-3-2 1 15,0-2 0 1,0-1 1-16,0-5-7 15,0 0-2-15,3-5 19 0,0-3 12 16,0-3-12-16,0-2-5 16,3-3-4-16,0 0-1 15,0 0-2-15,3 0 1 16,0 0-2-16,0 3 2 16,0 3-2-16,0 2 2 15,0 2-2-15,3 6 2 0,-1 3-2 16,1 5-1-16,-3 3 1 15,3-1-1-15,0 3 0 16,0 1 0-16,0-1 0 16,-3 0 2-16,-3-2-1 15,0-1-1-15,-3-2 1 16,0 0 1-16,0-3 1 16,-3-5 1-16,0 0 0 15,0 0 0 1,0-5-2-16,0-3-2 0,3-2 1 15,0-4-1-15,0-4 0 16,3-1 0-16,-1-4 0 16,4-1 0-16,0-3-3 15,0 9 2-15,3-1 1 16,-3 6 0-16,0 2 0 0,0 6 2 16,0 5-3-16,0 8 0 15,0 3 1-15,0 7 0 16,-3 1 0-16,0 4 0 15,0 1 0-15,-1 0 2 16,1-3-1-16,-3 0-1 16,-3-2-2-16,0-1-1 15,0 1-49-15,0 0-20 16,3-1 36-16,3-2 18 16</inkml:trace>
  <inkml:trace contextRef="#ctx0" brushRef="#br3" timeOffset="470288.3063">21214 10210 160 0,'-3'-3'60'0,"0"-2"-47"0,3 2 35 0,0 1 13 16,0-4 4-16,0 1 4 16,0 0-5-16,0-1-3 15,-3-2-33-15,3 1 12 0,0-4 29 16,-3 0-15 0,0 1-10-16,0 2-5 15,0 3-19-15,3 2-4 16,-3 0 1-16,3 3 1 0,0 6-9 15,0 4-3-15,0 6-4 16,3 3 1-16,0 4-2 16,0 4 2-16,0 5-2 15,3 7 2-15,0 6-2 16,-3 3 2-16,3-1-2 16,-3 4-1-16,0-9 1 15,0 0-1-15,-3-2 2 16,3 2 1-16,-3 1-1 15,0-1-2-15,0 0 1 16,0-2 1-16,-3-3-3 16,3-2 0-16,-3-6 1 15,3 0 2-15,0-3 1 0,0-5 3 16,-3-2-3-16,3-3-2 16,0-3 0-16,0-2 1 15,0-1-1-15,0-2 2 16,0-3-2-16,0 1-1 15,0-4 1-15,0 4 1 16,0-6-6-16,0 0-1 16,-1482 0-34-16,2964 0-11 15,-1482 0-90-15,9 0-38 16,3-8 92 0</inkml:trace>
  <inkml:trace contextRef="#ctx0" brushRef="#br3" timeOffset="473859.8105">7526 10705 260 0,'6'-6'99'0,"-6"4"-77"0,0-1 40 16,0 3 12-16</inkml:trace>
  <inkml:trace contextRef="#ctx0" brushRef="#br3" timeOffset="474870.1075">7526 10691 599 0,'-9'-2'52'0,"0"-1"-29"16,-3 0-6-16,-2 1-1 0,-4-1 1 15,-3 0-1-15,-6 1-4 16,-6-1 0-16,-2 3-5 15,-4 0 1-15,0 3-1 0,1-1 3 16,-1 4-5-16,-3-4-1 16,3 1-2-16,-2-3 1 15,-4 3-2-15,-8-3 2 16,2 5-2-16,-3 0 2 16,4 3-2-16,2 0 2 15,4-3 0-15,-4 1 3 16,0-1-3-16,1-2 0 15,-4-1 1-15,0 4 0 16,1-1 0-16,2 0 0 16,4 3 0-16,2 0 0 0,3 0 0 15,1 0 2 1,-4 0-3-16,3 0 0 16,-2 2-1-16,-4 1-2 0,-3 2 3 15,4 3 0-15,-1-3-1 16,3 3-2-16,4 0 3 15,2 0 0-15,0-3-1 16,3 3-2-16,-2-3 3 16,-1 0 0-16,-3-2-1 15,-2 0 1-15,-1-3 0 16,0 0 3-16,4-3-3 16,-1 3 0-16,6-3-1 15,3 0 1-15,4 1-4 0,2-1-2 16,0-5-1-1,3 3 3-15,3-6 0 0,3 6 1 16,4-3-3 0,-1 0 2-16,3 0 1 15,0 0 0-15,0-3 0 0,3 3 0 16,0 0 0-16,3 0 2 16,-3 0-1-16,3 3 2 15,0-3-7-15,0 2-1 16,0 1-18-16,0-1-5 15,3-2-13-15,0 0-4 16,0 0-4-16,0 0-2 16,6-2-3-16,3-1 1 0,0-2 0 15,3-3 3-15,0 0 15 16,0 0 8-16,0-2 16 16,-1-1 9-16,-2 0 15 15,0 1 9-15,0-1 13 16,-3 3 8-16,0 3 5 15,-3 0 3 1,-3-1-5-16,0 1-2 0,3 2-11 16,-3-2-5-16,0 5-8 15,-3 0-2-15,0 5-8 16,-3-5-4-16,0 6-1 16,-3-1-1-16,3 6 0 15,-6-3 2-15,1-1-1 16,2 1 2-16,-3 3-2 15,3-3 0-15,3 0-1 0,0 0 2 16,3 0-3-16,0-3-2 16,3 0 2-16,3 3 2 15,0-2 2-15,3-1 1 16,3 0-2-16,0 0 1 16,0-2-4-16,3 2 0 15,-1 1-1-15,4-1-2 16,0 0-2-16,0 3-1 15,3 3-82-15,-3 2-35 16,0 6 58-16,-3 2 31 16</inkml:trace>
  <inkml:trace contextRef="#ctx0" brushRef="#br0" timeOffset="484819.0931">22158 7022 340 0,'-3'-3'126'0,"0"0"-98"0,0 3 28 0,3 0 4 0,0 0-15 16,0 0-3-16,-3-2-13 15,3 2-6-15,-3-3-13 16,0 3 2-16,0-3 2 0,0 1-3 16,-3-1 1-16,0 1-3 15,-6-1 0-15,0-2-3 16,-6 2 1-16,-6 3-2 15,-2-3 0-15,-7 3-3 16,-6 0-2-16,-8 0 3 16,-1 0 2-16,0 0-2 15,-2-2 0-15,-4 2-1 16,-5 0 1-16,-4 0 0 16,-2 0 1-16,-1 0 0 15,4 2 0-15,-1 1-2 0,-2 0 1 16,-1 2-2-16,-5 0 2 15,2 0-2-15,7 1-1 16,5-1 1-16,4 3-1 16,2-3 0-16,1 1 2 15,2-1-1-15,0-2-1 16,1-1 1-16,-1 1-1 16,3-3 0-16,4 2 2 15,2-2-1-15,3 6-1 16,7-6 3-16,-1 2 0 15,3 1-4-15,3 0 1 16,3-3 0-16,-2 2 0 16,2-2 0-16,0 3 0 15,3 0 0-15,0-1 2 16,0 1 1-16,1 0 1 0,-1-1 2 16,3-2 3-16,0 3-9 15,0 0-4-15,0-3-1 16,3 2 1-16,0 1-1 15,0-1 4-15,3-2-2 16,1 3 1-16,-1 0 2 16,3 2 0-16,0 0 0 15,0 3 0-15,0 3 0 16,3 2 0-16,0 6 0 0,0 7 2 16,0 6-1-16,3 7 2 15,0 1-4-15,0 2 0 16,0-2 1-1,0 0 0-15,0 0 0 16,3 7 0-16,-3 6 0 0,3 5 0 16,-3 1 0-1,0 1 0-15,0-7-3 0,0-2 2 16,0-4 1-16,-3 6 2 16,3 5-3-16,0 3 0 15,-3-5 1-15,3 2 0 16,0-10 0-16,0-4 2 15,0-1-1-15,0-3-1 0,0-3-2 16,0 0 1 0,0 0 1-16,0 2 2 0,0-2 8 15,3 0 5-15,-3-2-18 16,3-1-9-16,-3-5 2 16,0-2 5-16,0-3 4 15,0-1 1-15,0-4 0 16,3-1 0-16,-3-2 0 15,3 0 0-15,-3-3 0 16,0 1 0-16,0-1 0 16,0 0 0-16,0-2-3 15,0-1 2-15,0 1 1 16,0 2 0-16,0-2 0 16,3-1 2-16,0 1-1 15,3-1-1-15,0-2 16 16,3 0 6-16,0-2-10 0,-1-1-5 15,4 0-4-15,0 0-3 16,0 1 1-16,0-1-1 16,3-2 2-16,0 2 1 15,3-2-4-15,0-1 1 16,-1 1 0-16,4-3 2 16,3 0-1-16,0-3 2 15,3 1-2-15,2-4-1 16,7 1 3-16,9 0 2 15,-4-1-2-15,7 4-2 16,-3-1 2-16,8 0 2 16,-5-2-2-16,0 0-2 15,2 0 0-15,4-1 1 0,-1 1-1 16,4 2 2-16,-4 1-2 16,1-1 2-1,-6 0-2-15,-4 1 2 0,1-3-2 16,3 2-1-16,-4-2 1 15,7-1 1-15,2 1-1 16,-2 2-1-16,0 1 1 16,-1 2 1-16,-5-3-1 15,-1-2-1-15,1-1-2 16,0 4 1-16,-4-3 1 16,1 2 2-16,-3 0-1 15,-1 3-1-15,-2 0 1 0,-3 0-1 16,-3 0 0-16,-1 0 0 15,-2 0 0-15,-3 3 0 16,-3-3 0 0,0 0 0-16,-3 0 0 15,-1 0 0-15,1-3 0 0,-3 3 0 16,0-2 0-16,-3 2 0 16,-3-3 0-16,0 3 0 15,0-3 0-15,0 1 0 16,-3-1 0-16,0-2 0 15,-1-3 0-15,-2-3 0 16,0-5 0-16,0 0 0 16,-3-7 0-16,0-9 0 0,0-10 0 15,0-9 0-15,0-2 0 16,0 3 0-16,0 0 0 16,0 0 0-16,0-9 0 15,-3-7 0-15,3-3 0 16,-3 6 0-16,0-1 0 15,0 6 0-15,-2 0 0 16,-1 0 0-16,-3-6 0 16,3-2 0-16,-3 3 0 15,0 4 0-15,0 1-3 16,0 11 2-16,0-1 1 16,-3 0 2-16,0 1-1 15,3 2-1-15,0 0 1 16,0 2-1-16,1 6 0 0,2 3 0 15,0 2 0-15,0 6 0 16,0 2 0-16,3 6 0 16,0-1 0-16,3 6 0 15,-3-3 0-15,3 5 0 16,-3 1-14-16,3 4-3 16,0-1-79-16,-6 7-36 15,-12-3 67-15,-9 3 35 16</inkml:trace>
  <inkml:trace contextRef="#ctx0" brushRef="#br0" timeOffset="493992.3307">20741 7292 404 0,'-3'-3'151'0,"3"0"-118"0,0 1 31 16,3-1 7-16,-3 0-17 0,0-2-2 15,-3 0-16-15,0-3-7 16,0-3-17-16,-6 3-5 0,3 3-3 16,-6 0 6-16,0 2 6 15,-3 0-8-15,-2 3-4 16,-4 3-3-16,0 2 1 15,0 3-3-15,3 3 0 16,0 2-15-16,4-2-4 16,2-1 10-16,3 4 7 15,3-1 1-15,3 0 1 16,0-2 1-16,6-1 0 16,3 1 0-16,6-3 2 15,2 0 12-15,4 0 6 16,0-1-10-16,3 1-6 15,-3-2-5-15,3 2 0 0,-3 0-12 16,-1 2-5-16,-2 1 10 16,0 2 4-16,-3 0 16 15,0 0 7-15,-3 1-9 16,0 2-6-16,-6-3 0 16,0 0 1-16,-3 0 0 15,-3 0 0-15,-3 1 1 16,0-1 1-16,-3 0 1 15,-3-2 0-15,-3-3-2 16,0 0 1-16,-3-6-4 16,1-2 0-16,-4-2-3 15,0-4-1-15,-3-2 1 0,3 3 2 16,-2-3-1 0,2 0-1-16,0 0 1 15,3 0-1-15,3 0 0 0,3 0 0 16,0 3-31-16,3 0-12 15,3 0-73-15,3 2-32 16,3 0 72-16,0 1 35 16</inkml:trace>
  <inkml:trace contextRef="#ctx0" brushRef="#br0" timeOffset="496560.0626">20449 8490 228 0,'3'-8'85'0,"3"3"-66"0,0 2 8 16,-3 3-2-16,3-2 7 15,0-1 7-15,-3 0 5 16,0 1 5-16,0-4-26 16,0 1-11-16,-3 2-6 0,0-2 7 15,0 0 3-15,0 0 4 16,0 2 0-16,0 0-5 16,0 1 1-16,0-1-7 0,0 0-1 15,0 3-2-15,0 0 1 16,0 0-4-16,0 0-2 15,3 6 0-15,0-1-1 16,-3 3 0-16,0 0 2 16,0 2-1-16,3 4 2 15,-3 1 0-15,0 7 1 16,0 4 0-16,0 6 2 16,3 5 1-16,-3 0 1 15,0 3-2-15,0-6 1 16,0 3-2-16,0-5 0 15,-3 0-1-15,0-3 2 16,-3 2-1-16,0 4 0 16,0 2-3-16,-3 2 1 15,3 4 0-15,0-3 3 16,0 2-1-16,0-8 0 16,0-2-1-16,0-3 0 15,3-2 2-15,0-4 1 0,0-1-1 16,0-4 1-16,3 1-2 15,0-4 2-15,0 1-2 16,0-2 2-16,0-4-4 16,0 1 0-16,0-3-1 15,0 0 1-15,-2 0-7 16,-4-3 1-16,-9 3-70 16,-6 0-28-16,-6-3 51 0,-6 0 27 15</inkml:trace>
  <inkml:trace contextRef="#ctx0" brushRef="#br0" timeOffset="500327.5086">20300 7075 208 0,'0'2'77'0,"3"4"-60"0,-3-4 37 16,0-2 12-16,0 0-11 15,0 0-5-15,0 0 2 16,0 0 2-16,0 0-29 16,0 0 1-16,0-2-1 0,0-1-5 15,0-2-1-15,-3 2-7 16,0-5-2-16,-2 0-4 16,-1-5 1-16,-3 5-2 15,-3-8 0-15,-6 0-3 16,0-5 1-16,-3 0-2 15,-6-3-1-15,-8 0 1 16,-10-2-1-16,-6 2 0 16,1 0 0-16,-7 3 0 0,1-3 0 15,-10 3 0-15,-8 3 0 16,-4 2 0-16,-2 0 0 16,-3 3 0-16,-4-6 0 15,-5 6 0-15,-3-6 0 16,3 6 0-16,-4-5 0 15,-5 2-3-15,-3-3 2 16,0 3-1-16,3-2 0 16,-9-1 2-1,-3 1 0-15,5 2 0 0,4-5 0 16,-6-1-3-16,-3 4 2 16,9 5 1-16,3-3 0 15,-1 0 0-15,-2-3 0 16,0 9 0-16,3-1 0 15,6-2 0-15,-27-5 0 0,6 7 0 16,8 0 2-16,10 6-3 16,6-5 0-16,3 2 1 15,-4 0 2-15,4 5-1 16,3-2 2-16,8 5-2 16,4-6 2-16,-3 1-2 15,-4 0-1-15,-2 5 1 16,8 0 1-16,1 0-1 15,6-3 2-15,-4 1-2 16,-5-1-1-16,5 3 1 16,4 0 1-16,2 5-1 0,4-5 2 15,2 0-2 1,-2 0 2-16,-1 0-2 16,-5 0-1-16,2 8 3 15,7-3 0-15,5 3-1 0,1-2-2 16,8-1 1-16,0-2 1 15,-2 2-1-15,-4 0-1 16,1 3 1-16,-4 3-1 16,4-1 0-16,5 3 2 15,3 6-1-15,1-6 2 16,2 3-4-16,0 0 0 16,-3 0 1-16,-2 0 0 15,11-3 0-15,-18 8 0 0,7-2 0 16,-4-1 2-16,10 1-1 15,2-1-1-15,6-2 1 16,0 0 1-16,4-3 1 16,2 0 1-16,0-2-2 15,0 0 1 1,0-3-2-16,0 2-1 0,1 1 3 16,-1-3 0-16,0 0-4 15,0-1 1-15,0 1 2 16,4 0 1-16,-1 0-1 15,3 3-2-15,0-1 1 16,3 1 1 0,-3 0-1-16,3 2 2 0,1 0-2 15,2 0-1-15,-3 1 3 16,3 1 0-16,3-1-1 0,0-1-2 16,0-3 3-16,0 1 0 15,3 0-1-15,0-3 1 16,0-1 0-16,0 1 1 15,0 0-2-15,0 0-2 16,3 0 3-16,0 0 0 16,-3 0-1-1,1 0-2-15,2-3 1 0,-3 6 7 16,0 0 3 0,0-4-10-16,0 1-5 15,3 0 4-15,0-2 1 16,0-4-2-16,0 4 1 15,0-1 0-15,0 0 0 0,0-2-3 16,0 2 2-16,0-2 1 16,3-1 0-16,-3 1 0 15,3-3 0-15,0 0 0 16,0 0 0-16,0 0 0 16,0 0 2-16,3 8-43 15,-3-8-17-15,3-5 29 16</inkml:trace>
  <inkml:trace contextRef="#ctx0" brushRef="#br0" timeOffset="509265.2812">20184 7765 180 0,'9'0'68'0,"-9"0"-52"0,3 0 34 0,-3 0 15 16,3 0-7-16,0 0 1 15,3 0-7-15,-3 0-2 16,3 0-28-16,0-2 5 0,-3-1 3 16,3 3-3-16,-6-3 1 15,0 3-9-15,0-2-1 16,0-1-7-16,-3 0-1 0,-3 1-2 16,3-1 2-16,0 0-1 15,-6-2 2-15,-3-3-4 16,-6 0-2-16,1-5 0 15,-7 2-1-15,-6 1-2 16,-3-1 1-16,-2 3-2 16,-4 0 2-16,0 3-2 15,-3-3-1-15,-2 0 3 16,-4-2 0-16,-2 2-1 16,-7 0-2-16,1 0 1 15,-1 2 1-15,-3 1-1 16,4 0-1-16,-1-3 1 0,-2 0-1 15,-4 0 0 1,-2 3 0-16,2 0 0 0,4 2 0 16,2 0 0-16,4 1 0 15,-1-4 0-15,1 1 2 16,-1 2-1-16,0 3-1 16,-2 0-2-16,5 0 1 15,4 3 1-15,5 0 0 16,0 2 0-16,1-2 0 15,2-1 0-15,0 1 0 16,-2 0-3-16,-1-1 2 16,3 3 1-16,1 1 2 15,2-1-1-15,3 0 2 16,3 1-4-16,4-1 0 0,-1 0 1 16,6 0 2-16,0 1-1 15,3-1 2-15,3 0-2 16,0 1 2-16,4-1 0 15,-1 0 3-15,-3 1-3 16,6-1 0-16,-3-3 1 16,3 4 0-16,0-4-2 15,0 1-2-15,0 0 1 16,0-1-1-16,0 1 0 16,3 0 0-16,0-1 0 15,3 1 0-15,0 0 0 16,1-1 0-16,-1 1-3 15,0 0 2-15,3 2-26 16,0 0-9-16,-3 0-59 16,0 3-24-16,-6 0 62 0,-6 0 29 15</inkml:trace>
  <inkml:trace contextRef="#ctx0" brushRef="#br0" timeOffset="519371.1682">22158 8681 392 0,'0'-8'145'0,"3"8"-112"0,3-3 12 0,-6 3 0 16,6 0-13-16,2 0-1 16,4 0-11-16,0 3-5 15,3 2-8-15,3 6-3 0,3 2 2 16,3 3-1-16,-1 2 2 16,4 9-4-16,-3-1 0 15,3 6-1-15,0 2-2 16,-1 9 3-16,1 4 0 15,0 11-1-15,0 3-2 16,0 3 1-16,-1-6 1 16,-2 11-1-16,0 10 2 0,0 6-2 15,-3-6 2-15,-3 0-2 16,-1-2-1-16,1 11 1 16,0-4-1-16,-6 1 0 15,3-11 0 1,0 0 2-16,-3-3 1 0,-3 6-1 15,2 0-2-15,-2 0 1 16,-6-9 1-16,3 4-1 16,-6-3-1-16,6 5 1 15,-6 2 1-15,0 1-1 16,0-5-1-16,0-1 1 16,-6-2-1-16,6-16 0 0,-6 29 2 15,0-6-1-15,-2-4-1 16,-1-6 1-16,-3 0 1 15,0-2-1-15,0 2 2 16,-3 0 0-16,3-8 1 16,-3-2-2-16,3-3 1 15,0-6-2-15,0 1-1 16,1-6 3-16,-1-2 0 16,0 0 1-1,0 2 2-15,0 0-3 0,3 1 0 16,-3-4 1-16,3-2 0 15,-3 0-2-15,3 0-2 16,0 0 3-16,1-2 0 16,-4-3-1-16,0-1-2 15,-3 1 1-15,3 0 1 0,-3 0-1 16,-3 2-1-16,3 0 1 16,0 1-1-16,-5-1 0 15,5-2 0-15,-3-3-3 16,0 0 2-16,-3 3 1 15,3-6 2-15,0-2-3 16,1 0 0-16,-1-3 1 16,0 0 2-16,0 0-3 15,0 1 0-15,3 1 1 16,0-1 0-16,3-1 0 16,4-5 0-16,-1-3-3 15,0 3 0-15,0-3 2 16,0 0 0-16,0-2 1 15,0-1 0-15,3 1 0 16,-3 0 2-16,3-4-1 0,0 1-1 16,3-2 1-16,-3 2-1 15,3-3 0-15,-3 0 2 16,3 0-1-16,-3 1-1 16,3-1 1-16,0 0-1 15,0 1-3-15,0-1 0 16,1-2-9-16,-1-1-5 15,0 1-62-15,3-3-27 16,0 0 54-16,0-8 26 16</inkml:trace>
  <inkml:trace contextRef="#ctx0" brushRef="#br0" timeOffset="522413.0793">21500 7601 344 0,'6'-3'129'0,"-6"3"-100"0,0 0 35 0,0 0 10 15</inkml:trace>
  <inkml:trace contextRef="#ctx0" brushRef="#br0" timeOffset="522966.599">21506 7593 749 0,'0'-5'73'0,"0"0"-38"15,-3-3-11-15,0 2-4 0,-3 1-11 16,-3 0-5-16,-6 0 11 16,-3 2 4-16,-3 0-9 15,-2 3-3-15,-4 6-3 16,0-1 0-16,3 3 0 16,0 2 0-16,4 4-2 15,2-1-2-15,3 0-2 16,3 3 1-16,0 0 1 15,6 0 2-15,0 0-3 16,6 2 0-16,0 3 1 16,6-2 2-16,3-3-3 15,3-1 0-15,3 1 1 0,3 0 0 16,0-3 0-16,2 3 2 16,1-2-1-16,0-1-1 15,0 0 1 1,-3 3-1-16,0 0 0 15,-4 0 2-15,1-3-3 0,-3 0 0 16,-3 0 1-16,-3 1 2 16,-6-4 1-16,0 3 1 15,-3-2 0-15,-6 0 2 16,-3-4 1-16,-3 1 1 16,-2-2-4-16,-4-4-3 15,0 1 0-15,0-3-1 16,-3-3-3-16,3 1 2 0,1-1 1 15,2 0 2-15,0-2-1 16,3 0-1-16,0 0 1 16,3-1-1-16,0 1 0 15,0 0 0-15,1-1 0 16,2 1 0-16,-3 0-3 16,3-1-24-1,3 1-12 1,0 0-49-16,3 0-20 0,-3 2 56 15,3-2 29-15</inkml:trace>
  <inkml:trace contextRef="#ctx0" brushRef="#br0" timeOffset="531661.7769">3746 8823 140 0,'-6'-2'52'0,"3"2"-41"0,-3-5 44 0,3 5 16 0,0-3-2 16,-3 0-1-16,1 1-10 15,-1-1-3-15,0 0-31 16,3 1 4-16,0-1 2 0,3 0-5 16,0 1 0-16,6 2-5 15,0-3-3-15,5 3-5 16,4-3-2-16,6 6 0 16,0-6 1-16,3 6-1 15,3-6 1-15,8 3-4 16,7-2 1-16,9-1-1 0,5 0 3 15,7 1-3 1,-1-3 1-16,4-3-3 16,8-3 2-16,6 0-2 0,1 1 0 15,-4-1-1-15,-5 1 2 16,2-1-3-16,-6 1-2 16,-2 2-3-16,-7 0 1 15,-5 0 1-15,-6 2 2 16,-7 1-1-16,-5 2 2 15,-9 1-2-15,-3-1-1 16,-7 1-2-16,-2-1-1 16,-3 3-31-16,-12 0-90 15,-6 0-9-15,-12 0 67 16,-5 0 35-16</inkml:trace>
  <inkml:trace contextRef="#ctx0" brushRef="#br0" timeOffset="532427.7344">3955 8691 308 0,'0'-5'115'0,"0"2"-89"0,0-2 14 0,0 5 3 16,0-3-11-16,0 1-1 15,0-1-11-15,0 0-5 16,0 1-8-16,0-1-1 0,0 0 4 0,0 1 3 16,0 2 4-16,-3 0-5 15,0-3 1-15,0 3-4 16,0 0 2-16,0 0-2 15,0 0 0-15,-3 3-3 16,0 2 1-16,-3 3-4 16,0-3-2-16,0 9 2 15,-6-4 0-15,0 3 1 16,-3 1 0-16,4 1-2 16,-4-4-2-16,3 5 3 15,0-6 2-15,3 4-2 16,0-4 0-16,3 4-1 15,0-7 1-15,3 4-2 16,0-3 2-16,3 0 0 16,0-3 3-16,3 3-1 15,0-3 0-15,3 3-1 0,0-5 2 16,3 2-1-16,0-2 2 16,3 2 0-16,0-2 1 15,0 2 0-15,3-2 0 16,0-1-4-16,3 4-1 15,0-4 1-15,-1 1 0 16,-2 0-2-16,6-1-2 16,-6 1 1-16,0 0 1 15,0-1-6-15,0 1-1 0,-3 0-62 16,0 2-25 0,-6 3 46-16,6 0 25 0</inkml:trace>
  <inkml:trace contextRef="#ctx0" brushRef="#br0" timeOffset="533312.4802">3737 8054 304 0,'0'-11'115'0,"3"8"-89"0,0-2 27 15,-3 5 9-15,0-3-9 16,0 1 1-16,0-1-19 16,0 3-9-16,0 0-15 15,0 0-1-15,0 0 3 0,-3 0-5 0,-3 0 0 16,0 3-6-16,-6-1-2 16,1 4 0-16,-7-1 2 15,0 0-1-15,0 1 2 16,0 1-4-16,0 1 0 15,3 0 1-15,-2 0 2 16,5 0-1-16,3 0-1 16,3 0 1-16,0 0 1 15,6 3 1-15,3-1 1 16,3 1-2-16,3-1 1 16,6 4 0-16,2 1 3 0,1-1-3 15,3-4 0 1,3 4 1-16,-3-4 0 0,3 3-2 15,-7-2-2 1,1-1 1-16,-3-2-1 16,0 0 0-16,-3-2 2 0,0 2-6 15,-3-6-1-15,-9-2-40 16,6 0-15-16,0 0-56 16,-3-8-23-1,3-2 73-15</inkml:trace>
  <inkml:trace contextRef="#ctx0" brushRef="#br0" timeOffset="533845.3094">3571 8207 244 0,'0'-3'93'0,"0"1"-72"0,3-4 27 0,0 4 9 16,0-1-8-16,3-2 1 16,2 0-8-16,1-3-2 15,3 2-22-15,3 4 1 0,6-1-1 16,0 0 1-16,3 1 1 16,5 2-7-16,1 0-3 15,3 0-1-15,6 0-1 0,8 0 0 16,7-3 0-16,8 3 0 15,4 0 0-15,-1 0-2 16,4-5 1-16,8 0-4 16,6-1 0-16,1 4 1 15,-4-1 0-15,-2-5-2 16,8 0-2-16,0 0 3 16,-3 3 2-16,-5 0 0 15,-7-1 2-15,-8-2 0 16,-4 0 1-16,-2 0-4 15,-7 3-1-15,-5 0 1 16,-6 2 0-16,-6-2 0 16,-4 2 0-16,-5 1-2 15,-6 2-2-15,-3 0-2 16,0 0 1-16,-3 0-12 0,-3 2-5 16,-6 1-54-16,-3 2-23 15,-3 0-101 1,-6 3-44-16,-3 0 126 15</inkml:trace>
  <inkml:trace contextRef="#ctx0" brushRef="#br0" timeOffset="534931.9162">1901 8474 176 0,'3'-2'66'0,"3"-1"-52"0,-3 0 36 0,3 1 13 15,-3-1-6-15,3 0-1 0,6 1-14 16,-6-4-6-16,8 4-20 15,-2-4 1-15,6 1 3 0,-6-3-2 16,9 6 1-16,3-4-6 16,6 4 0-16,8-4-4 15,10 4 0-15,11-1-3 16,-8 0-1-16,8 3-3 16,-2 0 1-16,3 0-4 15,-1 0 0-15,4 0 1 16,-4 0 0-16,1 3 0 15,-7 0 2-15,-5-1-1 16,-6-2-1-16,-4 0 1 16,-8 0 1-16,-3 0-6 15,-3 0 1-15,-4 0-19 0,-5-2-8 16,-3-1-105-16,-3 3-46 16,-3-5 92-1,3-1 48-15</inkml:trace>
  <inkml:trace contextRef="#ctx0" brushRef="#br0" timeOffset="535547.5613">2094 8980 248 0,'0'-3'93'0,"3"0"-72"0,0 3 25 0,-3 0 5 16,0 0-13-16,3 0-2 15,6 0-1-15,-6 0 0 16,6 0-19-16,3 0 0 0,6 0-2 16,6 3 1-16,5 0 1 15,7-1-4-15,3 3 0 16,9 1-3-16,-7-1 0 16,4-2-3-16,5-3-1 15,1 0-3-15,3 0-2 16,2 0 7-16,-5 0 3 15,-1 0-5-15,-5 0-1 16,-3-3 0-16,-10 0 2 16,1 1-1-16,-6-4 0 15,-3 4-3-15,-6-1-2 0,-4 1-35 16,-2 2-16 0,-3 7 26-16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6T20:42:12.31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18047 5694 368 0,'-12'-11'140'0,"10"14"-109"0,2-3-15 15,0 2-13-15</inkml:trace>
  <inkml:trace contextRef="#ctx0" brushRef="#br0" timeOffset="195.0315">18033 5702 596 0,'0'15'19'0,"-3"12"-7"16,0 13-8-16,0 12-1 16,0 20-4-16,0 5 0 15,-3 10 1-15,-3 11 2 16,3 2-1-16,6-4 2 0,0-9 0 16,0-8 1-16,0-5 4 15,3-8 3-15,0-7-4 16,6-12 1-16,-3-7-7 15,0-8-3-15,0-8-54 0,-1-11-23 16,4-13 40-16,0-13 19 16</inkml:trace>
  <inkml:trace contextRef="#ctx0" brushRef="#br0" timeOffset="1519.1017">18047 5757 412 0,'-17'-11'154'0,"11"6"-120"0,0-5 4 16,6 4-8-16,0-2-5 15,3 3 2-15,-3-3-8 16,3 3-1-16,3-3-11 16,-1 3-4-16,4-3 0 0,6 2-2 15,6-2-1-15,9 1-2 16,9-4-1-16,5 0-1 16,7 1 3-16,5-1 0 15,7 1 1-15,11 2 0 0,13 0 2 31,2 0-3-31,9 0 0 16,18 0 1-16,3 0 0 0,3 3 0 0,15-1 2 16,6 4-1-16,-3-1-1 15,12 3-2-15,-3 0 1 16,-4 3 1 0,7-1 2-16,0 4 1 15,-6-1 1-15,3 3 0 0,-4 0 0 16,-8 0-2-16,-3 0 1 15,3 0-2-15,-6 0 2 16,-12 2 0-16,-6-2 1 16,0 0-2-16,-8 0-2 0,-10 0 1 15,-12 0 1-15,-2 2 1 16,-4-4 3-16,9 7-3 16,-11-5-2-16,-10 0 0 15,-8-3 1-15,-4 6 1 16,-11-6 1-16,-6 0-2 15,-10-2-2-15,-2 0 1 16,-6-1 1 0,-6-2 1-16,-3 0 1 15,-3 3 0-15,0 0 0 16,0-6 0-16,-6 3 0 0,0 0 0 16,0 0 0-16,0 0 0 15,0-3 0-15,0 3-2 16,0 0-2-16,0 0 1 15,6 6-1-15,-6-6 0 16,3 5 2-16,-3-5-3 0,6 5 0 16,-3 0-1-16,3 3 0 15,-3 3 0-15,3 2 0 16,-4 3 2-16,4 8 0 16,0 5 0-16,3 8 0 15,-3 5 0-15,0 3 0 16,0 8 0-16,0 0 0 15,0 5 0 1,0 8 0-16,-3 14 0 16,0 5 0-16,0-1-3 15,-3 1 2-15,6 10-1 0,-3 3 0 16,0 3 2-16,0-6 0 16,0 11 0-16,0 5 2 15,0 0-3-15,0-5 0 16,-3 10 1-16,3 0 0 0,-3-4 2 15,0 4 1-15,-3 8-4 16,3 1-1-16,0-6 1 16,0 0 2-16,0 3-2 15,3-6 0-15,0-5 1 16,0 3 0-16,0 0 0 16,3-6 0-16,0-5 0 15,0-8 0-15,-1 6 0 16,1-3 0-16,3-11 0 15,0-5 0-15,0-10 0 16,3-6 0-16,-3-3 0 16,-3-2 0-16,6-3 0 15,-3-5 0-15,0-8 0 16,0-2 2-16,0-9-1 16,0-5-1-16,-1-2 1 15,-2-6 1-15,0-3-1 0,-3-5-1 16,-3-2 1-16,0-3-1 15,0 0 0-15,0-3 2 16,0-5-1-16,6 6-1 16,-6-6 1-16,0 5-1 15,0-5-5-15,0 0 1 16,0 0-18-16,-6 0-6 0,6 0-91 16,-12-24-39-1,-5-13 81-15</inkml:trace>
  <inkml:trace contextRef="#ctx0" brushRef="#br0" timeOffset="2686.9781">18101 6866 364 0,'-6'-11'134'0,"3"3"-104"0,3 3 16 0,0 2-1 15,3 1-12-15,0-1-2 16,-3 0-15-16,3 3-5 16,-3 0-7-16,6 3-3 0,0 2 0 15,3 6-4-15,0 2 0 16,0 5 4-16,3 4 1 0,-4 1-3 16,4 4-1-1,0 2 1-15,0 0 0 0,6 0 1 16,0 0 0-16,3 0 0 15,9-2 0 1,2-3 0-16,4-6 2 16,3-2 1-16,8-5 3 15,10-6 3-15,8 0 5 16,10-2-6-16,2-6 0 16,12-2-2-16,7 0 1 0,8-1-6 15,3-2-1-15,9 1 0 16,9 1 0-16,-3 1 0 15,9-3 0-15,9 5 0 16,-6 1 0-16,6-4 0 16,3 1 0-16,-4 2 0 0,4-2 2 15,3 3-1-15,-6 2-1 16,-6-3 1-16,3 0 1 16,3 3 1-16,18 0 3 15,-16-2-1-15,-8-1 0 16,-12 6-3-16,-14-3 1 15,-13 0 0-15,-6-3 1 16,-9 0-2-16,-5 3 1 16,-7 0-2-1,-5 0 2-15,-4 0-2 16,-5 0 2-16,-6 3-2 0,-7-3-1 16,-2 0 1-16,-3 0-1 15,-4-3 0-15,1 1 0 16,-6-1-5-16,-9 3 1 15,-6 0-71-15,-12 0-29 0,-12 8 52 16,-9 3 26-16</inkml:trace>
  <inkml:trace contextRef="#ctx0" brushRef="#br0" timeOffset="3902.2392">19693 5442 436 0,'-9'-5'165'0,"9"10"-129"0,6 8-5 16,-3-5-10-16,0 8-6 15,3 8 3-15,3 5-7 0,0 11-4 16,3 2-4-16,3 6-5 0,0 2 1 16,-3 11 1-16,3 8 0 15,-1 10 0-15,1-2 2 31,0 7-1-31,0 14-1 0,0 6 1 16,0-1-1-16,0 8 0 16,0 5 0-16,-1 1 0 15,1-1 2-15,0 6-1 16,-3-3-1-16,-3-8 1 0,0-3-1 16,-3 1 0-16,0-6 0 15,-3 0 4-15,0-13 2 16,-3-2 4-16,0-6 1 15,-3 2-1-15,0-4-1 0,0-6-3 16,3-8 1-16,-3-5-2 16,0-8 2-16,3-6-4 15,0-4 0-15,0-4-1 16,0-2 1-16,3-2-2 16,0-4 2-16,3-1-2 15,0-4-1-15,0 0 3 16,0 1 0-16,3-1-1 15,3-4-2-15,-1-1 1 16,1-5 1 0,0-1-3-16,0-1 0 15,0-1 1-15,3 0 0 0,0-2 2 16,3 5 1-16,6-8-1 16,-1 5 1-16,4-5 0 0,3-3 1 15,3-2-2 1,8-1 1-16,10-2-2 15,5 0 2-15,1-2-2 16,6-4-1-16,2 1 1 0,6 0 1 16,7-3-3-16,5 3 0 15,0-1 1-15,1 1 2 16,2 0-1-16,6-1-1 16,1 1 1-16,-1 0-1 15,-6-1 0-15,1 1 2 16,2-3-1-16,3 0 2 15,0 0-2 1,-8 0 2-16,2-2-2 0,-3 2 2 16,-5 0-2-16,-4-3-1 15,-2 3 1-15,-10 3-1 16,-8-3-5-16,-10 3 1 16,-5 2-33-16,-12-2-13 15,0 2-79-15,-7 1-33 0,-2-6 84 16,0-3 40-16</inkml:trace>
  <inkml:trace contextRef="#ctx0" brushRef="#br0" timeOffset="5118.565">20705 5715 472 0,'-9'-16'178'0,"12"16"-138"0,3-3-5 0,0 3-12 16,0-5-10-1,0 5 5-15,0-3-12 16,0 3-4-16,3 0-1 15,0 3-1-15,0 2 0 0,0 1-3 0,0 4 2 16,0 3 1-16,0 1 0 16,-1 4 0-1,1 9 2-15,0 10-1 0,0 13-1 16,3 11 1-16,0 0-1 16,3 2 0-16,0 14 0 15,3 13 0 1,0 5 0-16,-1 5 0 0,1 14 0 15,3 8 0-15,-3 0 0 0,0 10 0 32,-3 8 0-32,3-5 0 0,-4 8 0 15,4 0 2-15,-3-6 3 16,3 6-2-16,-3-5 0 16,3-6-1-16,0-5 1 15,-6 3 0-15,2-6 1 0,-2-7-2 16,0-9 1-16,0 8-2 15,-3-7 2-15,0-1-2 16,-3-12 2-16,-3-1-2 16,0 0-1-16,-3 19 1 15,0-16-1-15,0-11 0 16,-3-10 2-16,0-14-1 16,3-4 2-16,-3-7 0 0,3-4 1 15,0-6 0 1,0-2 2-16,0-6-1 0,0-4 0 15,3-1-3 1,0-8 1-16,0-3-2 16,0 1 2-16,3-6-2 15,0-2-1-15,0-1 3 16,0-2 0-16,0 0 1 16,3 0 0-16,2-3-2 0,4 1 1 15,6-1-2-15,3-2 2 16,3-1-2-16,3 1 2 15,2 0-2-15,4-1-1 16,3 1 1-16,-4 2 1 16,4-5-3-16,6 0 0 0,5 3 3 15,7-1 1 1,2-2 1-16,7-2 0 0,-1-1 0 16,-2-2 0-16,5-3-5 15,7-3 1-15,-1 1 0 16,1-1 2-16,-7 1-1 15,-3-1-1 1,1 0-2-16,-1 1 1 16,-2-1 1-16,-4 1 2 15,-2 2-32-15,-15 2-12 16,-10 4-105-16,-17 2-46 0,-24 0 100 16,-14-3 47-16</inkml:trace>
  <inkml:trace contextRef="#ctx0" brushRef="#br0" timeOffset="10368.3405">18908 8384 356 0,'-6'8'134'0,"3"-5"-104"0,3-1 12 15,0-2-2-15,0 0-7 0,0 0 3 16,-3 0-11-16,0 0-3 16,0-2-13-16,3-6 3 0,-3 0 2 15,0-3 1-15,-3-4 1 16,3-7-2-16,-3-4-1 15,0-6-1-15,0-2 0 16,-3-6-2-16,3-2 1 16,0-1-4-16,0-2 1 15,0-5-3-15,3-5 0 16,-3-9-3-16,3-5 1 16,0 3-2-16,3-8 2 15,-3-3-2-15,3-5-1 16,0 0 1-16,0 6 1 15,0-1-1 1,-3 0-1-16,0 0 3 16,0-2 0-16,-5 2-4 0,2 6 1 15,-3 5 0-15,0 2 0 16,0 3 0-16,0 3 2 16,-3 0-1-16,0 5-1 15,0 3 1-15,3 5 1 0,0 5-1 16,0 6 2-16,0 5-2 15,3-3 2-15,0 11-4 16,1 2 0-16,-1 3 1 16,3 3 0-16,0 3-3 15,0-1 2-15,0 3 1 16,3 3 0-16,-3-1 0 16,3 1 0-16,-3 5-3 15,0 0 2-15,0 3-1 0,-3 5 0 31,0 2 0-31,-3 6 0 0,-3 3 0 0,0 5-2 16,-3 5 0 0,3 5 3-16,-3-2 0 15,4-1 1-15,-4 4 0 16,3-3 0-16,0-1 0 16,0-2 0-16,0 1 0 0,0-7 0 15,3-1 0-15,0-7 0 16,0-1 0-16,3-1 0 15,3-5 2-15,0 0 1 16,3-3-1-16,0-5 1 16,3-3-2-16,3-2 2 0,0-3-2 15,0-5 2-15,0-6-2 16,3 1 2-16,3-3 0 16,0-6 1-16,0-2-5 15,3-3 1-15,0-2 2 16,3 0 1-16,-4 2-1 15,1 3-2-15,-3 2 1 16,-3 4-1 0,0 4-3-16,-3 3 0 15,0 3-1-15,0 2 3 0,-3 3-2 16,0 3 1-16,0 0 2 16,0 0 0-16,3 2 0 15,0 0 2-15,3 1-1 16,0-1-1-16,-1 3 1 15,4 0-1-15,0 3 0 0,3-1 2 16,0 4-1-16,0-1-1 16,0 3 1-16,0 2-1 15,-3 1 0-15,3 5 0 16,-1 2 11-16,1 3 7 16,-6 3-9-16,3-3-5 15,-3 1-2-15,3-4-2 16,-3 1 0-16,0-3 0 0,0-3 2 31,0 0 1-31,-3-5-4 16,0 0 1-16,0-3-11 0,-1 0-5 15,1-2-45-15,0-3-18 16,0-8 41-16,-3-10 19 16</inkml:trace>
  <inkml:trace contextRef="#ctx0" brushRef="#br0" timeOffset="13947.0233">20589 9199 348 0,'15'19'132'0,"-12"-14"-103"0,0-5 3 16,-3 0-4-16,6 0-10 15,0 0 1-15,0-3 5 16,3 1 2-16,-3-4-13 15,0 1 1-15,0-3 0 0,3-2 6 16,-3-6 2-16,-1-5-3 0,1-6-1 16,0-7-6-16,-3-6 0 15,0 0-5-15,-3-7 1 16,0-4-3-16,-3-4 0 16,0-6-1-16,-3-5 2 15,-2 0-1-15,5-8 2 16,0-6-2-1,0-7 0-15,0-3-3 0,3 0 1 16,0-5-2 0,0-6 2-16,-3 1-2 15,0 4-1-15,0 4 1 16,-3-3 1-16,-3-1-1 0,0 4 2 16,-3 7-4-16,0 3 0 15,3 0 1-15,0 3 2 16,0-3-3-16,0 5 0 15,0 6 1-15,0 4 2 16,1 4-1-16,-1 7 2 0,0 3-2 16,0 6-1-16,0 2 1 15,0 5 1-15,0 3 1 16,0 5 1-16,0 6-2 16,0 5-2-16,0 2 1 15,-3 9-1-15,0 4-3 16,-2 12 2-16,-4 7-1 15,-3 11-2-15,-3 5 0 16,0 8 3-16,3 0-2 16,-2 3 1-16,-1-3 2 0,0 0 0 15,3-3 0 1,3-2 2-16,3-3-3 16,4-8 0-16,-1-2 3 15,3-4 1-15,6-7-1 16,3-5 1-16,3-8-2 0,3-6 2 15,6-10-2 1,2 0 2-16,1-6-4 16,3-4 0-16,0-6 3 0,-3-3 1 15,3-2-1-15,-3-3-2 16,0 0 1-16,-1 2-1 16,1 4 0-16,0 4 2 0,0 6-1 15,-3 0 2 1,0 8 0-16,-3 5 1 0,0 3 0 15,-3 2 0-15,0 6-2 32,0 2-2-32,0 3 1 0,-1 5-1 15,1 3 4-15,0 3 5 16,0 2-10-16,0 0-3 16,0 3-1-16,0 0 3 15,0 3 1-15,3-3 3 0,0-1-1 16,0 1-1-16,0-2-6 15,3-1-1-15,0 0-48 16,3-2-18-16,-1-3 39 16,-2-8 19-16</inkml:trace>
  <inkml:trace contextRef="#ctx0" brushRef="#br0" timeOffset="15252.5317">22107 10652 472 0,'-6'-3'178'0,"12"0"-138"0,-3-10 6 0,3 8-5 0,-3-8-16 16,3-6 0-16,-3-10-8 15,0-11 0-15,3-10-10 16,0-8-2-16,0-8 1 0,-3-11-1 16,0-16 2-16,-3-5-4 15,0-10 0-15,0-14-1 16,0-7-2 0,-3-6 1-16,0-13-1 15,0 5 0-15,0 2 0 16,0-9 0-16,0 9 0 0,0 4 0 15,-3-6 2-15,0 8-1 16,0 3 2-16,0-1-4 16,0-4 0-16,-3 10 1 15,0 0 0-15,3-3 0 16,-3 9 0-16,3 7 0 0,0 8 0 16,1 0 0-16,-1 6 0 15,0 7 0-15,0 11 0 16,0 8 0-16,0 5 2 15,-3 6-1-15,0 7-1 16,0 6 1-16,-3 5 1 16,0 5-3-16,0 8 0 15,-3 6 1 1,-2 5 0-16,-7 5-3 16,0 11 2-16,-6 13-4 0,0 10 1 15,1 9 0-15,-1 10 2 16,0 2 1-16,3 6 3 15,0 0-3-15,4 3 0 16,2-6 1-16,6-2 0 0,3-3 0 16,3-8 0-16,3-8 0 15,3-5 0 1,3-5 2-16,6-6 1 0,6-10-1 16,0-11-2-16,3-8 1 15,3-8 1-15,0-5-1 16,-1-5 2-16,4-1-2 15,0-2-1-15,0-5 1 16,0-3 1 0,0-2-1-16,-1 4 2 15,1 4-2-15,-3 7-1 0,-3 8 3 16,0 6 2-16,-3 7-2 16,-3 9-2-16,0 2 0 15,3 8-1-15,-1 8 0 16,7 8 0-16,0 8 0 15,0 7 2-15,3 1-3 0,3 0 0 16,-3-3 1-16,2 0 0 16,1-3 0-16,-3 1 0 15,0-6-5-15,0 0 1 16,-6 0-106-16,-7 3-46 16,-8 3 79-16,-11-6 40 15</inkml:trace>
  <inkml:trace contextRef="#ctx0" brushRef="#br0" timeOffset="16433.1918">18393 10795 472 0,'6'-3'176'0,"6"3"-137"0,2-3 4 0,-5 3-8 16,3-2-17-16,3-1 0 15,6-2-11-15,6-1-4 16,8 1-2-16,7 0-1 0,6 2 0 15,8 3 0-15,1-3 2 0,5 1-1 16,4-1-1-16,14 1 3 16,4 2 2-16,2 0-2 15,6-3 0 1,12 3 1-16,6 3 0 16,1-3 2-16,11 0 3 15,3 2 0-15,0 1 0 16,6-1-3-16,5 4 1 0,-2-1-4 15,3-2 0-15,3 2 1 16,-3 3 0-16,-6-5 0 16,3 2 2-1,0 0-1-15,-3 0 2 0,-6-2-6 16,0 0-1-16,-3-1 0 16,-9 1 0-16,-12 0-3 15,9-3 0-15,-9 0 2 0,-5 2 0 16,-13 1-2-16,-9 0 2 15,-11-3 14-15,-1 2 6 16,-11-2-25-16,-6 0-11 16,-1 0 24-1,-2 0 13-15,-12-2-8 16,-1492 2-6-16,2962-3-22 16,-1488 0-10-16,-3 1 16 15,-6-4 9-15,0-2-22 0,-3 1-11 16,-3-1-43-16,0-3-18 15,0-2 50-15,3-3 25 16</inkml:trace>
  <inkml:trace contextRef="#ctx0" brushRef="#br0" timeOffset="16885.275">22649 10496 412 0,'-24'-6'154'0,"21"6"-120"0,-6 0 12 16,6 3-2 0,0-3-13-16,-3 3 2 15,0-3-15-15,0 2-3 16,3 1-9-16,0-1-4 0,0 1-1 16,3 2 3-16,0 1 5 0,3-1 1 15,3 3 4-15,3 0-1 16,6 0 2-16,3 2-2 15,3 4 0-15,3-1-3 16,8 0-1-16,1 0 1 16,0 3 1-16,0 0-10 0,-1 0-5 15,-2 0 10-15,-3 0 6 16,-3 2-4-16,-4-2-2 16,1 3 1-16,-6-1 0 15,-3 1-1-15,-3-1-1 16,-6 1-1-16,3-3 2 15,-6-1-1-15,-6 1 0 16,-6 3-3-16,-6-1 1 16,-12 1-4-1,-11 2-2-15,-13-2-27 0,-8 4-10 16,-25 6-75-16,-17 6-30 16,-6 5 79-16,-39-1 39 15</inkml:trace>
  <inkml:trace contextRef="#ctx0" brushRef="#br0" timeOffset="26084.1789">13979 9842 248 0,'-6'3'93'0,"0"-1"-72"0,3 1 22 0,3-3 8 16,0 0-14-16,0 0-3 15,0 0-7-15,6 0-2 0,3 0-14 16,3 0 0-16,3-3 0 0,5 1-2 15,4-1 0-15,0 0-1 16,6-2 2-16,-3 2-3 16,2-2-2-16,-2 0-2 15,0 2 0-15,-3 1 0 16,-3-1 1-16,-4 3 0 16,-2 0 2-16,-3 0 1 15,0 3 3-15,-3 5-3 16,0 2 1-16,-3 9-5 15,0 7 0-15,-3 8-1 16,0 9 1-16,0 4-2 16,0 6 2-16,0-2-2 0,0-1-1 31,0 3 1-31,0 0-1 0,3 0 0 16,0-3 0-16,0-2 2 15,-1-1 3-15,1-2 2 16,0-5 1-16,0-3-2 15,-3-3-1-15,0-2 1 16,0-3 1-16,0-2 3 0,-3-1 1 16,0-5 1-16,0-2 2 15,0-3 2-15,0-3 2 16,0 0-1-16,0-2 1 16,0-3-7-16,0-1-2 15,0-1-7-15,-3-1-4 0,-3-2 14 16,-6-1 6-16,-11 1-11 15,-10 2-3-15,-15 9-32 16,-11 7-14-16,-10 13-128 16,-17 3-58-16</inkml:trace>
  <inkml:trace contextRef="#ctx0" brushRef="#br0" timeOffset="29757.065">11824 11522 440 0,'12'27'165'0,"-21"-30"-129"0,0 3-9 0,9 0-13 16,0 0-55-16,3 3-19 16,6-1 30-16</inkml:trace>
  <inkml:trace contextRef="#ctx0" brushRef="#br0" timeOffset="32915.3772">6392 11496 156 0,'-12'-14'60'0,"12"14"-47"0,-3-8 13 15,3 6 3-15,0-3-11 16,0-3-2-16,0 2-5 16,-3-2 0-16,0 0-6 15,0 3 1-15,0-3 4 0,0 3 7 16,0 0 4-16,-3 2-8 0,1 0-3 16,-1 3-4-16,0 6-1 15,-3 2-6-15,3 5 1 16,-3 3 0-16,3 5 0 15,0 0-3-15,0 3 0 16,0 2-3-16,3 6-1 16,3 2-1-16,6 1 2 15,6-1 4-15,6 3 1 16,6-5-2 0,5 0 2-16,7-3 1 15,6-3 0-15,2 3-3 16,4-5 0-16,3-3 2 15,-1-5 0-15</inkml:trace>
  <inkml:trace contextRef="#ctx0" brushRef="#br0" timeOffset="33134.7904">8104 11541 408 0,'-3'-6'154'0,"0"1"-120"0,0 5 6 0,3 0-4 16</inkml:trace>
  <inkml:trace contextRef="#ctx0" brushRef="#br0" timeOffset="33284.3906">8101 11535 704 0,'9'8'17'0,"-1"3"-9"16,4 5-1-16,0 5-1 0,-3 5-5 0,0 9 0 15,-3 7-3-15,-6 0-2 16,-3 3 3-16,-9-2 0 16,-6 2-10-16,-5 0-5 15,-7 0-96-15,-15 0-40 16,-8-8 75-16,-1-14 39 15</inkml:trace>
  <inkml:trace contextRef="#ctx0" brushRef="#br0" timeOffset="35749.8868">17649 11136 384 0,'-6'5'143'0,"6"-5"-112"0,0 0 14 0,0 0-2 15,0 0-12-15,0 0-1 16,3 5-10-16,0-2-5 15,6 5-8-15,-4 0-1 0,7 8 1 16,-3-3 1-16,6 11 2 16,-3-3 4-16,0 5 1 15,0-2 0-15,-3 3 1 16,-3-3 3-16,-6-1 2 0,0-2-7 16,-6 6-1-16,0-9-12 15,-9 4-3-15,3-6 18 16,-9-1 11-1,3-1-13-15,-2-4-5 0,2 1-6 16,-3-6-3-16,3 0-4 16,-6-5-2-16,3 0-33 15,-2-10-11-15,5 2-65 16,-3-19-29-16,6 6 76 16,0-16 35-16</inkml:trace>
  <inkml:trace contextRef="#ctx0" brushRef="#br0" timeOffset="35968.3738">17556 10916 584 0,'-12'8'220'0,"12"-8"-172"0,-6 5 3 0,6-5-13 15,-3 3-22 1,3 0-2-16,-3-1-10 15,1-2-3-15,-1 0-1 16,0 0-22-16,3 0-8 0,0 0-75 0,3-8-34 16,-3 1 72-16,5-9 34 15</inkml:trace>
  <inkml:trace contextRef="#ctx0" brushRef="#br0" timeOffset="36923.8229">19193 8138 448 0,'-3'-5'167'0,"3"5"-129"0,0-8 21 0,0 8 2 16,0 0-15-16,0 0-2 15,0 0-17-15,0 0-6 0,3 0-12 16,-3 0 3-16,0 0 1 0,0 0-4 15,3 5-1-15,0 1-2 16,0 7-1-16,0 0-3 16,0 11 1-16,0-8-2 15,0 8-1-15,0-3 1 16,-3 5-1-16,0-5-7 16,0 3 0-16,0-5-32 15,0-1-12 1,0-2-82-16,0-3-36 15,0-2 85-15,0-14 44 0</inkml:trace>
  <inkml:trace contextRef="#ctx0" brushRef="#br0" timeOffset="37128.2743">19253 7826 496 0,'-24'13'187'0,"24"-13"-146"0,-18 8 15 0,18-5-1 16,-6 2-24-16,3-2-5 15,-3 2-15-15,3-2-7 16,0 2-3-16,0-2-45 0,3-1-18 16,0 1 31-1,0-14 18-15</inkml:trace>
  <inkml:trace contextRef="#ctx0" brushRef="#br0" timeOffset="47646.1432">2207 9350 376 0,'0'-8'143'0,"-2"11"-112"0,-1-9 25 0,3 6 5 16,0 0-8-16,0 0 2 15,-3 0-18-15,0 0-8 16,0 0-16-16,3 0 5 0,-9 0 4 16,3 0-11-16,-6 0-4 15,-3 0 9-15,6 0 6 16,-6 0-9-16,0 3-2 15,-3 0-5-15,-5 2 1 16,-4 0-4-16,-6 8 0 16,0-2-1-1,-5 13 1-15,2-3-2 0,-6 11 2 16,10-8-2-16,-7 7-1 16,9-4 1-16,-6 10-1 15,7-11 0-15,-1 9 0 0,9-6 0 16,-6 8 0-16,6-8-3 15,3 8 2-15,4-5 1 16,5-1 0-16,-3-7-3 16,3 0 2-16,3-5-10 15,3-4-5-15,0-1-34 16,3-6-13-16,0-3-64 16,0-5-28-1,0 0 81-15,-6-3 38 16</inkml:trace>
  <inkml:trace contextRef="#ctx0" brushRef="#br0" timeOffset="48912.8585">1133 10297 376 0,'-3'-5'140'0,"3"5"-109"0,-6-5 31 16,6 5 6-16,0 0-15 15,0 0-4-15,0 2-14 16,0 3-5-16,0-5-17 16,0 0-1-16,0 6 1 0,0-1-3 15,6 11 2-15,-6-3-5 16,3 11 1-16,3-6-7 15,-6 9-1-15,3-3-2 16,0 2 0-16,0 1 0 16,0 2-2-16,0-5 16 15,3 2 6-15,-6-2-8 16,3-3-3-16,-3-2-5 16,0-4 1-16,0-1-2 15,0-4 2-15,0-2 0 0,0-8 1 16,0 0 0-16,6-2 0 15,-6-1-2-15,0-8 1 16,0 1-2-16,3-6-1 16,0 3 1-16,3-6 1 15,-6 3-1-15,9-8-1 16,-9 3 1-16,6-8-1 16,0 5 0-16,2-7 0 15,1 7 0 1,-3 0 0-16,0 3 0 0,3 2 2 15,0 3-3-15,3 6 0 16,-3-1 1-16,3 9 2 16,-3-1-1-16,3 8 2 15,0 1 0-15,5 7 1 16,-2-3 0-16,3 9 0 0,0-3 0 16,-6 2 0-16,0-2-2 15,3 0-2 1,-3 0 1-16,-3 2-1 0,0-4 0 15,-4-1 0-15,1 0 0 16,0 0 0-16,-3-2 0 16,-3 2 0-16,0-2 0 15,0-1 0-15,0 1 0 0,0-1 0 16,0 1-7-16,0-3-3 16,0 0-41-1,0 5-16-15,0-2-94 16,0 7-38-16,-6 6 103 15,3-11 50-15</inkml:trace>
  <inkml:trace contextRef="#ctx0" brushRef="#br0" timeOffset="55318.7387">3050 11676 384 0,'-6'-11'143'0,"6"11"-112"0,-9-8 30 0,9 8 6 16,-3-3-17-16,0-2-2 15,-3-6-14-15,0 4-6 16,-3-4-16-16,3 3 1 0,-6-3 1 15,3 4 4-15,-9-1 1 16,4 0-15-16,-10 2-6 16,6 4-3-16,-12 2 1 15,6 0 2-15,-8 8 1 16,-1 0 1-16,-3 13 0 16,6-3 8-16,-5 14 7 15,5-6-18 1,-6 12-7-16,6-9 4 15,-5 16 2-15,5-8 4 16,-6 26 2-16,12-15-3 0,-8 18 0 16,8-13 1-16,0 5 0 15,3-13 0-15,3 3 0 16,3-9 0-16,1-2 0 16,2-2-3-16,3-9 2 0,6-2 5 15,-3-5 2-15,0-4-18 16,6-1-6-16,0-4-69 15,6-5-28-15,0 1 59 16,-6-6 28-16</inkml:trace>
  <inkml:trace contextRef="#ctx0" brushRef="#br0" timeOffset="56437.364">1716 12856 324 0,'-9'-16'123'0,"9"16"-95"0,-5 0 36 0,5 0 9 15,-3 2-6-15,3-2 0 16,-3 0-24-16,3 0-11 0,0 3-19 16,0 0 0-16,0 5 1 0,0-3-3 15,0 8 1 1,0-2-3-16,0 15 0 0,3-5-3 16,0 16 1-16,2-8-2 15,-2 11 0-15,3-8-6 16,-3 2 1-16,0-5-2 15,3 3 0-15,-3-5 2 16,3-4 0-16,-6-2-3 16,3-5 2-16,3-2-1 15,-6-4 0-15,3-2 0 16,-3-5 0-16,0-1 15 16,0-7 6-16,0 2-9 0,3-7-3 31,3-11-23-31,-6 2-7 0,3 1 12 0,3-9 5 15,0 3 20-15,3-7 11 16,-3 4-31-16,6-2-11 16,-3 5 22-1,6-2 14-15,-1 5-8 16,-2 2-5-16,0 3-4 0,3 3-2 16,-3 2 0-16,9 6 0 15,-9 0 0-15,6 10 2 16,-3-2-1-16,-1 10 2 15,-2-2 0-15,3 7 3 16,0-2-1-16,-6 8 0 0,0-6-1 16,3 9 0-16,-6-6-2 15,3 3 1-15,-3-3-2 16,3 0 2-16,-6-2-2 16,0-1-1-16,0-2 1 15,-1 3-1 1,1-6-7-16,3-3-3 15,-6 1-49-15,3-6-22 16,6-5 40-16,0-5 20 16</inkml:trace>
  <inkml:trace contextRef="#ctx0" brushRef="#br0" timeOffset="71658.4054">4035 12755 376 0,'0'-5'140'0,"0"5"-109"0,0-11 27 15,0 6 3-15,0 0-13 16,0-1-4-16,0-4-5 16,0 2-2-16,0-3-20 15,0 1 3-15,-3-1 1 0,0 0-9 16,0 3-4-16,0 1 8 16,-6 1 6-16,3 4-7 15,-6 2-3-15,3 0-5 16,-3 5-2-16,1 0-3 15,-4 8 1-15,0-2-4 16,-6 10 0-16,3-2 1 16,-9 12 0-16,0-4 0 0,-5 18 2 15,5-8-1-15,-6 21-1 32,6-10 1-32,-2 10-1 0,5-10 0 0,0 7 2 15,6-10-1 1,0 13 2-16,9-13-2 15,-5 6 2-15,5-9-4 0,3 0 0 16,3-7 1-16,0-4 0 16,0-4 0-16,3-6 0 15,0-3-3-15,0-2 2 16,0-2-4-16,0-6-1 16,0 2-35-16,0-2-13 15,3-5-91-15,-3-3-41 0,0 0 90 16,0-6 43-16</inkml:trace>
  <inkml:trace contextRef="#ctx0" brushRef="#br0" timeOffset="72813.1401">3115 14186 340 0,'-3'-2'126'0,"3"-1"-98"0,-3 0 39 0,3 3 9 16,0 0-14-16,0 0-1 16,0 0-20-16,0 0-7 15,0 0-20-15,0 0 2 0,3 3 2 16,-3-3-6-16,3 8-2 16,0-3-3-16,3 8-2 15,-6-2-3-15,6 8-2 16,0-4 1-16,0 17-1 15,3 13-3-15,-3-10 2 0,0-6 1 16,0 2 0 0,0-4-3-16,-6 2 2 15,3 5 1-15,0-12 0 16,0-4 0-16,0-5 0 16,0 1 0-16,0-7 0 15,0 1-3-15,0-2 2 0,0-4 1 16,3-10 0-16,-3 6 11 15,5-11 7 1,-2-1-9-16,3-12-5 0,0 2-2 16,3-10 0-16,0 5-14 15,3-3-5-15,-3 5 20 16,3-2 11-16,-3 5-6 0,3 3-4 16,-4 3-2-16,1 2 0 15,0 3-1-15,0 2 2 16,-3 3 0-16,3 5 1 15,-3 1 0 1,3 7 0-16,-3 0 0 16,3 17 0-16,-3-7 0 15,-1 20 2-15,1-6-3 16,0 11 0-16,-3-9-1 16,0 6 1-16,0-5-2 0,0 3-1 15,0 10-2-15,0-14 1 16,-3-7-34-16,3 0-17 15,0 5-163-15,3-8-70 16,0-5 145-16</inkml:trace>
  <inkml:trace contextRef="#ctx0" brushRef="#br0" timeOffset="87424.7259">5606 13472 308 0,'-6'8'115'0,"4"-5"-89"0,-1-9 30 16,3 6 6-16,0 0-6 16,0 0 2-16,-3 3-13 15,3 0-6-15,-3-3-21 16,0 0 2-16,-3 5 3 0,0-3-3 15,-3 9-2-15,3-3-6 16,-6 11 0-16,3-4-5 0,-6 9 1 16,3-3 4-16,-3 16 4 15,3-5-17-15,1 37-6 16,2-16 3-16,0 18 3 16,3-12 2-1,3 20-1-15,3 27 1 16,3-24-1-16,0-19 0 15,9 9 0-15,-3-17 0 0,8 6 2 16,-2-13-1-16,6 5 2 16,-3-11-4-16,6 6-2 15,-6-11 2-15,2-3 0 16,-2-5 1-16,-3-2 2 16,0-6-3-16,-3-5 0 0,6-1-39 15,-6-7-18-15,-3 0-45 16,0-5-18-1,0 0 64-15,2-3 30 16</inkml:trace>
  <inkml:trace contextRef="#ctx0" brushRef="#br0" timeOffset="88163.3571">5928 15369 124 0,'3'-21'49'0,"-3"13"-38"0,3-8 6 16,0 11-1-1,0-1-5-15,0 1 1 16,3-5 8-16,-3 2 7 16,3-6-14-16,0-4 17 0,0 5 7 0,-1 2 9 15,1-2 7-15,0 0 2 16,0-1 3-16,0 1-1 16,-3 5-1-16,0 0-8 15,0 3-3-15,0 0-8 16,0 5-2-16,0 0-12 15,0 8-1 1,0-3-11-16,3 16-2 0,-3-2-7 16,3 12-4-1,0-4-2-15,0 10 0 16,0-5 14-16,0 13 7 0,0-8-8 16,0 15-5-16,-3-9-2 15,3 18 0-15,0-14-1 16,-3 9 2-16,0-11-2 15,3 5-1-15,-4-10 1 16,1-1-1-16,0-1 0 0,0-7 2 16,-3-4-1-16,0-6-1 15,0 8-2-15,0-18-1 16,0 2-14-16,0-3-4 16,0-7-46-16,0-3-19 0,3 0-106 15,0-5-43-15,0-3 122 16,3-5 59-16</inkml:trace>
  <inkml:trace contextRef="#ctx0" brushRef="#br0" timeOffset="89141.7227">6395 15948 248 0,'9'14'93'0,"-6"-12"-72"0,0 4 40 0,-3-6 15 16,0 2-4-16,0-2 0 15,0 5-14-15,0-5-6 16,0 0-29-16,0 0 6 0,0 0 2 15,0 0-5-15,-3-5-3 16,0 0-7-16,3 0-2 16,0 2-13-16,-3-8-3 15,0 3-4 1,0-10 1-16,-3-9 23 16,3 1 9-16,0 5-12 15,3-16-6-15,0 10-6 0,0-10 0 16,0-8-2-16,3 14 2 15,0 1-4-15,3 4 0 16,0 2 1-16,3-2 2 16,-3 5-3-16,6-3 0 0,-3 3 1 15,3 2 0-15,-3 3 0 16,6 3 0-16,-4 2 0 16,4 3 2-16,-3 1-1 15,3 4 2-15,-3 0-4 47,0 9 0-47,0-1 1 0,0 3 0 0,-3 0 0 0,0 8 0 0,-3-3 0 16,-1 5 0-16,-2-2 0 15,-3 5 0 1,0 0-3-16,-3 3 0 0,1-5 2 16,-7 2 0-16,3-2 1 15,-6-1 0-15,3-2 0 16,-3 0 0-16,-6 2 0 15,6-7 0-15,3-3 0 16,0-3 0-16,0 0 0 0,3-5 0 16,0 0 0-16,3 0 2 15,0 0-1-15,1-5 2 16,2 5-2-16,2-5-1 16,1 0 1-16,3 2 1 15,0 0-1-15,3 3 2 0,0 0-2 16,3 3 2-1,-3 0 0-15,3 2 1 0,-3 0-2 16,3 6-2-16,0-3 1 16,0 5-1-1,2 8 2-15,-2-5 1 16,0-3-1-16,0 3 1 16,-3-3-2-16,3 0-1 15,0 9 1-15,-3-9-1 16,0-3 0-16,0 1 0 0,-3 0 0 15,0-1 0-15,3 3-3 16,-3-5 2-16,-3-2-6 16,-1-1-3-16,1 3-14 15,0-3-5-15,0 0-25 16,0-2-10-16,0 0-37 0,3-3-13 16,0-11 60-16,0 3 29 15</inkml:trace>
  <inkml:trace contextRef="#ctx0" brushRef="#br0" timeOffset="89613.4647">6970 15443 340 0,'3'0'129'0,"-3"0"-100"0,3 0 37 16,-3 0 13-16,0 0-13 16,0 0-2-16,0 0-14 15,0 0-6-15,3 3-25 16,-1-3-7-16,1 8-4 0,0-6 13 15,-3 6 6-15,0-3-11 16,0 9-4-16,0 10-6 16,3-1 1-1,-3-2-2-15,3 17 0 16,0-7-3-16,6 17-2 0,-6-8 1 16,0 13 1-16,0-11-1 15,0 11 2-15,0-8-2 16,0 10-1-16,0-7 1 15,0 2-1-15,0-7 0 16,0-4 0-16,0 6-3 0,0-10 0 16,-3-9-7-16,3-7-4 15,0-6-50-15,0-5-22 16,0-6 44-16,-6-10 23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6T20:44:39.38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10121 11316 260 0,'-8'-16'96'0,"8"16"-75"0,-9-19 43 15,9 17 13-15,-3-6-8 16,-3-8-4-16,0 5-14 15,3 1-5-15,-3-1-26 16,0 1 6-16,-3-1 4 0,-3 0-3 16,3 6 1-16,0 2-11 15,-3 11-3-15,3-2-8 16,-3 20-4-16,4-5-1 0,-1 22-1 16,3-9-3-16,3 19 2 15,0-5-1-15,6 28 0 16,0-15 2-1,9 13 0-15,-4-16 0 16,10 11 2-16,-3-13-1 0,12 10 2 16,-6-13-2-16,9 0 2 15,-7-11-2-15,10-5-1 16,-9-8-2 0,9-8 1-16,8-7-4 0,-8-14 1 15,-6 0 13-15,12-14 8 16,-7 4-8-16,7-14-2 15,-9 3-5-15,5-11 1 0,-8 6-4 16,0-19 0-16,-6 8 1 16,0-14 2-16,-3 9 1 15,-7-8 1 1,-2 7-2-16,-6-7-2 16,0 10 3-16,-12-10 0 15,3 10 1-15,-11-15 2 16,2 10-3-16,-12-8 0 0,3 8-1 15,-9 3 1-15,7 7 0 16,-7 1 3-16,6 5-3 16,-3 5 0-16,7 3-1 15,-7 5-2-15,3 3 1 16,-6 5 1-16,6 3-1 16,-5 5-1-16,5 0 1 15,-3 7-1-15,3-1-5 0,4 12-1 16,2-5-22-1,3 14-8-15,3-6-42 0,9 11-15 16,3-6 49 0,9 1 23-16</inkml:trace>
  <inkml:trace contextRef="#ctx0" brushRef="#br0" timeOffset="449.741">10797 10763 412 0,'-9'-13'154'0,"9"13"-120"0,-3-8 28 15,3 8 3 1,0-3-13-16,0-2-1 0,0 2-14 15,0 0-5 1,-3 3-18-16,0 0-11 0,0 6-5 16,0-1 16-16,-3 16 8 15,3-2-9-15,-3 20-4 16,0-4-6-16,1 23 0 0,2-8-2 16,0 37 2-16,0-18-2 15,3 34-1-15,0-21 1 16,3 35-1-16,0-27 0 15,8 13 0-15,-2-24 0 16,12 19 0-16,-3-18 0 0,15 2 0 16,-9-19 0-16,11-2 0 15,-5-13-3-15,9-11 0 16,-9-8-27-16,2-8-10 16,-5-5-99-16,6-11-44 15,8-8 95-15,-5-4 44 16</inkml:trace>
  <inkml:trace contextRef="#ctx0" brushRef="#br0" timeOffset="1446.7701">11434 11347 480 0,'-6'-7'181'0,"6"7"-141"0,-3-6 25 16,3 6-1-16,0 0-25 15,0 0-7 1,0 0-6-16,0 0-2 16,3 8-13-16,-3-3-2 0,6 11-2 0,0-2-1 15,3 12-1 1,-3-5-3-16,3 14 1 16,0-6-2-16,0 18 2 0,0-7-4 15,0 10 0-15,-4-10 3 16,1 0 3-16,0-9-2 15,0-2 0-15,-3-2-3 16,3-6-1-16,-3-5 1 16,0-5 2-16,0-1-1 0,0-18 2 15,0 6-2-15,0-25-1 16,0 6 1-16,3-16-1 16,-3 8 0-16,3-14 0 15,0 9 0-15,0-3 0 16,0 5 0-16,3-2 0 15,-3 7 0-15,3 1 0 16,0 5 2-16,2 2 1 16,-2 3-4-16,6 8 1 15,-3 3 0 1,6 8 2-16,-3-1-1 0,9 12-1 16,-6-4 1-16,2 9-1 15,-5-3 0-15,3 15 0 0,-3-4 0 16,-3 18 0-16,-3-8 0 15,-3 8 0 1,0-8 0-16,-6 0 0 16,0-5 0-16,0-3 0 0,0-3 0 15,0-2 0-15,0-5-18 16,0-6-5-16,0-3-53 16,0-10-23-16,0 0 52 15,0-15 26-15</inkml:trace>
  <inkml:trace contextRef="#ctx0" brushRef="#br0" timeOffset="1950.4232">11761 11091 476 0,'-14'-5'178'0,"14"5"-138"0,-3-3 26 0,3 3 1 16,0 0-28-16,0 0-10 15,6-3 2-15,-1 1 2 16,7-1-17-16,-3 0-5 0,9 3 0 0,-3 0-5 16,6 0-1-16,-3 0-2 15,3 6 0-15,-4-1-2 16,1 3 2-16,-3 0-2 15,-3 8 2-15,-3-3-2 16,-3 8-1-16,-3-5 1 16,-3 8-1-16,0-6 0 15,-3 3 0 1,0-2 0-16,0-3 0 16,0-3 0-16,0 0 0 0,0-2 0 15,6-3 0-15,-3-3 0 16,6 0 0-16,0-2 0 15,6 0 0-15,-3-1 0 16,6-2 0-16,-3 0 0 16,5 0 0-16,-2 0 0 0,3 0 0 15,-3 0 0-15,3 0 0 16,-3 0-9-16,3 0-2 16,-3 0-117-16,-1 0-52 15,4 0 100-15</inkml:trace>
  <inkml:trace contextRef="#ctx0" brushRef="#br0" timeOffset="4407.8706">12747 10884 452 0,'-3'-2'167'0,"3"2"-129"0,-3 0 17 0,3 0 1 16,0 0-23-16,0 0-4 16,3 5-11-16,0 0-3 15,3 11-9-15,-3-2 3 0,5 12 3 16,1-5-2-16,3 16 2 15,-3-5-7-15,6 29-1 16,-3-11-4-16,0 16-3 16,-3-13-1-16,3 29 0 15,-3-16 18-15,0 16 8 16,-3-16-9 0,0 3-2-16,-1-13-5 15,1 2-1-15,-3-10-3 0,0-3 1 16,0-6 0-16,0-7 1 15,-3-6-7-15,0-4-2 16,0-4-27-16,0-7-9 16,0-1-43-16,-3-12-19 0,0-1 55 15,-6-16 24-15</inkml:trace>
  <inkml:trace contextRef="#ctx0" brushRef="#br0" timeOffset="5264.8058">13151 11797 320 0,'-3'21'121'0,"3"-21"-95"0,-3 19 44 0,3-16 13 15,0 5-18 1,0-3-3-16,0 0-20 0,0 0-6 16,0-2-21-16,0 0 0 0,0-3 1 15,0 0-2-15,0-6 2 16,0 1-9-16,0-13-2 0,0 4 8 15,-3-17 6-15,3 4-8 16,-3-13-1-16,0 9-6 16,1-9-1-16,-1 6-1 15,0-6 1 1,0 8 0-16,0-13 1 16,3 8-2-16,0-5-2 15,0 5 3-15,0-3 2 16,0 11-2-16,0 3-2 0,0 2 0 15,3 5-1-15,0 3 0 16,0 3 2-16,0 3-1 16,2 7-1-16,1 0 1 15,9 19 1-15,-3-3-1 16,9 19-1-16,-3-5 1 0,6 12-1 16,-6-7 0-16,8 13 0 15,-2-8 0 1,0 16 0-16,-6-11 0 0,3 6 0 15,-6-11 0-15,2 0 0 16,-2-5 0-16,0-6 0 16,-3-5 0-1,0-5 2-15,-3-3-1 16,0-7 2-16,-3-1 0 16,0-18 1-16,0 2-2 15,0-18-2-15,-3 5 1 0,0-13-1 16,0 5 0-16,-3-10 0 15,0 5 0-15,0-13 0 16,0 10 0-16,-3-7 0 16,3 7 0-16,-3 3 0 0,0 5 0 15,0 3 0-15,0 5 0 16,0 3 0-16,0 5 0 16,3 0 0-16,0 3 0 15,0 2 0-15,0 3-7 16,0 3 0-16,0 0-28 15,0 2-9-15,0 3-42 16,3 3-15-16,0 0 53 16,6 7 25-1</inkml:trace>
  <inkml:trace contextRef="#ctx0" brushRef="#br0" timeOffset="5696.651">13800 10810 552 0,'-3'-5'206'0,"3"5"-160"0,-3-5 2 0,3 5-11 16,0 0-6-16,0 0 6 15,0 8-16-15,0-3-7 0,3 16-8 32,0-2-3-32,3 12 3 0,-3-4-3 0,3 21 0 0,0-11-1 15,0 31 1-15,0-12-2 16,0 18 2 0,-3-13-2-16,0 24-1 15,0-14 1-15,0 16-1 16,-3-18 0-16,0 8 0 15,0-16 0-15,0-1 0 0,0-12 0 16,-3 0 0-16,3-11-3 16,-3-5 2-16,0-6-8 15,0-8-2-15,3-2-47 16,-3-10-19-16,0-1-142 16,0-13-59-16,0 0 143 15</inkml:trace>
  <inkml:trace contextRef="#ctx0" brushRef="#br0" timeOffset="6248.1769">14041 10715 496 0,'-12'-8'187'0,"12"8"-146"0,-3-2 24 16,3 2 0-16,0 0-35 15,0 0-9-15,6 2-2 16,0 1 1-16,12 5-10 16,-3 0 1-16,15 10 0 0,-6-2-2 15,11 11 0-15,-8-4-3 16,6 12-1 0,-6-9-1-16,5 14 0 0,-5-6-2 15,3 14 1-15,-6-11-2 16,-3 26 2-16,-4-10-2 15,-5 16-1-15,-3-13 1 16,-9 13-1-16,0-11 0 16,-9 16 0-16,3-13-3 0,-8 5 2 15,2-11 1-15,-9 4 2 16,6-12-1-16,-9 1-1 16,6-8 1-16,-3-3-1 15,4-6-5-15,-1-2 1 16,3-5-36-16,0-3-13 15,3-2-94-15,0-9-42 16,3 1 95-16,-3-11 49 0</inkml:trace>
  <inkml:trace contextRef="#ctx0" brushRef="#br0" timeOffset="15222.32">10449 14292 460 0,'-21'19'170'0,"21"-19"-132"0,-18 23 9 16,15-17-4-16,-3 10-18 16,0-3-3-16,-3 11-6 15,3-6 0-15,-2 11-9 16,2-5-2-16,0 32 1 0,3 31-1 16,6-16 0-16,0-15-1 15,8 21 0-15,-2-14 0 16,12 30 2-1,12 15-3-15,-6-36-2 0,-6-14 0 16,11 0 1-16,-5-10-1 16,3-3-1-16,9 0 1 15,-13-21-1-15,-2-3 0 16,6-13 2-16,-6 0-1 16,11-14 2-16,-8 1 0 0,9-24 1 15,-6 5-2-15,2-26 1 16,-5 7-2-16,-3-17-1 15,0 12 1-15,-6-31-1 16,-3 12 2-16,-3-12 1 16,-4 16-4-16,-8-6 1 15,0 13 2-15,-11-7 1 16,2 12-4-16,-12-12 1 16,3 10 0-16,-12 0 2 0,9 11 3 15,-5-1 4-15,5 9-2 16,-6 2-2-1,6 6 0-15,-9 2-1 0,4 6 0 16,-7 4 2 0,3 4-3-16,-6 12-2 0,-11 9 0 15,14 0-1-15,6-1-3 16,-6 17 2-16,7-6-6 16,-1 11 0-16,-3 7-41 15,12-18-18-15,3-2-162 16,6 2-71-1,1-5 154-15</inkml:trace>
  <inkml:trace contextRef="#ctx0" brushRef="#br0" timeOffset="15812.7417">11636 14020 452 0,'-6'2'167'0,"6"-2"-129"0,-5 0 21 15,5 0 2-15,-3 3-22 16,3 0-2-16,-3 7-11 16,0-2-4-16,-3 11-12 15,3-6-6-15,-3 24-3 0,0-3 12 16,3 35 6-16,0-13-3 16,3 28-1-16,0-15-7 0,6 42-3 15,-3-21 0-15,6 29-1 16,-3-26 0-16,9 21 0 15,-4-24-5-15,7-1 1 16,-3-20 0-16,6-3 2 16,9 11-3-16,-9-32 0 15,-4-8-30-15,7-5-12 16,9 2-68 0,-3-13-31-16,-6-5 74 15,-10-16 35-15</inkml:trace>
  <inkml:trace contextRef="#ctx0" brushRef="#br0" timeOffset="16620.6668">12136 14493 460 0,'-8'13'173'0,"5"-10"-135"0,0-8 19 0,3 5-3 16,0 2-16-16,0 1 0 15,0 8-15-15,3 7-6 0,0-5-10 16,0-2-1-16,2 15 4 0,1-2-11 15,3 21-1-15,0-8-1 16,3 14 1-16,-3-9-1 16,0 0 1-16,-3-5 0 15,0-2 0 1,0-6 0-16,-3-5 0 16,0-6 19-16,0-7 9 15,0-1-13-15,-3-10-7 16,0 0-4-16,0-18 0 15,0 2-3-15,0-24 0 0,0 6 1 16,3-14 0-16,0 11-20 16,3-5-7-16,-3 7 14 15,6 1 6-15,0 5 25 16,2 2 11-16,-2 4-14 16,6 1-6-16,-3 7-4 0,6 7-1 15,-3 2 0-15,6 6 2 16,-3 0-1-16,2 14 0 15,-2-4 1-15,0 22 1 16,-3-8-1-16,0 21-1 16,-3-8-3-16,-3 10-2 15,-3-7 1-15,0 5-1 16,-3-8 0-16,0 0 0 16,0-8 0-1,-3 0 0-15,0-5-11 16,0-3-5-16,0-10-80 15,0-3-65-15,3-19-31 16,2 3 100-16,-2-18 50 16</inkml:trace>
  <inkml:trace contextRef="#ctx0" brushRef="#br0" timeOffset="17229.5511">12470 14136 468 0,'-21'-13'176'0,"21"13"-137"0,-9 2 22 16,9-2 2 0,0 0-23-16,0 0-5 0,0-2-16 15,0-1-7-15,6 1-7 16,0-1-4-16,6 0 2 0,-3 1-4 15,6 2 0-15,-3 0-1 16,5 2-2-16,-5-2 14 16,3 6 7-16,-3-1-6 0,-3 5-3 15,0 1-3-15,-6 5-1 16,0-3-2-16,-3 6 1 16,0-4-2-16,-3 4-1 15,3-3 1-15,-3-3-1 16,0 0 0-16,0-2 0 15,3-3 0-15,0-6 0 16,0 1 0-16,0-3 0 0,0 0 0 16,6 0 0-16,0 0 0 15,6 0 0 1,-3 0 0-16,6 5 0 16,-3-2 0-16,2 5 0 15,-2 0 0-15,3 5 0 16,-3-2 2-16,-3 5 1 15,-3-3 1-15,-6 8 2 16,0-5-1-16,-6 2 2 0,3-2-4 16,-6 0 0-16,0-3-1 15,-3 1 1-15,3-4-2 16,-3 1 2-16,4-3-4 16,-1 0-2-16,3-3-25 15,0-2-9-15,0-1-41 0,3-2-17 16,3 0 50-16,6-8 25 15</inkml:trace>
  <inkml:trace contextRef="#ctx0" brushRef="#br0" timeOffset="17961.2494">13169 14215 340 0,'-6'-10'129'0,"6"10"-100"0,-6-5 29 0,6 5 5 16,0-3-7-16,0 0 2 15,-3 1-13-15,3-1-6 16,-3 0-21-16,3 1 6 0,0 2 4 16,0 0-13-16,0 5-6 0,0 0 8 31,3 14 3-31,0-3-6 0,6 29-1 16,-3-8-5-16,6 13 0 15,-3-8-3-15,3 30 0 16,-3-14-3-16,0 27 1 15,-3-22 0-15,0 8 1 16,0-12 0-16,-3 9 0 0,0-12-2 16,0 5-2-16,0-11 1 15,0-2-1-15,0-11-5 16,-3-8-1-16,0-5-28 16,0-16-13-16,0 0-66 15,0-22-27-15,0 4 73 0,0-22 35 16</inkml:trace>
  <inkml:trace contextRef="#ctx0" brushRef="#br0" timeOffset="18902.3751">13610 15020 416 0,'-9'8'156'0,"9"-8"-121"0,-6 16 19 0,6-14 1 0,0 1-16 15,0-1 0-15,0-2-11 16,0 0-5-16,-3-2-13 15,0 2 5-15,-3-11 4 0,3 3-8 16,-3-16-1-16,0 6 7 16,0-27 6-16,0 11-10 15,0-19-4-15,0 10-2 16,0-10 0 0,3 11-3-16,0-16-3 15,0 10 0-15,3-15 1 0,0 13-1 16,6-6-1-16,-3 11 1 15,6 3 1-15,-3 5-1 16,9 2 2-16,-3 6-4 16,9 0 0-16,-6 5 1 15,8 3 0-15,-2 5 0 0,3 3 0 16,-3 2 0-16,3 1 0 16,-3 4 0-16,-1 6 2 15,-2 0-3-15,-3 11 0 16,-3 0-1-16,-3 10 0 15,0-3 0-15,-3 14-2 16,-3-5-2-16,-6 10 1 16,0-8 1-16,-9 5-1 0,3-7 4 15,-9 2 0 1,6-6 1-16,-9-1 0 16,7-4 0-16,-7-2 2 15,3-3-1-15,0-2 2 16,3-3-2-16,0-3 2 15,3 0-2-15,0-2-1 16,4 0 3-16,2 2 0 16,0-2 1-16,0-1 0 0,3 1-2 15,3-1-2-15,0 1 3 16,0-3 0-16,0 0-1 16,9 3-2-16,0-1 3 15,5 4 2-15,-2-4-2 16,9 6-2-16,-3-2 0 15,6 7 1-15,-6-3-1 16,6 14-1-16,-7-8 1 0,4 11 1 16,-3-6-1-16,0 8-1 15,-3-5 1 1,0 5-1-16,-3-5 0 16,0 2 0-16,-4-5 0 15,1-2 0-15,-3-3 0 16,0-1 0-16,0-1 0 15,-3-4 0-15,0-2-5 0,0 0-1 16,0-3-33-16,-3-5-11 16,0 0-57-16,3-2-23 15,0-1 68-15,6-7 32 16</inkml:trace>
  <inkml:trace contextRef="#ctx0" brushRef="#br0" timeOffset="19365.6428">14217 14025 488 0,'-6'8'184'0,"6"-8"-143"0,-3 8 19 16,3-8 0-16,0 5-23 0,0 0-4 16,3 3-10-16,0 0-3 15,3 8-11-15,0-3 1 0,3 16 3 16,-3-2-3-16,3 26 0 15,-3-11-4-15,0 19 1 16,-1-11-2-16,-2 30 0 16,0-17-3-16,-3 24-2 15,0-12 1-15,0-1-1 0,0-14 0 16,0 1 0-16,0-10-3 16,3-4 2-16,0-7-6 15,0-8 0 1,0-6-43-16,-3-5-19 0,0-5-82 15,0-16-35 1,0 0 94-16,0-21 49 16</inkml:trace>
  <inkml:trace contextRef="#ctx0" brushRef="#br0" timeOffset="20111.1758">14532 13856 480 0,'0'8'178'0,"0"-8"-138"0,12 5 13 15,-9-3-5 1,9 6-17-16,-3 0-3 0,12 8-10 15,-3-3-1-15,6 9-10 16,-4-4 0-16,7 6 0 0,-6-6-1 16,6 12-1-16,-6-7-6 15,2 17-1-15,-5-8-2 16,3 29 0-16,-3-14 16 0,-3 17 6 16,-3-14-6-16,-6 24-4 15,3-16-3-15,-9 27-1 16,0-14 2-16,-9 9 1 15,3-17-3-15,-6 11-3 16,3-15 0-16,-9 12 1 16,3-15-1-16,-6 10 2 15,7-16-2-15,-7 0-1 16,3-7-2-16,-3-4-1 16,3-7-5-1,0-3-2-15,3-5-37 0,1-6-14 16,2-2-81-16,0-8-34 15,3 0 87-15,-3-13 43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3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8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48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4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26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50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66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31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69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7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16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01, S VP Verb Nom Noun; 12,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; 23 Nom N; 3,4 Prep; 4,5 NP, Proper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13 NP; 35 PP;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03, S, VP, X2;</a:t>
            </a:r>
            <a:r>
              <a:rPr lang="en-US" baseline="0" dirty="0" smtClean="0"/>
              <a:t> </a:t>
            </a:r>
            <a:r>
              <a:rPr lang="en-US" dirty="0" smtClean="0"/>
              <a:t>25, Nom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15 NP</a:t>
            </a:r>
          </a:p>
          <a:p>
            <a:r>
              <a:rPr lang="en-US" dirty="0" smtClean="0"/>
              <a:t>05 X2,</a:t>
            </a:r>
            <a:r>
              <a:rPr lang="en-US" baseline="0" dirty="0" smtClean="0"/>
              <a:t> VP, VP, S(01,15), S(03,35,X2 PP), S(03,35,VP PP)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12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01, S VP Verb Nom Noun; 12,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; 23 Nom N; 3,4 Prep; 4,5 NP, Proper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13 NP; 35 PP;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03, S, VP, X2;</a:t>
            </a:r>
            <a:r>
              <a:rPr lang="en-US" baseline="0" dirty="0" smtClean="0"/>
              <a:t> </a:t>
            </a:r>
            <a:r>
              <a:rPr lang="en-US" dirty="0" smtClean="0"/>
              <a:t>25, Nom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15 NP</a:t>
            </a:r>
          </a:p>
          <a:p>
            <a:r>
              <a:rPr lang="en-US" dirty="0" smtClean="0"/>
              <a:t>05 X2,</a:t>
            </a:r>
            <a:r>
              <a:rPr lang="en-US" baseline="0" dirty="0" smtClean="0"/>
              <a:t> VP, VP, S(01,15), S(03,35,X2 PP), S(03,35,VP PP)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69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26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6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Nn^2 and Rn^3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9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Nn^2 and Rn^3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2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30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40,000 training sentences (sections</a:t>
            </a:r>
            <a:r>
              <a:rPr lang="en-US" baseline="0" dirty="0" smtClean="0"/>
              <a:t> 0</a:t>
            </a:r>
            <a:r>
              <a:rPr lang="en-US" dirty="0" smtClean="0"/>
              <a:t>-21)</a:t>
            </a:r>
          </a:p>
          <a:p>
            <a:r>
              <a:rPr lang="en-US" dirty="0" smtClean="0"/>
              <a:t>2,300</a:t>
            </a:r>
            <a:r>
              <a:rPr lang="en-US" baseline="0" dirty="0" smtClean="0"/>
              <a:t> </a:t>
            </a:r>
            <a:r>
              <a:rPr lang="en-US" baseline="0" smtClean="0"/>
              <a:t>test sentences (22 and 23)</a:t>
            </a:r>
            <a:endParaRPr lang="en-US" baseline="0" dirty="0" smtClean="0"/>
          </a:p>
          <a:p>
            <a:r>
              <a:rPr lang="en-US" dirty="0" smtClean="0"/>
              <a:t>Mostly WSJ newspaper texts, some spoken conversations.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7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30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guesses on how many unique VP rules there are?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27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9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5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5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3406514" y="3331563"/>
            <a:ext cx="68580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3299855" y="342112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841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1/7/17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9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705600"/>
            <a:ext cx="3617103" cy="119311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7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86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3414009" y="3339058"/>
            <a:ext cx="68580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3329835" y="340613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628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4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4/24/19</a:t>
            </a:fld>
            <a:r>
              <a:rPr lang="en-US" dirty="0" err="1"/>
              <a:t>sss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8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5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3375856" y="3330886"/>
            <a:ext cx="68580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3299855" y="342112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9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8" r:id="rId9"/>
    <p:sldLayoutId id="2147483689" r:id="rId10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customXml" Target="../ink/ink2.xml"/><Relationship Id="rId5" Type="http://schemas.openxmlformats.org/officeDocument/2006/relationships/image" Target="NUL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ustomXml" Target="../ink/ink3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customXml" Target="../ink/ink4.xml"/><Relationship Id="rId5" Type="http://schemas.openxmlformats.org/officeDocument/2006/relationships/image" Target="NUL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4" Type="http://schemas.openxmlformats.org/officeDocument/2006/relationships/image" Target="NUL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customXml" Target="../ink/ink6.xml"/><Relationship Id="rId5" Type="http://schemas.openxmlformats.org/officeDocument/2006/relationships/image" Target="NUL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customXml" Target="../ink/ink7.xml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ustomXml" Target="../ink/ink1.xml"/><Relationship Id="rId5" Type="http://schemas.openxmlformats.org/officeDocument/2006/relationships/image" Target="NUL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8321040" cy="35661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Syntactic </a:t>
            </a:r>
            <a:r>
              <a:rPr lang="en-US" dirty="0" smtClean="0">
                <a:solidFill>
                  <a:srgbClr val="C00000"/>
                </a:solidFill>
              </a:rPr>
              <a:t>Parsing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and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the </a:t>
            </a:r>
            <a:r>
              <a:rPr lang="en-US" dirty="0">
                <a:solidFill>
                  <a:srgbClr val="C00000"/>
                </a:solidFill>
              </a:rPr>
              <a:t>Penn Treebank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Jurafsky</a:t>
            </a:r>
            <a:r>
              <a:rPr lang="en-US" dirty="0"/>
              <a:t> and Martin </a:t>
            </a:r>
            <a:r>
              <a:rPr lang="en-US" dirty="0" smtClean="0"/>
              <a:t>Chapters 11 and 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18980" y="6497998"/>
            <a:ext cx="5925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 smtClean="0"/>
              <a:t>Based on slides from </a:t>
            </a:r>
            <a:r>
              <a:rPr lang="en-US" sz="1000" i="1" dirty="0"/>
              <a:t>Sameer </a:t>
            </a:r>
            <a:r>
              <a:rPr lang="en-US" sz="1000" i="1" dirty="0" smtClean="0"/>
              <a:t>Singh, Dan </a:t>
            </a:r>
            <a:r>
              <a:rPr lang="en-US" sz="1000" i="1" dirty="0" err="1" smtClean="0"/>
              <a:t>Jurafsky</a:t>
            </a:r>
            <a:r>
              <a:rPr lang="en-US" sz="1000" i="1" dirty="0" smtClean="0"/>
              <a:t>, Noah Smith, Slav </a:t>
            </a:r>
            <a:r>
              <a:rPr lang="en-US" sz="1000" i="1" dirty="0" err="1" smtClean="0"/>
              <a:t>Petrov</a:t>
            </a:r>
            <a:r>
              <a:rPr lang="en-US" sz="1000" i="1" dirty="0" smtClean="0"/>
              <a:t>, and everyone else they copied from.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3880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Parses: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351" y="1869050"/>
            <a:ext cx="6727018" cy="43620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2020320" y="1938240"/>
              <a:ext cx="5505840" cy="2979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8800" y="1923480"/>
                <a:ext cx="5525280" cy="300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69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391033" y="5187964"/>
            <a:ext cx="6456782" cy="791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Dependency Parsing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1391033" y="4179622"/>
            <a:ext cx="6456782" cy="791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Extensions: Probabilistic and Lexicalized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1391033" y="3171280"/>
            <a:ext cx="6456782" cy="791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Parsing: CKY Algorithm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91033" y="2162938"/>
            <a:ext cx="6456782" cy="791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Context Free Grammars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3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Parsing Problem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7341" y="2060802"/>
            <a:ext cx="456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sentence </a:t>
            </a:r>
            <a:r>
              <a:rPr lang="en-US" b="1" dirty="0" smtClean="0"/>
              <a:t>x</a:t>
            </a:r>
            <a:r>
              <a:rPr lang="en-US" dirty="0" smtClean="0"/>
              <a:t> and  grammar </a:t>
            </a:r>
            <a:r>
              <a:rPr lang="en-US" b="1" smtClean="0"/>
              <a:t>G</a:t>
            </a:r>
            <a:r>
              <a:rPr lang="en-US" smtClean="0"/>
              <a:t>,</a:t>
            </a: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857456" y="2780385"/>
            <a:ext cx="6332702" cy="692773"/>
            <a:chOff x="857456" y="2780385"/>
            <a:chExt cx="6332702" cy="692773"/>
          </a:xfrm>
        </p:grpSpPr>
        <p:sp>
          <p:nvSpPr>
            <p:cNvPr id="6" name="Rounded Rectangle 5"/>
            <p:cNvSpPr/>
            <p:nvPr/>
          </p:nvSpPr>
          <p:spPr>
            <a:xfrm>
              <a:off x="857456" y="2901523"/>
              <a:ext cx="1375955" cy="4963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Recognition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26866" y="3103826"/>
              <a:ext cx="3874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“Proof” is </a:t>
              </a:r>
              <a:r>
                <a:rPr lang="en-US" smtClean="0">
                  <a:solidFill>
                    <a:schemeClr val="accent2"/>
                  </a:solidFill>
                </a:rPr>
                <a:t>a deduction, valid parse </a:t>
              </a:r>
              <a:r>
                <a:rPr lang="en-US" dirty="0" smtClean="0">
                  <a:solidFill>
                    <a:schemeClr val="accent2"/>
                  </a:solidFill>
                </a:rPr>
                <a:t>tree.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26866" y="2780385"/>
              <a:ext cx="4563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Is sentence </a:t>
              </a:r>
              <a:r>
                <a:rPr lang="en-US" b="1" dirty="0" smtClean="0"/>
                <a:t>x</a:t>
              </a:r>
              <a:r>
                <a:rPr lang="en-US" dirty="0" smtClean="0"/>
                <a:t> in the grammar? If so, prove it.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2960" y="3849881"/>
            <a:ext cx="7477795" cy="828217"/>
            <a:chOff x="822960" y="3849881"/>
            <a:chExt cx="7477795" cy="828217"/>
          </a:xfrm>
        </p:grpSpPr>
        <p:sp>
          <p:nvSpPr>
            <p:cNvPr id="12" name="Rounded Rectangle 11"/>
            <p:cNvSpPr/>
            <p:nvPr/>
          </p:nvSpPr>
          <p:spPr>
            <a:xfrm>
              <a:off x="822960" y="3971019"/>
              <a:ext cx="1375955" cy="4963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Parsing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59375" y="4308766"/>
              <a:ext cx="5741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Even with small grammars, brute force grows exponentially!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6866" y="3849881"/>
              <a:ext cx="4563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Show one or </a:t>
              </a:r>
              <a:r>
                <a:rPr lang="en-US" smtClean="0"/>
                <a:t>more derivations for </a:t>
              </a:r>
              <a:r>
                <a:rPr lang="en-US" b="1" smtClean="0"/>
                <a:t>x</a:t>
              </a:r>
              <a:r>
                <a:rPr lang="en-US" smtClean="0"/>
                <a:t> in </a:t>
              </a:r>
              <a:r>
                <a:rPr lang="en-US" b="1" smtClean="0"/>
                <a:t>G</a:t>
              </a:r>
              <a:r>
                <a:rPr lang="en-US" smtClean="0"/>
                <a:t>.</a:t>
              </a:r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685508" y="5329040"/>
            <a:ext cx="181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“Book that flight”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7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to Right?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0037" y="2538207"/>
            <a:ext cx="22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old man the boat.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0742" y="3560161"/>
            <a:ext cx="640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complex houses married and single soldiers and their families.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69065" y="4800601"/>
            <a:ext cx="2791148" cy="545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Garden Path Sentences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447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to Right?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0037" y="2538207"/>
            <a:ext cx="22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old man the boat.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0742" y="3560161"/>
            <a:ext cx="640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complex houses married and single soldiers and their families.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69065" y="4800601"/>
            <a:ext cx="2791148" cy="545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Garden Path Sentences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1485720" y="2106720"/>
              <a:ext cx="6031800" cy="22608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6360" y="2097360"/>
                <a:ext cx="6050520" cy="227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289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Parsing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58" y="2319591"/>
            <a:ext cx="7472339" cy="3685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74093" y="2006938"/>
            <a:ext cx="181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“Book that flight”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900" y="2191604"/>
            <a:ext cx="365702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Considers only valid trees</a:t>
            </a:r>
          </a:p>
          <a:p>
            <a:r>
              <a:rPr lang="en-US" dirty="0" smtClean="0"/>
              <a:t>But are inconsistent with the words!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Parsing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56600" y="5512941"/>
            <a:ext cx="487986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Builds only consistent trees</a:t>
            </a:r>
          </a:p>
          <a:p>
            <a:r>
              <a:rPr lang="en-US" dirty="0" smtClean="0"/>
              <a:t>But most of them are invalid (don’t go anywhere)!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7948"/>
          <a:stretch/>
        </p:blipFill>
        <p:spPr>
          <a:xfrm>
            <a:off x="3695927" y="1920816"/>
            <a:ext cx="5371629" cy="3171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2224" r="17067" b="64796"/>
          <a:stretch/>
        </p:blipFill>
        <p:spPr>
          <a:xfrm>
            <a:off x="504751" y="3783088"/>
            <a:ext cx="3651849" cy="17298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5936" y="2499540"/>
            <a:ext cx="181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“Book that flight”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6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Parsing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56600" y="5512941"/>
            <a:ext cx="487986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Builds only consistent trees</a:t>
            </a:r>
          </a:p>
          <a:p>
            <a:r>
              <a:rPr lang="en-US" dirty="0" smtClean="0"/>
              <a:t>But most of them are invalid (don’t go anywhere)!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7948"/>
          <a:stretch/>
        </p:blipFill>
        <p:spPr>
          <a:xfrm>
            <a:off x="3695927" y="1920816"/>
            <a:ext cx="5371629" cy="3171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2224" r="17067" b="64796"/>
          <a:stretch/>
        </p:blipFill>
        <p:spPr>
          <a:xfrm>
            <a:off x="504751" y="3783088"/>
            <a:ext cx="3651849" cy="17298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5936" y="2499540"/>
            <a:ext cx="181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“Book that flight”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783000" y="2501280"/>
              <a:ext cx="6955200" cy="34092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400" y="2491200"/>
                <a:ext cx="6981840" cy="343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827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Chomsky Normal Form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909" y="1938069"/>
            <a:ext cx="5103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free grammar where all </a:t>
            </a:r>
            <a:r>
              <a:rPr lang="en-US" dirty="0"/>
              <a:t>non-terminals to go:</a:t>
            </a:r>
          </a:p>
          <a:p>
            <a:pPr marL="285750" indent="-285750">
              <a:buFontTx/>
              <a:buChar char="-"/>
            </a:pPr>
            <a:r>
              <a:rPr lang="en-US" dirty="0"/>
              <a:t>2 non-terminals, or</a:t>
            </a:r>
          </a:p>
          <a:p>
            <a:pPr marL="285750" indent="-285750">
              <a:buFontTx/>
              <a:buChar char="-"/>
            </a:pPr>
            <a:r>
              <a:rPr lang="en-US" dirty="0"/>
              <a:t>A single </a:t>
            </a:r>
            <a:r>
              <a:rPr lang="en-US" dirty="0" smtClean="0"/>
              <a:t>terminal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47362" y="2408347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  <a:ea typeface="ＭＳ Ｐゴシック" charset="0"/>
              </a:rPr>
              <a:t>A </a:t>
            </a:r>
            <a:r>
              <a:rPr lang="en-US" i="1" dirty="0">
                <a:solidFill>
                  <a:schemeClr val="accent2"/>
                </a:solidFill>
                <a:ea typeface="ＭＳ Ｐゴシック" charset="0"/>
                <a:sym typeface="Symbol" charset="0"/>
              </a:rPr>
              <a:t> </a:t>
            </a:r>
            <a:r>
              <a:rPr lang="en-US" i="1" dirty="0" smtClean="0">
                <a:solidFill>
                  <a:schemeClr val="accent2"/>
                </a:solidFill>
                <a:ea typeface="ＭＳ Ｐゴシック" charset="0"/>
                <a:sym typeface="Symbol" charset="0"/>
              </a:rPr>
              <a:t>B C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7445" y="240743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  <a:ea typeface="ＭＳ Ｐゴシック" charset="0"/>
              </a:rPr>
              <a:t>D </a:t>
            </a:r>
            <a:r>
              <a:rPr lang="en-US" i="1" dirty="0">
                <a:solidFill>
                  <a:schemeClr val="accent2"/>
                </a:solidFill>
                <a:ea typeface="ＭＳ Ｐゴシック" charset="0"/>
                <a:sym typeface="Symbol" charset="0"/>
              </a:rPr>
              <a:t> </a:t>
            </a:r>
            <a:r>
              <a:rPr lang="en-US" i="1" dirty="0" smtClean="0">
                <a:solidFill>
                  <a:schemeClr val="accent2"/>
                </a:solidFill>
                <a:ea typeface="ＭＳ Ｐゴシック" charset="0"/>
                <a:sym typeface="Symbol" charset="0"/>
              </a:rPr>
              <a:t>w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62224" y="3305958"/>
            <a:ext cx="2104517" cy="470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Converting to CNF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60904" y="4267348"/>
            <a:ext cx="3122963" cy="1414806"/>
            <a:chOff x="624357" y="4261449"/>
            <a:chExt cx="3122963" cy="1414806"/>
          </a:xfrm>
        </p:grpSpPr>
        <p:sp>
          <p:nvSpPr>
            <p:cNvPr id="10" name="Rectangle 9"/>
            <p:cNvSpPr/>
            <p:nvPr/>
          </p:nvSpPr>
          <p:spPr>
            <a:xfrm>
              <a:off x="624357" y="4752925"/>
              <a:ext cx="95891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</a:rPr>
                <a:t>A </a:t>
              </a:r>
              <a:r>
                <a:rPr lang="en-US" i="1" dirty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 </a:t>
              </a:r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B</a:t>
              </a:r>
            </a:p>
            <a:p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</a:rPr>
                <a:t>B </a:t>
              </a:r>
              <a:r>
                <a:rPr lang="en-US" i="1" dirty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 </a:t>
              </a:r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C D</a:t>
              </a:r>
            </a:p>
            <a:p>
              <a:r>
                <a:rPr lang="en-US" i="1" dirty="0">
                  <a:solidFill>
                    <a:schemeClr val="accent2"/>
                  </a:solidFill>
                  <a:ea typeface="ＭＳ Ｐゴシック" charset="0"/>
                </a:rPr>
                <a:t>B </a:t>
              </a:r>
              <a:r>
                <a:rPr lang="en-US" i="1" dirty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 </a:t>
              </a:r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w</a:t>
              </a:r>
              <a:endParaRPr lang="en-US" i="1" dirty="0">
                <a:solidFill>
                  <a:schemeClr val="accent2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819522" y="4994044"/>
              <a:ext cx="701615" cy="43132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80389" y="4858041"/>
              <a:ext cx="9669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</a:rPr>
                <a:t>A </a:t>
              </a:r>
              <a:r>
                <a:rPr lang="en-US" i="1" dirty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 </a:t>
              </a:r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C D</a:t>
              </a:r>
            </a:p>
            <a:p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</a:rPr>
                <a:t>A </a:t>
              </a:r>
              <a:r>
                <a:rPr lang="en-US" i="1" dirty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 </a:t>
              </a:r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w</a:t>
              </a:r>
              <a:endParaRPr lang="en-US" i="1" dirty="0">
                <a:solidFill>
                  <a:schemeClr val="accent2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73425" y="4261449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Case 1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52989" y="4267348"/>
            <a:ext cx="3346560" cy="1425962"/>
            <a:chOff x="4316442" y="4261449"/>
            <a:chExt cx="3346560" cy="1425962"/>
          </a:xfrm>
        </p:grpSpPr>
        <p:sp>
          <p:nvSpPr>
            <p:cNvPr id="13" name="Rectangle 12"/>
            <p:cNvSpPr/>
            <p:nvPr/>
          </p:nvSpPr>
          <p:spPr>
            <a:xfrm>
              <a:off x="4316442" y="5025038"/>
              <a:ext cx="13099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</a:rPr>
                <a:t>A </a:t>
              </a:r>
              <a:r>
                <a:rPr lang="en-US" i="1" dirty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 </a:t>
              </a:r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B C D E</a:t>
              </a: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5756042" y="5010086"/>
              <a:ext cx="701615" cy="43132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16909" y="4764081"/>
              <a:ext cx="94609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</a:rPr>
                <a:t>A </a:t>
              </a:r>
              <a:r>
                <a:rPr lang="en-US" i="1" dirty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 </a:t>
              </a:r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X E</a:t>
              </a:r>
            </a:p>
            <a:p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</a:rPr>
                <a:t>X </a:t>
              </a:r>
              <a:r>
                <a:rPr lang="en-US" i="1" dirty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 </a:t>
              </a:r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Y D</a:t>
              </a:r>
            </a:p>
            <a:p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</a:rPr>
                <a:t>Y </a:t>
              </a:r>
              <a:r>
                <a:rPr lang="en-US" i="1" dirty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 </a:t>
              </a:r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B C</a:t>
              </a:r>
              <a:endParaRPr lang="en-US" i="1" dirty="0">
                <a:solidFill>
                  <a:schemeClr val="accent2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63850" y="4261449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Case 2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2" y="1212983"/>
            <a:ext cx="6976610" cy="51094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88572" y="843651"/>
            <a:ext cx="186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2"/>
                </a:solidFill>
              </a:rPr>
              <a:t>Original Grammar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0142" y="843651"/>
            <a:ext cx="232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Chomsky Normal Form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2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Grammar?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07880" y="1946367"/>
            <a:ext cx="6928500" cy="408867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a typeface="ＭＳ Ｐゴシック" charset="0"/>
                <a:cs typeface="ＭＳ Ｐゴシック" charset="0"/>
              </a:rPr>
              <a:t>Write symbolic grammar (CFG or often richer) and lexicon</a:t>
            </a:r>
          </a:p>
          <a:p>
            <a:pPr marL="640080" lvl="1" indent="0">
              <a:buFont typeface="Calibri" pitchFamily="34" charset="0"/>
              <a:buNone/>
            </a:pPr>
            <a:r>
              <a:rPr lang="en-US" dirty="0" smtClean="0">
                <a:ea typeface="ＭＳ Ｐゴシック" charset="0"/>
              </a:rPr>
              <a:t>S </a:t>
            </a:r>
            <a:r>
              <a:rPr lang="en-US" dirty="0" smtClean="0">
                <a:ea typeface="ＭＳ Ｐゴシック" charset="0"/>
                <a:sym typeface="Symbol" charset="0"/>
              </a:rPr>
              <a:t> NP VP		NN  </a:t>
            </a:r>
            <a:r>
              <a:rPr lang="en-US" i="1" dirty="0" smtClean="0">
                <a:ea typeface="ＭＳ Ｐゴシック" charset="0"/>
                <a:sym typeface="Symbol" charset="0"/>
              </a:rPr>
              <a:t>interest</a:t>
            </a:r>
            <a:endParaRPr lang="en-US" dirty="0" smtClean="0">
              <a:ea typeface="ＭＳ Ｐゴシック" charset="0"/>
              <a:sym typeface="Symbol" charset="0"/>
            </a:endParaRPr>
          </a:p>
          <a:p>
            <a:pPr marL="640080" lvl="1" indent="0">
              <a:buFont typeface="Calibri" pitchFamily="34" charset="0"/>
              <a:buNone/>
            </a:pPr>
            <a:r>
              <a:rPr lang="en-US" dirty="0" smtClean="0">
                <a:ea typeface="ＭＳ Ｐゴシック" charset="0"/>
                <a:sym typeface="Symbol" charset="0"/>
              </a:rPr>
              <a:t>NP  (DT) NN	NNS  </a:t>
            </a:r>
            <a:r>
              <a:rPr lang="en-US" i="1" dirty="0" smtClean="0">
                <a:ea typeface="ＭＳ Ｐゴシック" charset="0"/>
                <a:sym typeface="Symbol" charset="0"/>
              </a:rPr>
              <a:t>rates</a:t>
            </a:r>
          </a:p>
          <a:p>
            <a:pPr marL="640080" lvl="1" indent="0">
              <a:buFont typeface="Calibri" pitchFamily="34" charset="0"/>
              <a:buNone/>
            </a:pPr>
            <a:r>
              <a:rPr lang="en-US" dirty="0" smtClean="0">
                <a:ea typeface="ＭＳ Ｐゴシック" charset="0"/>
                <a:sym typeface="Symbol" charset="0"/>
              </a:rPr>
              <a:t>NP  NN NNS	NNS  </a:t>
            </a:r>
            <a:r>
              <a:rPr lang="en-US" i="1" dirty="0" smtClean="0">
                <a:ea typeface="ＭＳ Ｐゴシック" charset="0"/>
                <a:sym typeface="Symbol" charset="0"/>
              </a:rPr>
              <a:t>raises</a:t>
            </a:r>
            <a:endParaRPr lang="en-US" dirty="0" smtClean="0">
              <a:ea typeface="ＭＳ Ｐゴシック" charset="0"/>
              <a:sym typeface="Symbol" charset="0"/>
            </a:endParaRPr>
          </a:p>
          <a:p>
            <a:pPr marL="640080" lvl="1" indent="0">
              <a:buFont typeface="Calibri" pitchFamily="34" charset="0"/>
              <a:buNone/>
            </a:pPr>
            <a:r>
              <a:rPr lang="en-US" dirty="0" smtClean="0">
                <a:ea typeface="ＭＳ Ｐゴシック" charset="0"/>
                <a:sym typeface="Symbol" charset="0"/>
              </a:rPr>
              <a:t>NP  NNP		VBP  </a:t>
            </a:r>
            <a:r>
              <a:rPr lang="en-US" i="1" dirty="0" smtClean="0">
                <a:ea typeface="ＭＳ Ｐゴシック" charset="0"/>
                <a:sym typeface="Symbol" charset="0"/>
              </a:rPr>
              <a:t>interest</a:t>
            </a:r>
          </a:p>
          <a:p>
            <a:pPr marL="640080" lvl="1" indent="0">
              <a:buFont typeface="Calibri" pitchFamily="34" charset="0"/>
              <a:buNone/>
            </a:pPr>
            <a:r>
              <a:rPr lang="en-US" dirty="0" smtClean="0">
                <a:ea typeface="ＭＳ Ｐゴシック" charset="0"/>
                <a:sym typeface="Symbol" charset="0"/>
              </a:rPr>
              <a:t>VP   V NP		VBZ  </a:t>
            </a:r>
            <a:r>
              <a:rPr lang="en-US" i="1" dirty="0" smtClean="0">
                <a:ea typeface="ＭＳ Ｐゴシック" charset="0"/>
                <a:sym typeface="Symbol" charset="0"/>
              </a:rPr>
              <a:t>rates</a:t>
            </a:r>
          </a:p>
          <a:p>
            <a:pPr marL="457200" lvl="1" indent="0">
              <a:buFont typeface="Calibri" pitchFamily="34" charset="0"/>
              <a:buNone/>
            </a:pPr>
            <a:endParaRPr lang="en-US" sz="800" i="1" dirty="0" smtClean="0">
              <a:ea typeface="ＭＳ Ｐゴシック" charset="0"/>
              <a:sym typeface="Symbol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  <a:sym typeface="Symbol" charset="0"/>
              </a:rPr>
              <a:t>Used grammar/proof systems to prove parses from words</a:t>
            </a:r>
            <a:endParaRPr lang="en-US" sz="700" dirty="0" smtClean="0">
              <a:ea typeface="ＭＳ Ｐゴシック" charset="0"/>
              <a:cs typeface="ＭＳ Ｐゴシック" charset="0"/>
              <a:sym typeface="Symbol" charset="0"/>
            </a:endParaRPr>
          </a:p>
          <a:p>
            <a:r>
              <a:rPr lang="en-US" i="1" dirty="0" smtClean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Fed raises interest rates 0.5% in effort to control inflation</a:t>
            </a:r>
          </a:p>
          <a:p>
            <a:pPr lvl="1"/>
            <a:r>
              <a:rPr lang="en-US" dirty="0" smtClean="0">
                <a:ea typeface="ＭＳ Ｐゴシック" charset="0"/>
                <a:sym typeface="Symbol" charset="0"/>
              </a:rPr>
              <a:t>Minimal grammar:			</a:t>
            </a:r>
            <a:r>
              <a:rPr lang="en-US" altLang="ja-JP" dirty="0" smtClean="0">
                <a:ea typeface="ＭＳ Ｐゴシック" charset="0"/>
                <a:sym typeface="Symbol" charset="0"/>
              </a:rPr>
              <a:t>36 parses</a:t>
            </a:r>
          </a:p>
          <a:p>
            <a:pPr lvl="1"/>
            <a:r>
              <a:rPr lang="en-US" dirty="0" smtClean="0">
                <a:ea typeface="ＭＳ Ｐゴシック" charset="0"/>
                <a:sym typeface="Symbol" charset="0"/>
              </a:rPr>
              <a:t>Simple 10 rule grammar:			592 parses</a:t>
            </a:r>
          </a:p>
          <a:p>
            <a:pPr lvl="1"/>
            <a:r>
              <a:rPr lang="en-US" dirty="0" smtClean="0">
                <a:ea typeface="ＭＳ Ｐゴシック" charset="0"/>
                <a:sym typeface="Symbol" charset="0"/>
              </a:rPr>
              <a:t>Real-size broad-coverage grammar:		millions of parses</a:t>
            </a:r>
            <a:endParaRPr lang="en-US" i="1" dirty="0">
              <a:ea typeface="ＭＳ Ｐゴシック" charset="0"/>
              <a:sym typeface="Symbo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68944" y="2027325"/>
            <a:ext cx="1653017" cy="3506987"/>
            <a:chOff x="368944" y="2027325"/>
            <a:chExt cx="1653017" cy="3506987"/>
          </a:xfrm>
        </p:grpSpPr>
        <p:sp>
          <p:nvSpPr>
            <p:cNvPr id="5" name="Rounded Rectangle 4"/>
            <p:cNvSpPr/>
            <p:nvPr/>
          </p:nvSpPr>
          <p:spPr>
            <a:xfrm>
              <a:off x="537551" y="2027325"/>
              <a:ext cx="1315806" cy="6044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Manual</a:t>
              </a:r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073" y="2836454"/>
              <a:ext cx="1536761" cy="230849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68944" y="5164980"/>
              <a:ext cx="165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Noam Chomsky</a:t>
              </a:r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8869" y="2107474"/>
            <a:ext cx="652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table[</a:t>
            </a:r>
            <a:r>
              <a:rPr lang="en-US" dirty="0" err="1" smtClean="0"/>
              <a:t>i,j</a:t>
            </a:r>
            <a:r>
              <a:rPr lang="en-US" dirty="0" smtClean="0"/>
              <a:t>] = Set of all valid non-terminals for the constituent span 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baseline="-25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49234" y="3998032"/>
            <a:ext cx="3240846" cy="470263"/>
            <a:chOff x="949234" y="3998032"/>
            <a:chExt cx="3240846" cy="470263"/>
          </a:xfrm>
        </p:grpSpPr>
        <p:sp>
          <p:nvSpPr>
            <p:cNvPr id="7" name="Rounded Rectangle 6"/>
            <p:cNvSpPr/>
            <p:nvPr/>
          </p:nvSpPr>
          <p:spPr>
            <a:xfrm>
              <a:off x="949234" y="3998032"/>
              <a:ext cx="1323703" cy="470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Recursion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10188" y="4048497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Rule: </a:t>
              </a:r>
              <a:r>
                <a:rPr lang="en-US" i="1" dirty="0" smtClean="0">
                  <a:solidFill>
                    <a:schemeClr val="accent2"/>
                  </a:solidFill>
                </a:rPr>
                <a:t>A </a:t>
              </a:r>
              <a:r>
                <a:rPr lang="en-US" i="1" dirty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</a:t>
              </a:r>
              <a:r>
                <a:rPr lang="en-US" i="1" dirty="0" smtClean="0">
                  <a:solidFill>
                    <a:schemeClr val="accent2"/>
                  </a:solidFill>
                </a:rPr>
                <a:t> B C</a:t>
              </a:r>
              <a:endParaRPr lang="en-US" i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81742" y="4041066"/>
            <a:ext cx="1448227" cy="1730035"/>
            <a:chOff x="6381742" y="4041066"/>
            <a:chExt cx="1448227" cy="1730035"/>
          </a:xfrm>
        </p:grpSpPr>
        <p:sp>
          <p:nvSpPr>
            <p:cNvPr id="12" name="TextBox 11"/>
            <p:cNvSpPr txBox="1"/>
            <p:nvPr/>
          </p:nvSpPr>
          <p:spPr>
            <a:xfrm>
              <a:off x="6922275" y="437336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A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04559" y="502500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50803" y="50175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16" name="Straight Connector 15"/>
            <p:cNvCxnSpPr>
              <a:stCxn id="12" idx="2"/>
              <a:endCxn id="13" idx="0"/>
            </p:cNvCxnSpPr>
            <p:nvPr/>
          </p:nvCxnSpPr>
          <p:spPr>
            <a:xfrm flipH="1">
              <a:off x="6763417" y="4742692"/>
              <a:ext cx="317716" cy="2823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2"/>
              <a:endCxn id="14" idx="0"/>
            </p:cNvCxnSpPr>
            <p:nvPr/>
          </p:nvCxnSpPr>
          <p:spPr>
            <a:xfrm>
              <a:off x="7081133" y="4742692"/>
              <a:ext cx="323719" cy="2748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835713" y="404106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(</a:t>
              </a:r>
              <a:r>
                <a:rPr lang="en-US" dirty="0" err="1" smtClean="0">
                  <a:solidFill>
                    <a:schemeClr val="accent2"/>
                  </a:solidFill>
                </a:rPr>
                <a:t>i,j</a:t>
              </a:r>
              <a:r>
                <a:rPr lang="en-US" dirty="0" smtClean="0">
                  <a:solidFill>
                    <a:schemeClr val="accent2"/>
                  </a:solidFill>
                </a:rPr>
                <a:t>)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81742" y="5401769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2"/>
                  </a:solidFill>
                </a:rPr>
                <a:t>(</a:t>
              </a:r>
              <a:r>
                <a:rPr lang="en-US" dirty="0" err="1" smtClean="0">
                  <a:solidFill>
                    <a:schemeClr val="accent2"/>
                  </a:solidFill>
                </a:rPr>
                <a:t>i,k</a:t>
              </a:r>
              <a:r>
                <a:rPr lang="en-US" dirty="0" smtClean="0">
                  <a:solidFill>
                    <a:schemeClr val="accent2"/>
                  </a:solidFill>
                </a:rPr>
                <a:t>)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87833" y="5386908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(</a:t>
              </a:r>
              <a:r>
                <a:rPr lang="en-US" dirty="0" err="1" smtClean="0">
                  <a:solidFill>
                    <a:schemeClr val="accent2"/>
                  </a:solidFill>
                </a:rPr>
                <a:t>k,j</a:t>
              </a:r>
              <a:r>
                <a:rPr lang="en-US" dirty="0" smtClean="0">
                  <a:solidFill>
                    <a:schemeClr val="accent2"/>
                  </a:solidFill>
                </a:rPr>
                <a:t>)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6857" y="4884810"/>
            <a:ext cx="4845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find a k such that</a:t>
            </a:r>
          </a:p>
          <a:p>
            <a:r>
              <a:rPr lang="en-US" dirty="0"/>
              <a:t>	</a:t>
            </a:r>
            <a:r>
              <a:rPr lang="en-US" dirty="0" smtClean="0"/>
              <a:t>B is in table[</a:t>
            </a:r>
            <a:r>
              <a:rPr lang="en-US" dirty="0" err="1" smtClean="0"/>
              <a:t>i,k</a:t>
            </a:r>
            <a:r>
              <a:rPr lang="en-US" dirty="0" smtClean="0"/>
              <a:t>], and</a:t>
            </a:r>
          </a:p>
          <a:p>
            <a:r>
              <a:rPr lang="en-US" dirty="0"/>
              <a:t>	</a:t>
            </a:r>
            <a:r>
              <a:rPr lang="en-US" dirty="0" smtClean="0"/>
              <a:t>C </a:t>
            </a:r>
            <a:r>
              <a:rPr lang="en-US" dirty="0"/>
              <a:t>is in </a:t>
            </a:r>
            <a:r>
              <a:rPr lang="en-US" dirty="0" smtClean="0"/>
              <a:t>table[</a:t>
            </a:r>
            <a:r>
              <a:rPr lang="en-US" dirty="0" err="1" smtClean="0"/>
              <a:t>k,j</a:t>
            </a:r>
            <a:r>
              <a:rPr lang="en-US" dirty="0" smtClean="0"/>
              <a:t>], then A should be in table[</a:t>
            </a:r>
            <a:r>
              <a:rPr lang="en-US" dirty="0" err="1" smtClean="0"/>
              <a:t>i,j</a:t>
            </a:r>
            <a:r>
              <a:rPr lang="en-US" dirty="0" smtClean="0"/>
              <a:t>]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49234" y="2633508"/>
            <a:ext cx="7016116" cy="1040591"/>
            <a:chOff x="949234" y="2633508"/>
            <a:chExt cx="7016116" cy="1040591"/>
          </a:xfrm>
        </p:grpSpPr>
        <p:sp>
          <p:nvSpPr>
            <p:cNvPr id="5" name="Rounded Rectangle 4"/>
            <p:cNvSpPr/>
            <p:nvPr/>
          </p:nvSpPr>
          <p:spPr>
            <a:xfrm>
              <a:off x="949234" y="2969623"/>
              <a:ext cx="1323703" cy="470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Base case</a:t>
              </a:r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10188" y="2812953"/>
              <a:ext cx="1841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Rule: </a:t>
              </a:r>
              <a:r>
                <a:rPr lang="en-US" i="1" dirty="0" smtClean="0">
                  <a:solidFill>
                    <a:schemeClr val="accent2"/>
                  </a:solidFill>
                </a:rPr>
                <a:t>A </a:t>
              </a:r>
              <a:r>
                <a:rPr lang="en-US" i="1" dirty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</a:t>
              </a:r>
              <a:r>
                <a:rPr lang="en-US" i="1" dirty="0" smtClean="0">
                  <a:solidFill>
                    <a:schemeClr val="accent2"/>
                  </a:solidFill>
                </a:rPr>
                <a:t> word[j]</a:t>
              </a:r>
              <a:endParaRPr lang="en-US" i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10188" y="3193362"/>
              <a:ext cx="2541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 should be in table[j-1,j]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22275" y="265229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A</a:t>
              </a:r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78431" y="2633508"/>
              <a:ext cx="686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2"/>
                  </a:solidFill>
                </a:rPr>
                <a:t>(j-1,j</a:t>
              </a:r>
              <a:r>
                <a:rPr lang="en-US" dirty="0" smtClean="0">
                  <a:solidFill>
                    <a:schemeClr val="accent2"/>
                  </a:solidFill>
                </a:rPr>
                <a:t>)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51643" y="3304767"/>
              <a:ext cx="858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word[j]</a:t>
              </a:r>
              <a:endParaRPr lang="en-US"/>
            </a:p>
          </p:txBody>
        </p:sp>
        <p:cxnSp>
          <p:nvCxnSpPr>
            <p:cNvPr id="28" name="Straight Connector 27"/>
            <p:cNvCxnSpPr>
              <a:stCxn id="24" idx="2"/>
              <a:endCxn id="26" idx="0"/>
            </p:cNvCxnSpPr>
            <p:nvPr/>
          </p:nvCxnSpPr>
          <p:spPr>
            <a:xfrm>
              <a:off x="7081133" y="3021626"/>
              <a:ext cx="0" cy="2831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3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8869" y="2107474"/>
            <a:ext cx="652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table[</a:t>
            </a:r>
            <a:r>
              <a:rPr lang="en-US" dirty="0" err="1" smtClean="0"/>
              <a:t>i,j</a:t>
            </a:r>
            <a:r>
              <a:rPr lang="en-US" dirty="0" smtClean="0"/>
              <a:t>] = Set of all valid non-terminals for the constituent span 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baseline="-25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49234" y="3998032"/>
            <a:ext cx="3240846" cy="470263"/>
            <a:chOff x="949234" y="3998032"/>
            <a:chExt cx="3240846" cy="470263"/>
          </a:xfrm>
        </p:grpSpPr>
        <p:sp>
          <p:nvSpPr>
            <p:cNvPr id="7" name="Rounded Rectangle 6"/>
            <p:cNvSpPr/>
            <p:nvPr/>
          </p:nvSpPr>
          <p:spPr>
            <a:xfrm>
              <a:off x="949234" y="3998032"/>
              <a:ext cx="1323703" cy="470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Recursion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10188" y="4048497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Rule: </a:t>
              </a:r>
              <a:r>
                <a:rPr lang="en-US" i="1" dirty="0" smtClean="0">
                  <a:solidFill>
                    <a:schemeClr val="accent2"/>
                  </a:solidFill>
                </a:rPr>
                <a:t>A </a:t>
              </a:r>
              <a:r>
                <a:rPr lang="en-US" i="1" dirty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</a:t>
              </a:r>
              <a:r>
                <a:rPr lang="en-US" i="1" dirty="0" smtClean="0">
                  <a:solidFill>
                    <a:schemeClr val="accent2"/>
                  </a:solidFill>
                </a:rPr>
                <a:t> B C</a:t>
              </a:r>
              <a:endParaRPr lang="en-US" i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81742" y="4041066"/>
            <a:ext cx="1448227" cy="1730035"/>
            <a:chOff x="6381742" y="4041066"/>
            <a:chExt cx="1448227" cy="1730035"/>
          </a:xfrm>
        </p:grpSpPr>
        <p:sp>
          <p:nvSpPr>
            <p:cNvPr id="12" name="TextBox 11"/>
            <p:cNvSpPr txBox="1"/>
            <p:nvPr/>
          </p:nvSpPr>
          <p:spPr>
            <a:xfrm>
              <a:off x="6922275" y="437336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A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04559" y="502500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50803" y="50175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16" name="Straight Connector 15"/>
            <p:cNvCxnSpPr>
              <a:stCxn id="12" idx="2"/>
              <a:endCxn id="13" idx="0"/>
            </p:cNvCxnSpPr>
            <p:nvPr/>
          </p:nvCxnSpPr>
          <p:spPr>
            <a:xfrm flipH="1">
              <a:off x="6763417" y="4742692"/>
              <a:ext cx="317716" cy="2823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2"/>
              <a:endCxn id="14" idx="0"/>
            </p:cNvCxnSpPr>
            <p:nvPr/>
          </p:nvCxnSpPr>
          <p:spPr>
            <a:xfrm>
              <a:off x="7081133" y="4742692"/>
              <a:ext cx="323719" cy="2748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835713" y="404106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(</a:t>
              </a:r>
              <a:r>
                <a:rPr lang="en-US" dirty="0" err="1" smtClean="0">
                  <a:solidFill>
                    <a:schemeClr val="accent2"/>
                  </a:solidFill>
                </a:rPr>
                <a:t>i,j</a:t>
              </a:r>
              <a:r>
                <a:rPr lang="en-US" dirty="0" smtClean="0">
                  <a:solidFill>
                    <a:schemeClr val="accent2"/>
                  </a:solidFill>
                </a:rPr>
                <a:t>)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81742" y="5401769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2"/>
                  </a:solidFill>
                </a:rPr>
                <a:t>(</a:t>
              </a:r>
              <a:r>
                <a:rPr lang="en-US" dirty="0" err="1" smtClean="0">
                  <a:solidFill>
                    <a:schemeClr val="accent2"/>
                  </a:solidFill>
                </a:rPr>
                <a:t>i,k</a:t>
              </a:r>
              <a:r>
                <a:rPr lang="en-US" dirty="0" smtClean="0">
                  <a:solidFill>
                    <a:schemeClr val="accent2"/>
                  </a:solidFill>
                </a:rPr>
                <a:t>)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87833" y="5386908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(</a:t>
              </a:r>
              <a:r>
                <a:rPr lang="en-US" dirty="0" err="1" smtClean="0">
                  <a:solidFill>
                    <a:schemeClr val="accent2"/>
                  </a:solidFill>
                </a:rPr>
                <a:t>k,j</a:t>
              </a:r>
              <a:r>
                <a:rPr lang="en-US" dirty="0" smtClean="0">
                  <a:solidFill>
                    <a:schemeClr val="accent2"/>
                  </a:solidFill>
                </a:rPr>
                <a:t>)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6857" y="4884810"/>
            <a:ext cx="4845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find a k such that</a:t>
            </a:r>
          </a:p>
          <a:p>
            <a:r>
              <a:rPr lang="en-US" dirty="0"/>
              <a:t>	</a:t>
            </a:r>
            <a:r>
              <a:rPr lang="en-US" dirty="0" smtClean="0"/>
              <a:t>B is in table[</a:t>
            </a:r>
            <a:r>
              <a:rPr lang="en-US" dirty="0" err="1" smtClean="0"/>
              <a:t>i,k</a:t>
            </a:r>
            <a:r>
              <a:rPr lang="en-US" dirty="0" smtClean="0"/>
              <a:t>], and</a:t>
            </a:r>
          </a:p>
          <a:p>
            <a:r>
              <a:rPr lang="en-US" dirty="0"/>
              <a:t>	</a:t>
            </a:r>
            <a:r>
              <a:rPr lang="en-US" dirty="0" smtClean="0"/>
              <a:t>C </a:t>
            </a:r>
            <a:r>
              <a:rPr lang="en-US" dirty="0"/>
              <a:t>is in </a:t>
            </a:r>
            <a:r>
              <a:rPr lang="en-US" dirty="0" smtClean="0"/>
              <a:t>table[</a:t>
            </a:r>
            <a:r>
              <a:rPr lang="en-US" dirty="0" err="1" smtClean="0"/>
              <a:t>k,j</a:t>
            </a:r>
            <a:r>
              <a:rPr lang="en-US" dirty="0" smtClean="0"/>
              <a:t>], then A should be in table[</a:t>
            </a:r>
            <a:r>
              <a:rPr lang="en-US" dirty="0" err="1" smtClean="0"/>
              <a:t>i,j</a:t>
            </a:r>
            <a:r>
              <a:rPr lang="en-US" dirty="0" smtClean="0"/>
              <a:t>]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49234" y="2633508"/>
            <a:ext cx="7016116" cy="1040591"/>
            <a:chOff x="949234" y="2633508"/>
            <a:chExt cx="7016116" cy="1040591"/>
          </a:xfrm>
        </p:grpSpPr>
        <p:sp>
          <p:nvSpPr>
            <p:cNvPr id="5" name="Rounded Rectangle 4"/>
            <p:cNvSpPr/>
            <p:nvPr/>
          </p:nvSpPr>
          <p:spPr>
            <a:xfrm>
              <a:off x="949234" y="2969623"/>
              <a:ext cx="1323703" cy="470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Base case</a:t>
              </a:r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10188" y="2812953"/>
              <a:ext cx="1841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Rule: </a:t>
              </a:r>
              <a:r>
                <a:rPr lang="en-US" i="1" dirty="0" smtClean="0">
                  <a:solidFill>
                    <a:schemeClr val="accent2"/>
                  </a:solidFill>
                </a:rPr>
                <a:t>A </a:t>
              </a:r>
              <a:r>
                <a:rPr lang="en-US" i="1" dirty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</a:t>
              </a:r>
              <a:r>
                <a:rPr lang="en-US" i="1" dirty="0" smtClean="0">
                  <a:solidFill>
                    <a:schemeClr val="accent2"/>
                  </a:solidFill>
                </a:rPr>
                <a:t> word[j]</a:t>
              </a:r>
              <a:endParaRPr lang="en-US" i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10188" y="3193362"/>
              <a:ext cx="2541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 should be in table[j-1,j]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22275" y="265229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A</a:t>
              </a:r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78431" y="2633508"/>
              <a:ext cx="686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2"/>
                  </a:solidFill>
                </a:rPr>
                <a:t>(j-1,j</a:t>
              </a:r>
              <a:r>
                <a:rPr lang="en-US" dirty="0" smtClean="0">
                  <a:solidFill>
                    <a:schemeClr val="accent2"/>
                  </a:solidFill>
                </a:rPr>
                <a:t>)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51643" y="3304767"/>
              <a:ext cx="858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word[j]</a:t>
              </a:r>
              <a:endParaRPr lang="en-US"/>
            </a:p>
          </p:txBody>
        </p:sp>
        <p:cxnSp>
          <p:nvCxnSpPr>
            <p:cNvPr id="28" name="Straight Connector 27"/>
            <p:cNvCxnSpPr>
              <a:stCxn id="24" idx="2"/>
              <a:endCxn id="26" idx="0"/>
            </p:cNvCxnSpPr>
            <p:nvPr/>
          </p:nvCxnSpPr>
          <p:spPr>
            <a:xfrm>
              <a:off x="7081133" y="3021626"/>
              <a:ext cx="0" cy="2831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/>
              <p14:cNvContentPartPr/>
              <p14:nvPr/>
            </p14:nvContentPartPr>
            <p14:xfrm>
              <a:off x="1915560" y="1854360"/>
              <a:ext cx="5253840" cy="18396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0440" y="1838160"/>
                <a:ext cx="5275800" cy="186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906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 Algorithm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9930"/>
          <a:stretch/>
        </p:blipFill>
        <p:spPr>
          <a:xfrm>
            <a:off x="165463" y="1802674"/>
            <a:ext cx="3027512" cy="44283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97451" y="2525486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01431" y="2525486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05412" y="2525486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09392" y="2525486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13373" y="2525486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01431" y="3229467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05412" y="3229467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09392" y="3229467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13373" y="3229467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05412" y="3933447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09392" y="3933447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13373" y="3933447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09392" y="4637428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13373" y="4637428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13814" y="5341408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94897" y="211408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Book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203993" y="211408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the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824041" y="2115575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flight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394203" y="211769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through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253001" y="2110467"/>
            <a:ext cx="62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2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 Algorithm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9930"/>
          <a:stretch/>
        </p:blipFill>
        <p:spPr>
          <a:xfrm>
            <a:off x="165463" y="1802674"/>
            <a:ext cx="3027512" cy="44283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97451" y="2525486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01431" y="2525486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05412" y="2525486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09392" y="2525486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13373" y="2525486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01431" y="3229467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05412" y="3229467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09392" y="3229467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13373" y="3229467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05412" y="3933447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09392" y="3933447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13373" y="3933447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09392" y="4637428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13373" y="4637428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13814" y="5341408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94897" y="211408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Book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203993" y="211408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the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824041" y="2115575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flight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394203" y="211769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through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253001" y="2110467"/>
            <a:ext cx="62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TWA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/>
              <p14:cNvContentPartPr/>
              <p14:nvPr/>
            </p14:nvContentPartPr>
            <p14:xfrm>
              <a:off x="684360" y="2247840"/>
              <a:ext cx="7535880" cy="39236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9680" y="2234160"/>
                <a:ext cx="7554600" cy="394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25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 Algorithm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8" y="2691150"/>
            <a:ext cx="7959634" cy="243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5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 Algorithm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8" y="2691150"/>
            <a:ext cx="7959634" cy="24368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404640" y="1957320"/>
              <a:ext cx="7877880" cy="3905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880" y="1946520"/>
                <a:ext cx="7908840" cy="39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76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 Algorithm: Complexity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49234" y="4102299"/>
            <a:ext cx="1323703" cy="470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49234" y="5163200"/>
            <a:ext cx="1323703" cy="470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78868" y="1931416"/>
            <a:ext cx="329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|N|</a:t>
            </a:r>
            <a:r>
              <a:rPr lang="en-US" dirty="0" smtClean="0"/>
              <a:t>: Number of non-terminals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78868" y="2300748"/>
            <a:ext cx="329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|R|</a:t>
            </a:r>
            <a:r>
              <a:rPr lang="en-US" dirty="0" smtClean="0"/>
              <a:t>: Number of rules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79446" y="2670080"/>
            <a:ext cx="414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n</a:t>
            </a:r>
            <a:r>
              <a:rPr lang="en-US" dirty="0" smtClean="0"/>
              <a:t>: Number of tokens in the sentence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5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 Algorithm: Complexity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49234" y="4102299"/>
            <a:ext cx="1323703" cy="470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49234" y="5163200"/>
            <a:ext cx="1323703" cy="470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78868" y="1931416"/>
            <a:ext cx="329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|N|</a:t>
            </a:r>
            <a:r>
              <a:rPr lang="en-US" dirty="0" smtClean="0"/>
              <a:t>: Number of non-terminals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78868" y="2300748"/>
            <a:ext cx="329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|R|</a:t>
            </a:r>
            <a:r>
              <a:rPr lang="en-US" dirty="0" smtClean="0"/>
              <a:t>: Number of rules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79446" y="2670080"/>
            <a:ext cx="414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n</a:t>
            </a:r>
            <a:r>
              <a:rPr lang="en-US" dirty="0" smtClean="0"/>
              <a:t>: Number of tokens in the sentence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3590280" y="3853800"/>
              <a:ext cx="1762920" cy="1737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5160" y="3838680"/>
                <a:ext cx="1794240" cy="176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278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Grammar?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22960" y="1983783"/>
            <a:ext cx="1315806" cy="604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 data!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2960" y="2813153"/>
            <a:ext cx="75864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The Penn Treebank</a:t>
            </a:r>
          </a:p>
          <a:p>
            <a:endParaRPr lang="en-US" dirty="0" smtClean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Building </a:t>
            </a:r>
            <a:r>
              <a:rPr lang="en-US" dirty="0">
                <a:ea typeface="ＭＳ Ｐゴシック" charset="0"/>
                <a:cs typeface="ＭＳ Ｐゴシック" charset="0"/>
              </a:rPr>
              <a:t>a treebank seems a lot slower and less useful than building a grammar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But a treebank gives us many things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ea typeface="ＭＳ Ｐゴシック" charset="0"/>
              </a:rPr>
              <a:t>Reusability of the labor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>
                <a:ea typeface="ＭＳ Ｐゴシック" charset="0"/>
              </a:rPr>
              <a:t>Many parsers, POS taggers, etc.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>
                <a:ea typeface="ＭＳ Ｐゴシック" charset="0"/>
              </a:rPr>
              <a:t>Valuable resource for linguistics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ea typeface="ＭＳ Ｐゴシック" charset="0"/>
              </a:rPr>
              <a:t>Broad coverage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ea typeface="ＭＳ Ｐゴシック" charset="0"/>
              </a:rPr>
              <a:t>Frequencies and distributional information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ea typeface="ＭＳ Ｐゴシック" charset="0"/>
              </a:rPr>
              <a:t>A way to evaluate systems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38855" y="5952474"/>
            <a:ext cx="3105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[Marcus et al. 1993, </a:t>
            </a:r>
            <a:r>
              <a:rPr lang="en-US" sz="1200" i="1" dirty="0">
                <a:solidFill>
                  <a:schemeClr val="accent2"/>
                </a:solidFill>
              </a:rPr>
              <a:t>Computational Linguistics</a:t>
            </a:r>
            <a:r>
              <a:rPr lang="en-US" sz="1200" dirty="0">
                <a:solidFill>
                  <a:schemeClr val="accent2"/>
                </a:solidFill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932" y="583474"/>
            <a:ext cx="8421188" cy="549510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"/>
            <a:ext cx="9144000" cy="630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8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932" y="583474"/>
            <a:ext cx="8421188" cy="549510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 (S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(NP-SBJ (DT The) (NN move))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(VP (VBD followed)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(NP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(NP (DT a) (NN round))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(PP (IN of)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  (NP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    (NP (JJ similar) (NNS increases))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    (PP (IN by)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      (NP (JJ other) (NNS lenders)))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    (PP (IN against)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      (NP (NNP Arizona) (JJ real) (NN estate) (NNS loans))))))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(, ,)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(S-ADV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(NP-SBJ (-NONE- *))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(VP (VBG reflecting)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  (NP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    (NP (DT a) (VBG continuing) (NN decline))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    (PP-LOC (IN in)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      (NP (DT that) (NN market)))))))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(. .)))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70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801290" y="294968"/>
            <a:ext cx="7543800" cy="828224"/>
          </a:xfrm>
        </p:spPr>
        <p:txBody>
          <a:bodyPr/>
          <a:lstStyle/>
          <a:p>
            <a:r>
              <a:rPr lang="en-US" dirty="0" smtClean="0"/>
              <a:t>Some of the rules, with counts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5692" y="1251492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40717 PP → IN NP</a:t>
            </a:r>
          </a:p>
          <a:p>
            <a:r>
              <a:rPr lang="en-US" dirty="0"/>
              <a:t>33803 S → NP-SBJ VP</a:t>
            </a:r>
          </a:p>
          <a:p>
            <a:r>
              <a:rPr lang="en-US" dirty="0"/>
              <a:t>22513 NP-SBJ → -NONE-</a:t>
            </a:r>
          </a:p>
          <a:p>
            <a:r>
              <a:rPr lang="en-US" dirty="0"/>
              <a:t>21877 NP → NP PP</a:t>
            </a:r>
          </a:p>
          <a:p>
            <a:r>
              <a:rPr lang="en-US" dirty="0"/>
              <a:t>20740 NP → DT NN</a:t>
            </a:r>
          </a:p>
          <a:p>
            <a:r>
              <a:rPr lang="en-US" dirty="0"/>
              <a:t>14153 S → NP-SBJ VP .</a:t>
            </a:r>
          </a:p>
          <a:p>
            <a:r>
              <a:rPr lang="en-US" dirty="0"/>
              <a:t>12922 VP → TO VP</a:t>
            </a:r>
          </a:p>
          <a:p>
            <a:r>
              <a:rPr lang="en-US" dirty="0"/>
              <a:t>11881 PP-LOC → IN NP</a:t>
            </a:r>
          </a:p>
          <a:p>
            <a:r>
              <a:rPr lang="en-US" dirty="0"/>
              <a:t>11467 NP-SBJ → PRP</a:t>
            </a:r>
          </a:p>
          <a:p>
            <a:r>
              <a:rPr lang="en-US" dirty="0"/>
              <a:t>11378 NP → -NONE-</a:t>
            </a:r>
          </a:p>
          <a:p>
            <a:r>
              <a:rPr lang="en-US" dirty="0"/>
              <a:t>11291 NP → NN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989 VP → VBG S</a:t>
            </a:r>
          </a:p>
          <a:p>
            <a:r>
              <a:rPr lang="en-US" dirty="0"/>
              <a:t>985 NP-SBJ → NN</a:t>
            </a:r>
          </a:p>
          <a:p>
            <a:r>
              <a:rPr lang="en-US" dirty="0"/>
              <a:t>983 PP-MNR → IN NP</a:t>
            </a:r>
          </a:p>
          <a:p>
            <a:r>
              <a:rPr lang="en-US" dirty="0"/>
              <a:t>983 NP-SBJ → DT</a:t>
            </a:r>
          </a:p>
          <a:p>
            <a:r>
              <a:rPr lang="en-US" dirty="0"/>
              <a:t>969 VP → VBN </a:t>
            </a:r>
            <a:r>
              <a:rPr lang="en-US" dirty="0" smtClean="0"/>
              <a:t>VP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84151" y="1251492"/>
            <a:ext cx="49286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100 VP → VBD PP-PRD</a:t>
            </a:r>
          </a:p>
          <a:p>
            <a:r>
              <a:rPr lang="en-US" dirty="0"/>
              <a:t>100 PRN → : NP :</a:t>
            </a:r>
          </a:p>
          <a:p>
            <a:r>
              <a:rPr lang="en-US" dirty="0"/>
              <a:t>100 NP → DT JJS</a:t>
            </a:r>
          </a:p>
          <a:p>
            <a:r>
              <a:rPr lang="en-US" dirty="0"/>
              <a:t>100 NP-CLR → NN</a:t>
            </a:r>
          </a:p>
          <a:p>
            <a:r>
              <a:rPr lang="en-US" dirty="0"/>
              <a:t>99 NP-SBJ-1 → DT NNP</a:t>
            </a:r>
          </a:p>
          <a:p>
            <a:r>
              <a:rPr lang="en-US" dirty="0"/>
              <a:t>98 VP → VBN NP PP-DIR</a:t>
            </a:r>
          </a:p>
          <a:p>
            <a:r>
              <a:rPr lang="en-US" dirty="0"/>
              <a:t>98 VP → VBD PP-TMP</a:t>
            </a:r>
          </a:p>
          <a:p>
            <a:r>
              <a:rPr lang="en-US" dirty="0"/>
              <a:t>98 PP-TMP → VBG NP</a:t>
            </a:r>
          </a:p>
          <a:p>
            <a:r>
              <a:rPr lang="en-US" dirty="0"/>
              <a:t>97 VP → VBD ADVP-TMP VP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10 WHNP-1 → WRB JJ</a:t>
            </a:r>
          </a:p>
          <a:p>
            <a:r>
              <a:rPr lang="en-US" dirty="0"/>
              <a:t>10 VP → VP CC VP PP-TMP</a:t>
            </a:r>
          </a:p>
          <a:p>
            <a:r>
              <a:rPr lang="en-US" dirty="0"/>
              <a:t>10 VP → VP CC </a:t>
            </a:r>
            <a:r>
              <a:rPr lang="en-US" dirty="0" smtClean="0"/>
              <a:t>VP ADVP-MNR</a:t>
            </a:r>
            <a:endParaRPr lang="en-US" dirty="0"/>
          </a:p>
          <a:p>
            <a:r>
              <a:rPr lang="en-US" dirty="0"/>
              <a:t>10 VP → VBZ S , SBAR-ADV</a:t>
            </a:r>
          </a:p>
          <a:p>
            <a:r>
              <a:rPr lang="en-US" dirty="0"/>
              <a:t>10 VP → VBZ S ADVP-TMP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21549" y="3579112"/>
            <a:ext cx="1434603" cy="1051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4500 rules</a:t>
            </a:r>
          </a:p>
          <a:p>
            <a:pPr algn="ctr"/>
            <a:r>
              <a:rPr lang="en-US" dirty="0" smtClean="0"/>
              <a:t>for VP!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4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Parses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2386" y="2170963"/>
            <a:ext cx="639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parse tree is represented by a list of tuples: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24" y="3691475"/>
            <a:ext cx="4042582" cy="25854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44237" y="5704676"/>
            <a:ext cx="36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Use this to estimate precision/recall!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Parses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2386" y="2170963"/>
            <a:ext cx="639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parse tree is represented by a list of tuples: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24" y="3691475"/>
            <a:ext cx="4042582" cy="25854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44237" y="5704676"/>
            <a:ext cx="36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Use this to estimate precision/recall!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4671360" y="2140200"/>
              <a:ext cx="3677400" cy="2885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4800" y="2124720"/>
                <a:ext cx="3710880" cy="29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418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Parses: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351" y="1869050"/>
            <a:ext cx="6727018" cy="43620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8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38836</TotalTime>
  <Words>1365</Words>
  <Application>Microsoft Macintosh PowerPoint</Application>
  <PresentationFormat>On-screen Show (4:3)</PresentationFormat>
  <Paragraphs>304</Paragraphs>
  <Slides>27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</vt:lpstr>
      <vt:lpstr>Calibri Light</vt:lpstr>
      <vt:lpstr>Consolas</vt:lpstr>
      <vt:lpstr>ＭＳ Ｐゴシック</vt:lpstr>
      <vt:lpstr>Symbol</vt:lpstr>
      <vt:lpstr>Times</vt:lpstr>
      <vt:lpstr>Arial</vt:lpstr>
      <vt:lpstr>Retrospect</vt:lpstr>
      <vt:lpstr>Syntactic Parsing and  the Penn Treebank</vt:lpstr>
      <vt:lpstr>Source of Grammar?</vt:lpstr>
      <vt:lpstr>Source of Grammar?</vt:lpstr>
      <vt:lpstr>PowerPoint Presentation</vt:lpstr>
      <vt:lpstr>PowerPoint Presentation</vt:lpstr>
      <vt:lpstr>Some of the rules, with counts</vt:lpstr>
      <vt:lpstr>Evaluating Parses</vt:lpstr>
      <vt:lpstr>Evaluating Parses</vt:lpstr>
      <vt:lpstr>Evaluating Parses: Example</vt:lpstr>
      <vt:lpstr>Evaluating Parses: Example</vt:lpstr>
      <vt:lpstr>Outline</vt:lpstr>
      <vt:lpstr>The Parsing Problem</vt:lpstr>
      <vt:lpstr>Left to Right?</vt:lpstr>
      <vt:lpstr>Left to Right?</vt:lpstr>
      <vt:lpstr>Top Down Parsing</vt:lpstr>
      <vt:lpstr>Bottom-up Parsing</vt:lpstr>
      <vt:lpstr>Bottom-up Parsing</vt:lpstr>
      <vt:lpstr>Chomsky Normal Form</vt:lpstr>
      <vt:lpstr>PowerPoint Presentation</vt:lpstr>
      <vt:lpstr>Dynamic Programming</vt:lpstr>
      <vt:lpstr>Dynamic Programming</vt:lpstr>
      <vt:lpstr>CKY Algorithm</vt:lpstr>
      <vt:lpstr>CKY Algorithm</vt:lpstr>
      <vt:lpstr>CKY Algorithm</vt:lpstr>
      <vt:lpstr>CKY Algorithm</vt:lpstr>
      <vt:lpstr>CKY Algorithm: Complexity</vt:lpstr>
      <vt:lpstr>CKY Algorithm: Complexity</vt:lpstr>
    </vt:vector>
  </TitlesOfParts>
  <Company>Carnegie Mellon University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Callison-Burch, Christopher</cp:lastModifiedBy>
  <cp:revision>1910</cp:revision>
  <cp:lastPrinted>2019-04-22T16:01:20Z</cp:lastPrinted>
  <dcterms:created xsi:type="dcterms:W3CDTF">2009-06-12T17:14:38Z</dcterms:created>
  <dcterms:modified xsi:type="dcterms:W3CDTF">2019-04-24T15:14:51Z</dcterms:modified>
</cp:coreProperties>
</file>