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56" r:id="rId2"/>
    <p:sldId id="257" r:id="rId3"/>
    <p:sldId id="258" r:id="rId4"/>
    <p:sldId id="268" r:id="rId5"/>
    <p:sldId id="260" r:id="rId6"/>
    <p:sldId id="259" r:id="rId7"/>
    <p:sldId id="266" r:id="rId8"/>
    <p:sldId id="267" r:id="rId9"/>
    <p:sldId id="261" r:id="rId10"/>
    <p:sldId id="270" r:id="rId11"/>
    <p:sldId id="274" r:id="rId12"/>
    <p:sldId id="262" r:id="rId13"/>
    <p:sldId id="276" r:id="rId14"/>
    <p:sldId id="273" r:id="rId15"/>
    <p:sldId id="271" r:id="rId16"/>
    <p:sldId id="263" r:id="rId17"/>
    <p:sldId id="265" r:id="rId18"/>
    <p:sldId id="264" r:id="rId19"/>
    <p:sldId id="275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A78DCF-8E52-42E6-9256-43A43A2BFBE4}" v="250" dt="2022-04-26T03:00:02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Jinghan" userId="S::jchen911@gatech.edu::d757ba73-4ae5-40d0-954b-b5a41d04e80b" providerId="AD" clId="Web-{7CC862A2-566B-4DB8-B78B-8D39078DC41B}"/>
    <pc:docChg chg="modSld addMainMaster delMainMaster">
      <pc:chgData name="Chen, Jinghan" userId="S::jchen911@gatech.edu::d757ba73-4ae5-40d0-954b-b5a41d04e80b" providerId="AD" clId="Web-{7CC862A2-566B-4DB8-B78B-8D39078DC41B}" dt="2022-04-18T19:38:02.342" v="12"/>
      <pc:docMkLst>
        <pc:docMk/>
      </pc:docMkLst>
      <pc:sldChg chg="addSp delSp modSp mod setBg modClrScheme chgLayout">
        <pc:chgData name="Chen, Jinghan" userId="S::jchen911@gatech.edu::d757ba73-4ae5-40d0-954b-b5a41d04e80b" providerId="AD" clId="Web-{7CC862A2-566B-4DB8-B78B-8D39078DC41B}" dt="2022-04-18T19:38:02.342" v="12"/>
        <pc:sldMkLst>
          <pc:docMk/>
          <pc:sldMk cId="109857222" sldId="256"/>
        </pc:sldMkLst>
        <pc:spChg chg="mod">
          <ac:chgData name="Chen, Jinghan" userId="S::jchen911@gatech.edu::d757ba73-4ae5-40d0-954b-b5a41d04e80b" providerId="AD" clId="Web-{7CC862A2-566B-4DB8-B78B-8D39078DC41B}" dt="2022-04-18T19:37:46.107" v="1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Chen, Jinghan" userId="S::jchen911@gatech.edu::d757ba73-4ae5-40d0-954b-b5a41d04e80b" providerId="AD" clId="Web-{7CC862A2-566B-4DB8-B78B-8D39078DC41B}" dt="2022-04-18T19:37:46.107" v="11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Chen, Jinghan" userId="S::jchen911@gatech.edu::d757ba73-4ae5-40d0-954b-b5a41d04e80b" providerId="AD" clId="Web-{7CC862A2-566B-4DB8-B78B-8D39078DC41B}" dt="2022-04-18T19:38:02.342" v="12"/>
          <ac:spMkLst>
            <pc:docMk/>
            <pc:sldMk cId="109857222" sldId="256"/>
            <ac:spMk id="6" creationId="{6F2CCFB7-A708-33B3-F3E3-E1DAFC1FA58E}"/>
          </ac:spMkLst>
        </pc:spChg>
        <pc:spChg chg="add del">
          <ac:chgData name="Chen, Jinghan" userId="S::jchen911@gatech.edu::d757ba73-4ae5-40d0-954b-b5a41d04e80b" providerId="AD" clId="Web-{7CC862A2-566B-4DB8-B78B-8D39078DC41B}" dt="2022-04-18T19:36:54.370" v="1"/>
          <ac:spMkLst>
            <pc:docMk/>
            <pc:sldMk cId="109857222" sldId="256"/>
            <ac:spMk id="8" creationId="{1997061E-3447-40AF-B361-EE5D7E386419}"/>
          </ac:spMkLst>
        </pc:spChg>
        <pc:spChg chg="add del">
          <ac:chgData name="Chen, Jinghan" userId="S::jchen911@gatech.edu::d757ba73-4ae5-40d0-954b-b5a41d04e80b" providerId="AD" clId="Web-{7CC862A2-566B-4DB8-B78B-8D39078DC41B}" dt="2022-04-18T19:37:34.215" v="9"/>
          <ac:spMkLst>
            <pc:docMk/>
            <pc:sldMk cId="109857222" sldId="256"/>
            <ac:spMk id="9" creationId="{E433FEA1-E0F8-43CF-91D5-6A98CD36DBFC}"/>
          </ac:spMkLst>
        </pc:spChg>
        <pc:spChg chg="add del">
          <ac:chgData name="Chen, Jinghan" userId="S::jchen911@gatech.edu::d757ba73-4ae5-40d0-954b-b5a41d04e80b" providerId="AD" clId="Web-{7CC862A2-566B-4DB8-B78B-8D39078DC41B}" dt="2022-04-18T19:37:34.215" v="9"/>
          <ac:spMkLst>
            <pc:docMk/>
            <pc:sldMk cId="109857222" sldId="256"/>
            <ac:spMk id="11" creationId="{A9AE6A41-32AB-41F7-90EF-073C089C61A4}"/>
          </ac:spMkLst>
        </pc:spChg>
        <pc:spChg chg="add del">
          <ac:chgData name="Chen, Jinghan" userId="S::jchen911@gatech.edu::d757ba73-4ae5-40d0-954b-b5a41d04e80b" providerId="AD" clId="Web-{7CC862A2-566B-4DB8-B78B-8D39078DC41B}" dt="2022-04-18T19:37:34.215" v="9"/>
          <ac:spMkLst>
            <pc:docMk/>
            <pc:sldMk cId="109857222" sldId="256"/>
            <ac:spMk id="13" creationId="{A3F5937F-9524-421C-ACE9-BB237B773DB2}"/>
          </ac:spMkLst>
        </pc:spChg>
        <pc:spChg chg="add del">
          <ac:chgData name="Chen, Jinghan" userId="S::jchen911@gatech.edu::d757ba73-4ae5-40d0-954b-b5a41d04e80b" providerId="AD" clId="Web-{7CC862A2-566B-4DB8-B78B-8D39078DC41B}" dt="2022-04-18T19:36:54.370" v="1"/>
          <ac:spMkLst>
            <pc:docMk/>
            <pc:sldMk cId="109857222" sldId="256"/>
            <ac:spMk id="15" creationId="{9659A3D4-9896-4F11-9112-6C5E0390CEF0}"/>
          </ac:spMkLst>
        </pc:spChg>
        <pc:spChg chg="add del">
          <ac:chgData name="Chen, Jinghan" userId="S::jchen911@gatech.edu::d757ba73-4ae5-40d0-954b-b5a41d04e80b" providerId="AD" clId="Web-{7CC862A2-566B-4DB8-B78B-8D39078DC41B}" dt="2022-04-18T19:37:34.215" v="9"/>
          <ac:spMkLst>
            <pc:docMk/>
            <pc:sldMk cId="109857222" sldId="256"/>
            <ac:spMk id="23" creationId="{2C65D78F-1248-459A-A8FE-DED2F4A25D39}"/>
          </ac:spMkLst>
        </pc:spChg>
        <pc:spChg chg="add del">
          <ac:chgData name="Chen, Jinghan" userId="S::jchen911@gatech.edu::d757ba73-4ae5-40d0-954b-b5a41d04e80b" providerId="AD" clId="Web-{7CC862A2-566B-4DB8-B78B-8D39078DC41B}" dt="2022-04-18T19:37:34.215" v="8"/>
          <ac:spMkLst>
            <pc:docMk/>
            <pc:sldMk cId="109857222" sldId="256"/>
            <ac:spMk id="28" creationId="{1BCA3EB1-5C8D-493D-87FC-33CB30025DB5}"/>
          </ac:spMkLst>
        </pc:spChg>
        <pc:spChg chg="add del">
          <ac:chgData name="Chen, Jinghan" userId="S::jchen911@gatech.edu::d757ba73-4ae5-40d0-954b-b5a41d04e80b" providerId="AD" clId="Web-{7CC862A2-566B-4DB8-B78B-8D39078DC41B}" dt="2022-04-18T19:37:34.215" v="8"/>
          <ac:spMkLst>
            <pc:docMk/>
            <pc:sldMk cId="109857222" sldId="256"/>
            <ac:spMk id="30" creationId="{CE20D556-7E4E-41CC-BFE3-88D8C16D3398}"/>
          </ac:spMkLst>
        </pc:spChg>
        <pc:spChg chg="add del">
          <ac:chgData name="Chen, Jinghan" userId="S::jchen911@gatech.edu::d757ba73-4ae5-40d0-954b-b5a41d04e80b" providerId="AD" clId="Web-{7CC862A2-566B-4DB8-B78B-8D39078DC41B}" dt="2022-04-18T19:37:34.215" v="8"/>
          <ac:spMkLst>
            <pc:docMk/>
            <pc:sldMk cId="109857222" sldId="256"/>
            <ac:spMk id="32" creationId="{295842B8-E896-4BA9-9F94-081F56EDA315}"/>
          </ac:spMkLst>
        </pc:spChg>
        <pc:spChg chg="add del">
          <ac:chgData name="Chen, Jinghan" userId="S::jchen911@gatech.edu::d757ba73-4ae5-40d0-954b-b5a41d04e80b" providerId="AD" clId="Web-{7CC862A2-566B-4DB8-B78B-8D39078DC41B}" dt="2022-04-18T19:37:34.215" v="8"/>
          <ac:spMkLst>
            <pc:docMk/>
            <pc:sldMk cId="109857222" sldId="256"/>
            <ac:spMk id="34" creationId="{51060EF5-ACF3-4F91-9F96-6E441E2F2CAA}"/>
          </ac:spMkLst>
        </pc:spChg>
        <pc:spChg chg="add del">
          <ac:chgData name="Chen, Jinghan" userId="S::jchen911@gatech.edu::d757ba73-4ae5-40d0-954b-b5a41d04e80b" providerId="AD" clId="Web-{7CC862A2-566B-4DB8-B78B-8D39078DC41B}" dt="2022-04-18T19:37:34.215" v="8"/>
          <ac:spMkLst>
            <pc:docMk/>
            <pc:sldMk cId="109857222" sldId="256"/>
            <ac:spMk id="36" creationId="{50322D4C-51DD-4EED-8CC9-4BF4C328B516}"/>
          </ac:spMkLst>
        </pc:spChg>
        <pc:spChg chg="add del">
          <ac:chgData name="Chen, Jinghan" userId="S::jchen911@gatech.edu::d757ba73-4ae5-40d0-954b-b5a41d04e80b" providerId="AD" clId="Web-{7CC862A2-566B-4DB8-B78B-8D39078DC41B}" dt="2022-04-18T19:37:34.215" v="8"/>
          <ac:spMkLst>
            <pc:docMk/>
            <pc:sldMk cId="109857222" sldId="256"/>
            <ac:spMk id="38" creationId="{57BDC155-5A21-474B-9AB8-6D8CCFFA8CA6}"/>
          </ac:spMkLst>
        </pc:spChg>
        <pc:spChg chg="add del">
          <ac:chgData name="Chen, Jinghan" userId="S::jchen911@gatech.edu::d757ba73-4ae5-40d0-954b-b5a41d04e80b" providerId="AD" clId="Web-{7CC862A2-566B-4DB8-B78B-8D39078DC41B}" dt="2022-04-18T19:37:34.215" v="8"/>
          <ac:spMkLst>
            <pc:docMk/>
            <pc:sldMk cId="109857222" sldId="256"/>
            <ac:spMk id="40" creationId="{54A99E2A-98DD-4F29-818D-A392C35C34A0}"/>
          </ac:spMkLst>
        </pc:spChg>
        <pc:spChg chg="add del">
          <ac:chgData name="Chen, Jinghan" userId="S::jchen911@gatech.edu::d757ba73-4ae5-40d0-954b-b5a41d04e80b" providerId="AD" clId="Web-{7CC862A2-566B-4DB8-B78B-8D39078DC41B}" dt="2022-04-18T19:37:34.215" v="8"/>
          <ac:spMkLst>
            <pc:docMk/>
            <pc:sldMk cId="109857222" sldId="256"/>
            <ac:spMk id="42" creationId="{B0A41132-F07C-4F70-9EA0-2546A8B5C777}"/>
          </ac:spMkLst>
        </pc:spChg>
        <pc:spChg chg="add del">
          <ac:chgData name="Chen, Jinghan" userId="S::jchen911@gatech.edu::d757ba73-4ae5-40d0-954b-b5a41d04e80b" providerId="AD" clId="Web-{7CC862A2-566B-4DB8-B78B-8D39078DC41B}" dt="2022-04-18T19:37:46.107" v="11"/>
          <ac:spMkLst>
            <pc:docMk/>
            <pc:sldMk cId="109857222" sldId="256"/>
            <ac:spMk id="44" creationId="{050FD556-4C97-47C4-8C29-C04095E24974}"/>
          </ac:spMkLst>
        </pc:spChg>
        <pc:spChg chg="add del">
          <ac:chgData name="Chen, Jinghan" userId="S::jchen911@gatech.edu::d757ba73-4ae5-40d0-954b-b5a41d04e80b" providerId="AD" clId="Web-{7CC862A2-566B-4DB8-B78B-8D39078DC41B}" dt="2022-04-18T19:37:46.107" v="11"/>
          <ac:spMkLst>
            <pc:docMk/>
            <pc:sldMk cId="109857222" sldId="256"/>
            <ac:spMk id="45" creationId="{C77ED65D-8324-4C4F-88A2-309BE73898D8}"/>
          </ac:spMkLst>
        </pc:spChg>
        <pc:spChg chg="add del">
          <ac:chgData name="Chen, Jinghan" userId="S::jchen911@gatech.edu::d757ba73-4ae5-40d0-954b-b5a41d04e80b" providerId="AD" clId="Web-{7CC862A2-566B-4DB8-B78B-8D39078DC41B}" dt="2022-04-18T19:37:46.107" v="11"/>
          <ac:spMkLst>
            <pc:docMk/>
            <pc:sldMk cId="109857222" sldId="256"/>
            <ac:spMk id="46" creationId="{1D0450F3-2536-4082-A67D-8ADB8015519B}"/>
          </ac:spMkLst>
        </pc:spChg>
        <pc:spChg chg="add">
          <ac:chgData name="Chen, Jinghan" userId="S::jchen911@gatech.edu::d757ba73-4ae5-40d0-954b-b5a41d04e80b" providerId="AD" clId="Web-{7CC862A2-566B-4DB8-B78B-8D39078DC41B}" dt="2022-04-18T19:37:46.107" v="11"/>
          <ac:spMkLst>
            <pc:docMk/>
            <pc:sldMk cId="109857222" sldId="256"/>
            <ac:spMk id="51" creationId="{1DB043B4-68C6-45B9-82AC-A5800EADB8DB}"/>
          </ac:spMkLst>
        </pc:spChg>
        <pc:spChg chg="add">
          <ac:chgData name="Chen, Jinghan" userId="S::jchen911@gatech.edu::d757ba73-4ae5-40d0-954b-b5a41d04e80b" providerId="AD" clId="Web-{7CC862A2-566B-4DB8-B78B-8D39078DC41B}" dt="2022-04-18T19:37:46.107" v="11"/>
          <ac:spMkLst>
            <pc:docMk/>
            <pc:sldMk cId="109857222" sldId="256"/>
            <ac:spMk id="53" creationId="{61B0F92C-925A-4D2E-839E-EB381378C315}"/>
          </ac:spMkLst>
        </pc:spChg>
        <pc:grpChg chg="add del">
          <ac:chgData name="Chen, Jinghan" userId="S::jchen911@gatech.edu::d757ba73-4ae5-40d0-954b-b5a41d04e80b" providerId="AD" clId="Web-{7CC862A2-566B-4DB8-B78B-8D39078DC41B}" dt="2022-04-18T19:36:54.370" v="1"/>
          <ac:grpSpMkLst>
            <pc:docMk/>
            <pc:sldMk cId="109857222" sldId="256"/>
            <ac:grpSpMk id="10" creationId="{29852CF9-0BB2-4896-8B33-ADF9E59B496C}"/>
          </ac:grpSpMkLst>
        </pc:grpChg>
        <pc:grpChg chg="add del">
          <ac:chgData name="Chen, Jinghan" userId="S::jchen911@gatech.edu::d757ba73-4ae5-40d0-954b-b5a41d04e80b" providerId="AD" clId="Web-{7CC862A2-566B-4DB8-B78B-8D39078DC41B}" dt="2022-04-18T19:36:54.370" v="1"/>
          <ac:grpSpMkLst>
            <pc:docMk/>
            <pc:sldMk cId="109857222" sldId="256"/>
            <ac:grpSpMk id="17" creationId="{50D25812-D4C9-48D5-8E64-65C4BB4218AB}"/>
          </ac:grpSpMkLst>
        </pc:grpChg>
        <pc:picChg chg="add del mod ord">
          <ac:chgData name="Chen, Jinghan" userId="S::jchen911@gatech.edu::d757ba73-4ae5-40d0-954b-b5a41d04e80b" providerId="AD" clId="Web-{7CC862A2-566B-4DB8-B78B-8D39078DC41B}" dt="2022-04-18T19:37:39.247" v="10"/>
          <ac:picMkLst>
            <pc:docMk/>
            <pc:sldMk cId="109857222" sldId="256"/>
            <ac:picMk id="4" creationId="{5CAB4EF6-F000-9933-9E54-8E13EEE713B5}"/>
          </ac:picMkLst>
        </pc:picChg>
        <pc:picChg chg="add mod">
          <ac:chgData name="Chen, Jinghan" userId="S::jchen911@gatech.edu::d757ba73-4ae5-40d0-954b-b5a41d04e80b" providerId="AD" clId="Web-{7CC862A2-566B-4DB8-B78B-8D39078DC41B}" dt="2022-04-18T19:37:46.107" v="11"/>
          <ac:picMkLst>
            <pc:docMk/>
            <pc:sldMk cId="109857222" sldId="256"/>
            <ac:picMk id="5" creationId="{DCC9BFB7-76FA-168F-18AD-D666E1A6A86D}"/>
          </ac:picMkLst>
        </pc:picChg>
      </pc:sldChg>
      <pc:sldMasterChg chg="add del addSldLayout delSldLayout">
        <pc:chgData name="Chen, Jinghan" userId="S::jchen911@gatech.edu::d757ba73-4ae5-40d0-954b-b5a41d04e80b" providerId="AD" clId="Web-{7CC862A2-566B-4DB8-B78B-8D39078DC41B}" dt="2022-04-18T19:36:54.417" v="2"/>
        <pc:sldMasterMkLst>
          <pc:docMk/>
          <pc:sldMasterMk cId="2460954070" sldId="2147483660"/>
        </pc:sldMasterMkLst>
        <pc:sldLayoutChg chg="add del">
          <pc:chgData name="Chen, Jinghan" userId="S::jchen911@gatech.edu::d757ba73-4ae5-40d0-954b-b5a41d04e80b" providerId="AD" clId="Web-{7CC862A2-566B-4DB8-B78B-8D39078DC41B}" dt="2022-04-18T19:36:54.417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Chen, Jinghan" userId="S::jchen911@gatech.edu::d757ba73-4ae5-40d0-954b-b5a41d04e80b" providerId="AD" clId="Web-{7CC862A2-566B-4DB8-B78B-8D39078DC41B}" dt="2022-04-18T19:36:54.417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Chen, Jinghan" userId="S::jchen911@gatech.edu::d757ba73-4ae5-40d0-954b-b5a41d04e80b" providerId="AD" clId="Web-{7CC862A2-566B-4DB8-B78B-8D39078DC41B}" dt="2022-04-18T19:36:54.417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Chen, Jinghan" userId="S::jchen911@gatech.edu::d757ba73-4ae5-40d0-954b-b5a41d04e80b" providerId="AD" clId="Web-{7CC862A2-566B-4DB8-B78B-8D39078DC41B}" dt="2022-04-18T19:36:54.417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Chen, Jinghan" userId="S::jchen911@gatech.edu::d757ba73-4ae5-40d0-954b-b5a41d04e80b" providerId="AD" clId="Web-{7CC862A2-566B-4DB8-B78B-8D39078DC41B}" dt="2022-04-18T19:36:54.417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Chen, Jinghan" userId="S::jchen911@gatech.edu::d757ba73-4ae5-40d0-954b-b5a41d04e80b" providerId="AD" clId="Web-{7CC862A2-566B-4DB8-B78B-8D39078DC41B}" dt="2022-04-18T19:36:54.417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Chen, Jinghan" userId="S::jchen911@gatech.edu::d757ba73-4ae5-40d0-954b-b5a41d04e80b" providerId="AD" clId="Web-{7CC862A2-566B-4DB8-B78B-8D39078DC41B}" dt="2022-04-18T19:36:54.417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Chen, Jinghan" userId="S::jchen911@gatech.edu::d757ba73-4ae5-40d0-954b-b5a41d04e80b" providerId="AD" clId="Web-{7CC862A2-566B-4DB8-B78B-8D39078DC41B}" dt="2022-04-18T19:36:54.417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Chen, Jinghan" userId="S::jchen911@gatech.edu::d757ba73-4ae5-40d0-954b-b5a41d04e80b" providerId="AD" clId="Web-{7CC862A2-566B-4DB8-B78B-8D39078DC41B}" dt="2022-04-18T19:36:54.417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Chen, Jinghan" userId="S::jchen911@gatech.edu::d757ba73-4ae5-40d0-954b-b5a41d04e80b" providerId="AD" clId="Web-{7CC862A2-566B-4DB8-B78B-8D39078DC41B}" dt="2022-04-18T19:36:54.417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Chen, Jinghan" userId="S::jchen911@gatech.edu::d757ba73-4ae5-40d0-954b-b5a41d04e80b" providerId="AD" clId="Web-{7CC862A2-566B-4DB8-B78B-8D39078DC41B}" dt="2022-04-18T19:36:54.417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Chen, Jinghan" userId="S::jchen911@gatech.edu::d757ba73-4ae5-40d0-954b-b5a41d04e80b" providerId="AD" clId="Web-{7CC862A2-566B-4DB8-B78B-8D39078DC41B}" dt="2022-04-18T19:36:54.370" v="1"/>
        <pc:sldMasterMkLst>
          <pc:docMk/>
          <pc:sldMasterMk cId="2259723224" sldId="2147483685"/>
        </pc:sldMasterMkLst>
        <pc:sldLayoutChg chg="add del">
          <pc:chgData name="Chen, Jinghan" userId="S::jchen911@gatech.edu::d757ba73-4ae5-40d0-954b-b5a41d04e80b" providerId="AD" clId="Web-{7CC862A2-566B-4DB8-B78B-8D39078DC41B}" dt="2022-04-18T19:36:54.370" v="1"/>
          <pc:sldLayoutMkLst>
            <pc:docMk/>
            <pc:sldMasterMk cId="2259723224" sldId="2147483685"/>
            <pc:sldLayoutMk cId="3451434578" sldId="2147483674"/>
          </pc:sldLayoutMkLst>
        </pc:sldLayoutChg>
        <pc:sldLayoutChg chg="add del">
          <pc:chgData name="Chen, Jinghan" userId="S::jchen911@gatech.edu::d757ba73-4ae5-40d0-954b-b5a41d04e80b" providerId="AD" clId="Web-{7CC862A2-566B-4DB8-B78B-8D39078DC41B}" dt="2022-04-18T19:36:54.370" v="1"/>
          <pc:sldLayoutMkLst>
            <pc:docMk/>
            <pc:sldMasterMk cId="2259723224" sldId="2147483685"/>
            <pc:sldLayoutMk cId="207137310" sldId="2147483675"/>
          </pc:sldLayoutMkLst>
        </pc:sldLayoutChg>
        <pc:sldLayoutChg chg="add del">
          <pc:chgData name="Chen, Jinghan" userId="S::jchen911@gatech.edu::d757ba73-4ae5-40d0-954b-b5a41d04e80b" providerId="AD" clId="Web-{7CC862A2-566B-4DB8-B78B-8D39078DC41B}" dt="2022-04-18T19:36:54.370" v="1"/>
          <pc:sldLayoutMkLst>
            <pc:docMk/>
            <pc:sldMasterMk cId="2259723224" sldId="2147483685"/>
            <pc:sldLayoutMk cId="3304124485" sldId="2147483676"/>
          </pc:sldLayoutMkLst>
        </pc:sldLayoutChg>
        <pc:sldLayoutChg chg="add del">
          <pc:chgData name="Chen, Jinghan" userId="S::jchen911@gatech.edu::d757ba73-4ae5-40d0-954b-b5a41d04e80b" providerId="AD" clId="Web-{7CC862A2-566B-4DB8-B78B-8D39078DC41B}" dt="2022-04-18T19:36:54.370" v="1"/>
          <pc:sldLayoutMkLst>
            <pc:docMk/>
            <pc:sldMasterMk cId="2259723224" sldId="2147483685"/>
            <pc:sldLayoutMk cId="391090134" sldId="2147483677"/>
          </pc:sldLayoutMkLst>
        </pc:sldLayoutChg>
        <pc:sldLayoutChg chg="add del">
          <pc:chgData name="Chen, Jinghan" userId="S::jchen911@gatech.edu::d757ba73-4ae5-40d0-954b-b5a41d04e80b" providerId="AD" clId="Web-{7CC862A2-566B-4DB8-B78B-8D39078DC41B}" dt="2022-04-18T19:36:54.370" v="1"/>
          <pc:sldLayoutMkLst>
            <pc:docMk/>
            <pc:sldMasterMk cId="2259723224" sldId="2147483685"/>
            <pc:sldLayoutMk cId="3588627733" sldId="2147483678"/>
          </pc:sldLayoutMkLst>
        </pc:sldLayoutChg>
        <pc:sldLayoutChg chg="add del">
          <pc:chgData name="Chen, Jinghan" userId="S::jchen911@gatech.edu::d757ba73-4ae5-40d0-954b-b5a41d04e80b" providerId="AD" clId="Web-{7CC862A2-566B-4DB8-B78B-8D39078DC41B}" dt="2022-04-18T19:36:54.370" v="1"/>
          <pc:sldLayoutMkLst>
            <pc:docMk/>
            <pc:sldMasterMk cId="2259723224" sldId="2147483685"/>
            <pc:sldLayoutMk cId="1312508616" sldId="2147483679"/>
          </pc:sldLayoutMkLst>
        </pc:sldLayoutChg>
        <pc:sldLayoutChg chg="add del">
          <pc:chgData name="Chen, Jinghan" userId="S::jchen911@gatech.edu::d757ba73-4ae5-40d0-954b-b5a41d04e80b" providerId="AD" clId="Web-{7CC862A2-566B-4DB8-B78B-8D39078DC41B}" dt="2022-04-18T19:36:54.370" v="1"/>
          <pc:sldLayoutMkLst>
            <pc:docMk/>
            <pc:sldMasterMk cId="2259723224" sldId="2147483685"/>
            <pc:sldLayoutMk cId="4108083687" sldId="2147483680"/>
          </pc:sldLayoutMkLst>
        </pc:sldLayoutChg>
        <pc:sldLayoutChg chg="add del">
          <pc:chgData name="Chen, Jinghan" userId="S::jchen911@gatech.edu::d757ba73-4ae5-40d0-954b-b5a41d04e80b" providerId="AD" clId="Web-{7CC862A2-566B-4DB8-B78B-8D39078DC41B}" dt="2022-04-18T19:36:54.370" v="1"/>
          <pc:sldLayoutMkLst>
            <pc:docMk/>
            <pc:sldMasterMk cId="2259723224" sldId="2147483685"/>
            <pc:sldLayoutMk cId="3532445231" sldId="2147483681"/>
          </pc:sldLayoutMkLst>
        </pc:sldLayoutChg>
        <pc:sldLayoutChg chg="add del">
          <pc:chgData name="Chen, Jinghan" userId="S::jchen911@gatech.edu::d757ba73-4ae5-40d0-954b-b5a41d04e80b" providerId="AD" clId="Web-{7CC862A2-566B-4DB8-B78B-8D39078DC41B}" dt="2022-04-18T19:36:54.370" v="1"/>
          <pc:sldLayoutMkLst>
            <pc:docMk/>
            <pc:sldMasterMk cId="2259723224" sldId="2147483685"/>
            <pc:sldLayoutMk cId="3820618379" sldId="2147483682"/>
          </pc:sldLayoutMkLst>
        </pc:sldLayoutChg>
        <pc:sldLayoutChg chg="add del">
          <pc:chgData name="Chen, Jinghan" userId="S::jchen911@gatech.edu::d757ba73-4ae5-40d0-954b-b5a41d04e80b" providerId="AD" clId="Web-{7CC862A2-566B-4DB8-B78B-8D39078DC41B}" dt="2022-04-18T19:36:54.370" v="1"/>
          <pc:sldLayoutMkLst>
            <pc:docMk/>
            <pc:sldMasterMk cId="2259723224" sldId="2147483685"/>
            <pc:sldLayoutMk cId="3530642931" sldId="2147483683"/>
          </pc:sldLayoutMkLst>
        </pc:sldLayoutChg>
        <pc:sldLayoutChg chg="add del">
          <pc:chgData name="Chen, Jinghan" userId="S::jchen911@gatech.edu::d757ba73-4ae5-40d0-954b-b5a41d04e80b" providerId="AD" clId="Web-{7CC862A2-566B-4DB8-B78B-8D39078DC41B}" dt="2022-04-18T19:36:54.370" v="1"/>
          <pc:sldLayoutMkLst>
            <pc:docMk/>
            <pc:sldMasterMk cId="2259723224" sldId="2147483685"/>
            <pc:sldLayoutMk cId="306373339" sldId="2147483684"/>
          </pc:sldLayoutMkLst>
        </pc:sldLayoutChg>
      </pc:sldMasterChg>
      <pc:sldMasterChg chg="add del addSldLayout delSldLayout">
        <pc:chgData name="Chen, Jinghan" userId="S::jchen911@gatech.edu::d757ba73-4ae5-40d0-954b-b5a41d04e80b" providerId="AD" clId="Web-{7CC862A2-566B-4DB8-B78B-8D39078DC41B}" dt="2022-04-18T19:37:46.107" v="11"/>
        <pc:sldMasterMkLst>
          <pc:docMk/>
          <pc:sldMasterMk cId="2291771056" sldId="2147483763"/>
        </pc:sldMasterMkLst>
        <pc:sldLayoutChg chg="add del">
          <pc:chgData name="Chen, Jinghan" userId="S::jchen911@gatech.edu::d757ba73-4ae5-40d0-954b-b5a41d04e80b" providerId="AD" clId="Web-{7CC862A2-566B-4DB8-B78B-8D39078DC41B}" dt="2022-04-18T19:37:46.107" v="11"/>
          <pc:sldLayoutMkLst>
            <pc:docMk/>
            <pc:sldMasterMk cId="2291771056" sldId="2147483763"/>
            <pc:sldLayoutMk cId="3585873426" sldId="2147483752"/>
          </pc:sldLayoutMkLst>
        </pc:sldLayoutChg>
        <pc:sldLayoutChg chg="add del">
          <pc:chgData name="Chen, Jinghan" userId="S::jchen911@gatech.edu::d757ba73-4ae5-40d0-954b-b5a41d04e80b" providerId="AD" clId="Web-{7CC862A2-566B-4DB8-B78B-8D39078DC41B}" dt="2022-04-18T19:37:46.107" v="11"/>
          <pc:sldLayoutMkLst>
            <pc:docMk/>
            <pc:sldMasterMk cId="2291771056" sldId="2147483763"/>
            <pc:sldLayoutMk cId="3386894515" sldId="2147483753"/>
          </pc:sldLayoutMkLst>
        </pc:sldLayoutChg>
        <pc:sldLayoutChg chg="add del">
          <pc:chgData name="Chen, Jinghan" userId="S::jchen911@gatech.edu::d757ba73-4ae5-40d0-954b-b5a41d04e80b" providerId="AD" clId="Web-{7CC862A2-566B-4DB8-B78B-8D39078DC41B}" dt="2022-04-18T19:37:46.107" v="11"/>
          <pc:sldLayoutMkLst>
            <pc:docMk/>
            <pc:sldMasterMk cId="2291771056" sldId="2147483763"/>
            <pc:sldLayoutMk cId="631649559" sldId="2147483754"/>
          </pc:sldLayoutMkLst>
        </pc:sldLayoutChg>
        <pc:sldLayoutChg chg="add del">
          <pc:chgData name="Chen, Jinghan" userId="S::jchen911@gatech.edu::d757ba73-4ae5-40d0-954b-b5a41d04e80b" providerId="AD" clId="Web-{7CC862A2-566B-4DB8-B78B-8D39078DC41B}" dt="2022-04-18T19:37:46.107" v="11"/>
          <pc:sldLayoutMkLst>
            <pc:docMk/>
            <pc:sldMasterMk cId="2291771056" sldId="2147483763"/>
            <pc:sldLayoutMk cId="1357157002" sldId="2147483755"/>
          </pc:sldLayoutMkLst>
        </pc:sldLayoutChg>
        <pc:sldLayoutChg chg="add del">
          <pc:chgData name="Chen, Jinghan" userId="S::jchen911@gatech.edu::d757ba73-4ae5-40d0-954b-b5a41d04e80b" providerId="AD" clId="Web-{7CC862A2-566B-4DB8-B78B-8D39078DC41B}" dt="2022-04-18T19:37:46.107" v="11"/>
          <pc:sldLayoutMkLst>
            <pc:docMk/>
            <pc:sldMasterMk cId="2291771056" sldId="2147483763"/>
            <pc:sldLayoutMk cId="1224550538" sldId="2147483756"/>
          </pc:sldLayoutMkLst>
        </pc:sldLayoutChg>
        <pc:sldLayoutChg chg="add del">
          <pc:chgData name="Chen, Jinghan" userId="S::jchen911@gatech.edu::d757ba73-4ae5-40d0-954b-b5a41d04e80b" providerId="AD" clId="Web-{7CC862A2-566B-4DB8-B78B-8D39078DC41B}" dt="2022-04-18T19:37:46.107" v="11"/>
          <pc:sldLayoutMkLst>
            <pc:docMk/>
            <pc:sldMasterMk cId="2291771056" sldId="2147483763"/>
            <pc:sldLayoutMk cId="3417817294" sldId="2147483757"/>
          </pc:sldLayoutMkLst>
        </pc:sldLayoutChg>
        <pc:sldLayoutChg chg="add del">
          <pc:chgData name="Chen, Jinghan" userId="S::jchen911@gatech.edu::d757ba73-4ae5-40d0-954b-b5a41d04e80b" providerId="AD" clId="Web-{7CC862A2-566B-4DB8-B78B-8D39078DC41B}" dt="2022-04-18T19:37:46.107" v="11"/>
          <pc:sldLayoutMkLst>
            <pc:docMk/>
            <pc:sldMasterMk cId="2291771056" sldId="2147483763"/>
            <pc:sldLayoutMk cId="2177850892" sldId="2147483758"/>
          </pc:sldLayoutMkLst>
        </pc:sldLayoutChg>
        <pc:sldLayoutChg chg="add del">
          <pc:chgData name="Chen, Jinghan" userId="S::jchen911@gatech.edu::d757ba73-4ae5-40d0-954b-b5a41d04e80b" providerId="AD" clId="Web-{7CC862A2-566B-4DB8-B78B-8D39078DC41B}" dt="2022-04-18T19:37:46.107" v="11"/>
          <pc:sldLayoutMkLst>
            <pc:docMk/>
            <pc:sldMasterMk cId="2291771056" sldId="2147483763"/>
            <pc:sldLayoutMk cId="2405344308" sldId="2147483759"/>
          </pc:sldLayoutMkLst>
        </pc:sldLayoutChg>
        <pc:sldLayoutChg chg="add del">
          <pc:chgData name="Chen, Jinghan" userId="S::jchen911@gatech.edu::d757ba73-4ae5-40d0-954b-b5a41d04e80b" providerId="AD" clId="Web-{7CC862A2-566B-4DB8-B78B-8D39078DC41B}" dt="2022-04-18T19:37:46.107" v="11"/>
          <pc:sldLayoutMkLst>
            <pc:docMk/>
            <pc:sldMasterMk cId="2291771056" sldId="2147483763"/>
            <pc:sldLayoutMk cId="1562927907" sldId="2147483760"/>
          </pc:sldLayoutMkLst>
        </pc:sldLayoutChg>
        <pc:sldLayoutChg chg="add del">
          <pc:chgData name="Chen, Jinghan" userId="S::jchen911@gatech.edu::d757ba73-4ae5-40d0-954b-b5a41d04e80b" providerId="AD" clId="Web-{7CC862A2-566B-4DB8-B78B-8D39078DC41B}" dt="2022-04-18T19:37:46.107" v="11"/>
          <pc:sldLayoutMkLst>
            <pc:docMk/>
            <pc:sldMasterMk cId="2291771056" sldId="2147483763"/>
            <pc:sldLayoutMk cId="3051073850" sldId="2147483761"/>
          </pc:sldLayoutMkLst>
        </pc:sldLayoutChg>
        <pc:sldLayoutChg chg="add del">
          <pc:chgData name="Chen, Jinghan" userId="S::jchen911@gatech.edu::d757ba73-4ae5-40d0-954b-b5a41d04e80b" providerId="AD" clId="Web-{7CC862A2-566B-4DB8-B78B-8D39078DC41B}" dt="2022-04-18T19:37:46.107" v="11"/>
          <pc:sldLayoutMkLst>
            <pc:docMk/>
            <pc:sldMasterMk cId="2291771056" sldId="2147483763"/>
            <pc:sldLayoutMk cId="2235568994" sldId="2147483762"/>
          </pc:sldLayoutMkLst>
        </pc:sldLayoutChg>
      </pc:sldMasterChg>
      <pc:sldMasterChg chg="add addSldLayout">
        <pc:chgData name="Chen, Jinghan" userId="S::jchen911@gatech.edu::d757ba73-4ae5-40d0-954b-b5a41d04e80b" providerId="AD" clId="Web-{7CC862A2-566B-4DB8-B78B-8D39078DC41B}" dt="2022-04-18T19:37:46.107" v="11"/>
        <pc:sldMasterMkLst>
          <pc:docMk/>
          <pc:sldMasterMk cId="2098397118" sldId="2147483787"/>
        </pc:sldMasterMkLst>
        <pc:sldLayoutChg chg="add">
          <pc:chgData name="Chen, Jinghan" userId="S::jchen911@gatech.edu::d757ba73-4ae5-40d0-954b-b5a41d04e80b" providerId="AD" clId="Web-{7CC862A2-566B-4DB8-B78B-8D39078DC41B}" dt="2022-04-18T19:37:46.107" v="11"/>
          <pc:sldLayoutMkLst>
            <pc:docMk/>
            <pc:sldMasterMk cId="2098397118" sldId="2147483787"/>
            <pc:sldLayoutMk cId="3087776687" sldId="2147483776"/>
          </pc:sldLayoutMkLst>
        </pc:sldLayoutChg>
        <pc:sldLayoutChg chg="add">
          <pc:chgData name="Chen, Jinghan" userId="S::jchen911@gatech.edu::d757ba73-4ae5-40d0-954b-b5a41d04e80b" providerId="AD" clId="Web-{7CC862A2-566B-4DB8-B78B-8D39078DC41B}" dt="2022-04-18T19:37:46.107" v="11"/>
          <pc:sldLayoutMkLst>
            <pc:docMk/>
            <pc:sldMasterMk cId="2098397118" sldId="2147483787"/>
            <pc:sldLayoutMk cId="2166104490" sldId="2147483777"/>
          </pc:sldLayoutMkLst>
        </pc:sldLayoutChg>
        <pc:sldLayoutChg chg="add">
          <pc:chgData name="Chen, Jinghan" userId="S::jchen911@gatech.edu::d757ba73-4ae5-40d0-954b-b5a41d04e80b" providerId="AD" clId="Web-{7CC862A2-566B-4DB8-B78B-8D39078DC41B}" dt="2022-04-18T19:37:46.107" v="11"/>
          <pc:sldLayoutMkLst>
            <pc:docMk/>
            <pc:sldMasterMk cId="2098397118" sldId="2147483787"/>
            <pc:sldLayoutMk cId="945361111" sldId="2147483778"/>
          </pc:sldLayoutMkLst>
        </pc:sldLayoutChg>
        <pc:sldLayoutChg chg="add">
          <pc:chgData name="Chen, Jinghan" userId="S::jchen911@gatech.edu::d757ba73-4ae5-40d0-954b-b5a41d04e80b" providerId="AD" clId="Web-{7CC862A2-566B-4DB8-B78B-8D39078DC41B}" dt="2022-04-18T19:37:46.107" v="11"/>
          <pc:sldLayoutMkLst>
            <pc:docMk/>
            <pc:sldMasterMk cId="2098397118" sldId="2147483787"/>
            <pc:sldLayoutMk cId="1670763888" sldId="2147483779"/>
          </pc:sldLayoutMkLst>
        </pc:sldLayoutChg>
        <pc:sldLayoutChg chg="add">
          <pc:chgData name="Chen, Jinghan" userId="S::jchen911@gatech.edu::d757ba73-4ae5-40d0-954b-b5a41d04e80b" providerId="AD" clId="Web-{7CC862A2-566B-4DB8-B78B-8D39078DC41B}" dt="2022-04-18T19:37:46.107" v="11"/>
          <pc:sldLayoutMkLst>
            <pc:docMk/>
            <pc:sldMasterMk cId="2098397118" sldId="2147483787"/>
            <pc:sldLayoutMk cId="3615911027" sldId="2147483780"/>
          </pc:sldLayoutMkLst>
        </pc:sldLayoutChg>
        <pc:sldLayoutChg chg="add">
          <pc:chgData name="Chen, Jinghan" userId="S::jchen911@gatech.edu::d757ba73-4ae5-40d0-954b-b5a41d04e80b" providerId="AD" clId="Web-{7CC862A2-566B-4DB8-B78B-8D39078DC41B}" dt="2022-04-18T19:37:46.107" v="11"/>
          <pc:sldLayoutMkLst>
            <pc:docMk/>
            <pc:sldMasterMk cId="2098397118" sldId="2147483787"/>
            <pc:sldLayoutMk cId="108914812" sldId="2147483781"/>
          </pc:sldLayoutMkLst>
        </pc:sldLayoutChg>
        <pc:sldLayoutChg chg="add">
          <pc:chgData name="Chen, Jinghan" userId="S::jchen911@gatech.edu::d757ba73-4ae5-40d0-954b-b5a41d04e80b" providerId="AD" clId="Web-{7CC862A2-566B-4DB8-B78B-8D39078DC41B}" dt="2022-04-18T19:37:46.107" v="11"/>
          <pc:sldLayoutMkLst>
            <pc:docMk/>
            <pc:sldMasterMk cId="2098397118" sldId="2147483787"/>
            <pc:sldLayoutMk cId="3819030199" sldId="2147483782"/>
          </pc:sldLayoutMkLst>
        </pc:sldLayoutChg>
        <pc:sldLayoutChg chg="add">
          <pc:chgData name="Chen, Jinghan" userId="S::jchen911@gatech.edu::d757ba73-4ae5-40d0-954b-b5a41d04e80b" providerId="AD" clId="Web-{7CC862A2-566B-4DB8-B78B-8D39078DC41B}" dt="2022-04-18T19:37:46.107" v="11"/>
          <pc:sldLayoutMkLst>
            <pc:docMk/>
            <pc:sldMasterMk cId="2098397118" sldId="2147483787"/>
            <pc:sldLayoutMk cId="1740844091" sldId="2147483783"/>
          </pc:sldLayoutMkLst>
        </pc:sldLayoutChg>
        <pc:sldLayoutChg chg="add">
          <pc:chgData name="Chen, Jinghan" userId="S::jchen911@gatech.edu::d757ba73-4ae5-40d0-954b-b5a41d04e80b" providerId="AD" clId="Web-{7CC862A2-566B-4DB8-B78B-8D39078DC41B}" dt="2022-04-18T19:37:46.107" v="11"/>
          <pc:sldLayoutMkLst>
            <pc:docMk/>
            <pc:sldMasterMk cId="2098397118" sldId="2147483787"/>
            <pc:sldLayoutMk cId="2155771463" sldId="2147483784"/>
          </pc:sldLayoutMkLst>
        </pc:sldLayoutChg>
        <pc:sldLayoutChg chg="add">
          <pc:chgData name="Chen, Jinghan" userId="S::jchen911@gatech.edu::d757ba73-4ae5-40d0-954b-b5a41d04e80b" providerId="AD" clId="Web-{7CC862A2-566B-4DB8-B78B-8D39078DC41B}" dt="2022-04-18T19:37:46.107" v="11"/>
          <pc:sldLayoutMkLst>
            <pc:docMk/>
            <pc:sldMasterMk cId="2098397118" sldId="2147483787"/>
            <pc:sldLayoutMk cId="3052961990" sldId="2147483785"/>
          </pc:sldLayoutMkLst>
        </pc:sldLayoutChg>
        <pc:sldLayoutChg chg="add">
          <pc:chgData name="Chen, Jinghan" userId="S::jchen911@gatech.edu::d757ba73-4ae5-40d0-954b-b5a41d04e80b" providerId="AD" clId="Web-{7CC862A2-566B-4DB8-B78B-8D39078DC41B}" dt="2022-04-18T19:37:46.107" v="11"/>
          <pc:sldLayoutMkLst>
            <pc:docMk/>
            <pc:sldMasterMk cId="2098397118" sldId="2147483787"/>
            <pc:sldLayoutMk cId="1313519079" sldId="2147483786"/>
          </pc:sldLayoutMkLst>
        </pc:sldLayoutChg>
      </pc:sldMasterChg>
    </pc:docChg>
  </pc:docChgLst>
  <pc:docChgLst>
    <pc:chgData name="Chen, Jinghan" userId="d757ba73-4ae5-40d0-954b-b5a41d04e80b" providerId="ADAL" clId="{54A78DCF-8E52-42E6-9256-43A43A2BFBE4}"/>
    <pc:docChg chg="undo custSel addSld delSld modSld sldOrd addMainMaster delMainMaster">
      <pc:chgData name="Chen, Jinghan" userId="d757ba73-4ae5-40d0-954b-b5a41d04e80b" providerId="ADAL" clId="{54A78DCF-8E52-42E6-9256-43A43A2BFBE4}" dt="2022-04-26T03:08:47.054" v="3864" actId="20577"/>
      <pc:docMkLst>
        <pc:docMk/>
      </pc:docMkLst>
      <pc:sldChg chg="addSp delSp modSp mod setBg modClrScheme chgLayout">
        <pc:chgData name="Chen, Jinghan" userId="d757ba73-4ae5-40d0-954b-b5a41d04e80b" providerId="ADAL" clId="{54A78DCF-8E52-42E6-9256-43A43A2BFBE4}" dt="2022-04-26T02:56:53.767" v="3628" actId="255"/>
        <pc:sldMkLst>
          <pc:docMk/>
          <pc:sldMk cId="109857222" sldId="256"/>
        </pc:sldMkLst>
        <pc:spChg chg="mod">
          <ac:chgData name="Chen, Jinghan" userId="d757ba73-4ae5-40d0-954b-b5a41d04e80b" providerId="ADAL" clId="{54A78DCF-8E52-42E6-9256-43A43A2BFBE4}" dt="2022-04-26T02:56:53.767" v="3628" actId="25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en, Jinghan" userId="d757ba73-4ae5-40d0-954b-b5a41d04e80b" providerId="ADAL" clId="{54A78DCF-8E52-42E6-9256-43A43A2BFBE4}" dt="2022-04-24T16:01:43.511" v="472" actId="271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Chen, Jinghan" userId="d757ba73-4ae5-40d0-954b-b5a41d04e80b" providerId="ADAL" clId="{54A78DCF-8E52-42E6-9256-43A43A2BFBE4}" dt="2022-04-19T01:15:46.225" v="7" actId="26606"/>
          <ac:spMkLst>
            <pc:docMk/>
            <pc:sldMk cId="109857222" sldId="256"/>
            <ac:spMk id="51" creationId="{1DB043B4-68C6-45B9-82AC-A5800EADB8DB}"/>
          </ac:spMkLst>
        </pc:spChg>
        <pc:spChg chg="add del">
          <ac:chgData name="Chen, Jinghan" userId="d757ba73-4ae5-40d0-954b-b5a41d04e80b" providerId="ADAL" clId="{54A78DCF-8E52-42E6-9256-43A43A2BFBE4}" dt="2022-04-19T01:15:46.225" v="7" actId="26606"/>
          <ac:spMkLst>
            <pc:docMk/>
            <pc:sldMk cId="109857222" sldId="256"/>
            <ac:spMk id="53" creationId="{61B0F92C-925A-4D2E-839E-EB381378C315}"/>
          </ac:spMkLst>
        </pc:spChg>
        <pc:spChg chg="add del">
          <ac:chgData name="Chen, Jinghan" userId="d757ba73-4ae5-40d0-954b-b5a41d04e80b" providerId="ADAL" clId="{54A78DCF-8E52-42E6-9256-43A43A2BFBE4}" dt="2022-04-19T01:15:43.211" v="4" actId="26606"/>
          <ac:spMkLst>
            <pc:docMk/>
            <pc:sldMk cId="109857222" sldId="256"/>
            <ac:spMk id="71" creationId="{1DB043B4-68C6-45B9-82AC-A5800EADB8DB}"/>
          </ac:spMkLst>
        </pc:spChg>
        <pc:spChg chg="add del">
          <ac:chgData name="Chen, Jinghan" userId="d757ba73-4ae5-40d0-954b-b5a41d04e80b" providerId="ADAL" clId="{54A78DCF-8E52-42E6-9256-43A43A2BFBE4}" dt="2022-04-19T01:15:43.211" v="4" actId="26606"/>
          <ac:spMkLst>
            <pc:docMk/>
            <pc:sldMk cId="109857222" sldId="256"/>
            <ac:spMk id="73" creationId="{D87560B9-86B8-4558-93E9-FAB8DBE40C16}"/>
          </ac:spMkLst>
        </pc:spChg>
        <pc:spChg chg="add del">
          <ac:chgData name="Chen, Jinghan" userId="d757ba73-4ae5-40d0-954b-b5a41d04e80b" providerId="ADAL" clId="{54A78DCF-8E52-42E6-9256-43A43A2BFBE4}" dt="2022-04-19T01:15:43.211" v="4" actId="26606"/>
          <ac:spMkLst>
            <pc:docMk/>
            <pc:sldMk cId="109857222" sldId="256"/>
            <ac:spMk id="75" creationId="{71400469-1077-4353-BFB5-E4159ADF1921}"/>
          </ac:spMkLst>
        </pc:spChg>
        <pc:spChg chg="add del">
          <ac:chgData name="Chen, Jinghan" userId="d757ba73-4ae5-40d0-954b-b5a41d04e80b" providerId="ADAL" clId="{54A78DCF-8E52-42E6-9256-43A43A2BFBE4}" dt="2022-04-19T01:15:43.211" v="4" actId="26606"/>
          <ac:spMkLst>
            <pc:docMk/>
            <pc:sldMk cId="109857222" sldId="256"/>
            <ac:spMk id="77" creationId="{F28851F7-6B20-43F1-90FF-B41CE11AFC7E}"/>
          </ac:spMkLst>
        </pc:spChg>
        <pc:spChg chg="add del">
          <ac:chgData name="Chen, Jinghan" userId="d757ba73-4ae5-40d0-954b-b5a41d04e80b" providerId="ADAL" clId="{54A78DCF-8E52-42E6-9256-43A43A2BFBE4}" dt="2022-04-19T01:15:43.211" v="4" actId="26606"/>
          <ac:spMkLst>
            <pc:docMk/>
            <pc:sldMk cId="109857222" sldId="256"/>
            <ac:spMk id="79" creationId="{09E6BACC-8290-425B-A517-1914E16D829A}"/>
          </ac:spMkLst>
        </pc:spChg>
        <pc:spChg chg="add del">
          <ac:chgData name="Chen, Jinghan" userId="d757ba73-4ae5-40d0-954b-b5a41d04e80b" providerId="ADAL" clId="{54A78DCF-8E52-42E6-9256-43A43A2BFBE4}" dt="2022-04-24T02:12:36.892" v="9" actId="26606"/>
          <ac:spMkLst>
            <pc:docMk/>
            <pc:sldMk cId="109857222" sldId="256"/>
            <ac:spMk id="143" creationId="{46187E64-7A77-4D13-A5F4-9AEC282BBB9E}"/>
          </ac:spMkLst>
        </pc:spChg>
        <pc:spChg chg="add del">
          <ac:chgData name="Chen, Jinghan" userId="d757ba73-4ae5-40d0-954b-b5a41d04e80b" providerId="ADAL" clId="{54A78DCF-8E52-42E6-9256-43A43A2BFBE4}" dt="2022-04-24T02:12:36.892" v="9" actId="26606"/>
          <ac:spMkLst>
            <pc:docMk/>
            <pc:sldMk cId="109857222" sldId="256"/>
            <ac:spMk id="145" creationId="{E2B33195-5BCA-4BB7-A82D-6739522687DD}"/>
          </ac:spMkLst>
        </pc:spChg>
        <pc:spChg chg="add del">
          <ac:chgData name="Chen, Jinghan" userId="d757ba73-4ae5-40d0-954b-b5a41d04e80b" providerId="ADAL" clId="{54A78DCF-8E52-42E6-9256-43A43A2BFBE4}" dt="2022-04-24T02:12:36.892" v="9" actId="26606"/>
          <ac:spMkLst>
            <pc:docMk/>
            <pc:sldMk cId="109857222" sldId="256"/>
            <ac:spMk id="147" creationId="{CF8AD9F3-9AF6-494F-83A3-2F677563935C}"/>
          </ac:spMkLst>
        </pc:spChg>
        <pc:spChg chg="add del">
          <ac:chgData name="Chen, Jinghan" userId="d757ba73-4ae5-40d0-954b-b5a41d04e80b" providerId="ADAL" clId="{54A78DCF-8E52-42E6-9256-43A43A2BFBE4}" dt="2022-04-24T02:12:36.892" v="9" actId="26606"/>
          <ac:spMkLst>
            <pc:docMk/>
            <pc:sldMk cId="109857222" sldId="256"/>
            <ac:spMk id="149" creationId="{0DA5DB8B-7E5C-4ABC-8069-A9A8806F3976}"/>
          </ac:spMkLst>
        </pc:spChg>
        <pc:spChg chg="add del">
          <ac:chgData name="Chen, Jinghan" userId="d757ba73-4ae5-40d0-954b-b5a41d04e80b" providerId="ADAL" clId="{54A78DCF-8E52-42E6-9256-43A43A2BFBE4}" dt="2022-04-19T01:15:46.218" v="6" actId="26606"/>
          <ac:spMkLst>
            <pc:docMk/>
            <pc:sldMk cId="109857222" sldId="256"/>
            <ac:spMk id="1028" creationId="{1DB043B4-68C6-45B9-82AC-A5800EADB8DB}"/>
          </ac:spMkLst>
        </pc:spChg>
        <pc:spChg chg="add del">
          <ac:chgData name="Chen, Jinghan" userId="d757ba73-4ae5-40d0-954b-b5a41d04e80b" providerId="ADAL" clId="{54A78DCF-8E52-42E6-9256-43A43A2BFBE4}" dt="2022-04-19T01:15:46.218" v="6" actId="26606"/>
          <ac:spMkLst>
            <pc:docMk/>
            <pc:sldMk cId="109857222" sldId="256"/>
            <ac:spMk id="1029" creationId="{BEBFBB3C-FA07-4A06-A8D8-D690F92A2817}"/>
          </ac:spMkLst>
        </pc:spChg>
        <pc:spChg chg="add del">
          <ac:chgData name="Chen, Jinghan" userId="d757ba73-4ae5-40d0-954b-b5a41d04e80b" providerId="ADAL" clId="{54A78DCF-8E52-42E6-9256-43A43A2BFBE4}" dt="2022-04-24T02:12:38.435" v="12" actId="26606"/>
          <ac:spMkLst>
            <pc:docMk/>
            <pc:sldMk cId="109857222" sldId="256"/>
            <ac:spMk id="1031" creationId="{1DB043B4-68C6-45B9-82AC-A5800EADB8DB}"/>
          </ac:spMkLst>
        </pc:spChg>
        <pc:spChg chg="add del">
          <ac:chgData name="Chen, Jinghan" userId="d757ba73-4ae5-40d0-954b-b5a41d04e80b" providerId="ADAL" clId="{54A78DCF-8E52-42E6-9256-43A43A2BFBE4}" dt="2022-04-24T02:12:38.435" v="12" actId="26606"/>
          <ac:spMkLst>
            <pc:docMk/>
            <pc:sldMk cId="109857222" sldId="256"/>
            <ac:spMk id="1034" creationId="{94459D96-B947-4C7F-8BCA-915F8B07C0AA}"/>
          </ac:spMkLst>
        </pc:spChg>
        <pc:spChg chg="add del">
          <ac:chgData name="Chen, Jinghan" userId="d757ba73-4ae5-40d0-954b-b5a41d04e80b" providerId="ADAL" clId="{54A78DCF-8E52-42E6-9256-43A43A2BFBE4}" dt="2022-04-24T02:12:38.391" v="11" actId="26606"/>
          <ac:spMkLst>
            <pc:docMk/>
            <pc:sldMk cId="109857222" sldId="256"/>
            <ac:spMk id="1036" creationId="{A8123D8B-286B-4390-AAF3-92ED7DE91F10}"/>
          </ac:spMkLst>
        </pc:spChg>
        <pc:spChg chg="add del">
          <ac:chgData name="Chen, Jinghan" userId="d757ba73-4ae5-40d0-954b-b5a41d04e80b" providerId="ADAL" clId="{54A78DCF-8E52-42E6-9256-43A43A2BFBE4}" dt="2022-04-24T02:12:38.391" v="11" actId="26606"/>
          <ac:spMkLst>
            <pc:docMk/>
            <pc:sldMk cId="109857222" sldId="256"/>
            <ac:spMk id="1037" creationId="{99E990D0-49FE-4377-90B4-55732B233126}"/>
          </ac:spMkLst>
        </pc:spChg>
        <pc:spChg chg="add del">
          <ac:chgData name="Chen, Jinghan" userId="d757ba73-4ae5-40d0-954b-b5a41d04e80b" providerId="ADAL" clId="{54A78DCF-8E52-42E6-9256-43A43A2BFBE4}" dt="2022-04-24T02:12:38.391" v="11" actId="26606"/>
          <ac:spMkLst>
            <pc:docMk/>
            <pc:sldMk cId="109857222" sldId="256"/>
            <ac:spMk id="1038" creationId="{480C5605-8517-45F2-AB45-40BD3B23EC06}"/>
          </ac:spMkLst>
        </pc:spChg>
        <pc:spChg chg="add">
          <ac:chgData name="Chen, Jinghan" userId="d757ba73-4ae5-40d0-954b-b5a41d04e80b" providerId="ADAL" clId="{54A78DCF-8E52-42E6-9256-43A43A2BFBE4}" dt="2022-04-24T02:12:38.435" v="12" actId="26606"/>
          <ac:spMkLst>
            <pc:docMk/>
            <pc:sldMk cId="109857222" sldId="256"/>
            <ac:spMk id="1040" creationId="{46187E64-7A77-4D13-A5F4-9AEC282BBB9E}"/>
          </ac:spMkLst>
        </pc:spChg>
        <pc:spChg chg="add">
          <ac:chgData name="Chen, Jinghan" userId="d757ba73-4ae5-40d0-954b-b5a41d04e80b" providerId="ADAL" clId="{54A78DCF-8E52-42E6-9256-43A43A2BFBE4}" dt="2022-04-24T02:12:38.435" v="12" actId="26606"/>
          <ac:spMkLst>
            <pc:docMk/>
            <pc:sldMk cId="109857222" sldId="256"/>
            <ac:spMk id="1041" creationId="{E2B33195-5BCA-4BB7-A82D-6739522687DD}"/>
          </ac:spMkLst>
        </pc:spChg>
        <pc:spChg chg="add">
          <ac:chgData name="Chen, Jinghan" userId="d757ba73-4ae5-40d0-954b-b5a41d04e80b" providerId="ADAL" clId="{54A78DCF-8E52-42E6-9256-43A43A2BFBE4}" dt="2022-04-24T02:12:38.435" v="12" actId="26606"/>
          <ac:spMkLst>
            <pc:docMk/>
            <pc:sldMk cId="109857222" sldId="256"/>
            <ac:spMk id="1042" creationId="{CF8AD9F3-9AF6-494F-83A3-2F677563935C}"/>
          </ac:spMkLst>
        </pc:spChg>
        <pc:spChg chg="add">
          <ac:chgData name="Chen, Jinghan" userId="d757ba73-4ae5-40d0-954b-b5a41d04e80b" providerId="ADAL" clId="{54A78DCF-8E52-42E6-9256-43A43A2BFBE4}" dt="2022-04-24T02:12:38.435" v="12" actId="26606"/>
          <ac:spMkLst>
            <pc:docMk/>
            <pc:sldMk cId="109857222" sldId="256"/>
            <ac:spMk id="1043" creationId="{0DA5DB8B-7E5C-4ABC-8069-A9A8806F3976}"/>
          </ac:spMkLst>
        </pc:spChg>
        <pc:grpChg chg="add del">
          <ac:chgData name="Chen, Jinghan" userId="d757ba73-4ae5-40d0-954b-b5a41d04e80b" providerId="ADAL" clId="{54A78DCF-8E52-42E6-9256-43A43A2BFBE4}" dt="2022-04-24T02:12:38.435" v="12" actId="26606"/>
          <ac:grpSpMkLst>
            <pc:docMk/>
            <pc:sldMk cId="109857222" sldId="256"/>
            <ac:grpSpMk id="1032" creationId="{73840CF4-F848-4FE0-AEA6-C9E806911B9E}"/>
          </ac:grpSpMkLst>
        </pc:grpChg>
        <pc:picChg chg="del">
          <ac:chgData name="Chen, Jinghan" userId="d757ba73-4ae5-40d0-954b-b5a41d04e80b" providerId="ADAL" clId="{54A78DCF-8E52-42E6-9256-43A43A2BFBE4}" dt="2022-04-19T01:14:54.252" v="0" actId="21"/>
          <ac:picMkLst>
            <pc:docMk/>
            <pc:sldMk cId="109857222" sldId="256"/>
            <ac:picMk id="5" creationId="{DCC9BFB7-76FA-168F-18AD-D666E1A6A86D}"/>
          </ac:picMkLst>
        </pc:picChg>
        <pc:picChg chg="add mod">
          <ac:chgData name="Chen, Jinghan" userId="d757ba73-4ae5-40d0-954b-b5a41d04e80b" providerId="ADAL" clId="{54A78DCF-8E52-42E6-9256-43A43A2BFBE4}" dt="2022-04-24T02:12:38.435" v="12" actId="26606"/>
          <ac:picMkLst>
            <pc:docMk/>
            <pc:sldMk cId="109857222" sldId="256"/>
            <ac:picMk id="1026" creationId="{600CF3D8-5417-4740-8BE3-9E0368E02E6C}"/>
          </ac:picMkLst>
        </pc:picChg>
      </pc:sldChg>
      <pc:sldChg chg="addSp delSp modSp new mod">
        <pc:chgData name="Chen, Jinghan" userId="d757ba73-4ae5-40d0-954b-b5a41d04e80b" providerId="ADAL" clId="{54A78DCF-8E52-42E6-9256-43A43A2BFBE4}" dt="2022-04-26T02:57:22.486" v="3638" actId="20577"/>
        <pc:sldMkLst>
          <pc:docMk/>
          <pc:sldMk cId="3241549777" sldId="257"/>
        </pc:sldMkLst>
        <pc:spChg chg="mod">
          <ac:chgData name="Chen, Jinghan" userId="d757ba73-4ae5-40d0-954b-b5a41d04e80b" providerId="ADAL" clId="{54A78DCF-8E52-42E6-9256-43A43A2BFBE4}" dt="2022-04-24T16:01:49.390" v="473" actId="2711"/>
          <ac:spMkLst>
            <pc:docMk/>
            <pc:sldMk cId="3241549777" sldId="257"/>
            <ac:spMk id="2" creationId="{3613D355-7089-4B91-87A9-592CBF89EF09}"/>
          </ac:spMkLst>
        </pc:spChg>
        <pc:spChg chg="del">
          <ac:chgData name="Chen, Jinghan" userId="d757ba73-4ae5-40d0-954b-b5a41d04e80b" providerId="ADAL" clId="{54A78DCF-8E52-42E6-9256-43A43A2BFBE4}" dt="2022-04-24T02:13:58.918" v="69" actId="1032"/>
          <ac:spMkLst>
            <pc:docMk/>
            <pc:sldMk cId="3241549777" sldId="257"/>
            <ac:spMk id="3" creationId="{CE988A31-19B4-42AC-AC8A-497CDE299B54}"/>
          </ac:spMkLst>
        </pc:spChg>
        <pc:graphicFrameChg chg="add mod modGraphic">
          <ac:chgData name="Chen, Jinghan" userId="d757ba73-4ae5-40d0-954b-b5a41d04e80b" providerId="ADAL" clId="{54A78DCF-8E52-42E6-9256-43A43A2BFBE4}" dt="2022-04-26T02:57:22.486" v="3638" actId="20577"/>
          <ac:graphicFrameMkLst>
            <pc:docMk/>
            <pc:sldMk cId="3241549777" sldId="257"/>
            <ac:graphicFrameMk id="4" creationId="{DEBDAC63-911E-4A2A-8D9D-355F8216D90A}"/>
          </ac:graphicFrameMkLst>
        </pc:graphicFrameChg>
      </pc:sldChg>
      <pc:sldChg chg="addSp delSp modSp new mod">
        <pc:chgData name="Chen, Jinghan" userId="d757ba73-4ae5-40d0-954b-b5a41d04e80b" providerId="ADAL" clId="{54A78DCF-8E52-42E6-9256-43A43A2BFBE4}" dt="2022-04-26T01:59:58.854" v="2328" actId="20577"/>
        <pc:sldMkLst>
          <pc:docMk/>
          <pc:sldMk cId="4194523844" sldId="258"/>
        </pc:sldMkLst>
        <pc:spChg chg="mod">
          <ac:chgData name="Chen, Jinghan" userId="d757ba73-4ae5-40d0-954b-b5a41d04e80b" providerId="ADAL" clId="{54A78DCF-8E52-42E6-9256-43A43A2BFBE4}" dt="2022-04-24T16:01:30.752" v="470" actId="2711"/>
          <ac:spMkLst>
            <pc:docMk/>
            <pc:sldMk cId="4194523844" sldId="258"/>
            <ac:spMk id="2" creationId="{346081F8-7E6E-4867-9CB6-A3CF711756E6}"/>
          </ac:spMkLst>
        </pc:spChg>
        <pc:spChg chg="del mod">
          <ac:chgData name="Chen, Jinghan" userId="d757ba73-4ae5-40d0-954b-b5a41d04e80b" providerId="ADAL" clId="{54A78DCF-8E52-42E6-9256-43A43A2BFBE4}" dt="2022-04-24T16:06:30.754" v="810" actId="26606"/>
          <ac:spMkLst>
            <pc:docMk/>
            <pc:sldMk cId="4194523844" sldId="258"/>
            <ac:spMk id="3" creationId="{22CEAA66-1767-4AD4-AB13-D6ED5839CFF9}"/>
          </ac:spMkLst>
        </pc:spChg>
        <pc:graphicFrameChg chg="add mod">
          <ac:chgData name="Chen, Jinghan" userId="d757ba73-4ae5-40d0-954b-b5a41d04e80b" providerId="ADAL" clId="{54A78DCF-8E52-42E6-9256-43A43A2BFBE4}" dt="2022-04-26T01:59:58.854" v="2328" actId="20577"/>
          <ac:graphicFrameMkLst>
            <pc:docMk/>
            <pc:sldMk cId="4194523844" sldId="258"/>
            <ac:graphicFrameMk id="5" creationId="{EA37FFE6-41C3-6203-811D-8C5C93E26A50}"/>
          </ac:graphicFrameMkLst>
        </pc:graphicFrameChg>
      </pc:sldChg>
      <pc:sldChg chg="addSp delSp modSp new mod setBg">
        <pc:chgData name="Chen, Jinghan" userId="d757ba73-4ae5-40d0-954b-b5a41d04e80b" providerId="ADAL" clId="{54A78DCF-8E52-42E6-9256-43A43A2BFBE4}" dt="2022-04-24T19:12:31.003" v="1570" actId="20577"/>
        <pc:sldMkLst>
          <pc:docMk/>
          <pc:sldMk cId="2566906536" sldId="259"/>
        </pc:sldMkLst>
        <pc:spChg chg="mod">
          <ac:chgData name="Chen, Jinghan" userId="d757ba73-4ae5-40d0-954b-b5a41d04e80b" providerId="ADAL" clId="{54A78DCF-8E52-42E6-9256-43A43A2BFBE4}" dt="2022-04-24T16:52:03.242" v="992" actId="255"/>
          <ac:spMkLst>
            <pc:docMk/>
            <pc:sldMk cId="2566906536" sldId="259"/>
            <ac:spMk id="2" creationId="{14F71C1B-2DEA-4DB1-BC60-4AC2F76F7C36}"/>
          </ac:spMkLst>
        </pc:spChg>
        <pc:spChg chg="del">
          <ac:chgData name="Chen, Jinghan" userId="d757ba73-4ae5-40d0-954b-b5a41d04e80b" providerId="ADAL" clId="{54A78DCF-8E52-42E6-9256-43A43A2BFBE4}" dt="2022-04-24T16:45:04.862" v="890"/>
          <ac:spMkLst>
            <pc:docMk/>
            <pc:sldMk cId="2566906536" sldId="259"/>
            <ac:spMk id="3" creationId="{415F0375-53DF-4F9A-B8FA-4B6A55EF815E}"/>
          </ac:spMkLst>
        </pc:spChg>
        <pc:spChg chg="add mod">
          <ac:chgData name="Chen, Jinghan" userId="d757ba73-4ae5-40d0-954b-b5a41d04e80b" providerId="ADAL" clId="{54A78DCF-8E52-42E6-9256-43A43A2BFBE4}" dt="2022-04-24T19:12:31.003" v="1570" actId="20577"/>
          <ac:spMkLst>
            <pc:docMk/>
            <pc:sldMk cId="2566906536" sldId="259"/>
            <ac:spMk id="11" creationId="{52B353D3-C4D6-7218-B32E-4F227308286F}"/>
          </ac:spMkLst>
        </pc:spChg>
        <pc:spChg chg="add">
          <ac:chgData name="Chen, Jinghan" userId="d757ba73-4ae5-40d0-954b-b5a41d04e80b" providerId="ADAL" clId="{54A78DCF-8E52-42E6-9256-43A43A2BFBE4}" dt="2022-04-24T16:45:43.236" v="898" actId="26606"/>
          <ac:spMkLst>
            <pc:docMk/>
            <pc:sldMk cId="2566906536" sldId="259"/>
            <ac:spMk id="14" creationId="{53E60C6D-4E85-4E14-BCDF-BF15C241F7CA}"/>
          </ac:spMkLst>
        </pc:spChg>
        <pc:spChg chg="add">
          <ac:chgData name="Chen, Jinghan" userId="d757ba73-4ae5-40d0-954b-b5a41d04e80b" providerId="ADAL" clId="{54A78DCF-8E52-42E6-9256-43A43A2BFBE4}" dt="2022-04-24T16:45:43.236" v="898" actId="26606"/>
          <ac:spMkLst>
            <pc:docMk/>
            <pc:sldMk cId="2566906536" sldId="259"/>
            <ac:spMk id="16" creationId="{7D42D292-4C48-479B-9E59-E29CD9871C0C}"/>
          </ac:spMkLst>
        </pc:spChg>
        <pc:spChg chg="add">
          <ac:chgData name="Chen, Jinghan" userId="d757ba73-4ae5-40d0-954b-b5a41d04e80b" providerId="ADAL" clId="{54A78DCF-8E52-42E6-9256-43A43A2BFBE4}" dt="2022-04-24T16:45:43.236" v="898" actId="26606"/>
          <ac:spMkLst>
            <pc:docMk/>
            <pc:sldMk cId="2566906536" sldId="259"/>
            <ac:spMk id="18" creationId="{533DF362-939D-4EEE-8DC4-6B54607E5611}"/>
          </ac:spMkLst>
        </pc:spChg>
        <pc:picChg chg="add mod ord">
          <ac:chgData name="Chen, Jinghan" userId="d757ba73-4ae5-40d0-954b-b5a41d04e80b" providerId="ADAL" clId="{54A78DCF-8E52-42E6-9256-43A43A2BFBE4}" dt="2022-04-24T16:46:11.376" v="906" actId="1076"/>
          <ac:picMkLst>
            <pc:docMk/>
            <pc:sldMk cId="2566906536" sldId="259"/>
            <ac:picMk id="5" creationId="{C9EDA760-5EC1-486B-A298-5D2BABBE620C}"/>
          </ac:picMkLst>
        </pc:picChg>
        <pc:picChg chg="add mod">
          <ac:chgData name="Chen, Jinghan" userId="d757ba73-4ae5-40d0-954b-b5a41d04e80b" providerId="ADAL" clId="{54A78DCF-8E52-42E6-9256-43A43A2BFBE4}" dt="2022-04-24T16:46:07.230" v="905" actId="1076"/>
          <ac:picMkLst>
            <pc:docMk/>
            <pc:sldMk cId="2566906536" sldId="259"/>
            <ac:picMk id="7" creationId="{81B72B6F-AD93-4676-9F67-57045116E4C3}"/>
          </ac:picMkLst>
        </pc:picChg>
      </pc:sldChg>
      <pc:sldChg chg="modSp new mod">
        <pc:chgData name="Chen, Jinghan" userId="d757ba73-4ae5-40d0-954b-b5a41d04e80b" providerId="ADAL" clId="{54A78DCF-8E52-42E6-9256-43A43A2BFBE4}" dt="2022-04-26T03:02:58.507" v="3766" actId="20577"/>
        <pc:sldMkLst>
          <pc:docMk/>
          <pc:sldMk cId="985364430" sldId="260"/>
        </pc:sldMkLst>
        <pc:spChg chg="mod">
          <ac:chgData name="Chen, Jinghan" userId="d757ba73-4ae5-40d0-954b-b5a41d04e80b" providerId="ADAL" clId="{54A78DCF-8E52-42E6-9256-43A43A2BFBE4}" dt="2022-04-24T16:52:32.595" v="993" actId="2711"/>
          <ac:spMkLst>
            <pc:docMk/>
            <pc:sldMk cId="985364430" sldId="260"/>
            <ac:spMk id="2" creationId="{D757DA7C-6C57-41C8-9083-F7AF62FC661F}"/>
          </ac:spMkLst>
        </pc:spChg>
        <pc:spChg chg="mod">
          <ac:chgData name="Chen, Jinghan" userId="d757ba73-4ae5-40d0-954b-b5a41d04e80b" providerId="ADAL" clId="{54A78DCF-8E52-42E6-9256-43A43A2BFBE4}" dt="2022-04-26T03:02:58.507" v="3766" actId="20577"/>
          <ac:spMkLst>
            <pc:docMk/>
            <pc:sldMk cId="985364430" sldId="260"/>
            <ac:spMk id="3" creationId="{DBFE4EF1-7EAE-4783-9338-1A4F166B59D9}"/>
          </ac:spMkLst>
        </pc:spChg>
      </pc:sldChg>
      <pc:sldChg chg="addSp modSp new mod setBg">
        <pc:chgData name="Chen, Jinghan" userId="d757ba73-4ae5-40d0-954b-b5a41d04e80b" providerId="ADAL" clId="{54A78DCF-8E52-42E6-9256-43A43A2BFBE4}" dt="2022-04-26T02:14:09.241" v="2712" actId="20577"/>
        <pc:sldMkLst>
          <pc:docMk/>
          <pc:sldMk cId="184120875" sldId="261"/>
        </pc:sldMkLst>
        <pc:spChg chg="mod">
          <ac:chgData name="Chen, Jinghan" userId="d757ba73-4ae5-40d0-954b-b5a41d04e80b" providerId="ADAL" clId="{54A78DCF-8E52-42E6-9256-43A43A2BFBE4}" dt="2022-04-24T19:02:33.185" v="1379" actId="255"/>
          <ac:spMkLst>
            <pc:docMk/>
            <pc:sldMk cId="184120875" sldId="261"/>
            <ac:spMk id="2" creationId="{B0D51289-61E4-452B-AEB8-F8A44C28A5B8}"/>
          </ac:spMkLst>
        </pc:spChg>
        <pc:spChg chg="mod">
          <ac:chgData name="Chen, Jinghan" userId="d757ba73-4ae5-40d0-954b-b5a41d04e80b" providerId="ADAL" clId="{54A78DCF-8E52-42E6-9256-43A43A2BFBE4}" dt="2022-04-26T02:14:09.241" v="2712" actId="20577"/>
          <ac:spMkLst>
            <pc:docMk/>
            <pc:sldMk cId="184120875" sldId="261"/>
            <ac:spMk id="3" creationId="{A61730C0-3906-46FC-BD6D-AA5CBB7D4B6A}"/>
          </ac:spMkLst>
        </pc:spChg>
        <pc:spChg chg="add">
          <ac:chgData name="Chen, Jinghan" userId="d757ba73-4ae5-40d0-954b-b5a41d04e80b" providerId="ADAL" clId="{54A78DCF-8E52-42E6-9256-43A43A2BFBE4}" dt="2022-04-24T19:01:20.537" v="1332" actId="26606"/>
          <ac:spMkLst>
            <pc:docMk/>
            <pc:sldMk cId="184120875" sldId="261"/>
            <ac:spMk id="73" creationId="{53E60C6D-4E85-4E14-BCDF-BF15C241F7CA}"/>
          </ac:spMkLst>
        </pc:spChg>
        <pc:spChg chg="add">
          <ac:chgData name="Chen, Jinghan" userId="d757ba73-4ae5-40d0-954b-b5a41d04e80b" providerId="ADAL" clId="{54A78DCF-8E52-42E6-9256-43A43A2BFBE4}" dt="2022-04-24T19:01:20.537" v="1332" actId="26606"/>
          <ac:spMkLst>
            <pc:docMk/>
            <pc:sldMk cId="184120875" sldId="261"/>
            <ac:spMk id="75" creationId="{7D42D292-4C48-479B-9E59-E29CD9871C0C}"/>
          </ac:spMkLst>
        </pc:spChg>
        <pc:spChg chg="add">
          <ac:chgData name="Chen, Jinghan" userId="d757ba73-4ae5-40d0-954b-b5a41d04e80b" providerId="ADAL" clId="{54A78DCF-8E52-42E6-9256-43A43A2BFBE4}" dt="2022-04-24T19:01:20.537" v="1332" actId="26606"/>
          <ac:spMkLst>
            <pc:docMk/>
            <pc:sldMk cId="184120875" sldId="261"/>
            <ac:spMk id="77" creationId="{533DF362-939D-4EEE-8DC4-6B54607E5611}"/>
          </ac:spMkLst>
        </pc:spChg>
        <pc:picChg chg="add mod ord">
          <ac:chgData name="Chen, Jinghan" userId="d757ba73-4ae5-40d0-954b-b5a41d04e80b" providerId="ADAL" clId="{54A78DCF-8E52-42E6-9256-43A43A2BFBE4}" dt="2022-04-26T02:02:49.545" v="2353" actId="1076"/>
          <ac:picMkLst>
            <pc:docMk/>
            <pc:sldMk cId="184120875" sldId="261"/>
            <ac:picMk id="1026" creationId="{FE7C56E6-2B63-4F33-A060-70CCBE010F73}"/>
          </ac:picMkLst>
        </pc:picChg>
        <pc:picChg chg="add mod">
          <ac:chgData name="Chen, Jinghan" userId="d757ba73-4ae5-40d0-954b-b5a41d04e80b" providerId="ADAL" clId="{54A78DCF-8E52-42E6-9256-43A43A2BFBE4}" dt="2022-04-26T02:02:46.198" v="2352" actId="1036"/>
          <ac:picMkLst>
            <pc:docMk/>
            <pc:sldMk cId="184120875" sldId="261"/>
            <ac:picMk id="1028" creationId="{8B5F6B73-47CD-44DC-BD50-C19F1C6982B4}"/>
          </ac:picMkLst>
        </pc:picChg>
      </pc:sldChg>
      <pc:sldChg chg="addSp delSp modSp new mod setBg">
        <pc:chgData name="Chen, Jinghan" userId="d757ba73-4ae5-40d0-954b-b5a41d04e80b" providerId="ADAL" clId="{54A78DCF-8E52-42E6-9256-43A43A2BFBE4}" dt="2022-04-26T03:06:00.992" v="3834" actId="20577"/>
        <pc:sldMkLst>
          <pc:docMk/>
          <pc:sldMk cId="1308025258" sldId="262"/>
        </pc:sldMkLst>
        <pc:spChg chg="mod">
          <ac:chgData name="Chen, Jinghan" userId="d757ba73-4ae5-40d0-954b-b5a41d04e80b" providerId="ADAL" clId="{54A78DCF-8E52-42E6-9256-43A43A2BFBE4}" dt="2022-04-24T19:23:18.810" v="1760" actId="20577"/>
          <ac:spMkLst>
            <pc:docMk/>
            <pc:sldMk cId="1308025258" sldId="262"/>
            <ac:spMk id="2" creationId="{8D03C185-35E8-4890-99D5-7DF36B6ED577}"/>
          </ac:spMkLst>
        </pc:spChg>
        <pc:spChg chg="mod ord">
          <ac:chgData name="Chen, Jinghan" userId="d757ba73-4ae5-40d0-954b-b5a41d04e80b" providerId="ADAL" clId="{54A78DCF-8E52-42E6-9256-43A43A2BFBE4}" dt="2022-04-26T03:06:00.992" v="3834" actId="20577"/>
          <ac:spMkLst>
            <pc:docMk/>
            <pc:sldMk cId="1308025258" sldId="262"/>
            <ac:spMk id="3" creationId="{B0900827-E2E0-4ACC-A6A3-BD399F69EAB4}"/>
          </ac:spMkLst>
        </pc:spChg>
        <pc:spChg chg="add del">
          <ac:chgData name="Chen, Jinghan" userId="d757ba73-4ae5-40d0-954b-b5a41d04e80b" providerId="ADAL" clId="{54A78DCF-8E52-42E6-9256-43A43A2BFBE4}" dt="2022-04-24T19:23:01.982" v="1727" actId="26606"/>
          <ac:spMkLst>
            <pc:docMk/>
            <pc:sldMk cId="1308025258" sldId="262"/>
            <ac:spMk id="73" creationId="{111A264F-A668-44B4-88A8-1CC2F0EDC061}"/>
          </ac:spMkLst>
        </pc:spChg>
        <pc:spChg chg="add del">
          <ac:chgData name="Chen, Jinghan" userId="d757ba73-4ae5-40d0-954b-b5a41d04e80b" providerId="ADAL" clId="{54A78DCF-8E52-42E6-9256-43A43A2BFBE4}" dt="2022-04-24T19:23:01.982" v="1727" actId="26606"/>
          <ac:spMkLst>
            <pc:docMk/>
            <pc:sldMk cId="1308025258" sldId="262"/>
            <ac:spMk id="75" creationId="{107D50C9-F568-423A-A839-B49874AAEE6C}"/>
          </ac:spMkLst>
        </pc:spChg>
        <pc:spChg chg="add">
          <ac:chgData name="Chen, Jinghan" userId="d757ba73-4ae5-40d0-954b-b5a41d04e80b" providerId="ADAL" clId="{54A78DCF-8E52-42E6-9256-43A43A2BFBE4}" dt="2022-04-24T19:23:04.382" v="1730" actId="26606"/>
          <ac:spMkLst>
            <pc:docMk/>
            <pc:sldMk cId="1308025258" sldId="262"/>
            <ac:spMk id="77" creationId="{533DF362-939D-4EEE-8DC4-6B54607E5611}"/>
          </ac:spMkLst>
        </pc:spChg>
        <pc:spChg chg="add del">
          <ac:chgData name="Chen, Jinghan" userId="d757ba73-4ae5-40d0-954b-b5a41d04e80b" providerId="ADAL" clId="{54A78DCF-8E52-42E6-9256-43A43A2BFBE4}" dt="2022-04-24T19:23:04.375" v="1729" actId="26606"/>
          <ac:spMkLst>
            <pc:docMk/>
            <pc:sldMk cId="1308025258" sldId="262"/>
            <ac:spMk id="4102" creationId="{29B161DF-E457-41D5-83AD-378B43003730}"/>
          </ac:spMkLst>
        </pc:spChg>
        <pc:spChg chg="add del">
          <ac:chgData name="Chen, Jinghan" userId="d757ba73-4ae5-40d0-954b-b5a41d04e80b" providerId="ADAL" clId="{54A78DCF-8E52-42E6-9256-43A43A2BFBE4}" dt="2022-04-24T19:23:04.375" v="1729" actId="26606"/>
          <ac:spMkLst>
            <pc:docMk/>
            <pc:sldMk cId="1308025258" sldId="262"/>
            <ac:spMk id="4103" creationId="{107D50C9-F568-423A-A839-B49874AAEE6C}"/>
          </ac:spMkLst>
        </pc:spChg>
        <pc:spChg chg="add">
          <ac:chgData name="Chen, Jinghan" userId="d757ba73-4ae5-40d0-954b-b5a41d04e80b" providerId="ADAL" clId="{54A78DCF-8E52-42E6-9256-43A43A2BFBE4}" dt="2022-04-24T19:23:04.382" v="1730" actId="26606"/>
          <ac:spMkLst>
            <pc:docMk/>
            <pc:sldMk cId="1308025258" sldId="262"/>
            <ac:spMk id="4105" creationId="{53E60C6D-4E85-4E14-BCDF-BF15C241F7CA}"/>
          </ac:spMkLst>
        </pc:spChg>
        <pc:spChg chg="add">
          <ac:chgData name="Chen, Jinghan" userId="d757ba73-4ae5-40d0-954b-b5a41d04e80b" providerId="ADAL" clId="{54A78DCF-8E52-42E6-9256-43A43A2BFBE4}" dt="2022-04-24T19:23:04.382" v="1730" actId="26606"/>
          <ac:spMkLst>
            <pc:docMk/>
            <pc:sldMk cId="1308025258" sldId="262"/>
            <ac:spMk id="4106" creationId="{7D42D292-4C48-479B-9E59-E29CD9871C0C}"/>
          </ac:spMkLst>
        </pc:spChg>
        <pc:picChg chg="add mod ord">
          <ac:chgData name="Chen, Jinghan" userId="d757ba73-4ae5-40d0-954b-b5a41d04e80b" providerId="ADAL" clId="{54A78DCF-8E52-42E6-9256-43A43A2BFBE4}" dt="2022-04-24T19:23:04.382" v="1730" actId="26606"/>
          <ac:picMkLst>
            <pc:docMk/>
            <pc:sldMk cId="1308025258" sldId="262"/>
            <ac:picMk id="4098" creationId="{F0ED413E-7F28-4DB4-BD68-D54944141C3E}"/>
          </ac:picMkLst>
        </pc:picChg>
        <pc:picChg chg="add mod">
          <ac:chgData name="Chen, Jinghan" userId="d757ba73-4ae5-40d0-954b-b5a41d04e80b" providerId="ADAL" clId="{54A78DCF-8E52-42E6-9256-43A43A2BFBE4}" dt="2022-04-24T19:23:04.382" v="1730" actId="26606"/>
          <ac:picMkLst>
            <pc:docMk/>
            <pc:sldMk cId="1308025258" sldId="262"/>
            <ac:picMk id="4100" creationId="{A97FE316-C54D-49AC-AC2E-E1C0F756ACD9}"/>
          </ac:picMkLst>
        </pc:picChg>
      </pc:sldChg>
      <pc:sldChg chg="addSp delSp modSp add mod setBg">
        <pc:chgData name="Chen, Jinghan" userId="d757ba73-4ae5-40d0-954b-b5a41d04e80b" providerId="ADAL" clId="{54A78DCF-8E52-42E6-9256-43A43A2BFBE4}" dt="2022-04-26T03:08:47.054" v="3864" actId="20577"/>
        <pc:sldMkLst>
          <pc:docMk/>
          <pc:sldMk cId="140882131" sldId="263"/>
        </pc:sldMkLst>
        <pc:spChg chg="mod">
          <ac:chgData name="Chen, Jinghan" userId="d757ba73-4ae5-40d0-954b-b5a41d04e80b" providerId="ADAL" clId="{54A78DCF-8E52-42E6-9256-43A43A2BFBE4}" dt="2022-04-26T03:04:05.768" v="3799" actId="20577"/>
          <ac:spMkLst>
            <pc:docMk/>
            <pc:sldMk cId="140882131" sldId="263"/>
            <ac:spMk id="2" creationId="{8D03C185-35E8-4890-99D5-7DF36B6ED577}"/>
          </ac:spMkLst>
        </pc:spChg>
        <pc:spChg chg="del">
          <ac:chgData name="Chen, Jinghan" userId="d757ba73-4ae5-40d0-954b-b5a41d04e80b" providerId="ADAL" clId="{54A78DCF-8E52-42E6-9256-43A43A2BFBE4}" dt="2022-04-24T19:26:05.059" v="1764"/>
          <ac:spMkLst>
            <pc:docMk/>
            <pc:sldMk cId="140882131" sldId="263"/>
            <ac:spMk id="3" creationId="{B0900827-E2E0-4ACC-A6A3-BD399F69EAB4}"/>
          </ac:spMkLst>
        </pc:spChg>
        <pc:spChg chg="add del mod">
          <ac:chgData name="Chen, Jinghan" userId="d757ba73-4ae5-40d0-954b-b5a41d04e80b" providerId="ADAL" clId="{54A78DCF-8E52-42E6-9256-43A43A2BFBE4}" dt="2022-04-24T19:32:22.742" v="2011" actId="478"/>
          <ac:spMkLst>
            <pc:docMk/>
            <pc:sldMk cId="140882131" sldId="263"/>
            <ac:spMk id="10" creationId="{15734A27-FD3F-4954-90D1-94184085734C}"/>
          </ac:spMkLst>
        </pc:spChg>
        <pc:spChg chg="add del">
          <ac:chgData name="Chen, Jinghan" userId="d757ba73-4ae5-40d0-954b-b5a41d04e80b" providerId="ADAL" clId="{54A78DCF-8E52-42E6-9256-43A43A2BFBE4}" dt="2022-04-24T19:32:11.310" v="2008"/>
          <ac:spMkLst>
            <pc:docMk/>
            <pc:sldMk cId="140882131" sldId="263"/>
            <ac:spMk id="13" creationId="{B7813B61-BD6B-FF0C-2FDF-A92753013130}"/>
          </ac:spMkLst>
        </pc:spChg>
        <pc:spChg chg="add del">
          <ac:chgData name="Chen, Jinghan" userId="d757ba73-4ae5-40d0-954b-b5a41d04e80b" providerId="ADAL" clId="{54A78DCF-8E52-42E6-9256-43A43A2BFBE4}" dt="2022-04-24T19:32:39.047" v="2021" actId="26606"/>
          <ac:spMkLst>
            <pc:docMk/>
            <pc:sldMk cId="140882131" sldId="263"/>
            <ac:spMk id="16" creationId="{9E9F2A28-69A3-4945-B6B6-C2E4A6C55373}"/>
          </ac:spMkLst>
        </pc:spChg>
        <pc:spChg chg="add del">
          <ac:chgData name="Chen, Jinghan" userId="d757ba73-4ae5-40d0-954b-b5a41d04e80b" providerId="ADAL" clId="{54A78DCF-8E52-42E6-9256-43A43A2BFBE4}" dt="2022-04-24T19:32:39.047" v="2021" actId="26606"/>
          <ac:spMkLst>
            <pc:docMk/>
            <pc:sldMk cId="140882131" sldId="263"/>
            <ac:spMk id="18" creationId="{CB147A70-DC29-4DDF-A34C-2B82C6E2295E}"/>
          </ac:spMkLst>
        </pc:spChg>
        <pc:spChg chg="add del">
          <ac:chgData name="Chen, Jinghan" userId="d757ba73-4ae5-40d0-954b-b5a41d04e80b" providerId="ADAL" clId="{54A78DCF-8E52-42E6-9256-43A43A2BFBE4}" dt="2022-04-24T19:32:39.047" v="2021" actId="26606"/>
          <ac:spMkLst>
            <pc:docMk/>
            <pc:sldMk cId="140882131" sldId="263"/>
            <ac:spMk id="20" creationId="{D1B80E9C-CF8A-440B-B8F5-54BF121BF458}"/>
          </ac:spMkLst>
        </pc:spChg>
        <pc:spChg chg="add del">
          <ac:chgData name="Chen, Jinghan" userId="d757ba73-4ae5-40d0-954b-b5a41d04e80b" providerId="ADAL" clId="{54A78DCF-8E52-42E6-9256-43A43A2BFBE4}" dt="2022-04-24T19:32:39.047" v="2021" actId="26606"/>
          <ac:spMkLst>
            <pc:docMk/>
            <pc:sldMk cId="140882131" sldId="263"/>
            <ac:spMk id="22" creationId="{4D3DC50D-CA0F-48F9-B17E-20D8669AA4E0}"/>
          </ac:spMkLst>
        </pc:spChg>
        <pc:spChg chg="add mod">
          <ac:chgData name="Chen, Jinghan" userId="d757ba73-4ae5-40d0-954b-b5a41d04e80b" providerId="ADAL" clId="{54A78DCF-8E52-42E6-9256-43A43A2BFBE4}" dt="2022-04-26T03:08:47.054" v="3864" actId="20577"/>
          <ac:spMkLst>
            <pc:docMk/>
            <pc:sldMk cId="140882131" sldId="263"/>
            <ac:spMk id="26" creationId="{9AF2FB62-1A0D-FC70-A3FC-EAA252F85444}"/>
          </ac:spMkLst>
        </pc:spChg>
        <pc:spChg chg="add">
          <ac:chgData name="Chen, Jinghan" userId="d757ba73-4ae5-40d0-954b-b5a41d04e80b" providerId="ADAL" clId="{54A78DCF-8E52-42E6-9256-43A43A2BFBE4}" dt="2022-04-24T19:32:39.047" v="2021" actId="26606"/>
          <ac:spMkLst>
            <pc:docMk/>
            <pc:sldMk cId="140882131" sldId="263"/>
            <ac:spMk id="29" creationId="{9E9F2A28-69A3-4945-B6B6-C2E4A6C55373}"/>
          </ac:spMkLst>
        </pc:spChg>
        <pc:spChg chg="add">
          <ac:chgData name="Chen, Jinghan" userId="d757ba73-4ae5-40d0-954b-b5a41d04e80b" providerId="ADAL" clId="{54A78DCF-8E52-42E6-9256-43A43A2BFBE4}" dt="2022-04-24T19:32:39.047" v="2021" actId="26606"/>
          <ac:spMkLst>
            <pc:docMk/>
            <pc:sldMk cId="140882131" sldId="263"/>
            <ac:spMk id="31" creationId="{CB147A70-DC29-4DDF-A34C-2B82C6E2295E}"/>
          </ac:spMkLst>
        </pc:spChg>
        <pc:spChg chg="add">
          <ac:chgData name="Chen, Jinghan" userId="d757ba73-4ae5-40d0-954b-b5a41d04e80b" providerId="ADAL" clId="{54A78DCF-8E52-42E6-9256-43A43A2BFBE4}" dt="2022-04-24T19:32:39.047" v="2021" actId="26606"/>
          <ac:spMkLst>
            <pc:docMk/>
            <pc:sldMk cId="140882131" sldId="263"/>
            <ac:spMk id="33" creationId="{D1B80E9C-CF8A-440B-B8F5-54BF121BF458}"/>
          </ac:spMkLst>
        </pc:spChg>
        <pc:spChg chg="add">
          <ac:chgData name="Chen, Jinghan" userId="d757ba73-4ae5-40d0-954b-b5a41d04e80b" providerId="ADAL" clId="{54A78DCF-8E52-42E6-9256-43A43A2BFBE4}" dt="2022-04-24T19:32:39.047" v="2021" actId="26606"/>
          <ac:spMkLst>
            <pc:docMk/>
            <pc:sldMk cId="140882131" sldId="263"/>
            <ac:spMk id="35" creationId="{4D3DC50D-CA0F-48F9-B17E-20D8669AA4E0}"/>
          </ac:spMkLst>
        </pc:spChg>
        <pc:picChg chg="add del mod ord">
          <ac:chgData name="Chen, Jinghan" userId="d757ba73-4ae5-40d0-954b-b5a41d04e80b" providerId="ADAL" clId="{54A78DCF-8E52-42E6-9256-43A43A2BFBE4}" dt="2022-04-24T19:32:24.644" v="2012" actId="478"/>
          <ac:picMkLst>
            <pc:docMk/>
            <pc:sldMk cId="140882131" sldId="263"/>
            <ac:picMk id="5" creationId="{8F700EE4-A4E9-4C32-9BC9-4B6616AC0236}"/>
          </ac:picMkLst>
        </pc:picChg>
        <pc:picChg chg="add del mod">
          <ac:chgData name="Chen, Jinghan" userId="d757ba73-4ae5-40d0-954b-b5a41d04e80b" providerId="ADAL" clId="{54A78DCF-8E52-42E6-9256-43A43A2BFBE4}" dt="2022-04-24T19:32:26.032" v="2013" actId="478"/>
          <ac:picMkLst>
            <pc:docMk/>
            <pc:sldMk cId="140882131" sldId="263"/>
            <ac:picMk id="7" creationId="{C9948D30-E293-4507-8465-713622E35211}"/>
          </ac:picMkLst>
        </pc:picChg>
        <pc:picChg chg="add del mod">
          <ac:chgData name="Chen, Jinghan" userId="d757ba73-4ae5-40d0-954b-b5a41d04e80b" providerId="ADAL" clId="{54A78DCF-8E52-42E6-9256-43A43A2BFBE4}" dt="2022-04-24T19:32:37.482" v="2020" actId="478"/>
          <ac:picMkLst>
            <pc:docMk/>
            <pc:sldMk cId="140882131" sldId="263"/>
            <ac:picMk id="9" creationId="{1348409E-30DF-4769-85B4-050148F7A458}"/>
          </ac:picMkLst>
        </pc:picChg>
        <pc:picChg chg="add mod ord">
          <ac:chgData name="Chen, Jinghan" userId="d757ba73-4ae5-40d0-954b-b5a41d04e80b" providerId="ADAL" clId="{54A78DCF-8E52-42E6-9256-43A43A2BFBE4}" dt="2022-04-24T19:33:25.659" v="2043" actId="1038"/>
          <ac:picMkLst>
            <pc:docMk/>
            <pc:sldMk cId="140882131" sldId="263"/>
            <ac:picMk id="12" creationId="{F66BC07E-B2D2-4A2F-802E-1685B107D98A}"/>
          </ac:picMkLst>
        </pc:picChg>
        <pc:picChg chg="add mod">
          <ac:chgData name="Chen, Jinghan" userId="d757ba73-4ae5-40d0-954b-b5a41d04e80b" providerId="ADAL" clId="{54A78DCF-8E52-42E6-9256-43A43A2BFBE4}" dt="2022-04-24T19:33:25.659" v="2043" actId="1038"/>
          <ac:picMkLst>
            <pc:docMk/>
            <pc:sldMk cId="140882131" sldId="263"/>
            <ac:picMk id="15" creationId="{12F01425-C2DA-4E07-841A-002AE04E5E9E}"/>
          </ac:picMkLst>
        </pc:picChg>
        <pc:picChg chg="add mod">
          <ac:chgData name="Chen, Jinghan" userId="d757ba73-4ae5-40d0-954b-b5a41d04e80b" providerId="ADAL" clId="{54A78DCF-8E52-42E6-9256-43A43A2BFBE4}" dt="2022-04-24T19:33:25.659" v="2043" actId="1038"/>
          <ac:picMkLst>
            <pc:docMk/>
            <pc:sldMk cId="140882131" sldId="263"/>
            <ac:picMk id="19" creationId="{C6F86166-4433-4ED7-B15A-583C11409048}"/>
          </ac:picMkLst>
        </pc:picChg>
      </pc:sldChg>
      <pc:sldChg chg="addSp delSp modSp new mod setBg">
        <pc:chgData name="Chen, Jinghan" userId="d757ba73-4ae5-40d0-954b-b5a41d04e80b" providerId="ADAL" clId="{54A78DCF-8E52-42E6-9256-43A43A2BFBE4}" dt="2022-04-26T03:04:27.050" v="3820" actId="1036"/>
        <pc:sldMkLst>
          <pc:docMk/>
          <pc:sldMk cId="3453775317" sldId="264"/>
        </pc:sldMkLst>
        <pc:spChg chg="mod">
          <ac:chgData name="Chen, Jinghan" userId="d757ba73-4ae5-40d0-954b-b5a41d04e80b" providerId="ADAL" clId="{54A78DCF-8E52-42E6-9256-43A43A2BFBE4}" dt="2022-04-26T03:04:21.818" v="3811" actId="255"/>
          <ac:spMkLst>
            <pc:docMk/>
            <pc:sldMk cId="3453775317" sldId="264"/>
            <ac:spMk id="2" creationId="{F62F52BF-910C-43EE-ADE5-A1876919AA2D}"/>
          </ac:spMkLst>
        </pc:spChg>
        <pc:spChg chg="mod ord">
          <ac:chgData name="Chen, Jinghan" userId="d757ba73-4ae5-40d0-954b-b5a41d04e80b" providerId="ADAL" clId="{54A78DCF-8E52-42E6-9256-43A43A2BFBE4}" dt="2022-04-26T03:04:27.050" v="3820" actId="1036"/>
          <ac:spMkLst>
            <pc:docMk/>
            <pc:sldMk cId="3453775317" sldId="264"/>
            <ac:spMk id="3" creationId="{6C4254E5-445C-42EE-BEEF-4AF27612296A}"/>
          </ac:spMkLst>
        </pc:spChg>
        <pc:spChg chg="add del">
          <ac:chgData name="Chen, Jinghan" userId="d757ba73-4ae5-40d0-954b-b5a41d04e80b" providerId="ADAL" clId="{54A78DCF-8E52-42E6-9256-43A43A2BFBE4}" dt="2022-04-24T19:51:06.044" v="2116"/>
          <ac:spMkLst>
            <pc:docMk/>
            <pc:sldMk cId="3453775317" sldId="264"/>
            <ac:spMk id="4" creationId="{D0C6FEE5-D3BC-471D-BCE1-18EA3C96BA5F}"/>
          </ac:spMkLst>
        </pc:spChg>
        <pc:spChg chg="add del">
          <ac:chgData name="Chen, Jinghan" userId="d757ba73-4ae5-40d0-954b-b5a41d04e80b" providerId="ADAL" clId="{54A78DCF-8E52-42E6-9256-43A43A2BFBE4}" dt="2022-04-24T19:51:08.470" v="2118"/>
          <ac:spMkLst>
            <pc:docMk/>
            <pc:sldMk cId="3453775317" sldId="264"/>
            <ac:spMk id="5" creationId="{91FE57C0-0DA7-43B7-87C2-935A3E0D15A7}"/>
          </ac:spMkLst>
        </pc:spChg>
        <pc:spChg chg="add del">
          <ac:chgData name="Chen, Jinghan" userId="d757ba73-4ae5-40d0-954b-b5a41d04e80b" providerId="ADAL" clId="{54A78DCF-8E52-42E6-9256-43A43A2BFBE4}" dt="2022-04-26T02:49:46.872" v="3495" actId="26606"/>
          <ac:spMkLst>
            <pc:docMk/>
            <pc:sldMk cId="3453775317" sldId="264"/>
            <ac:spMk id="75" creationId="{1A8F098D-B94D-40E0-8503-87036AD43077}"/>
          </ac:spMkLst>
        </pc:spChg>
        <pc:spChg chg="add del">
          <ac:chgData name="Chen, Jinghan" userId="d757ba73-4ae5-40d0-954b-b5a41d04e80b" providerId="ADAL" clId="{54A78DCF-8E52-42E6-9256-43A43A2BFBE4}" dt="2022-04-26T02:49:46.872" v="3495" actId="26606"/>
          <ac:spMkLst>
            <pc:docMk/>
            <pc:sldMk cId="3453775317" sldId="264"/>
            <ac:spMk id="77" creationId="{7586665A-47B3-4AEE-BC94-15D89FF706B3}"/>
          </ac:spMkLst>
        </pc:spChg>
        <pc:spChg chg="add del">
          <ac:chgData name="Chen, Jinghan" userId="d757ba73-4ae5-40d0-954b-b5a41d04e80b" providerId="ADAL" clId="{54A78DCF-8E52-42E6-9256-43A43A2BFBE4}" dt="2022-04-26T02:49:46.872" v="3495" actId="26606"/>
          <ac:spMkLst>
            <pc:docMk/>
            <pc:sldMk cId="3453775317" sldId="264"/>
            <ac:spMk id="79" creationId="{87D932BD-20C1-4F82-986C-BED2C354D033}"/>
          </ac:spMkLst>
        </pc:spChg>
        <pc:spChg chg="add del">
          <ac:chgData name="Chen, Jinghan" userId="d757ba73-4ae5-40d0-954b-b5a41d04e80b" providerId="ADAL" clId="{54A78DCF-8E52-42E6-9256-43A43A2BFBE4}" dt="2022-04-26T02:50:02.119" v="3500" actId="26606"/>
          <ac:spMkLst>
            <pc:docMk/>
            <pc:sldMk cId="3453775317" sldId="264"/>
            <ac:spMk id="82" creationId="{B3684CCF-CEBB-4D8E-A366-95E43D4C790B}"/>
          </ac:spMkLst>
        </pc:spChg>
        <pc:spChg chg="add del">
          <ac:chgData name="Chen, Jinghan" userId="d757ba73-4ae5-40d0-954b-b5a41d04e80b" providerId="ADAL" clId="{54A78DCF-8E52-42E6-9256-43A43A2BFBE4}" dt="2022-04-26T02:50:02.119" v="3500" actId="26606"/>
          <ac:spMkLst>
            <pc:docMk/>
            <pc:sldMk cId="3453775317" sldId="264"/>
            <ac:spMk id="84" creationId="{70BEB1E7-2F88-40BC-B73D-42E5B6F80BFC}"/>
          </ac:spMkLst>
        </pc:spChg>
        <pc:spChg chg="add del">
          <ac:chgData name="Chen, Jinghan" userId="d757ba73-4ae5-40d0-954b-b5a41d04e80b" providerId="ADAL" clId="{54A78DCF-8E52-42E6-9256-43A43A2BFBE4}" dt="2022-04-26T02:49:18.523" v="3489" actId="26606"/>
          <ac:spMkLst>
            <pc:docMk/>
            <pc:sldMk cId="3453775317" sldId="264"/>
            <ac:spMk id="139" creationId="{9E9F2A28-69A3-4945-B6B6-C2E4A6C55373}"/>
          </ac:spMkLst>
        </pc:spChg>
        <pc:spChg chg="add del">
          <ac:chgData name="Chen, Jinghan" userId="d757ba73-4ae5-40d0-954b-b5a41d04e80b" providerId="ADAL" clId="{54A78DCF-8E52-42E6-9256-43A43A2BFBE4}" dt="2022-04-26T02:49:18.523" v="3489" actId="26606"/>
          <ac:spMkLst>
            <pc:docMk/>
            <pc:sldMk cId="3453775317" sldId="264"/>
            <ac:spMk id="141" creationId="{CB147A70-DC29-4DDF-A34C-2B82C6E2295E}"/>
          </ac:spMkLst>
        </pc:spChg>
        <pc:spChg chg="add del">
          <ac:chgData name="Chen, Jinghan" userId="d757ba73-4ae5-40d0-954b-b5a41d04e80b" providerId="ADAL" clId="{54A78DCF-8E52-42E6-9256-43A43A2BFBE4}" dt="2022-04-26T02:49:18.523" v="3489" actId="26606"/>
          <ac:spMkLst>
            <pc:docMk/>
            <pc:sldMk cId="3453775317" sldId="264"/>
            <ac:spMk id="143" creationId="{3B438362-1E1E-4C62-A99E-4134CB16366C}"/>
          </ac:spMkLst>
        </pc:spChg>
        <pc:spChg chg="add del">
          <ac:chgData name="Chen, Jinghan" userId="d757ba73-4ae5-40d0-954b-b5a41d04e80b" providerId="ADAL" clId="{54A78DCF-8E52-42E6-9256-43A43A2BFBE4}" dt="2022-04-26T02:49:18.523" v="3489" actId="26606"/>
          <ac:spMkLst>
            <pc:docMk/>
            <pc:sldMk cId="3453775317" sldId="264"/>
            <ac:spMk id="145" creationId="{6C077334-5571-4B83-A83E-4CCCFA7B5E8A}"/>
          </ac:spMkLst>
        </pc:spChg>
        <pc:spChg chg="add del">
          <ac:chgData name="Chen, Jinghan" userId="d757ba73-4ae5-40d0-954b-b5a41d04e80b" providerId="ADAL" clId="{54A78DCF-8E52-42E6-9256-43A43A2BFBE4}" dt="2022-04-26T02:49:18.523" v="3489" actId="26606"/>
          <ac:spMkLst>
            <pc:docMk/>
            <pc:sldMk cId="3453775317" sldId="264"/>
            <ac:spMk id="147" creationId="{4D3DC50D-CA0F-48F9-B17E-20D8669AA4E0}"/>
          </ac:spMkLst>
        </pc:spChg>
        <pc:spChg chg="add del">
          <ac:chgData name="Chen, Jinghan" userId="d757ba73-4ae5-40d0-954b-b5a41d04e80b" providerId="ADAL" clId="{54A78DCF-8E52-42E6-9256-43A43A2BFBE4}" dt="2022-04-26T02:49:18.523" v="3489" actId="26606"/>
          <ac:spMkLst>
            <pc:docMk/>
            <pc:sldMk cId="3453775317" sldId="264"/>
            <ac:spMk id="149" creationId="{D1B80E9C-CF8A-440B-B8F5-54BF121BF458}"/>
          </ac:spMkLst>
        </pc:spChg>
        <pc:spChg chg="add del">
          <ac:chgData name="Chen, Jinghan" userId="d757ba73-4ae5-40d0-954b-b5a41d04e80b" providerId="ADAL" clId="{54A78DCF-8E52-42E6-9256-43A43A2BFBE4}" dt="2022-04-26T02:49:35.460" v="3491" actId="26606"/>
          <ac:spMkLst>
            <pc:docMk/>
            <pc:sldMk cId="3453775317" sldId="264"/>
            <ac:spMk id="2056" creationId="{1A8F098D-B94D-40E0-8503-87036AD43077}"/>
          </ac:spMkLst>
        </pc:spChg>
        <pc:spChg chg="add del">
          <ac:chgData name="Chen, Jinghan" userId="d757ba73-4ae5-40d0-954b-b5a41d04e80b" providerId="ADAL" clId="{54A78DCF-8E52-42E6-9256-43A43A2BFBE4}" dt="2022-04-26T02:49:35.460" v="3491" actId="26606"/>
          <ac:spMkLst>
            <pc:docMk/>
            <pc:sldMk cId="3453775317" sldId="264"/>
            <ac:spMk id="2057" creationId="{7586665A-47B3-4AEE-BC94-15D89FF706B3}"/>
          </ac:spMkLst>
        </pc:spChg>
        <pc:spChg chg="add del">
          <ac:chgData name="Chen, Jinghan" userId="d757ba73-4ae5-40d0-954b-b5a41d04e80b" providerId="ADAL" clId="{54A78DCF-8E52-42E6-9256-43A43A2BFBE4}" dt="2022-04-26T02:49:35.460" v="3491" actId="26606"/>
          <ac:spMkLst>
            <pc:docMk/>
            <pc:sldMk cId="3453775317" sldId="264"/>
            <ac:spMk id="2058" creationId="{87D932BD-20C1-4F82-986C-BED2C354D033}"/>
          </ac:spMkLst>
        </pc:spChg>
        <pc:spChg chg="add del">
          <ac:chgData name="Chen, Jinghan" userId="d757ba73-4ae5-40d0-954b-b5a41d04e80b" providerId="ADAL" clId="{54A78DCF-8E52-42E6-9256-43A43A2BFBE4}" dt="2022-04-26T02:50:16.544" v="3501" actId="26606"/>
          <ac:spMkLst>
            <pc:docMk/>
            <pc:sldMk cId="3453775317" sldId="264"/>
            <ac:spMk id="2059" creationId="{1A8F098D-B94D-40E0-8503-87036AD43077}"/>
          </ac:spMkLst>
        </pc:spChg>
        <pc:spChg chg="add del">
          <ac:chgData name="Chen, Jinghan" userId="d757ba73-4ae5-40d0-954b-b5a41d04e80b" providerId="ADAL" clId="{54A78DCF-8E52-42E6-9256-43A43A2BFBE4}" dt="2022-04-26T02:50:16.544" v="3501" actId="26606"/>
          <ac:spMkLst>
            <pc:docMk/>
            <pc:sldMk cId="3453775317" sldId="264"/>
            <ac:spMk id="2060" creationId="{7586665A-47B3-4AEE-BC94-15D89FF706B3}"/>
          </ac:spMkLst>
        </pc:spChg>
        <pc:spChg chg="add del">
          <ac:chgData name="Chen, Jinghan" userId="d757ba73-4ae5-40d0-954b-b5a41d04e80b" providerId="ADAL" clId="{54A78DCF-8E52-42E6-9256-43A43A2BFBE4}" dt="2022-04-26T02:50:16.544" v="3501" actId="26606"/>
          <ac:spMkLst>
            <pc:docMk/>
            <pc:sldMk cId="3453775317" sldId="264"/>
            <ac:spMk id="2061" creationId="{87D932BD-20C1-4F82-986C-BED2C354D033}"/>
          </ac:spMkLst>
        </pc:spChg>
        <pc:spChg chg="add">
          <ac:chgData name="Chen, Jinghan" userId="d757ba73-4ae5-40d0-954b-b5a41d04e80b" providerId="ADAL" clId="{54A78DCF-8E52-42E6-9256-43A43A2BFBE4}" dt="2022-04-26T02:50:18.598" v="3502" actId="26606"/>
          <ac:spMkLst>
            <pc:docMk/>
            <pc:sldMk cId="3453775317" sldId="264"/>
            <ac:spMk id="2062" creationId="{1A8F098D-B94D-40E0-8503-87036AD43077}"/>
          </ac:spMkLst>
        </pc:spChg>
        <pc:spChg chg="add">
          <ac:chgData name="Chen, Jinghan" userId="d757ba73-4ae5-40d0-954b-b5a41d04e80b" providerId="ADAL" clId="{54A78DCF-8E52-42E6-9256-43A43A2BFBE4}" dt="2022-04-26T02:50:18.598" v="3502" actId="26606"/>
          <ac:spMkLst>
            <pc:docMk/>
            <pc:sldMk cId="3453775317" sldId="264"/>
            <ac:spMk id="2063" creationId="{7586665A-47B3-4AEE-BC94-15D89FF706B3}"/>
          </ac:spMkLst>
        </pc:spChg>
        <pc:spChg chg="add">
          <ac:chgData name="Chen, Jinghan" userId="d757ba73-4ae5-40d0-954b-b5a41d04e80b" providerId="ADAL" clId="{54A78DCF-8E52-42E6-9256-43A43A2BFBE4}" dt="2022-04-26T02:50:18.598" v="3502" actId="26606"/>
          <ac:spMkLst>
            <pc:docMk/>
            <pc:sldMk cId="3453775317" sldId="264"/>
            <ac:spMk id="2064" creationId="{87D932BD-20C1-4F82-986C-BED2C354D033}"/>
          </ac:spMkLst>
        </pc:spChg>
        <pc:picChg chg="add mod ord">
          <ac:chgData name="Chen, Jinghan" userId="d757ba73-4ae5-40d0-954b-b5a41d04e80b" providerId="ADAL" clId="{54A78DCF-8E52-42E6-9256-43A43A2BFBE4}" dt="2022-04-26T02:52:09.375" v="3550" actId="1076"/>
          <ac:picMkLst>
            <pc:docMk/>
            <pc:sldMk cId="3453775317" sldId="264"/>
            <ac:picMk id="2050" creationId="{A2AA0E13-535C-42B6-B11A-015A1EEFD668}"/>
          </ac:picMkLst>
        </pc:picChg>
        <pc:picChg chg="add mod ord">
          <ac:chgData name="Chen, Jinghan" userId="d757ba73-4ae5-40d0-954b-b5a41d04e80b" providerId="ADAL" clId="{54A78DCF-8E52-42E6-9256-43A43A2BFBE4}" dt="2022-04-26T02:52:17.354" v="3553" actId="1076"/>
          <ac:picMkLst>
            <pc:docMk/>
            <pc:sldMk cId="3453775317" sldId="264"/>
            <ac:picMk id="2052" creationId="{641CC2AE-4484-415B-A0A0-AE247A9C47A5}"/>
          </ac:picMkLst>
        </pc:picChg>
        <pc:picChg chg="add mod ord">
          <ac:chgData name="Chen, Jinghan" userId="d757ba73-4ae5-40d0-954b-b5a41d04e80b" providerId="ADAL" clId="{54A78DCF-8E52-42E6-9256-43A43A2BFBE4}" dt="2022-04-26T02:52:21.436" v="3554" actId="14100"/>
          <ac:picMkLst>
            <pc:docMk/>
            <pc:sldMk cId="3453775317" sldId="264"/>
            <ac:picMk id="2054" creationId="{4EC3D0D5-E832-46CA-909F-1DA2AA67F4FE}"/>
          </ac:picMkLst>
        </pc:picChg>
      </pc:sldChg>
      <pc:sldChg chg="modSp new mod ord">
        <pc:chgData name="Chen, Jinghan" userId="d757ba73-4ae5-40d0-954b-b5a41d04e80b" providerId="ADAL" clId="{54A78DCF-8E52-42E6-9256-43A43A2BFBE4}" dt="2022-04-26T03:04:14.604" v="3810" actId="255"/>
        <pc:sldMkLst>
          <pc:docMk/>
          <pc:sldMk cId="1548595186" sldId="265"/>
        </pc:sldMkLst>
        <pc:spChg chg="mod">
          <ac:chgData name="Chen, Jinghan" userId="d757ba73-4ae5-40d0-954b-b5a41d04e80b" providerId="ADAL" clId="{54A78DCF-8E52-42E6-9256-43A43A2BFBE4}" dt="2022-04-26T03:04:14.604" v="3810" actId="255"/>
          <ac:spMkLst>
            <pc:docMk/>
            <pc:sldMk cId="1548595186" sldId="265"/>
            <ac:spMk id="2" creationId="{14C821B8-58AB-4433-8929-F328B15D3F33}"/>
          </ac:spMkLst>
        </pc:spChg>
        <pc:spChg chg="mod">
          <ac:chgData name="Chen, Jinghan" userId="d757ba73-4ae5-40d0-954b-b5a41d04e80b" providerId="ADAL" clId="{54A78DCF-8E52-42E6-9256-43A43A2BFBE4}" dt="2022-04-26T02:54:25.371" v="3589" actId="20577"/>
          <ac:spMkLst>
            <pc:docMk/>
            <pc:sldMk cId="1548595186" sldId="265"/>
            <ac:spMk id="3" creationId="{97706895-5EB8-4967-80F2-E43BA0E0A81A}"/>
          </ac:spMkLst>
        </pc:spChg>
      </pc:sldChg>
      <pc:sldChg chg="addSp delSp modSp new mod setBg">
        <pc:chgData name="Chen, Jinghan" userId="d757ba73-4ae5-40d0-954b-b5a41d04e80b" providerId="ADAL" clId="{54A78DCF-8E52-42E6-9256-43A43A2BFBE4}" dt="2022-04-26T03:05:16.286" v="3827" actId="20577"/>
        <pc:sldMkLst>
          <pc:docMk/>
          <pc:sldMk cId="1760807638" sldId="266"/>
        </pc:sldMkLst>
        <pc:spChg chg="mod">
          <ac:chgData name="Chen, Jinghan" userId="d757ba73-4ae5-40d0-954b-b5a41d04e80b" providerId="ADAL" clId="{54A78DCF-8E52-42E6-9256-43A43A2BFBE4}" dt="2022-04-26T03:02:00.884" v="3719" actId="255"/>
          <ac:spMkLst>
            <pc:docMk/>
            <pc:sldMk cId="1760807638" sldId="266"/>
            <ac:spMk id="2" creationId="{508406EC-155C-4EE3-9A25-CFF1B4BD792E}"/>
          </ac:spMkLst>
        </pc:spChg>
        <pc:spChg chg="add del">
          <ac:chgData name="Chen, Jinghan" userId="d757ba73-4ae5-40d0-954b-b5a41d04e80b" providerId="ADAL" clId="{54A78DCF-8E52-42E6-9256-43A43A2BFBE4}" dt="2022-04-24T16:47:35.437" v="917"/>
          <ac:spMkLst>
            <pc:docMk/>
            <pc:sldMk cId="1760807638" sldId="266"/>
            <ac:spMk id="3" creationId="{F236C180-240C-4999-8548-5C7B5606B151}"/>
          </ac:spMkLst>
        </pc:spChg>
        <pc:spChg chg="add del">
          <ac:chgData name="Chen, Jinghan" userId="d757ba73-4ae5-40d0-954b-b5a41d04e80b" providerId="ADAL" clId="{54A78DCF-8E52-42E6-9256-43A43A2BFBE4}" dt="2022-04-24T16:47:57.062" v="927" actId="26606"/>
          <ac:spMkLst>
            <pc:docMk/>
            <pc:sldMk cId="1760807638" sldId="266"/>
            <ac:spMk id="17" creationId="{6757A6C3-6315-264B-A355-07EB5C328F3A}"/>
          </ac:spMkLst>
        </pc:spChg>
        <pc:spChg chg="add del">
          <ac:chgData name="Chen, Jinghan" userId="d757ba73-4ae5-40d0-954b-b5a41d04e80b" providerId="ADAL" clId="{54A78DCF-8E52-42E6-9256-43A43A2BFBE4}" dt="2022-04-24T16:47:57.062" v="927" actId="26606"/>
          <ac:spMkLst>
            <pc:docMk/>
            <pc:sldMk cId="1760807638" sldId="266"/>
            <ac:spMk id="20" creationId="{1A8F098D-B94D-40E0-8503-87036AD43077}"/>
          </ac:spMkLst>
        </pc:spChg>
        <pc:spChg chg="add del">
          <ac:chgData name="Chen, Jinghan" userId="d757ba73-4ae5-40d0-954b-b5a41d04e80b" providerId="ADAL" clId="{54A78DCF-8E52-42E6-9256-43A43A2BFBE4}" dt="2022-04-24T16:47:57.062" v="927" actId="26606"/>
          <ac:spMkLst>
            <pc:docMk/>
            <pc:sldMk cId="1760807638" sldId="266"/>
            <ac:spMk id="22" creationId="{7586665A-47B3-4AEE-BC94-15D89FF706B3}"/>
          </ac:spMkLst>
        </pc:spChg>
        <pc:spChg chg="add del">
          <ac:chgData name="Chen, Jinghan" userId="d757ba73-4ae5-40d0-954b-b5a41d04e80b" providerId="ADAL" clId="{54A78DCF-8E52-42E6-9256-43A43A2BFBE4}" dt="2022-04-24T16:47:57.062" v="927" actId="26606"/>
          <ac:spMkLst>
            <pc:docMk/>
            <pc:sldMk cId="1760807638" sldId="266"/>
            <ac:spMk id="24" creationId="{87D932BD-20C1-4F82-986C-BED2C354D033}"/>
          </ac:spMkLst>
        </pc:spChg>
        <pc:spChg chg="add del">
          <ac:chgData name="Chen, Jinghan" userId="d757ba73-4ae5-40d0-954b-b5a41d04e80b" providerId="ADAL" clId="{54A78DCF-8E52-42E6-9256-43A43A2BFBE4}" dt="2022-04-24T16:48:06.273" v="929" actId="26606"/>
          <ac:spMkLst>
            <pc:docMk/>
            <pc:sldMk cId="1760807638" sldId="266"/>
            <ac:spMk id="26" creationId="{6C077334-5571-4B83-A83E-4CCCFA7B5E8A}"/>
          </ac:spMkLst>
        </pc:spChg>
        <pc:spChg chg="add del">
          <ac:chgData name="Chen, Jinghan" userId="d757ba73-4ae5-40d0-954b-b5a41d04e80b" providerId="ADAL" clId="{54A78DCF-8E52-42E6-9256-43A43A2BFBE4}" dt="2022-04-24T16:48:06.273" v="929" actId="26606"/>
          <ac:spMkLst>
            <pc:docMk/>
            <pc:sldMk cId="1760807638" sldId="266"/>
            <ac:spMk id="27" creationId="{1135A26D-9D47-467E-91F1-31149BF0D213}"/>
          </ac:spMkLst>
        </pc:spChg>
        <pc:spChg chg="add del">
          <ac:chgData name="Chen, Jinghan" userId="d757ba73-4ae5-40d0-954b-b5a41d04e80b" providerId="ADAL" clId="{54A78DCF-8E52-42E6-9256-43A43A2BFBE4}" dt="2022-04-24T16:48:06.273" v="929" actId="26606"/>
          <ac:spMkLst>
            <pc:docMk/>
            <pc:sldMk cId="1760807638" sldId="266"/>
            <ac:spMk id="28" creationId="{4D3DC50D-CA0F-48F9-B17E-20D8669AA4E0}"/>
          </ac:spMkLst>
        </pc:spChg>
        <pc:spChg chg="add del">
          <ac:chgData name="Chen, Jinghan" userId="d757ba73-4ae5-40d0-954b-b5a41d04e80b" providerId="ADAL" clId="{54A78DCF-8E52-42E6-9256-43A43A2BFBE4}" dt="2022-04-24T16:48:06.273" v="929" actId="26606"/>
          <ac:spMkLst>
            <pc:docMk/>
            <pc:sldMk cId="1760807638" sldId="266"/>
            <ac:spMk id="29" creationId="{CB147A70-DC29-4DDF-A34C-2B82C6E2295E}"/>
          </ac:spMkLst>
        </pc:spChg>
        <pc:spChg chg="add del">
          <ac:chgData name="Chen, Jinghan" userId="d757ba73-4ae5-40d0-954b-b5a41d04e80b" providerId="ADAL" clId="{54A78DCF-8E52-42E6-9256-43A43A2BFBE4}" dt="2022-04-24T16:48:06.273" v="929" actId="26606"/>
          <ac:spMkLst>
            <pc:docMk/>
            <pc:sldMk cId="1760807638" sldId="266"/>
            <ac:spMk id="30" creationId="{D1B80E9C-CF8A-440B-B8F5-54BF121BF458}"/>
          </ac:spMkLst>
        </pc:spChg>
        <pc:spChg chg="add del">
          <ac:chgData name="Chen, Jinghan" userId="d757ba73-4ae5-40d0-954b-b5a41d04e80b" providerId="ADAL" clId="{54A78DCF-8E52-42E6-9256-43A43A2BFBE4}" dt="2022-04-24T16:48:06.273" v="929" actId="26606"/>
          <ac:spMkLst>
            <pc:docMk/>
            <pc:sldMk cId="1760807638" sldId="266"/>
            <ac:spMk id="31" creationId="{78B51634-2644-EACB-3F9A-6244AF62CE56}"/>
          </ac:spMkLst>
        </pc:spChg>
        <pc:spChg chg="add del">
          <ac:chgData name="Chen, Jinghan" userId="d757ba73-4ae5-40d0-954b-b5a41d04e80b" providerId="ADAL" clId="{54A78DCF-8E52-42E6-9256-43A43A2BFBE4}" dt="2022-04-24T16:48:06.273" v="929" actId="26606"/>
          <ac:spMkLst>
            <pc:docMk/>
            <pc:sldMk cId="1760807638" sldId="266"/>
            <ac:spMk id="32" creationId="{3B438362-1E1E-4C62-A99E-4134CB16366C}"/>
          </ac:spMkLst>
        </pc:spChg>
        <pc:spChg chg="add del">
          <ac:chgData name="Chen, Jinghan" userId="d757ba73-4ae5-40d0-954b-b5a41d04e80b" providerId="ADAL" clId="{54A78DCF-8E52-42E6-9256-43A43A2BFBE4}" dt="2022-04-24T16:50:40.527" v="966" actId="26606"/>
          <ac:spMkLst>
            <pc:docMk/>
            <pc:sldMk cId="1760807638" sldId="266"/>
            <ac:spMk id="34" creationId="{9E9F2A28-69A3-4945-B6B6-C2E4A6C55373}"/>
          </ac:spMkLst>
        </pc:spChg>
        <pc:spChg chg="add del">
          <ac:chgData name="Chen, Jinghan" userId="d757ba73-4ae5-40d0-954b-b5a41d04e80b" providerId="ADAL" clId="{54A78DCF-8E52-42E6-9256-43A43A2BFBE4}" dt="2022-04-24T16:50:40.527" v="966" actId="26606"/>
          <ac:spMkLst>
            <pc:docMk/>
            <pc:sldMk cId="1760807638" sldId="266"/>
            <ac:spMk id="35" creationId="{CB147A70-DC29-4DDF-A34C-2B82C6E2295E}"/>
          </ac:spMkLst>
        </pc:spChg>
        <pc:spChg chg="add del">
          <ac:chgData name="Chen, Jinghan" userId="d757ba73-4ae5-40d0-954b-b5a41d04e80b" providerId="ADAL" clId="{54A78DCF-8E52-42E6-9256-43A43A2BFBE4}" dt="2022-04-24T16:50:40.527" v="966" actId="26606"/>
          <ac:spMkLst>
            <pc:docMk/>
            <pc:sldMk cId="1760807638" sldId="266"/>
            <ac:spMk id="36" creationId="{D1B80E9C-CF8A-440B-B8F5-54BF121BF458}"/>
          </ac:spMkLst>
        </pc:spChg>
        <pc:spChg chg="add del">
          <ac:chgData name="Chen, Jinghan" userId="d757ba73-4ae5-40d0-954b-b5a41d04e80b" providerId="ADAL" clId="{54A78DCF-8E52-42E6-9256-43A43A2BFBE4}" dt="2022-04-24T16:50:38.303" v="959"/>
          <ac:spMkLst>
            <pc:docMk/>
            <pc:sldMk cId="1760807638" sldId="266"/>
            <ac:spMk id="37" creationId="{69E75BF5-E705-24E4-578D-2BCBB0F49336}"/>
          </ac:spMkLst>
        </pc:spChg>
        <pc:spChg chg="add del">
          <ac:chgData name="Chen, Jinghan" userId="d757ba73-4ae5-40d0-954b-b5a41d04e80b" providerId="ADAL" clId="{54A78DCF-8E52-42E6-9256-43A43A2BFBE4}" dt="2022-04-24T16:50:40.527" v="966" actId="26606"/>
          <ac:spMkLst>
            <pc:docMk/>
            <pc:sldMk cId="1760807638" sldId="266"/>
            <ac:spMk id="38" creationId="{4D3DC50D-CA0F-48F9-B17E-20D8669AA4E0}"/>
          </ac:spMkLst>
        </pc:spChg>
        <pc:spChg chg="add mod">
          <ac:chgData name="Chen, Jinghan" userId="d757ba73-4ae5-40d0-954b-b5a41d04e80b" providerId="ADAL" clId="{54A78DCF-8E52-42E6-9256-43A43A2BFBE4}" dt="2022-04-26T03:05:16.286" v="3827" actId="20577"/>
          <ac:spMkLst>
            <pc:docMk/>
            <pc:sldMk cId="1760807638" sldId="266"/>
            <ac:spMk id="42" creationId="{5FDE982E-8530-F044-91C6-913933059188}"/>
          </ac:spMkLst>
        </pc:spChg>
        <pc:spChg chg="add del">
          <ac:chgData name="Chen, Jinghan" userId="d757ba73-4ae5-40d0-954b-b5a41d04e80b" providerId="ADAL" clId="{54A78DCF-8E52-42E6-9256-43A43A2BFBE4}" dt="2022-04-26T03:00:10.553" v="3643" actId="26606"/>
          <ac:spMkLst>
            <pc:docMk/>
            <pc:sldMk cId="1760807638" sldId="266"/>
            <ac:spMk id="45" creationId="{9E9F2A28-69A3-4945-B6B6-C2E4A6C55373}"/>
          </ac:spMkLst>
        </pc:spChg>
        <pc:spChg chg="add del">
          <ac:chgData name="Chen, Jinghan" userId="d757ba73-4ae5-40d0-954b-b5a41d04e80b" providerId="ADAL" clId="{54A78DCF-8E52-42E6-9256-43A43A2BFBE4}" dt="2022-04-26T03:00:10.553" v="3643" actId="26606"/>
          <ac:spMkLst>
            <pc:docMk/>
            <pc:sldMk cId="1760807638" sldId="266"/>
            <ac:spMk id="47" creationId="{CB147A70-DC29-4DDF-A34C-2B82C6E2295E}"/>
          </ac:spMkLst>
        </pc:spChg>
        <pc:spChg chg="add del">
          <ac:chgData name="Chen, Jinghan" userId="d757ba73-4ae5-40d0-954b-b5a41d04e80b" providerId="ADAL" clId="{54A78DCF-8E52-42E6-9256-43A43A2BFBE4}" dt="2022-04-26T03:00:10.553" v="3643" actId="26606"/>
          <ac:spMkLst>
            <pc:docMk/>
            <pc:sldMk cId="1760807638" sldId="266"/>
            <ac:spMk id="49" creationId="{D1B80E9C-CF8A-440B-B8F5-54BF121BF458}"/>
          </ac:spMkLst>
        </pc:spChg>
        <pc:spChg chg="add del">
          <ac:chgData name="Chen, Jinghan" userId="d757ba73-4ae5-40d0-954b-b5a41d04e80b" providerId="ADAL" clId="{54A78DCF-8E52-42E6-9256-43A43A2BFBE4}" dt="2022-04-26T03:00:10.553" v="3643" actId="26606"/>
          <ac:spMkLst>
            <pc:docMk/>
            <pc:sldMk cId="1760807638" sldId="266"/>
            <ac:spMk id="51" creationId="{4D3DC50D-CA0F-48F9-B17E-20D8669AA4E0}"/>
          </ac:spMkLst>
        </pc:spChg>
        <pc:spChg chg="add">
          <ac:chgData name="Chen, Jinghan" userId="d757ba73-4ae5-40d0-954b-b5a41d04e80b" providerId="ADAL" clId="{54A78DCF-8E52-42E6-9256-43A43A2BFBE4}" dt="2022-04-26T03:00:10.553" v="3643" actId="26606"/>
          <ac:spMkLst>
            <pc:docMk/>
            <pc:sldMk cId="1760807638" sldId="266"/>
            <ac:spMk id="56" creationId="{9E9F2A28-69A3-4945-B6B6-C2E4A6C55373}"/>
          </ac:spMkLst>
        </pc:spChg>
        <pc:spChg chg="add">
          <ac:chgData name="Chen, Jinghan" userId="d757ba73-4ae5-40d0-954b-b5a41d04e80b" providerId="ADAL" clId="{54A78DCF-8E52-42E6-9256-43A43A2BFBE4}" dt="2022-04-26T03:00:10.553" v="3643" actId="26606"/>
          <ac:spMkLst>
            <pc:docMk/>
            <pc:sldMk cId="1760807638" sldId="266"/>
            <ac:spMk id="58" creationId="{CB147A70-DC29-4DDF-A34C-2B82C6E2295E}"/>
          </ac:spMkLst>
        </pc:spChg>
        <pc:spChg chg="add">
          <ac:chgData name="Chen, Jinghan" userId="d757ba73-4ae5-40d0-954b-b5a41d04e80b" providerId="ADAL" clId="{54A78DCF-8E52-42E6-9256-43A43A2BFBE4}" dt="2022-04-26T03:00:10.553" v="3643" actId="26606"/>
          <ac:spMkLst>
            <pc:docMk/>
            <pc:sldMk cId="1760807638" sldId="266"/>
            <ac:spMk id="60" creationId="{D1B80E9C-CF8A-440B-B8F5-54BF121BF458}"/>
          </ac:spMkLst>
        </pc:spChg>
        <pc:spChg chg="add">
          <ac:chgData name="Chen, Jinghan" userId="d757ba73-4ae5-40d0-954b-b5a41d04e80b" providerId="ADAL" clId="{54A78DCF-8E52-42E6-9256-43A43A2BFBE4}" dt="2022-04-26T03:00:10.553" v="3643" actId="26606"/>
          <ac:spMkLst>
            <pc:docMk/>
            <pc:sldMk cId="1760807638" sldId="266"/>
            <ac:spMk id="62" creationId="{4D3DC50D-CA0F-48F9-B17E-20D8669AA4E0}"/>
          </ac:spMkLst>
        </pc:spChg>
        <pc:picChg chg="add mod ord">
          <ac:chgData name="Chen, Jinghan" userId="d757ba73-4ae5-40d0-954b-b5a41d04e80b" providerId="ADAL" clId="{54A78DCF-8E52-42E6-9256-43A43A2BFBE4}" dt="2022-04-26T03:01:54.286" v="3718" actId="1037"/>
          <ac:picMkLst>
            <pc:docMk/>
            <pc:sldMk cId="1760807638" sldId="266"/>
            <ac:picMk id="4" creationId="{69AF3BBB-3279-46FA-8746-A781E00428CB}"/>
          </ac:picMkLst>
        </pc:picChg>
        <pc:picChg chg="add del mod">
          <ac:chgData name="Chen, Jinghan" userId="d757ba73-4ae5-40d0-954b-b5a41d04e80b" providerId="ADAL" clId="{54A78DCF-8E52-42E6-9256-43A43A2BFBE4}" dt="2022-04-24T16:46:38.937" v="916"/>
          <ac:picMkLst>
            <pc:docMk/>
            <pc:sldMk cId="1760807638" sldId="266"/>
            <ac:picMk id="5" creationId="{B737493E-1407-40FE-A7E9-0C27D42E3C98}"/>
          </ac:picMkLst>
        </pc:picChg>
        <pc:picChg chg="add del mod">
          <ac:chgData name="Chen, Jinghan" userId="d757ba73-4ae5-40d0-954b-b5a41d04e80b" providerId="ADAL" clId="{54A78DCF-8E52-42E6-9256-43A43A2BFBE4}" dt="2022-04-24T16:46:37.558" v="914"/>
          <ac:picMkLst>
            <pc:docMk/>
            <pc:sldMk cId="1760807638" sldId="266"/>
            <ac:picMk id="7" creationId="{4CD43F00-E016-4680-881A-278160077FF0}"/>
          </ac:picMkLst>
        </pc:picChg>
        <pc:picChg chg="add del mod ord">
          <ac:chgData name="Chen, Jinghan" userId="d757ba73-4ae5-40d0-954b-b5a41d04e80b" providerId="ADAL" clId="{54A78DCF-8E52-42E6-9256-43A43A2BFBE4}" dt="2022-04-24T16:50:30.095" v="958" actId="478"/>
          <ac:picMkLst>
            <pc:docMk/>
            <pc:sldMk cId="1760807638" sldId="266"/>
            <ac:picMk id="9" creationId="{4488F60A-C74F-4CE3-BFCE-2B502A78A11E}"/>
          </ac:picMkLst>
        </pc:picChg>
        <pc:picChg chg="add del mod ord">
          <ac:chgData name="Chen, Jinghan" userId="d757ba73-4ae5-40d0-954b-b5a41d04e80b" providerId="ADAL" clId="{54A78DCF-8E52-42E6-9256-43A43A2BFBE4}" dt="2022-04-24T16:50:30.095" v="958" actId="478"/>
          <ac:picMkLst>
            <pc:docMk/>
            <pc:sldMk cId="1760807638" sldId="266"/>
            <ac:picMk id="11" creationId="{9431B136-620E-4F4C-8552-A4568EDE43B7}"/>
          </ac:picMkLst>
        </pc:picChg>
        <pc:picChg chg="add del mod">
          <ac:chgData name="Chen, Jinghan" userId="d757ba73-4ae5-40d0-954b-b5a41d04e80b" providerId="ADAL" clId="{54A78DCF-8E52-42E6-9256-43A43A2BFBE4}" dt="2022-04-24T16:50:30.095" v="958" actId="478"/>
          <ac:picMkLst>
            <pc:docMk/>
            <pc:sldMk cId="1760807638" sldId="266"/>
            <ac:picMk id="13" creationId="{378D2A94-57D4-47D8-BB57-E6D9B340311D}"/>
          </ac:picMkLst>
        </pc:picChg>
        <pc:picChg chg="add mod ord">
          <ac:chgData name="Chen, Jinghan" userId="d757ba73-4ae5-40d0-954b-b5a41d04e80b" providerId="ADAL" clId="{54A78DCF-8E52-42E6-9256-43A43A2BFBE4}" dt="2022-04-26T03:01:54.286" v="3718" actId="1037"/>
          <ac:picMkLst>
            <pc:docMk/>
            <pc:sldMk cId="1760807638" sldId="266"/>
            <ac:picMk id="15" creationId="{2531CFCD-B434-4794-A36D-5D6CFAA154C7}"/>
          </ac:picMkLst>
        </pc:picChg>
        <pc:picChg chg="add mod">
          <ac:chgData name="Chen, Jinghan" userId="d757ba73-4ae5-40d0-954b-b5a41d04e80b" providerId="ADAL" clId="{54A78DCF-8E52-42E6-9256-43A43A2BFBE4}" dt="2022-04-26T03:01:54.286" v="3718" actId="1037"/>
          <ac:picMkLst>
            <pc:docMk/>
            <pc:sldMk cId="1760807638" sldId="266"/>
            <ac:picMk id="18" creationId="{9D376E5A-3538-48B4-B15D-6B7BBFC7EF4D}"/>
          </ac:picMkLst>
        </pc:picChg>
        <pc:picChg chg="add del mod">
          <ac:chgData name="Chen, Jinghan" userId="d757ba73-4ae5-40d0-954b-b5a41d04e80b" providerId="ADAL" clId="{54A78DCF-8E52-42E6-9256-43A43A2BFBE4}" dt="2022-04-26T03:00:05.344" v="3642" actId="478"/>
          <ac:picMkLst>
            <pc:docMk/>
            <pc:sldMk cId="1760807638" sldId="266"/>
            <ac:picMk id="21" creationId="{DB908FCB-2951-4355-99DA-7CB93DE770AB}"/>
          </ac:picMkLst>
        </pc:picChg>
      </pc:sldChg>
      <pc:sldChg chg="addSp delSp modSp new mod setBg">
        <pc:chgData name="Chen, Jinghan" userId="d757ba73-4ae5-40d0-954b-b5a41d04e80b" providerId="ADAL" clId="{54A78DCF-8E52-42E6-9256-43A43A2BFBE4}" dt="2022-04-26T03:03:16.743" v="3769" actId="255"/>
        <pc:sldMkLst>
          <pc:docMk/>
          <pc:sldMk cId="4055060578" sldId="267"/>
        </pc:sldMkLst>
        <pc:spChg chg="mod">
          <ac:chgData name="Chen, Jinghan" userId="d757ba73-4ae5-40d0-954b-b5a41d04e80b" providerId="ADAL" clId="{54A78DCF-8E52-42E6-9256-43A43A2BFBE4}" dt="2022-04-26T03:03:16.743" v="3769" actId="255"/>
          <ac:spMkLst>
            <pc:docMk/>
            <pc:sldMk cId="4055060578" sldId="267"/>
            <ac:spMk id="2" creationId="{637A331A-57CC-431D-9A4A-3C8118C9731C}"/>
          </ac:spMkLst>
        </pc:spChg>
        <pc:spChg chg="add del">
          <ac:chgData name="Chen, Jinghan" userId="d757ba73-4ae5-40d0-954b-b5a41d04e80b" providerId="ADAL" clId="{54A78DCF-8E52-42E6-9256-43A43A2BFBE4}" dt="2022-04-24T19:02:06.667" v="1341" actId="26606"/>
          <ac:spMkLst>
            <pc:docMk/>
            <pc:sldMk cId="4055060578" sldId="267"/>
            <ac:spMk id="3" creationId="{A34349FE-8A71-49F0-B2E2-A58ED8D5529B}"/>
          </ac:spMkLst>
        </pc:spChg>
        <pc:spChg chg="add del">
          <ac:chgData name="Chen, Jinghan" userId="d757ba73-4ae5-40d0-954b-b5a41d04e80b" providerId="ADAL" clId="{54A78DCF-8E52-42E6-9256-43A43A2BFBE4}" dt="2022-04-24T19:02:18.234" v="1342" actId="26606"/>
          <ac:spMkLst>
            <pc:docMk/>
            <pc:sldMk cId="4055060578" sldId="267"/>
            <ac:spMk id="8" creationId="{8A7BA06D-B3FF-4E91-8639-B4569AE3AA23}"/>
          </ac:spMkLst>
        </pc:spChg>
        <pc:spChg chg="add del">
          <ac:chgData name="Chen, Jinghan" userId="d757ba73-4ae5-40d0-954b-b5a41d04e80b" providerId="ADAL" clId="{54A78DCF-8E52-42E6-9256-43A43A2BFBE4}" dt="2022-04-24T19:01:54.456" v="1336" actId="26606"/>
          <ac:spMkLst>
            <pc:docMk/>
            <pc:sldMk cId="4055060578" sldId="267"/>
            <ac:spMk id="9" creationId="{8A7BA06D-B3FF-4E91-8639-B4569AE3AA23}"/>
          </ac:spMkLst>
        </pc:spChg>
        <pc:spChg chg="add del">
          <ac:chgData name="Chen, Jinghan" userId="d757ba73-4ae5-40d0-954b-b5a41d04e80b" providerId="ADAL" clId="{54A78DCF-8E52-42E6-9256-43A43A2BFBE4}" dt="2022-04-24T19:02:18.234" v="1342" actId="26606"/>
          <ac:spMkLst>
            <pc:docMk/>
            <pc:sldMk cId="4055060578" sldId="267"/>
            <ac:spMk id="10" creationId="{2B30C86D-5A07-48BC-9C9D-6F9A2DB1E9E1}"/>
          </ac:spMkLst>
        </pc:spChg>
        <pc:spChg chg="add del">
          <ac:chgData name="Chen, Jinghan" userId="d757ba73-4ae5-40d0-954b-b5a41d04e80b" providerId="ADAL" clId="{54A78DCF-8E52-42E6-9256-43A43A2BFBE4}" dt="2022-04-24T19:01:54.456" v="1336" actId="26606"/>
          <ac:spMkLst>
            <pc:docMk/>
            <pc:sldMk cId="4055060578" sldId="267"/>
            <ac:spMk id="11" creationId="{2B30C86D-5A07-48BC-9C9D-6F9A2DB1E9E1}"/>
          </ac:spMkLst>
        </pc:spChg>
        <pc:spChg chg="add del">
          <ac:chgData name="Chen, Jinghan" userId="d757ba73-4ae5-40d0-954b-b5a41d04e80b" providerId="ADAL" clId="{54A78DCF-8E52-42E6-9256-43A43A2BFBE4}" dt="2022-04-24T19:02:18.234" v="1342" actId="26606"/>
          <ac:spMkLst>
            <pc:docMk/>
            <pc:sldMk cId="4055060578" sldId="267"/>
            <ac:spMk id="12" creationId="{46F1F2C8-798B-4CCE-A851-94AFAF350BED}"/>
          </ac:spMkLst>
        </pc:spChg>
        <pc:spChg chg="add del">
          <ac:chgData name="Chen, Jinghan" userId="d757ba73-4ae5-40d0-954b-b5a41d04e80b" providerId="ADAL" clId="{54A78DCF-8E52-42E6-9256-43A43A2BFBE4}" dt="2022-04-24T19:01:54.456" v="1336" actId="26606"/>
          <ac:spMkLst>
            <pc:docMk/>
            <pc:sldMk cId="4055060578" sldId="267"/>
            <ac:spMk id="13" creationId="{A1D7EC86-7CB9-431D-8AC3-8AAF0440B162}"/>
          </ac:spMkLst>
        </pc:spChg>
        <pc:spChg chg="add del">
          <ac:chgData name="Chen, Jinghan" userId="d757ba73-4ae5-40d0-954b-b5a41d04e80b" providerId="ADAL" clId="{54A78DCF-8E52-42E6-9256-43A43A2BFBE4}" dt="2022-04-24T19:02:18.234" v="1342" actId="26606"/>
          <ac:spMkLst>
            <pc:docMk/>
            <pc:sldMk cId="4055060578" sldId="267"/>
            <ac:spMk id="14" creationId="{755E9CD0-04B0-4A3C-B291-AD913379C713}"/>
          </ac:spMkLst>
        </pc:spChg>
        <pc:spChg chg="add del">
          <ac:chgData name="Chen, Jinghan" userId="d757ba73-4ae5-40d0-954b-b5a41d04e80b" providerId="ADAL" clId="{54A78DCF-8E52-42E6-9256-43A43A2BFBE4}" dt="2022-04-24T19:01:54.456" v="1336" actId="26606"/>
          <ac:spMkLst>
            <pc:docMk/>
            <pc:sldMk cId="4055060578" sldId="267"/>
            <ac:spMk id="15" creationId="{D4B9777F-B610-419B-9193-80306388F3E2}"/>
          </ac:spMkLst>
        </pc:spChg>
        <pc:spChg chg="add del">
          <ac:chgData name="Chen, Jinghan" userId="d757ba73-4ae5-40d0-954b-b5a41d04e80b" providerId="ADAL" clId="{54A78DCF-8E52-42E6-9256-43A43A2BFBE4}" dt="2022-04-24T19:02:18.234" v="1342" actId="26606"/>
          <ac:spMkLst>
            <pc:docMk/>
            <pc:sldMk cId="4055060578" sldId="267"/>
            <ac:spMk id="16" creationId="{1DD8BF3B-6066-418C-8D1A-75C5E396FC04}"/>
          </ac:spMkLst>
        </pc:spChg>
        <pc:spChg chg="add del">
          <ac:chgData name="Chen, Jinghan" userId="d757ba73-4ae5-40d0-954b-b5a41d04e80b" providerId="ADAL" clId="{54A78DCF-8E52-42E6-9256-43A43A2BFBE4}" dt="2022-04-24T19:01:54.456" v="1336" actId="26606"/>
          <ac:spMkLst>
            <pc:docMk/>
            <pc:sldMk cId="4055060578" sldId="267"/>
            <ac:spMk id="17" creationId="{311F016A-A753-449B-9EA6-322199B7119E}"/>
          </ac:spMkLst>
        </pc:spChg>
        <pc:spChg chg="add del">
          <ac:chgData name="Chen, Jinghan" userId="d757ba73-4ae5-40d0-954b-b5a41d04e80b" providerId="ADAL" clId="{54A78DCF-8E52-42E6-9256-43A43A2BFBE4}" dt="2022-04-24T19:02:18.234" v="1342" actId="26606"/>
          <ac:spMkLst>
            <pc:docMk/>
            <pc:sldMk cId="4055060578" sldId="267"/>
            <ac:spMk id="18" creationId="{80BC66F9-7A74-4286-AD22-1174052CC22C}"/>
          </ac:spMkLst>
        </pc:spChg>
        <pc:spChg chg="add del">
          <ac:chgData name="Chen, Jinghan" userId="d757ba73-4ae5-40d0-954b-b5a41d04e80b" providerId="ADAL" clId="{54A78DCF-8E52-42E6-9256-43A43A2BFBE4}" dt="2022-04-24T19:01:54.456" v="1336" actId="26606"/>
          <ac:spMkLst>
            <pc:docMk/>
            <pc:sldMk cId="4055060578" sldId="267"/>
            <ac:spMk id="19" creationId="{95106A28-883A-4993-BF9E-C403B81A8D66}"/>
          </ac:spMkLst>
        </pc:spChg>
        <pc:spChg chg="add del">
          <ac:chgData name="Chen, Jinghan" userId="d757ba73-4ae5-40d0-954b-b5a41d04e80b" providerId="ADAL" clId="{54A78DCF-8E52-42E6-9256-43A43A2BFBE4}" dt="2022-04-24T19:02:18.234" v="1342" actId="26606"/>
          <ac:spMkLst>
            <pc:docMk/>
            <pc:sldMk cId="4055060578" sldId="267"/>
            <ac:spMk id="20" creationId="{D8142CC3-2B5C-48E6-9DF0-6C8ACBAF23EF}"/>
          </ac:spMkLst>
        </pc:spChg>
        <pc:spChg chg="add del">
          <ac:chgData name="Chen, Jinghan" userId="d757ba73-4ae5-40d0-954b-b5a41d04e80b" providerId="ADAL" clId="{54A78DCF-8E52-42E6-9256-43A43A2BFBE4}" dt="2022-04-24T19:01:54.456" v="1336" actId="26606"/>
          <ac:spMkLst>
            <pc:docMk/>
            <pc:sldMk cId="4055060578" sldId="267"/>
            <ac:spMk id="21" creationId="{F5AE4E4F-9F4C-43ED-8299-9BD63B74E8F0}"/>
          </ac:spMkLst>
        </pc:spChg>
        <pc:spChg chg="add del">
          <ac:chgData name="Chen, Jinghan" userId="d757ba73-4ae5-40d0-954b-b5a41d04e80b" providerId="ADAL" clId="{54A78DCF-8E52-42E6-9256-43A43A2BFBE4}" dt="2022-04-24T19:01:55.776" v="1338" actId="26606"/>
          <ac:spMkLst>
            <pc:docMk/>
            <pc:sldMk cId="4055060578" sldId="267"/>
            <ac:spMk id="23" creationId="{8A7BA06D-B3FF-4E91-8639-B4569AE3AA23}"/>
          </ac:spMkLst>
        </pc:spChg>
        <pc:spChg chg="add del">
          <ac:chgData name="Chen, Jinghan" userId="d757ba73-4ae5-40d0-954b-b5a41d04e80b" providerId="ADAL" clId="{54A78DCF-8E52-42E6-9256-43A43A2BFBE4}" dt="2022-04-24T19:01:55.776" v="1338" actId="26606"/>
          <ac:spMkLst>
            <pc:docMk/>
            <pc:sldMk cId="4055060578" sldId="267"/>
            <ac:spMk id="24" creationId="{2B30C86D-5A07-48BC-9C9D-6F9A2DB1E9E1}"/>
          </ac:spMkLst>
        </pc:spChg>
        <pc:spChg chg="add del">
          <ac:chgData name="Chen, Jinghan" userId="d757ba73-4ae5-40d0-954b-b5a41d04e80b" providerId="ADAL" clId="{54A78DCF-8E52-42E6-9256-43A43A2BFBE4}" dt="2022-04-24T19:01:55.776" v="1338" actId="26606"/>
          <ac:spMkLst>
            <pc:docMk/>
            <pc:sldMk cId="4055060578" sldId="267"/>
            <ac:spMk id="26" creationId="{A34066D6-1B59-4642-A86D-39464CEE971B}"/>
          </ac:spMkLst>
        </pc:spChg>
        <pc:spChg chg="add del">
          <ac:chgData name="Chen, Jinghan" userId="d757ba73-4ae5-40d0-954b-b5a41d04e80b" providerId="ADAL" clId="{54A78DCF-8E52-42E6-9256-43A43A2BFBE4}" dt="2022-04-24T19:01:55.776" v="1338" actId="26606"/>
          <ac:spMkLst>
            <pc:docMk/>
            <pc:sldMk cId="4055060578" sldId="267"/>
            <ac:spMk id="27" creationId="{18E928D9-3091-4385-B979-265D55AD02CE}"/>
          </ac:spMkLst>
        </pc:spChg>
        <pc:spChg chg="add del">
          <ac:chgData name="Chen, Jinghan" userId="d757ba73-4ae5-40d0-954b-b5a41d04e80b" providerId="ADAL" clId="{54A78DCF-8E52-42E6-9256-43A43A2BFBE4}" dt="2022-04-24T19:01:55.776" v="1338" actId="26606"/>
          <ac:spMkLst>
            <pc:docMk/>
            <pc:sldMk cId="4055060578" sldId="267"/>
            <ac:spMk id="28" creationId="{7D602432-D774-4CF5-94E8-7D52D01059D2}"/>
          </ac:spMkLst>
        </pc:spChg>
        <pc:spChg chg="add del">
          <ac:chgData name="Chen, Jinghan" userId="d757ba73-4ae5-40d0-954b-b5a41d04e80b" providerId="ADAL" clId="{54A78DCF-8E52-42E6-9256-43A43A2BFBE4}" dt="2022-04-24T19:01:55.776" v="1338" actId="26606"/>
          <ac:spMkLst>
            <pc:docMk/>
            <pc:sldMk cId="4055060578" sldId="267"/>
            <ac:spMk id="29" creationId="{CBF9EBB4-5078-47B2-AAA0-DF4A88D8182A}"/>
          </ac:spMkLst>
        </pc:spChg>
        <pc:spChg chg="add del">
          <ac:chgData name="Chen, Jinghan" userId="d757ba73-4ae5-40d0-954b-b5a41d04e80b" providerId="ADAL" clId="{54A78DCF-8E52-42E6-9256-43A43A2BFBE4}" dt="2022-04-24T19:02:06.652" v="1340" actId="26606"/>
          <ac:spMkLst>
            <pc:docMk/>
            <pc:sldMk cId="4055060578" sldId="267"/>
            <ac:spMk id="31" creationId="{8A7BA06D-B3FF-4E91-8639-B4569AE3AA23}"/>
          </ac:spMkLst>
        </pc:spChg>
        <pc:spChg chg="add del">
          <ac:chgData name="Chen, Jinghan" userId="d757ba73-4ae5-40d0-954b-b5a41d04e80b" providerId="ADAL" clId="{54A78DCF-8E52-42E6-9256-43A43A2BFBE4}" dt="2022-04-24T19:02:06.652" v="1340" actId="26606"/>
          <ac:spMkLst>
            <pc:docMk/>
            <pc:sldMk cId="4055060578" sldId="267"/>
            <ac:spMk id="32" creationId="{2B30C86D-5A07-48BC-9C9D-6F9A2DB1E9E1}"/>
          </ac:spMkLst>
        </pc:spChg>
        <pc:spChg chg="add del">
          <ac:chgData name="Chen, Jinghan" userId="d757ba73-4ae5-40d0-954b-b5a41d04e80b" providerId="ADAL" clId="{54A78DCF-8E52-42E6-9256-43A43A2BFBE4}" dt="2022-04-24T19:02:06.652" v="1340" actId="26606"/>
          <ac:spMkLst>
            <pc:docMk/>
            <pc:sldMk cId="4055060578" sldId="267"/>
            <ac:spMk id="33" creationId="{A1D7EC86-7CB9-431D-8AC3-8AAF0440B162}"/>
          </ac:spMkLst>
        </pc:spChg>
        <pc:spChg chg="add del">
          <ac:chgData name="Chen, Jinghan" userId="d757ba73-4ae5-40d0-954b-b5a41d04e80b" providerId="ADAL" clId="{54A78DCF-8E52-42E6-9256-43A43A2BFBE4}" dt="2022-04-24T19:02:06.652" v="1340" actId="26606"/>
          <ac:spMkLst>
            <pc:docMk/>
            <pc:sldMk cId="4055060578" sldId="267"/>
            <ac:spMk id="34" creationId="{D4B9777F-B610-419B-9193-80306388F3E2}"/>
          </ac:spMkLst>
        </pc:spChg>
        <pc:spChg chg="add del">
          <ac:chgData name="Chen, Jinghan" userId="d757ba73-4ae5-40d0-954b-b5a41d04e80b" providerId="ADAL" clId="{54A78DCF-8E52-42E6-9256-43A43A2BFBE4}" dt="2022-04-24T19:02:06.652" v="1340" actId="26606"/>
          <ac:spMkLst>
            <pc:docMk/>
            <pc:sldMk cId="4055060578" sldId="267"/>
            <ac:spMk id="35" creationId="{311F016A-A753-449B-9EA6-322199B7119E}"/>
          </ac:spMkLst>
        </pc:spChg>
        <pc:spChg chg="add del">
          <ac:chgData name="Chen, Jinghan" userId="d757ba73-4ae5-40d0-954b-b5a41d04e80b" providerId="ADAL" clId="{54A78DCF-8E52-42E6-9256-43A43A2BFBE4}" dt="2022-04-24T19:02:06.652" v="1340" actId="26606"/>
          <ac:spMkLst>
            <pc:docMk/>
            <pc:sldMk cId="4055060578" sldId="267"/>
            <ac:spMk id="37" creationId="{95106A28-883A-4993-BF9E-C403B81A8D66}"/>
          </ac:spMkLst>
        </pc:spChg>
        <pc:spChg chg="add del">
          <ac:chgData name="Chen, Jinghan" userId="d757ba73-4ae5-40d0-954b-b5a41d04e80b" providerId="ADAL" clId="{54A78DCF-8E52-42E6-9256-43A43A2BFBE4}" dt="2022-04-24T19:02:06.652" v="1340" actId="26606"/>
          <ac:spMkLst>
            <pc:docMk/>
            <pc:sldMk cId="4055060578" sldId="267"/>
            <ac:spMk id="38" creationId="{F5AE4E4F-9F4C-43ED-8299-9BD63B74E8F0}"/>
          </ac:spMkLst>
        </pc:spChg>
        <pc:spChg chg="add del">
          <ac:chgData name="Chen, Jinghan" userId="d757ba73-4ae5-40d0-954b-b5a41d04e80b" providerId="ADAL" clId="{54A78DCF-8E52-42E6-9256-43A43A2BFBE4}" dt="2022-04-24T19:02:18.234" v="1342" actId="26606"/>
          <ac:spMkLst>
            <pc:docMk/>
            <pc:sldMk cId="4055060578" sldId="267"/>
            <ac:spMk id="40" creationId="{46A89C79-8EF3-4AF9-B3D9-59A883F41C83}"/>
          </ac:spMkLst>
        </pc:spChg>
        <pc:spChg chg="add del">
          <ac:chgData name="Chen, Jinghan" userId="d757ba73-4ae5-40d0-954b-b5a41d04e80b" providerId="ADAL" clId="{54A78DCF-8E52-42E6-9256-43A43A2BFBE4}" dt="2022-04-24T19:02:18.234" v="1342" actId="26606"/>
          <ac:spMkLst>
            <pc:docMk/>
            <pc:sldMk cId="4055060578" sldId="267"/>
            <ac:spMk id="41" creationId="{EFE5CE34-4543-42E5-B82C-1F3D12422CDD}"/>
          </ac:spMkLst>
        </pc:spChg>
        <pc:spChg chg="add del">
          <ac:chgData name="Chen, Jinghan" userId="d757ba73-4ae5-40d0-954b-b5a41d04e80b" providerId="ADAL" clId="{54A78DCF-8E52-42E6-9256-43A43A2BFBE4}" dt="2022-04-24T19:02:18.234" v="1342" actId="26606"/>
          <ac:spMkLst>
            <pc:docMk/>
            <pc:sldMk cId="4055060578" sldId="267"/>
            <ac:spMk id="42" creationId="{72AF41FE-63D7-4695-81D2-66D2510E4486}"/>
          </ac:spMkLst>
        </pc:spChg>
        <pc:spChg chg="add">
          <ac:chgData name="Chen, Jinghan" userId="d757ba73-4ae5-40d0-954b-b5a41d04e80b" providerId="ADAL" clId="{54A78DCF-8E52-42E6-9256-43A43A2BFBE4}" dt="2022-04-24T19:02:18.234" v="1342" actId="26606"/>
          <ac:spMkLst>
            <pc:docMk/>
            <pc:sldMk cId="4055060578" sldId="267"/>
            <ac:spMk id="47" creationId="{8A7BA06D-B3FF-4E91-8639-B4569AE3AA23}"/>
          </ac:spMkLst>
        </pc:spChg>
        <pc:spChg chg="add">
          <ac:chgData name="Chen, Jinghan" userId="d757ba73-4ae5-40d0-954b-b5a41d04e80b" providerId="ADAL" clId="{54A78DCF-8E52-42E6-9256-43A43A2BFBE4}" dt="2022-04-24T19:02:18.234" v="1342" actId="26606"/>
          <ac:spMkLst>
            <pc:docMk/>
            <pc:sldMk cId="4055060578" sldId="267"/>
            <ac:spMk id="49" creationId="{2B30C86D-5A07-48BC-9C9D-6F9A2DB1E9E1}"/>
          </ac:spMkLst>
        </pc:spChg>
        <pc:spChg chg="add">
          <ac:chgData name="Chen, Jinghan" userId="d757ba73-4ae5-40d0-954b-b5a41d04e80b" providerId="ADAL" clId="{54A78DCF-8E52-42E6-9256-43A43A2BFBE4}" dt="2022-04-24T19:02:18.234" v="1342" actId="26606"/>
          <ac:spMkLst>
            <pc:docMk/>
            <pc:sldMk cId="4055060578" sldId="267"/>
            <ac:spMk id="51" creationId="{59EF30C2-29AC-4A0D-BC0A-A679CF113EDD}"/>
          </ac:spMkLst>
        </pc:spChg>
        <pc:spChg chg="add">
          <ac:chgData name="Chen, Jinghan" userId="d757ba73-4ae5-40d0-954b-b5a41d04e80b" providerId="ADAL" clId="{54A78DCF-8E52-42E6-9256-43A43A2BFBE4}" dt="2022-04-24T19:02:18.234" v="1342" actId="26606"/>
          <ac:spMkLst>
            <pc:docMk/>
            <pc:sldMk cId="4055060578" sldId="267"/>
            <ac:spMk id="53" creationId="{EA804283-B929-4503-802F-4585376E2B42}"/>
          </ac:spMkLst>
        </pc:spChg>
        <pc:spChg chg="add">
          <ac:chgData name="Chen, Jinghan" userId="d757ba73-4ae5-40d0-954b-b5a41d04e80b" providerId="ADAL" clId="{54A78DCF-8E52-42E6-9256-43A43A2BFBE4}" dt="2022-04-24T19:02:18.234" v="1342" actId="26606"/>
          <ac:spMkLst>
            <pc:docMk/>
            <pc:sldMk cId="4055060578" sldId="267"/>
            <ac:spMk id="55" creationId="{9C682A1A-5B2D-4111-BBD6-620165633E5B}"/>
          </ac:spMkLst>
        </pc:spChg>
        <pc:spChg chg="add">
          <ac:chgData name="Chen, Jinghan" userId="d757ba73-4ae5-40d0-954b-b5a41d04e80b" providerId="ADAL" clId="{54A78DCF-8E52-42E6-9256-43A43A2BFBE4}" dt="2022-04-24T19:02:18.234" v="1342" actId="26606"/>
          <ac:spMkLst>
            <pc:docMk/>
            <pc:sldMk cId="4055060578" sldId="267"/>
            <ac:spMk id="57" creationId="{A04F1504-431A-4D86-9091-AE7E4B33376B}"/>
          </ac:spMkLst>
        </pc:spChg>
        <pc:spChg chg="add">
          <ac:chgData name="Chen, Jinghan" userId="d757ba73-4ae5-40d0-954b-b5a41d04e80b" providerId="ADAL" clId="{54A78DCF-8E52-42E6-9256-43A43A2BFBE4}" dt="2022-04-24T19:02:18.234" v="1342" actId="26606"/>
          <ac:spMkLst>
            <pc:docMk/>
            <pc:sldMk cId="4055060578" sldId="267"/>
            <ac:spMk id="59" creationId="{AD3811F5-514E-49A4-B382-673ED228A4CC}"/>
          </ac:spMkLst>
        </pc:spChg>
        <pc:spChg chg="add">
          <ac:chgData name="Chen, Jinghan" userId="d757ba73-4ae5-40d0-954b-b5a41d04e80b" providerId="ADAL" clId="{54A78DCF-8E52-42E6-9256-43A43A2BFBE4}" dt="2022-04-24T19:02:18.234" v="1342" actId="26606"/>
          <ac:spMkLst>
            <pc:docMk/>
            <pc:sldMk cId="4055060578" sldId="267"/>
            <ac:spMk id="63" creationId="{C36A08F5-3B56-47C5-A371-9187BE56E1E5}"/>
          </ac:spMkLst>
        </pc:spChg>
        <pc:spChg chg="add">
          <ac:chgData name="Chen, Jinghan" userId="d757ba73-4ae5-40d0-954b-b5a41d04e80b" providerId="ADAL" clId="{54A78DCF-8E52-42E6-9256-43A43A2BFBE4}" dt="2022-04-24T19:02:18.234" v="1342" actId="26606"/>
          <ac:spMkLst>
            <pc:docMk/>
            <pc:sldMk cId="4055060578" sldId="267"/>
            <ac:spMk id="65" creationId="{067AD921-1CEE-4C1B-9AA3-C66D908DDD14}"/>
          </ac:spMkLst>
        </pc:spChg>
        <pc:picChg chg="add del">
          <ac:chgData name="Chen, Jinghan" userId="d757ba73-4ae5-40d0-954b-b5a41d04e80b" providerId="ADAL" clId="{54A78DCF-8E52-42E6-9256-43A43A2BFBE4}" dt="2022-04-24T19:01:54.456" v="1336" actId="26606"/>
          <ac:picMkLst>
            <pc:docMk/>
            <pc:sldMk cId="4055060578" sldId="267"/>
            <ac:picMk id="5" creationId="{C8ECEB12-E5E7-0BA1-4D33-97F9C6361641}"/>
          </ac:picMkLst>
        </pc:picChg>
        <pc:picChg chg="add del">
          <ac:chgData name="Chen, Jinghan" userId="d757ba73-4ae5-40d0-954b-b5a41d04e80b" providerId="ADAL" clId="{54A78DCF-8E52-42E6-9256-43A43A2BFBE4}" dt="2022-04-24T19:01:55.776" v="1338" actId="26606"/>
          <ac:picMkLst>
            <pc:docMk/>
            <pc:sldMk cId="4055060578" sldId="267"/>
            <ac:picMk id="25" creationId="{1AFEED31-2F97-B80F-7EBC-3DF5B87BAD10}"/>
          </ac:picMkLst>
        </pc:picChg>
        <pc:picChg chg="add del">
          <ac:chgData name="Chen, Jinghan" userId="d757ba73-4ae5-40d0-954b-b5a41d04e80b" providerId="ADAL" clId="{54A78DCF-8E52-42E6-9256-43A43A2BFBE4}" dt="2022-04-24T19:02:06.652" v="1340" actId="26606"/>
          <ac:picMkLst>
            <pc:docMk/>
            <pc:sldMk cId="4055060578" sldId="267"/>
            <ac:picMk id="36" creationId="{C8ECEB12-E5E7-0BA1-4D33-97F9C6361641}"/>
          </ac:picMkLst>
        </pc:picChg>
        <pc:cxnChg chg="add del">
          <ac:chgData name="Chen, Jinghan" userId="d757ba73-4ae5-40d0-954b-b5a41d04e80b" providerId="ADAL" clId="{54A78DCF-8E52-42E6-9256-43A43A2BFBE4}" dt="2022-04-24T19:02:18.234" v="1342" actId="26606"/>
          <ac:cxnSpMkLst>
            <pc:docMk/>
            <pc:sldMk cId="4055060578" sldId="267"/>
            <ac:cxnSpMk id="22" creationId="{7B2D303B-3DD0-4319-9EAD-361847FEC71D}"/>
          </ac:cxnSpMkLst>
        </pc:cxnChg>
        <pc:cxnChg chg="add">
          <ac:chgData name="Chen, Jinghan" userId="d757ba73-4ae5-40d0-954b-b5a41d04e80b" providerId="ADAL" clId="{54A78DCF-8E52-42E6-9256-43A43A2BFBE4}" dt="2022-04-24T19:02:18.234" v="1342" actId="26606"/>
          <ac:cxnSpMkLst>
            <pc:docMk/>
            <pc:sldMk cId="4055060578" sldId="267"/>
            <ac:cxnSpMk id="61" creationId="{266A0658-1CC4-4B0D-AAB7-A702286AFB03}"/>
          </ac:cxnSpMkLst>
        </pc:cxnChg>
      </pc:sldChg>
      <pc:sldChg chg="modSp add mod ord">
        <pc:chgData name="Chen, Jinghan" userId="d757ba73-4ae5-40d0-954b-b5a41d04e80b" providerId="ADAL" clId="{54A78DCF-8E52-42E6-9256-43A43A2BFBE4}" dt="2022-04-26T03:03:39.673" v="3789" actId="27636"/>
        <pc:sldMkLst>
          <pc:docMk/>
          <pc:sldMk cId="451060264" sldId="268"/>
        </pc:sldMkLst>
        <pc:spChg chg="mod">
          <ac:chgData name="Chen, Jinghan" userId="d757ba73-4ae5-40d0-954b-b5a41d04e80b" providerId="ADAL" clId="{54A78DCF-8E52-42E6-9256-43A43A2BFBE4}" dt="2022-04-26T03:03:39.673" v="3789" actId="27636"/>
          <ac:spMkLst>
            <pc:docMk/>
            <pc:sldMk cId="451060264" sldId="268"/>
            <ac:spMk id="2" creationId="{637A331A-57CC-431D-9A4A-3C8118C9731C}"/>
          </ac:spMkLst>
        </pc:spChg>
      </pc:sldChg>
      <pc:sldChg chg="addSp modSp new del mod setBg">
        <pc:chgData name="Chen, Jinghan" userId="d757ba73-4ae5-40d0-954b-b5a41d04e80b" providerId="ADAL" clId="{54A78DCF-8E52-42E6-9256-43A43A2BFBE4}" dt="2022-04-24T19:24:12.562" v="1761" actId="2696"/>
        <pc:sldMkLst>
          <pc:docMk/>
          <pc:sldMk cId="3638234373" sldId="269"/>
        </pc:sldMkLst>
        <pc:spChg chg="mod">
          <ac:chgData name="Chen, Jinghan" userId="d757ba73-4ae5-40d0-954b-b5a41d04e80b" providerId="ADAL" clId="{54A78DCF-8E52-42E6-9256-43A43A2BFBE4}" dt="2022-04-24T19:19:09.523" v="1644" actId="20577"/>
          <ac:spMkLst>
            <pc:docMk/>
            <pc:sldMk cId="3638234373" sldId="269"/>
            <ac:spMk id="2" creationId="{0ACA7843-F2A3-4927-9BF6-81EF4E65D8F0}"/>
          </ac:spMkLst>
        </pc:spChg>
        <pc:spChg chg="mod">
          <ac:chgData name="Chen, Jinghan" userId="d757ba73-4ae5-40d0-954b-b5a41d04e80b" providerId="ADAL" clId="{54A78DCF-8E52-42E6-9256-43A43A2BFBE4}" dt="2022-04-24T19:17:54.707" v="1625" actId="26606"/>
          <ac:spMkLst>
            <pc:docMk/>
            <pc:sldMk cId="3638234373" sldId="269"/>
            <ac:spMk id="3" creationId="{73E8C4FB-181E-4668-A138-ECC76774183A}"/>
          </ac:spMkLst>
        </pc:spChg>
        <pc:spChg chg="add">
          <ac:chgData name="Chen, Jinghan" userId="d757ba73-4ae5-40d0-954b-b5a41d04e80b" providerId="ADAL" clId="{54A78DCF-8E52-42E6-9256-43A43A2BFBE4}" dt="2022-04-24T19:17:54.707" v="1625" actId="26606"/>
          <ac:spMkLst>
            <pc:docMk/>
            <pc:sldMk cId="3638234373" sldId="269"/>
            <ac:spMk id="73" creationId="{53E60C6D-4E85-4E14-BCDF-BF15C241F7CA}"/>
          </ac:spMkLst>
        </pc:spChg>
        <pc:spChg chg="add">
          <ac:chgData name="Chen, Jinghan" userId="d757ba73-4ae5-40d0-954b-b5a41d04e80b" providerId="ADAL" clId="{54A78DCF-8E52-42E6-9256-43A43A2BFBE4}" dt="2022-04-24T19:17:54.707" v="1625" actId="26606"/>
          <ac:spMkLst>
            <pc:docMk/>
            <pc:sldMk cId="3638234373" sldId="269"/>
            <ac:spMk id="75" creationId="{7D42D292-4C48-479B-9E59-E29CD9871C0C}"/>
          </ac:spMkLst>
        </pc:spChg>
        <pc:spChg chg="add">
          <ac:chgData name="Chen, Jinghan" userId="d757ba73-4ae5-40d0-954b-b5a41d04e80b" providerId="ADAL" clId="{54A78DCF-8E52-42E6-9256-43A43A2BFBE4}" dt="2022-04-24T19:17:54.707" v="1625" actId="26606"/>
          <ac:spMkLst>
            <pc:docMk/>
            <pc:sldMk cId="3638234373" sldId="269"/>
            <ac:spMk id="77" creationId="{533DF362-939D-4EEE-8DC4-6B54607E5611}"/>
          </ac:spMkLst>
        </pc:spChg>
        <pc:picChg chg="add mod">
          <ac:chgData name="Chen, Jinghan" userId="d757ba73-4ae5-40d0-954b-b5a41d04e80b" providerId="ADAL" clId="{54A78DCF-8E52-42E6-9256-43A43A2BFBE4}" dt="2022-04-24T19:18:06.505" v="1627" actId="27614"/>
          <ac:picMkLst>
            <pc:docMk/>
            <pc:sldMk cId="3638234373" sldId="269"/>
            <ac:picMk id="2050" creationId="{877B4293-9686-4F82-AC3D-45444BD98457}"/>
          </ac:picMkLst>
        </pc:picChg>
        <pc:picChg chg="add mod">
          <ac:chgData name="Chen, Jinghan" userId="d757ba73-4ae5-40d0-954b-b5a41d04e80b" providerId="ADAL" clId="{54A78DCF-8E52-42E6-9256-43A43A2BFBE4}" dt="2022-04-24T19:18:06.504" v="1626" actId="27614"/>
          <ac:picMkLst>
            <pc:docMk/>
            <pc:sldMk cId="3638234373" sldId="269"/>
            <ac:picMk id="2052" creationId="{E22868D3-0B8A-4F1B-B1A6-AC238F59B172}"/>
          </ac:picMkLst>
        </pc:picChg>
      </pc:sldChg>
      <pc:sldChg chg="addSp delSp modSp new mod setBg">
        <pc:chgData name="Chen, Jinghan" userId="d757ba73-4ae5-40d0-954b-b5a41d04e80b" providerId="ADAL" clId="{54A78DCF-8E52-42E6-9256-43A43A2BFBE4}" dt="2022-04-26T02:36:38.655" v="3036" actId="20577"/>
        <pc:sldMkLst>
          <pc:docMk/>
          <pc:sldMk cId="3635484142" sldId="270"/>
        </pc:sldMkLst>
        <pc:spChg chg="mod">
          <ac:chgData name="Chen, Jinghan" userId="d757ba73-4ae5-40d0-954b-b5a41d04e80b" providerId="ADAL" clId="{54A78DCF-8E52-42E6-9256-43A43A2BFBE4}" dt="2022-04-26T02:01:25.992" v="2334" actId="20577"/>
          <ac:spMkLst>
            <pc:docMk/>
            <pc:sldMk cId="3635484142" sldId="270"/>
            <ac:spMk id="2" creationId="{E52B2228-2863-46BF-9CAC-9D9B01666934}"/>
          </ac:spMkLst>
        </pc:spChg>
        <pc:spChg chg="mod ord">
          <ac:chgData name="Chen, Jinghan" userId="d757ba73-4ae5-40d0-954b-b5a41d04e80b" providerId="ADAL" clId="{54A78DCF-8E52-42E6-9256-43A43A2BFBE4}" dt="2022-04-26T02:36:38.655" v="3036" actId="20577"/>
          <ac:spMkLst>
            <pc:docMk/>
            <pc:sldMk cId="3635484142" sldId="270"/>
            <ac:spMk id="3" creationId="{91B33F19-F0CF-479B-B2DB-E9F3F6664C4F}"/>
          </ac:spMkLst>
        </pc:spChg>
        <pc:spChg chg="add">
          <ac:chgData name="Chen, Jinghan" userId="d757ba73-4ae5-40d0-954b-b5a41d04e80b" providerId="ADAL" clId="{54A78DCF-8E52-42E6-9256-43A43A2BFBE4}" dt="2022-04-24T19:20:47.437" v="1712" actId="26606"/>
          <ac:spMkLst>
            <pc:docMk/>
            <pc:sldMk cId="3635484142" sldId="270"/>
            <ac:spMk id="77" creationId="{8E0919AE-B384-4D4A-9837-F629B1CF11B1}"/>
          </ac:spMkLst>
        </pc:spChg>
        <pc:spChg chg="add">
          <ac:chgData name="Chen, Jinghan" userId="d757ba73-4ae5-40d0-954b-b5a41d04e80b" providerId="ADAL" clId="{54A78DCF-8E52-42E6-9256-43A43A2BFBE4}" dt="2022-04-24T19:20:47.437" v="1712" actId="26606"/>
          <ac:spMkLst>
            <pc:docMk/>
            <pc:sldMk cId="3635484142" sldId="270"/>
            <ac:spMk id="79" creationId="{A7B99495-F43F-4D80-A44F-2CB4764EB90B}"/>
          </ac:spMkLst>
        </pc:spChg>
        <pc:spChg chg="add">
          <ac:chgData name="Chen, Jinghan" userId="d757ba73-4ae5-40d0-954b-b5a41d04e80b" providerId="ADAL" clId="{54A78DCF-8E52-42E6-9256-43A43A2BFBE4}" dt="2022-04-24T19:20:47.437" v="1712" actId="26606"/>
          <ac:spMkLst>
            <pc:docMk/>
            <pc:sldMk cId="3635484142" sldId="270"/>
            <ac:spMk id="81" creationId="{107D50C9-F568-423A-A839-B49874AAEE6C}"/>
          </ac:spMkLst>
        </pc:spChg>
        <pc:picChg chg="add mod ord">
          <ac:chgData name="Chen, Jinghan" userId="d757ba73-4ae5-40d0-954b-b5a41d04e80b" providerId="ADAL" clId="{54A78DCF-8E52-42E6-9256-43A43A2BFBE4}" dt="2022-04-24T19:21:26.865" v="1722" actId="1076"/>
          <ac:picMkLst>
            <pc:docMk/>
            <pc:sldMk cId="3635484142" sldId="270"/>
            <ac:picMk id="3074" creationId="{C5071110-AEF2-48EE-9AAE-5C32162B321E}"/>
          </ac:picMkLst>
        </pc:picChg>
        <pc:picChg chg="add del mod">
          <ac:chgData name="Chen, Jinghan" userId="d757ba73-4ae5-40d0-954b-b5a41d04e80b" providerId="ADAL" clId="{54A78DCF-8E52-42E6-9256-43A43A2BFBE4}" dt="2022-04-24T19:19:40.744" v="1652"/>
          <ac:picMkLst>
            <pc:docMk/>
            <pc:sldMk cId="3635484142" sldId="270"/>
            <ac:picMk id="3076" creationId="{18346DD3-A662-458F-8488-450F7EA43425}"/>
          </ac:picMkLst>
        </pc:picChg>
        <pc:picChg chg="add del">
          <ac:chgData name="Chen, Jinghan" userId="d757ba73-4ae5-40d0-954b-b5a41d04e80b" providerId="ADAL" clId="{54A78DCF-8E52-42E6-9256-43A43A2BFBE4}" dt="2022-04-24T19:19:49.477" v="1654"/>
          <ac:picMkLst>
            <pc:docMk/>
            <pc:sldMk cId="3635484142" sldId="270"/>
            <ac:picMk id="3078" creationId="{7CC08C34-23DB-4C73-BEA3-4E2A810B47EE}"/>
          </ac:picMkLst>
        </pc:picChg>
        <pc:picChg chg="add mod">
          <ac:chgData name="Chen, Jinghan" userId="d757ba73-4ae5-40d0-954b-b5a41d04e80b" providerId="ADAL" clId="{54A78DCF-8E52-42E6-9256-43A43A2BFBE4}" dt="2022-04-24T19:21:14.495" v="1719" actId="1076"/>
          <ac:picMkLst>
            <pc:docMk/>
            <pc:sldMk cId="3635484142" sldId="270"/>
            <ac:picMk id="3080" creationId="{FCAD748E-6E60-40E8-8363-737319FE5F97}"/>
          </ac:picMkLst>
        </pc:picChg>
      </pc:sldChg>
      <pc:sldChg chg="modSp add mod ord">
        <pc:chgData name="Chen, Jinghan" userId="d757ba73-4ae5-40d0-954b-b5a41d04e80b" providerId="ADAL" clId="{54A78DCF-8E52-42E6-9256-43A43A2BFBE4}" dt="2022-04-26T03:03:53.003" v="3792" actId="255"/>
        <pc:sldMkLst>
          <pc:docMk/>
          <pc:sldMk cId="1473575288" sldId="271"/>
        </pc:sldMkLst>
        <pc:spChg chg="mod">
          <ac:chgData name="Chen, Jinghan" userId="d757ba73-4ae5-40d0-954b-b5a41d04e80b" providerId="ADAL" clId="{54A78DCF-8E52-42E6-9256-43A43A2BFBE4}" dt="2022-04-26T03:03:53.003" v="3792" actId="255"/>
          <ac:spMkLst>
            <pc:docMk/>
            <pc:sldMk cId="1473575288" sldId="271"/>
            <ac:spMk id="2" creationId="{637A331A-57CC-431D-9A4A-3C8118C9731C}"/>
          </ac:spMkLst>
        </pc:spChg>
      </pc:sldChg>
      <pc:sldChg chg="addSp delSp add del setBg delDesignElem">
        <pc:chgData name="Chen, Jinghan" userId="d757ba73-4ae5-40d0-954b-b5a41d04e80b" providerId="ADAL" clId="{54A78DCF-8E52-42E6-9256-43A43A2BFBE4}" dt="2022-04-24T19:33:52.229" v="2046"/>
        <pc:sldMkLst>
          <pc:docMk/>
          <pc:sldMk cId="3012808969" sldId="271"/>
        </pc:sldMkLst>
        <pc:spChg chg="add del">
          <ac:chgData name="Chen, Jinghan" userId="d757ba73-4ae5-40d0-954b-b5a41d04e80b" providerId="ADAL" clId="{54A78DCF-8E52-42E6-9256-43A43A2BFBE4}" dt="2022-04-24T19:33:52.229" v="2046"/>
          <ac:spMkLst>
            <pc:docMk/>
            <pc:sldMk cId="3012808969" sldId="271"/>
            <ac:spMk id="47" creationId="{8A7BA06D-B3FF-4E91-8639-B4569AE3AA23}"/>
          </ac:spMkLst>
        </pc:spChg>
        <pc:spChg chg="add del">
          <ac:chgData name="Chen, Jinghan" userId="d757ba73-4ae5-40d0-954b-b5a41d04e80b" providerId="ADAL" clId="{54A78DCF-8E52-42E6-9256-43A43A2BFBE4}" dt="2022-04-24T19:33:52.229" v="2046"/>
          <ac:spMkLst>
            <pc:docMk/>
            <pc:sldMk cId="3012808969" sldId="271"/>
            <ac:spMk id="49" creationId="{2B30C86D-5A07-48BC-9C9D-6F9A2DB1E9E1}"/>
          </ac:spMkLst>
        </pc:spChg>
        <pc:spChg chg="add del">
          <ac:chgData name="Chen, Jinghan" userId="d757ba73-4ae5-40d0-954b-b5a41d04e80b" providerId="ADAL" clId="{54A78DCF-8E52-42E6-9256-43A43A2BFBE4}" dt="2022-04-24T19:33:52.229" v="2046"/>
          <ac:spMkLst>
            <pc:docMk/>
            <pc:sldMk cId="3012808969" sldId="271"/>
            <ac:spMk id="51" creationId="{59EF30C2-29AC-4A0D-BC0A-A679CF113EDD}"/>
          </ac:spMkLst>
        </pc:spChg>
        <pc:spChg chg="add del">
          <ac:chgData name="Chen, Jinghan" userId="d757ba73-4ae5-40d0-954b-b5a41d04e80b" providerId="ADAL" clId="{54A78DCF-8E52-42E6-9256-43A43A2BFBE4}" dt="2022-04-24T19:33:52.229" v="2046"/>
          <ac:spMkLst>
            <pc:docMk/>
            <pc:sldMk cId="3012808969" sldId="271"/>
            <ac:spMk id="53" creationId="{EA804283-B929-4503-802F-4585376E2B42}"/>
          </ac:spMkLst>
        </pc:spChg>
        <pc:spChg chg="add del">
          <ac:chgData name="Chen, Jinghan" userId="d757ba73-4ae5-40d0-954b-b5a41d04e80b" providerId="ADAL" clId="{54A78DCF-8E52-42E6-9256-43A43A2BFBE4}" dt="2022-04-24T19:33:52.229" v="2046"/>
          <ac:spMkLst>
            <pc:docMk/>
            <pc:sldMk cId="3012808969" sldId="271"/>
            <ac:spMk id="55" creationId="{9C682A1A-5B2D-4111-BBD6-620165633E5B}"/>
          </ac:spMkLst>
        </pc:spChg>
        <pc:spChg chg="add del">
          <ac:chgData name="Chen, Jinghan" userId="d757ba73-4ae5-40d0-954b-b5a41d04e80b" providerId="ADAL" clId="{54A78DCF-8E52-42E6-9256-43A43A2BFBE4}" dt="2022-04-24T19:33:52.229" v="2046"/>
          <ac:spMkLst>
            <pc:docMk/>
            <pc:sldMk cId="3012808969" sldId="271"/>
            <ac:spMk id="57" creationId="{A04F1504-431A-4D86-9091-AE7E4B33376B}"/>
          </ac:spMkLst>
        </pc:spChg>
        <pc:spChg chg="add del">
          <ac:chgData name="Chen, Jinghan" userId="d757ba73-4ae5-40d0-954b-b5a41d04e80b" providerId="ADAL" clId="{54A78DCF-8E52-42E6-9256-43A43A2BFBE4}" dt="2022-04-24T19:33:52.229" v="2046"/>
          <ac:spMkLst>
            <pc:docMk/>
            <pc:sldMk cId="3012808969" sldId="271"/>
            <ac:spMk id="59" creationId="{AD3811F5-514E-49A4-B382-673ED228A4CC}"/>
          </ac:spMkLst>
        </pc:spChg>
        <pc:spChg chg="add del">
          <ac:chgData name="Chen, Jinghan" userId="d757ba73-4ae5-40d0-954b-b5a41d04e80b" providerId="ADAL" clId="{54A78DCF-8E52-42E6-9256-43A43A2BFBE4}" dt="2022-04-24T19:33:52.229" v="2046"/>
          <ac:spMkLst>
            <pc:docMk/>
            <pc:sldMk cId="3012808969" sldId="271"/>
            <ac:spMk id="63" creationId="{C36A08F5-3B56-47C5-A371-9187BE56E1E5}"/>
          </ac:spMkLst>
        </pc:spChg>
        <pc:spChg chg="add del">
          <ac:chgData name="Chen, Jinghan" userId="d757ba73-4ae5-40d0-954b-b5a41d04e80b" providerId="ADAL" clId="{54A78DCF-8E52-42E6-9256-43A43A2BFBE4}" dt="2022-04-24T19:33:52.229" v="2046"/>
          <ac:spMkLst>
            <pc:docMk/>
            <pc:sldMk cId="3012808969" sldId="271"/>
            <ac:spMk id="65" creationId="{067AD921-1CEE-4C1B-9AA3-C66D908DDD14}"/>
          </ac:spMkLst>
        </pc:spChg>
        <pc:cxnChg chg="add del">
          <ac:chgData name="Chen, Jinghan" userId="d757ba73-4ae5-40d0-954b-b5a41d04e80b" providerId="ADAL" clId="{54A78DCF-8E52-42E6-9256-43A43A2BFBE4}" dt="2022-04-24T19:33:52.229" v="2046"/>
          <ac:cxnSpMkLst>
            <pc:docMk/>
            <pc:sldMk cId="3012808969" sldId="271"/>
            <ac:cxnSpMk id="61" creationId="{266A0658-1CC4-4B0D-AAB7-A702286AFB03}"/>
          </ac:cxnSpMkLst>
        </pc:cxnChg>
      </pc:sldChg>
      <pc:sldChg chg="modSp add mod">
        <pc:chgData name="Chen, Jinghan" userId="d757ba73-4ae5-40d0-954b-b5a41d04e80b" providerId="ADAL" clId="{54A78DCF-8E52-42E6-9256-43A43A2BFBE4}" dt="2022-04-24T19:34:43.531" v="2071" actId="20577"/>
        <pc:sldMkLst>
          <pc:docMk/>
          <pc:sldMk cId="666587383" sldId="272"/>
        </pc:sldMkLst>
        <pc:spChg chg="mod">
          <ac:chgData name="Chen, Jinghan" userId="d757ba73-4ae5-40d0-954b-b5a41d04e80b" providerId="ADAL" clId="{54A78DCF-8E52-42E6-9256-43A43A2BFBE4}" dt="2022-04-24T19:34:43.531" v="2071" actId="20577"/>
          <ac:spMkLst>
            <pc:docMk/>
            <pc:sldMk cId="666587383" sldId="272"/>
            <ac:spMk id="2" creationId="{14C821B8-58AB-4433-8929-F328B15D3F33}"/>
          </ac:spMkLst>
        </pc:spChg>
      </pc:sldChg>
      <pc:sldChg chg="addSp modSp new mod setBg">
        <pc:chgData name="Chen, Jinghan" userId="d757ba73-4ae5-40d0-954b-b5a41d04e80b" providerId="ADAL" clId="{54A78DCF-8E52-42E6-9256-43A43A2BFBE4}" dt="2022-04-26T03:07:57.598" v="3836" actId="20577"/>
        <pc:sldMkLst>
          <pc:docMk/>
          <pc:sldMk cId="3269986477" sldId="273"/>
        </pc:sldMkLst>
        <pc:spChg chg="mod">
          <ac:chgData name="Chen, Jinghan" userId="d757ba73-4ae5-40d0-954b-b5a41d04e80b" providerId="ADAL" clId="{54A78DCF-8E52-42E6-9256-43A43A2BFBE4}" dt="2022-04-26T02:40:08.200" v="3089" actId="20577"/>
          <ac:spMkLst>
            <pc:docMk/>
            <pc:sldMk cId="3269986477" sldId="273"/>
            <ac:spMk id="2" creationId="{DFD73B1F-EF88-4B87-9B5B-AB1C0203D674}"/>
          </ac:spMkLst>
        </pc:spChg>
        <pc:spChg chg="mod">
          <ac:chgData name="Chen, Jinghan" userId="d757ba73-4ae5-40d0-954b-b5a41d04e80b" providerId="ADAL" clId="{54A78DCF-8E52-42E6-9256-43A43A2BFBE4}" dt="2022-04-26T03:07:57.598" v="3836" actId="20577"/>
          <ac:spMkLst>
            <pc:docMk/>
            <pc:sldMk cId="3269986477" sldId="273"/>
            <ac:spMk id="3" creationId="{E73443B6-30CA-40FA-A175-6F5847B2E415}"/>
          </ac:spMkLst>
        </pc:spChg>
        <pc:spChg chg="add mod">
          <ac:chgData name="Chen, Jinghan" userId="d757ba73-4ae5-40d0-954b-b5a41d04e80b" providerId="ADAL" clId="{54A78DCF-8E52-42E6-9256-43A43A2BFBE4}" dt="2022-04-26T02:41:03.572" v="3096" actId="1076"/>
          <ac:spMkLst>
            <pc:docMk/>
            <pc:sldMk cId="3269986477" sldId="273"/>
            <ac:spMk id="4" creationId="{62F8CB33-9097-43D0-8165-79F424F847FF}"/>
          </ac:spMkLst>
        </pc:spChg>
        <pc:spChg chg="add mod">
          <ac:chgData name="Chen, Jinghan" userId="d757ba73-4ae5-40d0-954b-b5a41d04e80b" providerId="ADAL" clId="{54A78DCF-8E52-42E6-9256-43A43A2BFBE4}" dt="2022-04-26T02:41:23.269" v="3111" actId="1076"/>
          <ac:spMkLst>
            <pc:docMk/>
            <pc:sldMk cId="3269986477" sldId="273"/>
            <ac:spMk id="10" creationId="{BAB3177D-3EAA-4531-890E-19338446ACD9}"/>
          </ac:spMkLst>
        </pc:spChg>
        <pc:spChg chg="add">
          <ac:chgData name="Chen, Jinghan" userId="d757ba73-4ae5-40d0-954b-b5a41d04e80b" providerId="ADAL" clId="{54A78DCF-8E52-42E6-9256-43A43A2BFBE4}" dt="2022-04-26T02:39:55.720" v="3066" actId="26606"/>
          <ac:spMkLst>
            <pc:docMk/>
            <pc:sldMk cId="3269986477" sldId="273"/>
            <ac:spMk id="73" creationId="{53E60C6D-4E85-4E14-BCDF-BF15C241F7CA}"/>
          </ac:spMkLst>
        </pc:spChg>
        <pc:spChg chg="add">
          <ac:chgData name="Chen, Jinghan" userId="d757ba73-4ae5-40d0-954b-b5a41d04e80b" providerId="ADAL" clId="{54A78DCF-8E52-42E6-9256-43A43A2BFBE4}" dt="2022-04-26T02:39:55.720" v="3066" actId="26606"/>
          <ac:spMkLst>
            <pc:docMk/>
            <pc:sldMk cId="3269986477" sldId="273"/>
            <ac:spMk id="75" creationId="{7D42D292-4C48-479B-9E59-E29CD9871C0C}"/>
          </ac:spMkLst>
        </pc:spChg>
        <pc:spChg chg="add">
          <ac:chgData name="Chen, Jinghan" userId="d757ba73-4ae5-40d0-954b-b5a41d04e80b" providerId="ADAL" clId="{54A78DCF-8E52-42E6-9256-43A43A2BFBE4}" dt="2022-04-26T02:39:55.720" v="3066" actId="26606"/>
          <ac:spMkLst>
            <pc:docMk/>
            <pc:sldMk cId="3269986477" sldId="273"/>
            <ac:spMk id="77" creationId="{533DF362-939D-4EEE-8DC4-6B54607E5611}"/>
          </ac:spMkLst>
        </pc:spChg>
        <pc:picChg chg="add mod">
          <ac:chgData name="Chen, Jinghan" userId="d757ba73-4ae5-40d0-954b-b5a41d04e80b" providerId="ADAL" clId="{54A78DCF-8E52-42E6-9256-43A43A2BFBE4}" dt="2022-04-26T02:40:02.810" v="3068" actId="27614"/>
          <ac:picMkLst>
            <pc:docMk/>
            <pc:sldMk cId="3269986477" sldId="273"/>
            <ac:picMk id="1026" creationId="{0C32AB12-5344-4BDF-9090-775F5AC16DAC}"/>
          </ac:picMkLst>
        </pc:picChg>
        <pc:picChg chg="add mod">
          <ac:chgData name="Chen, Jinghan" userId="d757ba73-4ae5-40d0-954b-b5a41d04e80b" providerId="ADAL" clId="{54A78DCF-8E52-42E6-9256-43A43A2BFBE4}" dt="2022-04-26T02:40:02.809" v="3067" actId="27614"/>
          <ac:picMkLst>
            <pc:docMk/>
            <pc:sldMk cId="3269986477" sldId="273"/>
            <ac:picMk id="1028" creationId="{31349B26-E9CB-409B-9E9A-E2431D087B1C}"/>
          </ac:picMkLst>
        </pc:picChg>
      </pc:sldChg>
      <pc:sldMasterChg chg="add del addSldLayout delSldLayout">
        <pc:chgData name="Chen, Jinghan" userId="d757ba73-4ae5-40d0-954b-b5a41d04e80b" providerId="ADAL" clId="{54A78DCF-8E52-42E6-9256-43A43A2BFBE4}" dt="2022-04-24T02:12:38.435" v="12" actId="26606"/>
        <pc:sldMasterMkLst>
          <pc:docMk/>
          <pc:sldMasterMk cId="2098397118" sldId="2147483787"/>
        </pc:sldMasterMkLst>
        <pc:sldLayoutChg chg="add del">
          <pc:chgData name="Chen, Jinghan" userId="d757ba73-4ae5-40d0-954b-b5a41d04e80b" providerId="ADAL" clId="{54A78DCF-8E52-42E6-9256-43A43A2BFBE4}" dt="2022-04-24T02:12:38.435" v="12" actId="26606"/>
          <pc:sldLayoutMkLst>
            <pc:docMk/>
            <pc:sldMasterMk cId="2098397118" sldId="2147483787"/>
            <pc:sldLayoutMk cId="3087776687" sldId="2147483776"/>
          </pc:sldLayoutMkLst>
        </pc:sldLayoutChg>
        <pc:sldLayoutChg chg="add del">
          <pc:chgData name="Chen, Jinghan" userId="d757ba73-4ae5-40d0-954b-b5a41d04e80b" providerId="ADAL" clId="{54A78DCF-8E52-42E6-9256-43A43A2BFBE4}" dt="2022-04-24T02:12:38.435" v="12" actId="26606"/>
          <pc:sldLayoutMkLst>
            <pc:docMk/>
            <pc:sldMasterMk cId="2098397118" sldId="2147483787"/>
            <pc:sldLayoutMk cId="2166104490" sldId="2147483777"/>
          </pc:sldLayoutMkLst>
        </pc:sldLayoutChg>
        <pc:sldLayoutChg chg="add del">
          <pc:chgData name="Chen, Jinghan" userId="d757ba73-4ae5-40d0-954b-b5a41d04e80b" providerId="ADAL" clId="{54A78DCF-8E52-42E6-9256-43A43A2BFBE4}" dt="2022-04-24T02:12:38.435" v="12" actId="26606"/>
          <pc:sldLayoutMkLst>
            <pc:docMk/>
            <pc:sldMasterMk cId="2098397118" sldId="2147483787"/>
            <pc:sldLayoutMk cId="945361111" sldId="2147483778"/>
          </pc:sldLayoutMkLst>
        </pc:sldLayoutChg>
        <pc:sldLayoutChg chg="add del">
          <pc:chgData name="Chen, Jinghan" userId="d757ba73-4ae5-40d0-954b-b5a41d04e80b" providerId="ADAL" clId="{54A78DCF-8E52-42E6-9256-43A43A2BFBE4}" dt="2022-04-24T02:12:38.435" v="12" actId="26606"/>
          <pc:sldLayoutMkLst>
            <pc:docMk/>
            <pc:sldMasterMk cId="2098397118" sldId="2147483787"/>
            <pc:sldLayoutMk cId="1670763888" sldId="2147483779"/>
          </pc:sldLayoutMkLst>
        </pc:sldLayoutChg>
        <pc:sldLayoutChg chg="add del">
          <pc:chgData name="Chen, Jinghan" userId="d757ba73-4ae5-40d0-954b-b5a41d04e80b" providerId="ADAL" clId="{54A78DCF-8E52-42E6-9256-43A43A2BFBE4}" dt="2022-04-24T02:12:38.435" v="12" actId="26606"/>
          <pc:sldLayoutMkLst>
            <pc:docMk/>
            <pc:sldMasterMk cId="2098397118" sldId="2147483787"/>
            <pc:sldLayoutMk cId="3615911027" sldId="2147483780"/>
          </pc:sldLayoutMkLst>
        </pc:sldLayoutChg>
        <pc:sldLayoutChg chg="add del">
          <pc:chgData name="Chen, Jinghan" userId="d757ba73-4ae5-40d0-954b-b5a41d04e80b" providerId="ADAL" clId="{54A78DCF-8E52-42E6-9256-43A43A2BFBE4}" dt="2022-04-24T02:12:38.435" v="12" actId="26606"/>
          <pc:sldLayoutMkLst>
            <pc:docMk/>
            <pc:sldMasterMk cId="2098397118" sldId="2147483787"/>
            <pc:sldLayoutMk cId="108914812" sldId="2147483781"/>
          </pc:sldLayoutMkLst>
        </pc:sldLayoutChg>
        <pc:sldLayoutChg chg="add del">
          <pc:chgData name="Chen, Jinghan" userId="d757ba73-4ae5-40d0-954b-b5a41d04e80b" providerId="ADAL" clId="{54A78DCF-8E52-42E6-9256-43A43A2BFBE4}" dt="2022-04-24T02:12:38.435" v="12" actId="26606"/>
          <pc:sldLayoutMkLst>
            <pc:docMk/>
            <pc:sldMasterMk cId="2098397118" sldId="2147483787"/>
            <pc:sldLayoutMk cId="3819030199" sldId="2147483782"/>
          </pc:sldLayoutMkLst>
        </pc:sldLayoutChg>
        <pc:sldLayoutChg chg="add del">
          <pc:chgData name="Chen, Jinghan" userId="d757ba73-4ae5-40d0-954b-b5a41d04e80b" providerId="ADAL" clId="{54A78DCF-8E52-42E6-9256-43A43A2BFBE4}" dt="2022-04-24T02:12:38.435" v="12" actId="26606"/>
          <pc:sldLayoutMkLst>
            <pc:docMk/>
            <pc:sldMasterMk cId="2098397118" sldId="2147483787"/>
            <pc:sldLayoutMk cId="1740844091" sldId="2147483783"/>
          </pc:sldLayoutMkLst>
        </pc:sldLayoutChg>
        <pc:sldLayoutChg chg="add del">
          <pc:chgData name="Chen, Jinghan" userId="d757ba73-4ae5-40d0-954b-b5a41d04e80b" providerId="ADAL" clId="{54A78DCF-8E52-42E6-9256-43A43A2BFBE4}" dt="2022-04-24T02:12:38.435" v="12" actId="26606"/>
          <pc:sldLayoutMkLst>
            <pc:docMk/>
            <pc:sldMasterMk cId="2098397118" sldId="2147483787"/>
            <pc:sldLayoutMk cId="2155771463" sldId="2147483784"/>
          </pc:sldLayoutMkLst>
        </pc:sldLayoutChg>
        <pc:sldLayoutChg chg="add del">
          <pc:chgData name="Chen, Jinghan" userId="d757ba73-4ae5-40d0-954b-b5a41d04e80b" providerId="ADAL" clId="{54A78DCF-8E52-42E6-9256-43A43A2BFBE4}" dt="2022-04-24T02:12:38.435" v="12" actId="26606"/>
          <pc:sldLayoutMkLst>
            <pc:docMk/>
            <pc:sldMasterMk cId="2098397118" sldId="2147483787"/>
            <pc:sldLayoutMk cId="3052961990" sldId="2147483785"/>
          </pc:sldLayoutMkLst>
        </pc:sldLayoutChg>
        <pc:sldLayoutChg chg="add del">
          <pc:chgData name="Chen, Jinghan" userId="d757ba73-4ae5-40d0-954b-b5a41d04e80b" providerId="ADAL" clId="{54A78DCF-8E52-42E6-9256-43A43A2BFBE4}" dt="2022-04-24T02:12:38.435" v="12" actId="26606"/>
          <pc:sldLayoutMkLst>
            <pc:docMk/>
            <pc:sldMasterMk cId="2098397118" sldId="2147483787"/>
            <pc:sldLayoutMk cId="1313519079" sldId="2147483786"/>
          </pc:sldLayoutMkLst>
        </pc:sldLayoutChg>
      </pc:sldMasterChg>
      <pc:sldMasterChg chg="add del addSldLayout delSldLayout">
        <pc:chgData name="Chen, Jinghan" userId="d757ba73-4ae5-40d0-954b-b5a41d04e80b" providerId="ADAL" clId="{54A78DCF-8E52-42E6-9256-43A43A2BFBE4}" dt="2022-04-24T02:12:38.391" v="11" actId="26606"/>
        <pc:sldMasterMkLst>
          <pc:docMk/>
          <pc:sldMasterMk cId="3220779703" sldId="2147483811"/>
        </pc:sldMasterMkLst>
        <pc:sldLayoutChg chg="add del">
          <pc:chgData name="Chen, Jinghan" userId="d757ba73-4ae5-40d0-954b-b5a41d04e80b" providerId="ADAL" clId="{54A78DCF-8E52-42E6-9256-43A43A2BFBE4}" dt="2022-04-24T02:12:38.391" v="11" actId="26606"/>
          <pc:sldLayoutMkLst>
            <pc:docMk/>
            <pc:sldMasterMk cId="3220779703" sldId="2147483811"/>
            <pc:sldLayoutMk cId="2791881627" sldId="2147483800"/>
          </pc:sldLayoutMkLst>
        </pc:sldLayoutChg>
        <pc:sldLayoutChg chg="add del">
          <pc:chgData name="Chen, Jinghan" userId="d757ba73-4ae5-40d0-954b-b5a41d04e80b" providerId="ADAL" clId="{54A78DCF-8E52-42E6-9256-43A43A2BFBE4}" dt="2022-04-24T02:12:38.391" v="11" actId="26606"/>
          <pc:sldLayoutMkLst>
            <pc:docMk/>
            <pc:sldMasterMk cId="3220779703" sldId="2147483811"/>
            <pc:sldLayoutMk cId="3958234914" sldId="2147483801"/>
          </pc:sldLayoutMkLst>
        </pc:sldLayoutChg>
        <pc:sldLayoutChg chg="add del">
          <pc:chgData name="Chen, Jinghan" userId="d757ba73-4ae5-40d0-954b-b5a41d04e80b" providerId="ADAL" clId="{54A78DCF-8E52-42E6-9256-43A43A2BFBE4}" dt="2022-04-24T02:12:38.391" v="11" actId="26606"/>
          <pc:sldLayoutMkLst>
            <pc:docMk/>
            <pc:sldMasterMk cId="3220779703" sldId="2147483811"/>
            <pc:sldLayoutMk cId="4027485200" sldId="2147483802"/>
          </pc:sldLayoutMkLst>
        </pc:sldLayoutChg>
        <pc:sldLayoutChg chg="add del">
          <pc:chgData name="Chen, Jinghan" userId="d757ba73-4ae5-40d0-954b-b5a41d04e80b" providerId="ADAL" clId="{54A78DCF-8E52-42E6-9256-43A43A2BFBE4}" dt="2022-04-24T02:12:38.391" v="11" actId="26606"/>
          <pc:sldLayoutMkLst>
            <pc:docMk/>
            <pc:sldMasterMk cId="3220779703" sldId="2147483811"/>
            <pc:sldLayoutMk cId="1808429839" sldId="2147483803"/>
          </pc:sldLayoutMkLst>
        </pc:sldLayoutChg>
        <pc:sldLayoutChg chg="add del">
          <pc:chgData name="Chen, Jinghan" userId="d757ba73-4ae5-40d0-954b-b5a41d04e80b" providerId="ADAL" clId="{54A78DCF-8E52-42E6-9256-43A43A2BFBE4}" dt="2022-04-24T02:12:38.391" v="11" actId="26606"/>
          <pc:sldLayoutMkLst>
            <pc:docMk/>
            <pc:sldMasterMk cId="3220779703" sldId="2147483811"/>
            <pc:sldLayoutMk cId="4248324781" sldId="2147483804"/>
          </pc:sldLayoutMkLst>
        </pc:sldLayoutChg>
        <pc:sldLayoutChg chg="add del">
          <pc:chgData name="Chen, Jinghan" userId="d757ba73-4ae5-40d0-954b-b5a41d04e80b" providerId="ADAL" clId="{54A78DCF-8E52-42E6-9256-43A43A2BFBE4}" dt="2022-04-24T02:12:38.391" v="11" actId="26606"/>
          <pc:sldLayoutMkLst>
            <pc:docMk/>
            <pc:sldMasterMk cId="3220779703" sldId="2147483811"/>
            <pc:sldLayoutMk cId="2679142725" sldId="2147483805"/>
          </pc:sldLayoutMkLst>
        </pc:sldLayoutChg>
        <pc:sldLayoutChg chg="add del">
          <pc:chgData name="Chen, Jinghan" userId="d757ba73-4ae5-40d0-954b-b5a41d04e80b" providerId="ADAL" clId="{54A78DCF-8E52-42E6-9256-43A43A2BFBE4}" dt="2022-04-24T02:12:38.391" v="11" actId="26606"/>
          <pc:sldLayoutMkLst>
            <pc:docMk/>
            <pc:sldMasterMk cId="3220779703" sldId="2147483811"/>
            <pc:sldLayoutMk cId="1629851259" sldId="2147483806"/>
          </pc:sldLayoutMkLst>
        </pc:sldLayoutChg>
        <pc:sldLayoutChg chg="add del">
          <pc:chgData name="Chen, Jinghan" userId="d757ba73-4ae5-40d0-954b-b5a41d04e80b" providerId="ADAL" clId="{54A78DCF-8E52-42E6-9256-43A43A2BFBE4}" dt="2022-04-24T02:12:38.391" v="11" actId="26606"/>
          <pc:sldLayoutMkLst>
            <pc:docMk/>
            <pc:sldMasterMk cId="3220779703" sldId="2147483811"/>
            <pc:sldLayoutMk cId="2031657189" sldId="2147483807"/>
          </pc:sldLayoutMkLst>
        </pc:sldLayoutChg>
        <pc:sldLayoutChg chg="add del">
          <pc:chgData name="Chen, Jinghan" userId="d757ba73-4ae5-40d0-954b-b5a41d04e80b" providerId="ADAL" clId="{54A78DCF-8E52-42E6-9256-43A43A2BFBE4}" dt="2022-04-24T02:12:38.391" v="11" actId="26606"/>
          <pc:sldLayoutMkLst>
            <pc:docMk/>
            <pc:sldMasterMk cId="3220779703" sldId="2147483811"/>
            <pc:sldLayoutMk cId="2780513991" sldId="2147483808"/>
          </pc:sldLayoutMkLst>
        </pc:sldLayoutChg>
        <pc:sldLayoutChg chg="add del">
          <pc:chgData name="Chen, Jinghan" userId="d757ba73-4ae5-40d0-954b-b5a41d04e80b" providerId="ADAL" clId="{54A78DCF-8E52-42E6-9256-43A43A2BFBE4}" dt="2022-04-24T02:12:38.391" v="11" actId="26606"/>
          <pc:sldLayoutMkLst>
            <pc:docMk/>
            <pc:sldMasterMk cId="3220779703" sldId="2147483811"/>
            <pc:sldLayoutMk cId="2298558799" sldId="2147483809"/>
          </pc:sldLayoutMkLst>
        </pc:sldLayoutChg>
        <pc:sldLayoutChg chg="add del">
          <pc:chgData name="Chen, Jinghan" userId="d757ba73-4ae5-40d0-954b-b5a41d04e80b" providerId="ADAL" clId="{54A78DCF-8E52-42E6-9256-43A43A2BFBE4}" dt="2022-04-24T02:12:38.391" v="11" actId="26606"/>
          <pc:sldLayoutMkLst>
            <pc:docMk/>
            <pc:sldMasterMk cId="3220779703" sldId="2147483811"/>
            <pc:sldLayoutMk cId="3877758942" sldId="2147483810"/>
          </pc:sldLayoutMkLst>
        </pc:sldLayoutChg>
      </pc:sldMasterChg>
      <pc:sldMasterChg chg="add del addSldLayout delSldLayout">
        <pc:chgData name="Chen, Jinghan" userId="d757ba73-4ae5-40d0-954b-b5a41d04e80b" providerId="ADAL" clId="{54A78DCF-8E52-42E6-9256-43A43A2BFBE4}" dt="2022-04-24T02:12:38.435" v="12" actId="26606"/>
        <pc:sldMasterMkLst>
          <pc:docMk/>
          <pc:sldMasterMk cId="3625808949" sldId="2147483824"/>
        </pc:sldMasterMkLst>
        <pc:sldLayoutChg chg="add del">
          <pc:chgData name="Chen, Jinghan" userId="d757ba73-4ae5-40d0-954b-b5a41d04e80b" providerId="ADAL" clId="{54A78DCF-8E52-42E6-9256-43A43A2BFBE4}" dt="2022-04-24T02:12:38.435" v="12" actId="26606"/>
          <pc:sldLayoutMkLst>
            <pc:docMk/>
            <pc:sldMasterMk cId="3625808949" sldId="2147483824"/>
            <pc:sldLayoutMk cId="1796669104" sldId="2147483813"/>
          </pc:sldLayoutMkLst>
        </pc:sldLayoutChg>
        <pc:sldLayoutChg chg="add del">
          <pc:chgData name="Chen, Jinghan" userId="d757ba73-4ae5-40d0-954b-b5a41d04e80b" providerId="ADAL" clId="{54A78DCF-8E52-42E6-9256-43A43A2BFBE4}" dt="2022-04-24T02:12:38.435" v="12" actId="26606"/>
          <pc:sldLayoutMkLst>
            <pc:docMk/>
            <pc:sldMasterMk cId="3625808949" sldId="2147483824"/>
            <pc:sldLayoutMk cId="508719105" sldId="2147483814"/>
          </pc:sldLayoutMkLst>
        </pc:sldLayoutChg>
        <pc:sldLayoutChg chg="add del">
          <pc:chgData name="Chen, Jinghan" userId="d757ba73-4ae5-40d0-954b-b5a41d04e80b" providerId="ADAL" clId="{54A78DCF-8E52-42E6-9256-43A43A2BFBE4}" dt="2022-04-24T02:12:38.435" v="12" actId="26606"/>
          <pc:sldLayoutMkLst>
            <pc:docMk/>
            <pc:sldMasterMk cId="3625808949" sldId="2147483824"/>
            <pc:sldLayoutMk cId="890293524" sldId="2147483815"/>
          </pc:sldLayoutMkLst>
        </pc:sldLayoutChg>
        <pc:sldLayoutChg chg="add del">
          <pc:chgData name="Chen, Jinghan" userId="d757ba73-4ae5-40d0-954b-b5a41d04e80b" providerId="ADAL" clId="{54A78DCF-8E52-42E6-9256-43A43A2BFBE4}" dt="2022-04-24T02:12:38.435" v="12" actId="26606"/>
          <pc:sldLayoutMkLst>
            <pc:docMk/>
            <pc:sldMasterMk cId="3625808949" sldId="2147483824"/>
            <pc:sldLayoutMk cId="3471090345" sldId="2147483816"/>
          </pc:sldLayoutMkLst>
        </pc:sldLayoutChg>
        <pc:sldLayoutChg chg="add del">
          <pc:chgData name="Chen, Jinghan" userId="d757ba73-4ae5-40d0-954b-b5a41d04e80b" providerId="ADAL" clId="{54A78DCF-8E52-42E6-9256-43A43A2BFBE4}" dt="2022-04-24T02:12:38.435" v="12" actId="26606"/>
          <pc:sldLayoutMkLst>
            <pc:docMk/>
            <pc:sldMasterMk cId="3625808949" sldId="2147483824"/>
            <pc:sldLayoutMk cId="2503135710" sldId="2147483817"/>
          </pc:sldLayoutMkLst>
        </pc:sldLayoutChg>
        <pc:sldLayoutChg chg="add del">
          <pc:chgData name="Chen, Jinghan" userId="d757ba73-4ae5-40d0-954b-b5a41d04e80b" providerId="ADAL" clId="{54A78DCF-8E52-42E6-9256-43A43A2BFBE4}" dt="2022-04-24T02:12:38.435" v="12" actId="26606"/>
          <pc:sldLayoutMkLst>
            <pc:docMk/>
            <pc:sldMasterMk cId="3625808949" sldId="2147483824"/>
            <pc:sldLayoutMk cId="1148427897" sldId="2147483818"/>
          </pc:sldLayoutMkLst>
        </pc:sldLayoutChg>
        <pc:sldLayoutChg chg="add del">
          <pc:chgData name="Chen, Jinghan" userId="d757ba73-4ae5-40d0-954b-b5a41d04e80b" providerId="ADAL" clId="{54A78DCF-8E52-42E6-9256-43A43A2BFBE4}" dt="2022-04-24T02:12:38.435" v="12" actId="26606"/>
          <pc:sldLayoutMkLst>
            <pc:docMk/>
            <pc:sldMasterMk cId="3625808949" sldId="2147483824"/>
            <pc:sldLayoutMk cId="3138863640" sldId="2147483819"/>
          </pc:sldLayoutMkLst>
        </pc:sldLayoutChg>
        <pc:sldLayoutChg chg="add del">
          <pc:chgData name="Chen, Jinghan" userId="d757ba73-4ae5-40d0-954b-b5a41d04e80b" providerId="ADAL" clId="{54A78DCF-8E52-42E6-9256-43A43A2BFBE4}" dt="2022-04-24T02:12:38.435" v="12" actId="26606"/>
          <pc:sldLayoutMkLst>
            <pc:docMk/>
            <pc:sldMasterMk cId="3625808949" sldId="2147483824"/>
            <pc:sldLayoutMk cId="3946667715" sldId="2147483820"/>
          </pc:sldLayoutMkLst>
        </pc:sldLayoutChg>
        <pc:sldLayoutChg chg="add del">
          <pc:chgData name="Chen, Jinghan" userId="d757ba73-4ae5-40d0-954b-b5a41d04e80b" providerId="ADAL" clId="{54A78DCF-8E52-42E6-9256-43A43A2BFBE4}" dt="2022-04-24T02:12:38.435" v="12" actId="26606"/>
          <pc:sldLayoutMkLst>
            <pc:docMk/>
            <pc:sldMasterMk cId="3625808949" sldId="2147483824"/>
            <pc:sldLayoutMk cId="637070281" sldId="2147483821"/>
          </pc:sldLayoutMkLst>
        </pc:sldLayoutChg>
        <pc:sldLayoutChg chg="add del">
          <pc:chgData name="Chen, Jinghan" userId="d757ba73-4ae5-40d0-954b-b5a41d04e80b" providerId="ADAL" clId="{54A78DCF-8E52-42E6-9256-43A43A2BFBE4}" dt="2022-04-24T02:12:38.435" v="12" actId="26606"/>
          <pc:sldLayoutMkLst>
            <pc:docMk/>
            <pc:sldMasterMk cId="3625808949" sldId="2147483824"/>
            <pc:sldLayoutMk cId="1863197597" sldId="2147483822"/>
          </pc:sldLayoutMkLst>
        </pc:sldLayoutChg>
        <pc:sldLayoutChg chg="add del">
          <pc:chgData name="Chen, Jinghan" userId="d757ba73-4ae5-40d0-954b-b5a41d04e80b" providerId="ADAL" clId="{54A78DCF-8E52-42E6-9256-43A43A2BFBE4}" dt="2022-04-24T02:12:38.435" v="12" actId="26606"/>
          <pc:sldLayoutMkLst>
            <pc:docMk/>
            <pc:sldMasterMk cId="3625808949" sldId="2147483824"/>
            <pc:sldLayoutMk cId="2521561323" sldId="2147483823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9945B-3FB5-4FF7-9E48-6B319486479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40223C-6ACF-423D-8F03-5DBB4D436300}">
      <dgm:prSet phldrT="[Text]"/>
      <dgm:spPr/>
      <dgm:t>
        <a:bodyPr/>
        <a:lstStyle/>
        <a:p>
          <a:r>
            <a:rPr lang="en-US" b="1" dirty="0"/>
            <a:t>Introduction</a:t>
          </a:r>
        </a:p>
      </dgm:t>
    </dgm:pt>
    <dgm:pt modelId="{DD33B554-6521-474E-9EFC-5D7B965282DB}" type="parTrans" cxnId="{28955C64-88E4-43B6-A201-7FC489F03286}">
      <dgm:prSet/>
      <dgm:spPr/>
      <dgm:t>
        <a:bodyPr/>
        <a:lstStyle/>
        <a:p>
          <a:endParaRPr lang="en-US"/>
        </a:p>
      </dgm:t>
    </dgm:pt>
    <dgm:pt modelId="{D3DE9554-D474-41A4-B5FC-12CD20516F74}" type="sibTrans" cxnId="{28955C64-88E4-43B6-A201-7FC489F03286}">
      <dgm:prSet/>
      <dgm:spPr/>
      <dgm:t>
        <a:bodyPr/>
        <a:lstStyle/>
        <a:p>
          <a:endParaRPr lang="en-US"/>
        </a:p>
      </dgm:t>
    </dgm:pt>
    <dgm:pt modelId="{7981448F-D137-442F-B8D1-6343DDFE09F9}">
      <dgm:prSet phldrT="[Text]"/>
      <dgm:spPr/>
      <dgm:t>
        <a:bodyPr/>
        <a:lstStyle/>
        <a:p>
          <a:r>
            <a:rPr lang="en-US" b="1" baseline="0" dirty="0"/>
            <a:t>Methodology &amp; </a:t>
          </a:r>
          <a:r>
            <a:rPr lang="en-US" b="1" dirty="0"/>
            <a:t>Data</a:t>
          </a:r>
          <a:r>
            <a:rPr lang="en-US" b="1" baseline="0" dirty="0"/>
            <a:t> </a:t>
          </a:r>
          <a:endParaRPr lang="en-US" b="1" dirty="0"/>
        </a:p>
      </dgm:t>
    </dgm:pt>
    <dgm:pt modelId="{D0EFD730-B887-4839-8912-FE9FD0B7F27E}" type="parTrans" cxnId="{1093B707-A65B-4803-BA64-5484CF4B601C}">
      <dgm:prSet/>
      <dgm:spPr/>
      <dgm:t>
        <a:bodyPr/>
        <a:lstStyle/>
        <a:p>
          <a:endParaRPr lang="en-US"/>
        </a:p>
      </dgm:t>
    </dgm:pt>
    <dgm:pt modelId="{43119AF6-C400-4C6C-86B5-05B4EE645975}" type="sibTrans" cxnId="{1093B707-A65B-4803-BA64-5484CF4B601C}">
      <dgm:prSet/>
      <dgm:spPr/>
      <dgm:t>
        <a:bodyPr/>
        <a:lstStyle/>
        <a:p>
          <a:endParaRPr lang="en-US"/>
        </a:p>
      </dgm:t>
    </dgm:pt>
    <dgm:pt modelId="{D4EB7724-03B3-471B-A9B5-94749D8047DA}">
      <dgm:prSet phldrT="[Text]"/>
      <dgm:spPr/>
      <dgm:t>
        <a:bodyPr/>
        <a:lstStyle/>
        <a:p>
          <a:r>
            <a:rPr lang="en-US" b="1" dirty="0"/>
            <a:t>Analysis &amp; Result</a:t>
          </a:r>
        </a:p>
      </dgm:t>
    </dgm:pt>
    <dgm:pt modelId="{2C6BBDB5-4799-47DF-B40A-A7BC336863B8}" type="parTrans" cxnId="{C807692B-530F-449F-BDF4-E1A4402B2D22}">
      <dgm:prSet/>
      <dgm:spPr/>
      <dgm:t>
        <a:bodyPr/>
        <a:lstStyle/>
        <a:p>
          <a:endParaRPr lang="en-US"/>
        </a:p>
      </dgm:t>
    </dgm:pt>
    <dgm:pt modelId="{A82FE8AC-A4ED-4750-8C9D-E300F59778DE}" type="sibTrans" cxnId="{C807692B-530F-449F-BDF4-E1A4402B2D22}">
      <dgm:prSet/>
      <dgm:spPr/>
      <dgm:t>
        <a:bodyPr/>
        <a:lstStyle/>
        <a:p>
          <a:endParaRPr lang="en-US"/>
        </a:p>
      </dgm:t>
    </dgm:pt>
    <dgm:pt modelId="{5E4339F3-D2C2-450A-B635-C618B47A724E}">
      <dgm:prSet phldrT="[Text]"/>
      <dgm:spPr/>
      <dgm:t>
        <a:bodyPr/>
        <a:lstStyle/>
        <a:p>
          <a:r>
            <a:rPr lang="en-US" b="1" dirty="0"/>
            <a:t>Conclusion &amp; Next Steps</a:t>
          </a:r>
        </a:p>
      </dgm:t>
    </dgm:pt>
    <dgm:pt modelId="{74F05E1D-A90E-4D26-8683-11740799940B}" type="parTrans" cxnId="{D2A31313-D589-4AA4-9157-C179A80D8EEF}">
      <dgm:prSet/>
      <dgm:spPr/>
      <dgm:t>
        <a:bodyPr/>
        <a:lstStyle/>
        <a:p>
          <a:endParaRPr lang="en-US"/>
        </a:p>
      </dgm:t>
    </dgm:pt>
    <dgm:pt modelId="{6FE1A894-A474-4133-B55F-767B3F077F21}" type="sibTrans" cxnId="{D2A31313-D589-4AA4-9157-C179A80D8EEF}">
      <dgm:prSet/>
      <dgm:spPr/>
      <dgm:t>
        <a:bodyPr/>
        <a:lstStyle/>
        <a:p>
          <a:endParaRPr lang="en-US"/>
        </a:p>
      </dgm:t>
    </dgm:pt>
    <dgm:pt modelId="{FA5FD60F-EDA6-4FDB-9627-C0973DFDE0EB}" type="pres">
      <dgm:prSet presAssocID="{9459945B-3FB5-4FF7-9E48-6B3194864797}" presName="linear" presStyleCnt="0">
        <dgm:presLayoutVars>
          <dgm:dir/>
          <dgm:animLvl val="lvl"/>
          <dgm:resizeHandles val="exact"/>
        </dgm:presLayoutVars>
      </dgm:prSet>
      <dgm:spPr/>
    </dgm:pt>
    <dgm:pt modelId="{60A4D733-541B-4407-AB87-4AE16F279848}" type="pres">
      <dgm:prSet presAssocID="{F940223C-6ACF-423D-8F03-5DBB4D436300}" presName="parentLin" presStyleCnt="0"/>
      <dgm:spPr/>
    </dgm:pt>
    <dgm:pt modelId="{0030A2C7-716D-468B-9943-38C217CEDDBE}" type="pres">
      <dgm:prSet presAssocID="{F940223C-6ACF-423D-8F03-5DBB4D436300}" presName="parentLeftMargin" presStyleLbl="node1" presStyleIdx="0" presStyleCnt="4"/>
      <dgm:spPr/>
    </dgm:pt>
    <dgm:pt modelId="{DCBE5CDE-9B8B-4A4B-886A-7CDDF223B7B0}" type="pres">
      <dgm:prSet presAssocID="{F940223C-6ACF-423D-8F03-5DBB4D43630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7281AF1-2F0E-4F00-94AA-4823538BF7E8}" type="pres">
      <dgm:prSet presAssocID="{F940223C-6ACF-423D-8F03-5DBB4D436300}" presName="negativeSpace" presStyleCnt="0"/>
      <dgm:spPr/>
    </dgm:pt>
    <dgm:pt modelId="{352C9D5C-9459-4008-87FE-B8B72C0210CC}" type="pres">
      <dgm:prSet presAssocID="{F940223C-6ACF-423D-8F03-5DBB4D436300}" presName="childText" presStyleLbl="conFgAcc1" presStyleIdx="0" presStyleCnt="4">
        <dgm:presLayoutVars>
          <dgm:bulletEnabled val="1"/>
        </dgm:presLayoutVars>
      </dgm:prSet>
      <dgm:spPr/>
    </dgm:pt>
    <dgm:pt modelId="{E5AC54DA-1BF5-4C37-8F7F-CA415EB2C7CB}" type="pres">
      <dgm:prSet presAssocID="{D3DE9554-D474-41A4-B5FC-12CD20516F74}" presName="spaceBetweenRectangles" presStyleCnt="0"/>
      <dgm:spPr/>
    </dgm:pt>
    <dgm:pt modelId="{ED25F39C-9256-49FD-A356-0CC7ABD7A67B}" type="pres">
      <dgm:prSet presAssocID="{7981448F-D137-442F-B8D1-6343DDFE09F9}" presName="parentLin" presStyleCnt="0"/>
      <dgm:spPr/>
    </dgm:pt>
    <dgm:pt modelId="{5549593D-3647-4C2F-A64C-135BA0815EF7}" type="pres">
      <dgm:prSet presAssocID="{7981448F-D137-442F-B8D1-6343DDFE09F9}" presName="parentLeftMargin" presStyleLbl="node1" presStyleIdx="0" presStyleCnt="4"/>
      <dgm:spPr/>
    </dgm:pt>
    <dgm:pt modelId="{CE7859B8-8DD0-459E-8286-AEBC32A411A1}" type="pres">
      <dgm:prSet presAssocID="{7981448F-D137-442F-B8D1-6343DDFE09F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DB6D020-4FBC-4E6D-B2F2-591AC39073D1}" type="pres">
      <dgm:prSet presAssocID="{7981448F-D137-442F-B8D1-6343DDFE09F9}" presName="negativeSpace" presStyleCnt="0"/>
      <dgm:spPr/>
    </dgm:pt>
    <dgm:pt modelId="{FBC9DFD2-28E3-4355-954E-35E270F126E3}" type="pres">
      <dgm:prSet presAssocID="{7981448F-D137-442F-B8D1-6343DDFE09F9}" presName="childText" presStyleLbl="conFgAcc1" presStyleIdx="1" presStyleCnt="4">
        <dgm:presLayoutVars>
          <dgm:bulletEnabled val="1"/>
        </dgm:presLayoutVars>
      </dgm:prSet>
      <dgm:spPr/>
    </dgm:pt>
    <dgm:pt modelId="{BF0E129A-2D58-47EB-A6F3-F1AB2DC90A07}" type="pres">
      <dgm:prSet presAssocID="{43119AF6-C400-4C6C-86B5-05B4EE645975}" presName="spaceBetweenRectangles" presStyleCnt="0"/>
      <dgm:spPr/>
    </dgm:pt>
    <dgm:pt modelId="{4BB5F0AB-CDED-48AF-BD08-95D04BF09449}" type="pres">
      <dgm:prSet presAssocID="{D4EB7724-03B3-471B-A9B5-94749D8047DA}" presName="parentLin" presStyleCnt="0"/>
      <dgm:spPr/>
    </dgm:pt>
    <dgm:pt modelId="{EC54E775-9176-471B-9A0E-0351FAE94278}" type="pres">
      <dgm:prSet presAssocID="{D4EB7724-03B3-471B-A9B5-94749D8047DA}" presName="parentLeftMargin" presStyleLbl="node1" presStyleIdx="1" presStyleCnt="4"/>
      <dgm:spPr/>
    </dgm:pt>
    <dgm:pt modelId="{C799B005-56D1-42AF-9FF4-8819FCAADC3F}" type="pres">
      <dgm:prSet presAssocID="{D4EB7724-03B3-471B-A9B5-94749D8047D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2755C1E-C06F-40E2-847A-9B3CEA057AD6}" type="pres">
      <dgm:prSet presAssocID="{D4EB7724-03B3-471B-A9B5-94749D8047DA}" presName="negativeSpace" presStyleCnt="0"/>
      <dgm:spPr/>
    </dgm:pt>
    <dgm:pt modelId="{43933AE9-0D56-4853-A78C-A848ED6034E0}" type="pres">
      <dgm:prSet presAssocID="{D4EB7724-03B3-471B-A9B5-94749D8047DA}" presName="childText" presStyleLbl="conFgAcc1" presStyleIdx="2" presStyleCnt="4">
        <dgm:presLayoutVars>
          <dgm:bulletEnabled val="1"/>
        </dgm:presLayoutVars>
      </dgm:prSet>
      <dgm:spPr/>
    </dgm:pt>
    <dgm:pt modelId="{FFB93C48-4DD5-4919-BE3C-6CC2EF6A6D80}" type="pres">
      <dgm:prSet presAssocID="{A82FE8AC-A4ED-4750-8C9D-E300F59778DE}" presName="spaceBetweenRectangles" presStyleCnt="0"/>
      <dgm:spPr/>
    </dgm:pt>
    <dgm:pt modelId="{3CDFDA3C-6F17-459F-B0E6-72A57087FD39}" type="pres">
      <dgm:prSet presAssocID="{5E4339F3-D2C2-450A-B635-C618B47A724E}" presName="parentLin" presStyleCnt="0"/>
      <dgm:spPr/>
    </dgm:pt>
    <dgm:pt modelId="{0DBC8F80-4174-4AEB-8D85-783F0CA2D728}" type="pres">
      <dgm:prSet presAssocID="{5E4339F3-D2C2-450A-B635-C618B47A724E}" presName="parentLeftMargin" presStyleLbl="node1" presStyleIdx="2" presStyleCnt="4"/>
      <dgm:spPr/>
    </dgm:pt>
    <dgm:pt modelId="{D6C61C06-BDC1-4AAC-926F-3FB6A34DB8F2}" type="pres">
      <dgm:prSet presAssocID="{5E4339F3-D2C2-450A-B635-C618B47A724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EB3C7E4-6B8E-4DE9-81F5-A76DCDEA0D28}" type="pres">
      <dgm:prSet presAssocID="{5E4339F3-D2C2-450A-B635-C618B47A724E}" presName="negativeSpace" presStyleCnt="0"/>
      <dgm:spPr/>
    </dgm:pt>
    <dgm:pt modelId="{DED09F1D-1354-4AEA-A61E-BC16A225B0B1}" type="pres">
      <dgm:prSet presAssocID="{5E4339F3-D2C2-450A-B635-C618B47A724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093B707-A65B-4803-BA64-5484CF4B601C}" srcId="{9459945B-3FB5-4FF7-9E48-6B3194864797}" destId="{7981448F-D137-442F-B8D1-6343DDFE09F9}" srcOrd="1" destOrd="0" parTransId="{D0EFD730-B887-4839-8912-FE9FD0B7F27E}" sibTransId="{43119AF6-C400-4C6C-86B5-05B4EE645975}"/>
    <dgm:cxn modelId="{D2A31313-D589-4AA4-9157-C179A80D8EEF}" srcId="{9459945B-3FB5-4FF7-9E48-6B3194864797}" destId="{5E4339F3-D2C2-450A-B635-C618B47A724E}" srcOrd="3" destOrd="0" parTransId="{74F05E1D-A90E-4D26-8683-11740799940B}" sibTransId="{6FE1A894-A474-4133-B55F-767B3F077F21}"/>
    <dgm:cxn modelId="{32397B26-C0CC-4A3F-8B34-97B35FD6C280}" type="presOf" srcId="{F940223C-6ACF-423D-8F03-5DBB4D436300}" destId="{0030A2C7-716D-468B-9943-38C217CEDDBE}" srcOrd="0" destOrd="0" presId="urn:microsoft.com/office/officeart/2005/8/layout/list1"/>
    <dgm:cxn modelId="{C807692B-530F-449F-BDF4-E1A4402B2D22}" srcId="{9459945B-3FB5-4FF7-9E48-6B3194864797}" destId="{D4EB7724-03B3-471B-A9B5-94749D8047DA}" srcOrd="2" destOrd="0" parTransId="{2C6BBDB5-4799-47DF-B40A-A7BC336863B8}" sibTransId="{A82FE8AC-A4ED-4750-8C9D-E300F59778DE}"/>
    <dgm:cxn modelId="{D891612E-A3F4-49BB-BE17-A37971BE6EDA}" type="presOf" srcId="{D4EB7724-03B3-471B-A9B5-94749D8047DA}" destId="{C799B005-56D1-42AF-9FF4-8819FCAADC3F}" srcOrd="1" destOrd="0" presId="urn:microsoft.com/office/officeart/2005/8/layout/list1"/>
    <dgm:cxn modelId="{28955C64-88E4-43B6-A201-7FC489F03286}" srcId="{9459945B-3FB5-4FF7-9E48-6B3194864797}" destId="{F940223C-6ACF-423D-8F03-5DBB4D436300}" srcOrd="0" destOrd="0" parTransId="{DD33B554-6521-474E-9EFC-5D7B965282DB}" sibTransId="{D3DE9554-D474-41A4-B5FC-12CD20516F74}"/>
    <dgm:cxn modelId="{371C1748-D1DD-421F-9989-C6269B0B86DA}" type="presOf" srcId="{7981448F-D137-442F-B8D1-6343DDFE09F9}" destId="{5549593D-3647-4C2F-A64C-135BA0815EF7}" srcOrd="0" destOrd="0" presId="urn:microsoft.com/office/officeart/2005/8/layout/list1"/>
    <dgm:cxn modelId="{90C7A54D-7A77-4891-94C9-A46E5913E9E3}" type="presOf" srcId="{5E4339F3-D2C2-450A-B635-C618B47A724E}" destId="{D6C61C06-BDC1-4AAC-926F-3FB6A34DB8F2}" srcOrd="1" destOrd="0" presId="urn:microsoft.com/office/officeart/2005/8/layout/list1"/>
    <dgm:cxn modelId="{337C2370-8E02-4CE2-8419-D1A1A233D98F}" type="presOf" srcId="{F940223C-6ACF-423D-8F03-5DBB4D436300}" destId="{DCBE5CDE-9B8B-4A4B-886A-7CDDF223B7B0}" srcOrd="1" destOrd="0" presId="urn:microsoft.com/office/officeart/2005/8/layout/list1"/>
    <dgm:cxn modelId="{23B6F453-2BC2-43CD-9988-B6956E5725BC}" type="presOf" srcId="{7981448F-D137-442F-B8D1-6343DDFE09F9}" destId="{CE7859B8-8DD0-459E-8286-AEBC32A411A1}" srcOrd="1" destOrd="0" presId="urn:microsoft.com/office/officeart/2005/8/layout/list1"/>
    <dgm:cxn modelId="{7BF7948B-61EF-4C26-BCEE-E848935285D3}" type="presOf" srcId="{D4EB7724-03B3-471B-A9B5-94749D8047DA}" destId="{EC54E775-9176-471B-9A0E-0351FAE94278}" srcOrd="0" destOrd="0" presId="urn:microsoft.com/office/officeart/2005/8/layout/list1"/>
    <dgm:cxn modelId="{83BBB1A5-E500-410C-A4DD-9C5D405A4631}" type="presOf" srcId="{5E4339F3-D2C2-450A-B635-C618B47A724E}" destId="{0DBC8F80-4174-4AEB-8D85-783F0CA2D728}" srcOrd="0" destOrd="0" presId="urn:microsoft.com/office/officeart/2005/8/layout/list1"/>
    <dgm:cxn modelId="{3DD11CEB-F555-4584-A7E4-DD5F0EB8B88C}" type="presOf" srcId="{9459945B-3FB5-4FF7-9E48-6B3194864797}" destId="{FA5FD60F-EDA6-4FDB-9627-C0973DFDE0EB}" srcOrd="0" destOrd="0" presId="urn:microsoft.com/office/officeart/2005/8/layout/list1"/>
    <dgm:cxn modelId="{BCB2280D-EF39-4444-83AF-6B8618E7175E}" type="presParOf" srcId="{FA5FD60F-EDA6-4FDB-9627-C0973DFDE0EB}" destId="{60A4D733-541B-4407-AB87-4AE16F279848}" srcOrd="0" destOrd="0" presId="urn:microsoft.com/office/officeart/2005/8/layout/list1"/>
    <dgm:cxn modelId="{69F37D76-5C3B-45B0-A025-DE01591FE14F}" type="presParOf" srcId="{60A4D733-541B-4407-AB87-4AE16F279848}" destId="{0030A2C7-716D-468B-9943-38C217CEDDBE}" srcOrd="0" destOrd="0" presId="urn:microsoft.com/office/officeart/2005/8/layout/list1"/>
    <dgm:cxn modelId="{11420223-641F-44DC-BE6F-73A76593E769}" type="presParOf" srcId="{60A4D733-541B-4407-AB87-4AE16F279848}" destId="{DCBE5CDE-9B8B-4A4B-886A-7CDDF223B7B0}" srcOrd="1" destOrd="0" presId="urn:microsoft.com/office/officeart/2005/8/layout/list1"/>
    <dgm:cxn modelId="{5481858F-4911-4570-8354-46938DB3B42B}" type="presParOf" srcId="{FA5FD60F-EDA6-4FDB-9627-C0973DFDE0EB}" destId="{37281AF1-2F0E-4F00-94AA-4823538BF7E8}" srcOrd="1" destOrd="0" presId="urn:microsoft.com/office/officeart/2005/8/layout/list1"/>
    <dgm:cxn modelId="{AAAFE647-A992-467F-BB20-8C4145D8DDF0}" type="presParOf" srcId="{FA5FD60F-EDA6-4FDB-9627-C0973DFDE0EB}" destId="{352C9D5C-9459-4008-87FE-B8B72C0210CC}" srcOrd="2" destOrd="0" presId="urn:microsoft.com/office/officeart/2005/8/layout/list1"/>
    <dgm:cxn modelId="{6FB0884D-DF88-4750-A457-F1028B879582}" type="presParOf" srcId="{FA5FD60F-EDA6-4FDB-9627-C0973DFDE0EB}" destId="{E5AC54DA-1BF5-4C37-8F7F-CA415EB2C7CB}" srcOrd="3" destOrd="0" presId="urn:microsoft.com/office/officeart/2005/8/layout/list1"/>
    <dgm:cxn modelId="{26C8BC0D-4D47-443E-9D17-839712E99E86}" type="presParOf" srcId="{FA5FD60F-EDA6-4FDB-9627-C0973DFDE0EB}" destId="{ED25F39C-9256-49FD-A356-0CC7ABD7A67B}" srcOrd="4" destOrd="0" presId="urn:microsoft.com/office/officeart/2005/8/layout/list1"/>
    <dgm:cxn modelId="{4BADDECA-54D4-475B-AFDC-39E4F9EFD474}" type="presParOf" srcId="{ED25F39C-9256-49FD-A356-0CC7ABD7A67B}" destId="{5549593D-3647-4C2F-A64C-135BA0815EF7}" srcOrd="0" destOrd="0" presId="urn:microsoft.com/office/officeart/2005/8/layout/list1"/>
    <dgm:cxn modelId="{8570E714-F562-4C8F-BD0A-FD4B4353E6C1}" type="presParOf" srcId="{ED25F39C-9256-49FD-A356-0CC7ABD7A67B}" destId="{CE7859B8-8DD0-459E-8286-AEBC32A411A1}" srcOrd="1" destOrd="0" presId="urn:microsoft.com/office/officeart/2005/8/layout/list1"/>
    <dgm:cxn modelId="{B47B9416-7DAD-4B1E-A330-A74F090F95B0}" type="presParOf" srcId="{FA5FD60F-EDA6-4FDB-9627-C0973DFDE0EB}" destId="{2DB6D020-4FBC-4E6D-B2F2-591AC39073D1}" srcOrd="5" destOrd="0" presId="urn:microsoft.com/office/officeart/2005/8/layout/list1"/>
    <dgm:cxn modelId="{F456A270-CE2F-4A6F-A66F-5A381118320C}" type="presParOf" srcId="{FA5FD60F-EDA6-4FDB-9627-C0973DFDE0EB}" destId="{FBC9DFD2-28E3-4355-954E-35E270F126E3}" srcOrd="6" destOrd="0" presId="urn:microsoft.com/office/officeart/2005/8/layout/list1"/>
    <dgm:cxn modelId="{E4763348-A4F0-425C-95E1-CD5F229705B4}" type="presParOf" srcId="{FA5FD60F-EDA6-4FDB-9627-C0973DFDE0EB}" destId="{BF0E129A-2D58-47EB-A6F3-F1AB2DC90A07}" srcOrd="7" destOrd="0" presId="urn:microsoft.com/office/officeart/2005/8/layout/list1"/>
    <dgm:cxn modelId="{8360517D-6F86-425B-8C52-BC7257A43781}" type="presParOf" srcId="{FA5FD60F-EDA6-4FDB-9627-C0973DFDE0EB}" destId="{4BB5F0AB-CDED-48AF-BD08-95D04BF09449}" srcOrd="8" destOrd="0" presId="urn:microsoft.com/office/officeart/2005/8/layout/list1"/>
    <dgm:cxn modelId="{6FDC485A-B0A8-49FD-AEA8-D517321D711C}" type="presParOf" srcId="{4BB5F0AB-CDED-48AF-BD08-95D04BF09449}" destId="{EC54E775-9176-471B-9A0E-0351FAE94278}" srcOrd="0" destOrd="0" presId="urn:microsoft.com/office/officeart/2005/8/layout/list1"/>
    <dgm:cxn modelId="{86DFAE9A-5C84-4315-A465-09AD88443687}" type="presParOf" srcId="{4BB5F0AB-CDED-48AF-BD08-95D04BF09449}" destId="{C799B005-56D1-42AF-9FF4-8819FCAADC3F}" srcOrd="1" destOrd="0" presId="urn:microsoft.com/office/officeart/2005/8/layout/list1"/>
    <dgm:cxn modelId="{07BAF5E2-F9BD-4092-B01F-F58453253DFF}" type="presParOf" srcId="{FA5FD60F-EDA6-4FDB-9627-C0973DFDE0EB}" destId="{72755C1E-C06F-40E2-847A-9B3CEA057AD6}" srcOrd="9" destOrd="0" presId="urn:microsoft.com/office/officeart/2005/8/layout/list1"/>
    <dgm:cxn modelId="{D6B3E9C1-2CCF-495B-9A2F-2F85015C10D3}" type="presParOf" srcId="{FA5FD60F-EDA6-4FDB-9627-C0973DFDE0EB}" destId="{43933AE9-0D56-4853-A78C-A848ED6034E0}" srcOrd="10" destOrd="0" presId="urn:microsoft.com/office/officeart/2005/8/layout/list1"/>
    <dgm:cxn modelId="{E7D17EB8-3626-4D9A-BB35-58870E206E5F}" type="presParOf" srcId="{FA5FD60F-EDA6-4FDB-9627-C0973DFDE0EB}" destId="{FFB93C48-4DD5-4919-BE3C-6CC2EF6A6D80}" srcOrd="11" destOrd="0" presId="urn:microsoft.com/office/officeart/2005/8/layout/list1"/>
    <dgm:cxn modelId="{2F8C0F0B-60C7-4552-95DA-5BAF53C8840B}" type="presParOf" srcId="{FA5FD60F-EDA6-4FDB-9627-C0973DFDE0EB}" destId="{3CDFDA3C-6F17-459F-B0E6-72A57087FD39}" srcOrd="12" destOrd="0" presId="urn:microsoft.com/office/officeart/2005/8/layout/list1"/>
    <dgm:cxn modelId="{DE5CF1C9-58E6-4005-9BEA-41F6729BB443}" type="presParOf" srcId="{3CDFDA3C-6F17-459F-B0E6-72A57087FD39}" destId="{0DBC8F80-4174-4AEB-8D85-783F0CA2D728}" srcOrd="0" destOrd="0" presId="urn:microsoft.com/office/officeart/2005/8/layout/list1"/>
    <dgm:cxn modelId="{AB460C8A-4501-4276-A309-0538695CD394}" type="presParOf" srcId="{3CDFDA3C-6F17-459F-B0E6-72A57087FD39}" destId="{D6C61C06-BDC1-4AAC-926F-3FB6A34DB8F2}" srcOrd="1" destOrd="0" presId="urn:microsoft.com/office/officeart/2005/8/layout/list1"/>
    <dgm:cxn modelId="{CD16D84A-9F66-4379-B51F-E570D7FC33CC}" type="presParOf" srcId="{FA5FD60F-EDA6-4FDB-9627-C0973DFDE0EB}" destId="{7EB3C7E4-6B8E-4DE9-81F5-A76DCDEA0D28}" srcOrd="13" destOrd="0" presId="urn:microsoft.com/office/officeart/2005/8/layout/list1"/>
    <dgm:cxn modelId="{F273D761-7CC4-44C8-8715-A13BE18287A6}" type="presParOf" srcId="{FA5FD60F-EDA6-4FDB-9627-C0973DFDE0EB}" destId="{DED09F1D-1354-4AEA-A61E-BC16A225B0B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B8571D-EBFD-4D01-8A4C-AF564FF64BD9}" type="doc">
      <dgm:prSet loTypeId="urn:microsoft.com/office/officeart/2018/2/layout/IconVerticalSolidList" loCatId="icon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DFA970-5DF6-44E7-9290-5024E145D6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Effective forecasting models are important to make informed decisions</a:t>
          </a:r>
        </a:p>
      </dgm:t>
    </dgm:pt>
    <dgm:pt modelId="{819DA79F-5B10-471C-A464-30DB2E5AEDFC}" type="parTrans" cxnId="{CF38F593-2DAD-4973-9499-768764BFA4D1}">
      <dgm:prSet/>
      <dgm:spPr/>
      <dgm:t>
        <a:bodyPr/>
        <a:lstStyle/>
        <a:p>
          <a:endParaRPr lang="en-US"/>
        </a:p>
      </dgm:t>
    </dgm:pt>
    <dgm:pt modelId="{E5A6AE74-A6A0-4A74-B6E6-0D17AAC10F96}" type="sibTrans" cxnId="{CF38F593-2DAD-4973-9499-768764BFA4D1}">
      <dgm:prSet/>
      <dgm:spPr/>
      <dgm:t>
        <a:bodyPr/>
        <a:lstStyle/>
        <a:p>
          <a:endParaRPr lang="en-US"/>
        </a:p>
      </dgm:t>
    </dgm:pt>
    <dgm:pt modelId="{C556BC06-1145-4E6E-B605-971684C0B7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Standard &amp; Poor 500 (S&amp;P 500) is a well-diversified Market Cap Weighted Index </a:t>
          </a:r>
        </a:p>
      </dgm:t>
    </dgm:pt>
    <dgm:pt modelId="{1787B61B-DBB9-4835-84F5-05971E979920}" type="parTrans" cxnId="{D71114DD-AC65-48A3-AE92-EB912E705EA6}">
      <dgm:prSet/>
      <dgm:spPr/>
      <dgm:t>
        <a:bodyPr/>
        <a:lstStyle/>
        <a:p>
          <a:endParaRPr lang="en-US"/>
        </a:p>
      </dgm:t>
    </dgm:pt>
    <dgm:pt modelId="{557FC5C1-2ED3-44B3-93C7-51C4F85EBB73}" type="sibTrans" cxnId="{D71114DD-AC65-48A3-AE92-EB912E705EA6}">
      <dgm:prSet/>
      <dgm:spPr/>
      <dgm:t>
        <a:bodyPr/>
        <a:lstStyle/>
        <a:p>
          <a:endParaRPr lang="en-US"/>
        </a:p>
      </dgm:t>
    </dgm:pt>
    <dgm:pt modelId="{DA5086FF-428C-4DF5-81C8-D79CCF8921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Potential influential factors:</a:t>
          </a:r>
          <a:r>
            <a:rPr lang="en-US" dirty="0"/>
            <a:t> </a:t>
          </a:r>
        </a:p>
      </dgm:t>
    </dgm:pt>
    <dgm:pt modelId="{79B61590-EA15-4274-AAAC-4552C25740F9}" type="parTrans" cxnId="{53CD09C5-3D43-4904-9EAE-580B8AE62DA3}">
      <dgm:prSet/>
      <dgm:spPr/>
      <dgm:t>
        <a:bodyPr/>
        <a:lstStyle/>
        <a:p>
          <a:endParaRPr lang="en-US"/>
        </a:p>
      </dgm:t>
    </dgm:pt>
    <dgm:pt modelId="{AF35463B-0E62-403D-9064-70F606B4366A}" type="sibTrans" cxnId="{53CD09C5-3D43-4904-9EAE-580B8AE62DA3}">
      <dgm:prSet/>
      <dgm:spPr/>
      <dgm:t>
        <a:bodyPr/>
        <a:lstStyle/>
        <a:p>
          <a:endParaRPr lang="en-US"/>
        </a:p>
      </dgm:t>
    </dgm:pt>
    <dgm:pt modelId="{062B8FFC-0FA1-4D77-A537-F12A104C08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Macroeconomic conditions</a:t>
          </a:r>
        </a:p>
        <a:p>
          <a:pPr>
            <a:lnSpc>
              <a:spcPct val="100000"/>
            </a:lnSpc>
          </a:pPr>
          <a:r>
            <a:rPr lang="en-US" dirty="0"/>
            <a:t>Technical indicators</a:t>
          </a:r>
        </a:p>
      </dgm:t>
    </dgm:pt>
    <dgm:pt modelId="{425CD8F0-4493-44DC-BFD2-2EFC60423192}" type="parTrans" cxnId="{B0D556FE-2663-4CBA-878B-ED07418CE100}">
      <dgm:prSet/>
      <dgm:spPr/>
      <dgm:t>
        <a:bodyPr/>
        <a:lstStyle/>
        <a:p>
          <a:endParaRPr lang="en-US"/>
        </a:p>
      </dgm:t>
    </dgm:pt>
    <dgm:pt modelId="{450525A8-C39D-40A4-9119-400DA2467997}" type="sibTrans" cxnId="{B0D556FE-2663-4CBA-878B-ED07418CE100}">
      <dgm:prSet/>
      <dgm:spPr/>
      <dgm:t>
        <a:bodyPr/>
        <a:lstStyle/>
        <a:p>
          <a:endParaRPr lang="en-US"/>
        </a:p>
      </dgm:t>
    </dgm:pt>
    <dgm:pt modelId="{43D6FBA4-A6A9-4E2C-A46A-5EE103C256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Portfolio construction strategy </a:t>
          </a:r>
        </a:p>
      </dgm:t>
    </dgm:pt>
    <dgm:pt modelId="{3ECECCA7-0480-4C88-802C-39F24671C8CA}" type="parTrans" cxnId="{12EE8D93-10D2-44E8-80BF-B6ECA311083B}">
      <dgm:prSet/>
      <dgm:spPr/>
      <dgm:t>
        <a:bodyPr/>
        <a:lstStyle/>
        <a:p>
          <a:endParaRPr lang="en-US"/>
        </a:p>
      </dgm:t>
    </dgm:pt>
    <dgm:pt modelId="{A9C78E18-DEA6-4288-9B95-D717D9F2813A}" type="sibTrans" cxnId="{12EE8D93-10D2-44E8-80BF-B6ECA311083B}">
      <dgm:prSet/>
      <dgm:spPr/>
      <dgm:t>
        <a:bodyPr/>
        <a:lstStyle/>
        <a:p>
          <a:endParaRPr lang="en-US"/>
        </a:p>
      </dgm:t>
    </dgm:pt>
    <dgm:pt modelId="{0C25DAE8-B2F0-4726-914A-E07AD57DD9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Modern Portfolio Theory (MPT)</a:t>
          </a:r>
          <a:endParaRPr lang="en-US" b="1" dirty="0"/>
        </a:p>
      </dgm:t>
    </dgm:pt>
    <dgm:pt modelId="{5F4C5319-1D68-472B-AB9E-F0E492430467}" type="parTrans" cxnId="{81569D57-CED6-4479-8E00-5556C8A6A908}">
      <dgm:prSet/>
      <dgm:spPr/>
      <dgm:t>
        <a:bodyPr/>
        <a:lstStyle/>
        <a:p>
          <a:endParaRPr lang="en-US"/>
        </a:p>
      </dgm:t>
    </dgm:pt>
    <dgm:pt modelId="{92600423-2E11-4518-83EA-4710A29CC47C}" type="sibTrans" cxnId="{81569D57-CED6-4479-8E00-5556C8A6A908}">
      <dgm:prSet/>
      <dgm:spPr/>
      <dgm:t>
        <a:bodyPr/>
        <a:lstStyle/>
        <a:p>
          <a:endParaRPr lang="en-US"/>
        </a:p>
      </dgm:t>
    </dgm:pt>
    <dgm:pt modelId="{C01F7C06-0242-4E91-8749-38874C02A0C9}" type="pres">
      <dgm:prSet presAssocID="{35B8571D-EBFD-4D01-8A4C-AF564FF64BD9}" presName="root" presStyleCnt="0">
        <dgm:presLayoutVars>
          <dgm:dir/>
          <dgm:resizeHandles val="exact"/>
        </dgm:presLayoutVars>
      </dgm:prSet>
      <dgm:spPr/>
    </dgm:pt>
    <dgm:pt modelId="{5DA9A351-73C4-4F82-B16E-974FF35AF2AA}" type="pres">
      <dgm:prSet presAssocID="{6CDFA970-5DF6-44E7-9290-5024E145D64F}" presName="compNode" presStyleCnt="0"/>
      <dgm:spPr/>
    </dgm:pt>
    <dgm:pt modelId="{4E774287-F895-40DC-B263-2A7F61970D31}" type="pres">
      <dgm:prSet presAssocID="{6CDFA970-5DF6-44E7-9290-5024E145D64F}" presName="bgRect" presStyleLbl="bgShp" presStyleIdx="0" presStyleCnt="4"/>
      <dgm:spPr/>
    </dgm:pt>
    <dgm:pt modelId="{082AD8E5-4D98-451E-A61E-7CB2F4760503}" type="pres">
      <dgm:prSet presAssocID="{6CDFA970-5DF6-44E7-9290-5024E145D64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3503333-5655-41D6-8533-336BD2243E68}" type="pres">
      <dgm:prSet presAssocID="{6CDFA970-5DF6-44E7-9290-5024E145D64F}" presName="spaceRect" presStyleCnt="0"/>
      <dgm:spPr/>
    </dgm:pt>
    <dgm:pt modelId="{555C0CA3-DCC8-4402-8B16-4947A318EA61}" type="pres">
      <dgm:prSet presAssocID="{6CDFA970-5DF6-44E7-9290-5024E145D64F}" presName="parTx" presStyleLbl="revTx" presStyleIdx="0" presStyleCnt="6">
        <dgm:presLayoutVars>
          <dgm:chMax val="0"/>
          <dgm:chPref val="0"/>
        </dgm:presLayoutVars>
      </dgm:prSet>
      <dgm:spPr/>
    </dgm:pt>
    <dgm:pt modelId="{460EEC01-2745-491E-88F1-4C10AE9977B5}" type="pres">
      <dgm:prSet presAssocID="{E5A6AE74-A6A0-4A74-B6E6-0D17AAC10F96}" presName="sibTrans" presStyleCnt="0"/>
      <dgm:spPr/>
    </dgm:pt>
    <dgm:pt modelId="{26001536-CAE2-46C9-8D54-698D1861A796}" type="pres">
      <dgm:prSet presAssocID="{C556BC06-1145-4E6E-B605-971684C0B726}" presName="compNode" presStyleCnt="0"/>
      <dgm:spPr/>
    </dgm:pt>
    <dgm:pt modelId="{7E27198A-3886-41F3-B75D-DF5B501BC7F7}" type="pres">
      <dgm:prSet presAssocID="{C556BC06-1145-4E6E-B605-971684C0B726}" presName="bgRect" presStyleLbl="bgShp" presStyleIdx="1" presStyleCnt="4"/>
      <dgm:spPr/>
    </dgm:pt>
    <dgm:pt modelId="{4DCEED8A-1163-47E4-9097-BF88558687EA}" type="pres">
      <dgm:prSet presAssocID="{C556BC06-1145-4E6E-B605-971684C0B7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43F5AAF8-7165-468A-8982-89F34838EED6}" type="pres">
      <dgm:prSet presAssocID="{C556BC06-1145-4E6E-B605-971684C0B726}" presName="spaceRect" presStyleCnt="0"/>
      <dgm:spPr/>
    </dgm:pt>
    <dgm:pt modelId="{0A5D3789-32C6-4C76-889B-A4166DE57335}" type="pres">
      <dgm:prSet presAssocID="{C556BC06-1145-4E6E-B605-971684C0B726}" presName="parTx" presStyleLbl="revTx" presStyleIdx="1" presStyleCnt="6">
        <dgm:presLayoutVars>
          <dgm:chMax val="0"/>
          <dgm:chPref val="0"/>
        </dgm:presLayoutVars>
      </dgm:prSet>
      <dgm:spPr/>
    </dgm:pt>
    <dgm:pt modelId="{530C52B1-1859-4426-BF0E-75314245E8AB}" type="pres">
      <dgm:prSet presAssocID="{557FC5C1-2ED3-44B3-93C7-51C4F85EBB73}" presName="sibTrans" presStyleCnt="0"/>
      <dgm:spPr/>
    </dgm:pt>
    <dgm:pt modelId="{5F21D607-35FC-4B53-97BE-172EC1F0BE47}" type="pres">
      <dgm:prSet presAssocID="{DA5086FF-428C-4DF5-81C8-D79CCF89215E}" presName="compNode" presStyleCnt="0"/>
      <dgm:spPr/>
    </dgm:pt>
    <dgm:pt modelId="{592DF27B-3B6C-4B0C-A144-0D10A3AA016B}" type="pres">
      <dgm:prSet presAssocID="{DA5086FF-428C-4DF5-81C8-D79CCF89215E}" presName="bgRect" presStyleLbl="bgShp" presStyleIdx="2" presStyleCnt="4"/>
      <dgm:spPr/>
    </dgm:pt>
    <dgm:pt modelId="{89D64B75-84E2-486E-8CAB-D965D5421BE6}" type="pres">
      <dgm:prSet presAssocID="{DA5086FF-428C-4DF5-81C8-D79CCF89215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621DC9B-4B61-4C5E-9A5A-1FD9A9205DD7}" type="pres">
      <dgm:prSet presAssocID="{DA5086FF-428C-4DF5-81C8-D79CCF89215E}" presName="spaceRect" presStyleCnt="0"/>
      <dgm:spPr/>
    </dgm:pt>
    <dgm:pt modelId="{4F2817F8-5210-4A0C-865E-47E5C4414637}" type="pres">
      <dgm:prSet presAssocID="{DA5086FF-428C-4DF5-81C8-D79CCF89215E}" presName="parTx" presStyleLbl="revTx" presStyleIdx="2" presStyleCnt="6">
        <dgm:presLayoutVars>
          <dgm:chMax val="0"/>
          <dgm:chPref val="0"/>
        </dgm:presLayoutVars>
      </dgm:prSet>
      <dgm:spPr/>
    </dgm:pt>
    <dgm:pt modelId="{E824CADA-D132-4E81-84D2-BB8247D77D34}" type="pres">
      <dgm:prSet presAssocID="{DA5086FF-428C-4DF5-81C8-D79CCF89215E}" presName="desTx" presStyleLbl="revTx" presStyleIdx="3" presStyleCnt="6">
        <dgm:presLayoutVars/>
      </dgm:prSet>
      <dgm:spPr/>
    </dgm:pt>
    <dgm:pt modelId="{7A2B4F6E-0D33-4502-AB60-61949A6285A7}" type="pres">
      <dgm:prSet presAssocID="{AF35463B-0E62-403D-9064-70F606B4366A}" presName="sibTrans" presStyleCnt="0"/>
      <dgm:spPr/>
    </dgm:pt>
    <dgm:pt modelId="{A6849078-684A-4831-B86D-036476B1159C}" type="pres">
      <dgm:prSet presAssocID="{43D6FBA4-A6A9-4E2C-A46A-5EE103C2565C}" presName="compNode" presStyleCnt="0"/>
      <dgm:spPr/>
    </dgm:pt>
    <dgm:pt modelId="{60315C27-BE4B-433B-A410-66C02EA48650}" type="pres">
      <dgm:prSet presAssocID="{43D6FBA4-A6A9-4E2C-A46A-5EE103C2565C}" presName="bgRect" presStyleLbl="bgShp" presStyleIdx="3" presStyleCnt="4"/>
      <dgm:spPr/>
    </dgm:pt>
    <dgm:pt modelId="{5BC2CEB4-7803-4B17-A80D-DE7E0D0C61A7}" type="pres">
      <dgm:prSet presAssocID="{43D6FBA4-A6A9-4E2C-A46A-5EE103C2565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</dgm:pt>
    <dgm:pt modelId="{5BEBF017-9F3F-4517-A389-B05DB74D0FDB}" type="pres">
      <dgm:prSet presAssocID="{43D6FBA4-A6A9-4E2C-A46A-5EE103C2565C}" presName="spaceRect" presStyleCnt="0"/>
      <dgm:spPr/>
    </dgm:pt>
    <dgm:pt modelId="{E37DED83-74B5-468C-902D-C200E8D107E8}" type="pres">
      <dgm:prSet presAssocID="{43D6FBA4-A6A9-4E2C-A46A-5EE103C2565C}" presName="parTx" presStyleLbl="revTx" presStyleIdx="4" presStyleCnt="6">
        <dgm:presLayoutVars>
          <dgm:chMax val="0"/>
          <dgm:chPref val="0"/>
        </dgm:presLayoutVars>
      </dgm:prSet>
      <dgm:spPr/>
    </dgm:pt>
    <dgm:pt modelId="{85BFD386-F6B6-47E0-AE9D-E896EC8E9533}" type="pres">
      <dgm:prSet presAssocID="{43D6FBA4-A6A9-4E2C-A46A-5EE103C2565C}" presName="desTx" presStyleLbl="revTx" presStyleIdx="5" presStyleCnt="6">
        <dgm:presLayoutVars/>
      </dgm:prSet>
      <dgm:spPr/>
    </dgm:pt>
  </dgm:ptLst>
  <dgm:cxnLst>
    <dgm:cxn modelId="{B9FB8508-EDEA-4F0A-A7AC-60F4BE716BBC}" type="presOf" srcId="{6CDFA970-5DF6-44E7-9290-5024E145D64F}" destId="{555C0CA3-DCC8-4402-8B16-4947A318EA61}" srcOrd="0" destOrd="0" presId="urn:microsoft.com/office/officeart/2018/2/layout/IconVerticalSolidList"/>
    <dgm:cxn modelId="{AA19DE1F-005D-4430-BAD0-F48B3DE36450}" type="presOf" srcId="{0C25DAE8-B2F0-4726-914A-E07AD57DD9C0}" destId="{85BFD386-F6B6-47E0-AE9D-E896EC8E9533}" srcOrd="0" destOrd="0" presId="urn:microsoft.com/office/officeart/2018/2/layout/IconVerticalSolidList"/>
    <dgm:cxn modelId="{FD1EF748-51CD-4E67-B60F-92AFEDB9C222}" type="presOf" srcId="{43D6FBA4-A6A9-4E2C-A46A-5EE103C2565C}" destId="{E37DED83-74B5-468C-902D-C200E8D107E8}" srcOrd="0" destOrd="0" presId="urn:microsoft.com/office/officeart/2018/2/layout/IconVerticalSolidList"/>
    <dgm:cxn modelId="{E5A6366E-9346-4E32-B136-21F2AE593943}" type="presOf" srcId="{062B8FFC-0FA1-4D77-A537-F12A104C08A5}" destId="{E824CADA-D132-4E81-84D2-BB8247D77D34}" srcOrd="0" destOrd="0" presId="urn:microsoft.com/office/officeart/2018/2/layout/IconVerticalSolidList"/>
    <dgm:cxn modelId="{81569D57-CED6-4479-8E00-5556C8A6A908}" srcId="{43D6FBA4-A6A9-4E2C-A46A-5EE103C2565C}" destId="{0C25DAE8-B2F0-4726-914A-E07AD57DD9C0}" srcOrd="0" destOrd="0" parTransId="{5F4C5319-1D68-472B-AB9E-F0E492430467}" sibTransId="{92600423-2E11-4518-83EA-4710A29CC47C}"/>
    <dgm:cxn modelId="{12EE8D93-10D2-44E8-80BF-B6ECA311083B}" srcId="{35B8571D-EBFD-4D01-8A4C-AF564FF64BD9}" destId="{43D6FBA4-A6A9-4E2C-A46A-5EE103C2565C}" srcOrd="3" destOrd="0" parTransId="{3ECECCA7-0480-4C88-802C-39F24671C8CA}" sibTransId="{A9C78E18-DEA6-4288-9B95-D717D9F2813A}"/>
    <dgm:cxn modelId="{CF38F593-2DAD-4973-9499-768764BFA4D1}" srcId="{35B8571D-EBFD-4D01-8A4C-AF564FF64BD9}" destId="{6CDFA970-5DF6-44E7-9290-5024E145D64F}" srcOrd="0" destOrd="0" parTransId="{819DA79F-5B10-471C-A464-30DB2E5AEDFC}" sibTransId="{E5A6AE74-A6A0-4A74-B6E6-0D17AAC10F96}"/>
    <dgm:cxn modelId="{70CA44C3-2173-4867-9CAF-D688D82ADE50}" type="presOf" srcId="{DA5086FF-428C-4DF5-81C8-D79CCF89215E}" destId="{4F2817F8-5210-4A0C-865E-47E5C4414637}" srcOrd="0" destOrd="0" presId="urn:microsoft.com/office/officeart/2018/2/layout/IconVerticalSolidList"/>
    <dgm:cxn modelId="{A6E0F4C3-64C2-4D01-AE6D-F1EB7AEA7D8C}" type="presOf" srcId="{35B8571D-EBFD-4D01-8A4C-AF564FF64BD9}" destId="{C01F7C06-0242-4E91-8749-38874C02A0C9}" srcOrd="0" destOrd="0" presId="urn:microsoft.com/office/officeart/2018/2/layout/IconVerticalSolidList"/>
    <dgm:cxn modelId="{53CD09C5-3D43-4904-9EAE-580B8AE62DA3}" srcId="{35B8571D-EBFD-4D01-8A4C-AF564FF64BD9}" destId="{DA5086FF-428C-4DF5-81C8-D79CCF89215E}" srcOrd="2" destOrd="0" parTransId="{79B61590-EA15-4274-AAAC-4552C25740F9}" sibTransId="{AF35463B-0E62-403D-9064-70F606B4366A}"/>
    <dgm:cxn modelId="{D71114DD-AC65-48A3-AE92-EB912E705EA6}" srcId="{35B8571D-EBFD-4D01-8A4C-AF564FF64BD9}" destId="{C556BC06-1145-4E6E-B605-971684C0B726}" srcOrd="1" destOrd="0" parTransId="{1787B61B-DBB9-4835-84F5-05971E979920}" sibTransId="{557FC5C1-2ED3-44B3-93C7-51C4F85EBB73}"/>
    <dgm:cxn modelId="{0A8903F3-A2A6-47C0-9BCC-3596DC51BE27}" type="presOf" srcId="{C556BC06-1145-4E6E-B605-971684C0B726}" destId="{0A5D3789-32C6-4C76-889B-A4166DE57335}" srcOrd="0" destOrd="0" presId="urn:microsoft.com/office/officeart/2018/2/layout/IconVerticalSolidList"/>
    <dgm:cxn modelId="{B0D556FE-2663-4CBA-878B-ED07418CE100}" srcId="{DA5086FF-428C-4DF5-81C8-D79CCF89215E}" destId="{062B8FFC-0FA1-4D77-A537-F12A104C08A5}" srcOrd="0" destOrd="0" parTransId="{425CD8F0-4493-44DC-BFD2-2EFC60423192}" sibTransId="{450525A8-C39D-40A4-9119-400DA2467997}"/>
    <dgm:cxn modelId="{7BE2A929-EC53-4E7B-89CF-88A269183C9A}" type="presParOf" srcId="{C01F7C06-0242-4E91-8749-38874C02A0C9}" destId="{5DA9A351-73C4-4F82-B16E-974FF35AF2AA}" srcOrd="0" destOrd="0" presId="urn:microsoft.com/office/officeart/2018/2/layout/IconVerticalSolidList"/>
    <dgm:cxn modelId="{C233CDA2-F407-491D-99E1-556913BAFE15}" type="presParOf" srcId="{5DA9A351-73C4-4F82-B16E-974FF35AF2AA}" destId="{4E774287-F895-40DC-B263-2A7F61970D31}" srcOrd="0" destOrd="0" presId="urn:microsoft.com/office/officeart/2018/2/layout/IconVerticalSolidList"/>
    <dgm:cxn modelId="{1EE9D89B-6B01-4848-BA12-40CBF6FA9CEA}" type="presParOf" srcId="{5DA9A351-73C4-4F82-B16E-974FF35AF2AA}" destId="{082AD8E5-4D98-451E-A61E-7CB2F4760503}" srcOrd="1" destOrd="0" presId="urn:microsoft.com/office/officeart/2018/2/layout/IconVerticalSolidList"/>
    <dgm:cxn modelId="{4C068D0A-E5D0-48D8-BA56-70EF4DDA498D}" type="presParOf" srcId="{5DA9A351-73C4-4F82-B16E-974FF35AF2AA}" destId="{63503333-5655-41D6-8533-336BD2243E68}" srcOrd="2" destOrd="0" presId="urn:microsoft.com/office/officeart/2018/2/layout/IconVerticalSolidList"/>
    <dgm:cxn modelId="{938EA089-31C4-42D4-8058-61202AD0BD18}" type="presParOf" srcId="{5DA9A351-73C4-4F82-B16E-974FF35AF2AA}" destId="{555C0CA3-DCC8-4402-8B16-4947A318EA61}" srcOrd="3" destOrd="0" presId="urn:microsoft.com/office/officeart/2018/2/layout/IconVerticalSolidList"/>
    <dgm:cxn modelId="{D17E6FA4-DEC4-4FA9-8172-717AA2771D47}" type="presParOf" srcId="{C01F7C06-0242-4E91-8749-38874C02A0C9}" destId="{460EEC01-2745-491E-88F1-4C10AE9977B5}" srcOrd="1" destOrd="0" presId="urn:microsoft.com/office/officeart/2018/2/layout/IconVerticalSolidList"/>
    <dgm:cxn modelId="{C8884E45-A739-43C8-8494-488C9646BBED}" type="presParOf" srcId="{C01F7C06-0242-4E91-8749-38874C02A0C9}" destId="{26001536-CAE2-46C9-8D54-698D1861A796}" srcOrd="2" destOrd="0" presId="urn:microsoft.com/office/officeart/2018/2/layout/IconVerticalSolidList"/>
    <dgm:cxn modelId="{97A6A5AB-C008-4458-B836-418AEE530084}" type="presParOf" srcId="{26001536-CAE2-46C9-8D54-698D1861A796}" destId="{7E27198A-3886-41F3-B75D-DF5B501BC7F7}" srcOrd="0" destOrd="0" presId="urn:microsoft.com/office/officeart/2018/2/layout/IconVerticalSolidList"/>
    <dgm:cxn modelId="{956E16EA-2782-4CCB-AC7E-15B3099D0D53}" type="presParOf" srcId="{26001536-CAE2-46C9-8D54-698D1861A796}" destId="{4DCEED8A-1163-47E4-9097-BF88558687EA}" srcOrd="1" destOrd="0" presId="urn:microsoft.com/office/officeart/2018/2/layout/IconVerticalSolidList"/>
    <dgm:cxn modelId="{0B9F6254-2954-4BCC-813D-27D07C43DD36}" type="presParOf" srcId="{26001536-CAE2-46C9-8D54-698D1861A796}" destId="{43F5AAF8-7165-468A-8982-89F34838EED6}" srcOrd="2" destOrd="0" presId="urn:microsoft.com/office/officeart/2018/2/layout/IconVerticalSolidList"/>
    <dgm:cxn modelId="{F69EDA86-3245-4E21-8254-D05A45F32CF5}" type="presParOf" srcId="{26001536-CAE2-46C9-8D54-698D1861A796}" destId="{0A5D3789-32C6-4C76-889B-A4166DE57335}" srcOrd="3" destOrd="0" presId="urn:microsoft.com/office/officeart/2018/2/layout/IconVerticalSolidList"/>
    <dgm:cxn modelId="{609C1332-A527-4DFF-9788-A2E0AE036358}" type="presParOf" srcId="{C01F7C06-0242-4E91-8749-38874C02A0C9}" destId="{530C52B1-1859-4426-BF0E-75314245E8AB}" srcOrd="3" destOrd="0" presId="urn:microsoft.com/office/officeart/2018/2/layout/IconVerticalSolidList"/>
    <dgm:cxn modelId="{ABFEDBE4-633B-4F26-89F4-9C355D2EEB66}" type="presParOf" srcId="{C01F7C06-0242-4E91-8749-38874C02A0C9}" destId="{5F21D607-35FC-4B53-97BE-172EC1F0BE47}" srcOrd="4" destOrd="0" presId="urn:microsoft.com/office/officeart/2018/2/layout/IconVerticalSolidList"/>
    <dgm:cxn modelId="{7640C721-87B5-4EAA-931F-20FD721FB9CE}" type="presParOf" srcId="{5F21D607-35FC-4B53-97BE-172EC1F0BE47}" destId="{592DF27B-3B6C-4B0C-A144-0D10A3AA016B}" srcOrd="0" destOrd="0" presId="urn:microsoft.com/office/officeart/2018/2/layout/IconVerticalSolidList"/>
    <dgm:cxn modelId="{D0FE7C79-7756-4653-8A5A-985A04BE58A5}" type="presParOf" srcId="{5F21D607-35FC-4B53-97BE-172EC1F0BE47}" destId="{89D64B75-84E2-486E-8CAB-D965D5421BE6}" srcOrd="1" destOrd="0" presId="urn:microsoft.com/office/officeart/2018/2/layout/IconVerticalSolidList"/>
    <dgm:cxn modelId="{64F4E52C-B683-42D6-8331-85FAA07DE3DF}" type="presParOf" srcId="{5F21D607-35FC-4B53-97BE-172EC1F0BE47}" destId="{0621DC9B-4B61-4C5E-9A5A-1FD9A9205DD7}" srcOrd="2" destOrd="0" presId="urn:microsoft.com/office/officeart/2018/2/layout/IconVerticalSolidList"/>
    <dgm:cxn modelId="{ED2C25BF-D0F1-4A26-A948-D5EEF83FCC4D}" type="presParOf" srcId="{5F21D607-35FC-4B53-97BE-172EC1F0BE47}" destId="{4F2817F8-5210-4A0C-865E-47E5C4414637}" srcOrd="3" destOrd="0" presId="urn:microsoft.com/office/officeart/2018/2/layout/IconVerticalSolidList"/>
    <dgm:cxn modelId="{969687B8-3C7B-46ED-BF36-23DD213F15FA}" type="presParOf" srcId="{5F21D607-35FC-4B53-97BE-172EC1F0BE47}" destId="{E824CADA-D132-4E81-84D2-BB8247D77D34}" srcOrd="4" destOrd="0" presId="urn:microsoft.com/office/officeart/2018/2/layout/IconVerticalSolidList"/>
    <dgm:cxn modelId="{CC5901B0-D6DE-4602-A277-6052E88A9F5F}" type="presParOf" srcId="{C01F7C06-0242-4E91-8749-38874C02A0C9}" destId="{7A2B4F6E-0D33-4502-AB60-61949A6285A7}" srcOrd="5" destOrd="0" presId="urn:microsoft.com/office/officeart/2018/2/layout/IconVerticalSolidList"/>
    <dgm:cxn modelId="{CCF86B6A-40CC-4733-94BA-DF07808DCE32}" type="presParOf" srcId="{C01F7C06-0242-4E91-8749-38874C02A0C9}" destId="{A6849078-684A-4831-B86D-036476B1159C}" srcOrd="6" destOrd="0" presId="urn:microsoft.com/office/officeart/2018/2/layout/IconVerticalSolidList"/>
    <dgm:cxn modelId="{349BDEE0-17E8-4379-80AB-5E5201ECECF0}" type="presParOf" srcId="{A6849078-684A-4831-B86D-036476B1159C}" destId="{60315C27-BE4B-433B-A410-66C02EA48650}" srcOrd="0" destOrd="0" presId="urn:microsoft.com/office/officeart/2018/2/layout/IconVerticalSolidList"/>
    <dgm:cxn modelId="{416B76D0-AA3D-4703-B647-D5702D8EDB47}" type="presParOf" srcId="{A6849078-684A-4831-B86D-036476B1159C}" destId="{5BC2CEB4-7803-4B17-A80D-DE7E0D0C61A7}" srcOrd="1" destOrd="0" presId="urn:microsoft.com/office/officeart/2018/2/layout/IconVerticalSolidList"/>
    <dgm:cxn modelId="{FF469848-C81B-4583-84C8-4F150CFCAC8E}" type="presParOf" srcId="{A6849078-684A-4831-B86D-036476B1159C}" destId="{5BEBF017-9F3F-4517-A389-B05DB74D0FDB}" srcOrd="2" destOrd="0" presId="urn:microsoft.com/office/officeart/2018/2/layout/IconVerticalSolidList"/>
    <dgm:cxn modelId="{1D3532C8-767F-401F-967A-25B823E05397}" type="presParOf" srcId="{A6849078-684A-4831-B86D-036476B1159C}" destId="{E37DED83-74B5-468C-902D-C200E8D107E8}" srcOrd="3" destOrd="0" presId="urn:microsoft.com/office/officeart/2018/2/layout/IconVerticalSolidList"/>
    <dgm:cxn modelId="{79BAB251-D875-412A-875E-650DBE8293BA}" type="presParOf" srcId="{A6849078-684A-4831-B86D-036476B1159C}" destId="{85BFD386-F6B6-47E0-AE9D-E896EC8E953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C9D5C-9459-4008-87FE-B8B72C0210CC}">
      <dsp:nvSpPr>
        <dsp:cNvPr id="0" name=""/>
        <dsp:cNvSpPr/>
      </dsp:nvSpPr>
      <dsp:spPr>
        <a:xfrm>
          <a:off x="0" y="391146"/>
          <a:ext cx="10515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BE5CDE-9B8B-4A4B-886A-7CDDF223B7B0}">
      <dsp:nvSpPr>
        <dsp:cNvPr id="0" name=""/>
        <dsp:cNvSpPr/>
      </dsp:nvSpPr>
      <dsp:spPr>
        <a:xfrm>
          <a:off x="525780" y="81186"/>
          <a:ext cx="73609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Introduction</a:t>
          </a:r>
        </a:p>
      </dsp:txBody>
      <dsp:txXfrm>
        <a:off x="556042" y="111448"/>
        <a:ext cx="7300396" cy="559396"/>
      </dsp:txXfrm>
    </dsp:sp>
    <dsp:sp modelId="{FBC9DFD2-28E3-4355-954E-35E270F126E3}">
      <dsp:nvSpPr>
        <dsp:cNvPr id="0" name=""/>
        <dsp:cNvSpPr/>
      </dsp:nvSpPr>
      <dsp:spPr>
        <a:xfrm>
          <a:off x="0" y="1343706"/>
          <a:ext cx="10515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859B8-8DD0-459E-8286-AEBC32A411A1}">
      <dsp:nvSpPr>
        <dsp:cNvPr id="0" name=""/>
        <dsp:cNvSpPr/>
      </dsp:nvSpPr>
      <dsp:spPr>
        <a:xfrm>
          <a:off x="525780" y="1033746"/>
          <a:ext cx="73609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baseline="0" dirty="0"/>
            <a:t>Methodology &amp; </a:t>
          </a:r>
          <a:r>
            <a:rPr lang="en-US" sz="2100" b="1" kern="1200" dirty="0"/>
            <a:t>Data</a:t>
          </a:r>
          <a:r>
            <a:rPr lang="en-US" sz="2100" b="1" kern="1200" baseline="0" dirty="0"/>
            <a:t> </a:t>
          </a:r>
          <a:endParaRPr lang="en-US" sz="2100" b="1" kern="1200" dirty="0"/>
        </a:p>
      </dsp:txBody>
      <dsp:txXfrm>
        <a:off x="556042" y="1064008"/>
        <a:ext cx="7300396" cy="559396"/>
      </dsp:txXfrm>
    </dsp:sp>
    <dsp:sp modelId="{43933AE9-0D56-4853-A78C-A848ED6034E0}">
      <dsp:nvSpPr>
        <dsp:cNvPr id="0" name=""/>
        <dsp:cNvSpPr/>
      </dsp:nvSpPr>
      <dsp:spPr>
        <a:xfrm>
          <a:off x="0" y="2296266"/>
          <a:ext cx="10515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99B005-56D1-42AF-9FF4-8819FCAADC3F}">
      <dsp:nvSpPr>
        <dsp:cNvPr id="0" name=""/>
        <dsp:cNvSpPr/>
      </dsp:nvSpPr>
      <dsp:spPr>
        <a:xfrm>
          <a:off x="525780" y="1986306"/>
          <a:ext cx="73609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Analysis &amp; Result</a:t>
          </a:r>
        </a:p>
      </dsp:txBody>
      <dsp:txXfrm>
        <a:off x="556042" y="2016568"/>
        <a:ext cx="7300396" cy="559396"/>
      </dsp:txXfrm>
    </dsp:sp>
    <dsp:sp modelId="{DED09F1D-1354-4AEA-A61E-BC16A225B0B1}">
      <dsp:nvSpPr>
        <dsp:cNvPr id="0" name=""/>
        <dsp:cNvSpPr/>
      </dsp:nvSpPr>
      <dsp:spPr>
        <a:xfrm>
          <a:off x="0" y="3248826"/>
          <a:ext cx="10515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61C06-BDC1-4AAC-926F-3FB6A34DB8F2}">
      <dsp:nvSpPr>
        <dsp:cNvPr id="0" name=""/>
        <dsp:cNvSpPr/>
      </dsp:nvSpPr>
      <dsp:spPr>
        <a:xfrm>
          <a:off x="525780" y="2938866"/>
          <a:ext cx="73609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Conclusion &amp; Next Steps</a:t>
          </a:r>
        </a:p>
      </dsp:txBody>
      <dsp:txXfrm>
        <a:off x="556042" y="2969128"/>
        <a:ext cx="730039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74287-F895-40DC-B263-2A7F61970D31}">
      <dsp:nvSpPr>
        <dsp:cNvPr id="0" name=""/>
        <dsp:cNvSpPr/>
      </dsp:nvSpPr>
      <dsp:spPr>
        <a:xfrm>
          <a:off x="0" y="1601"/>
          <a:ext cx="10515600" cy="8119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82AD8E5-4D98-451E-A61E-7CB2F4760503}">
      <dsp:nvSpPr>
        <dsp:cNvPr id="0" name=""/>
        <dsp:cNvSpPr/>
      </dsp:nvSpPr>
      <dsp:spPr>
        <a:xfrm>
          <a:off x="245600" y="184280"/>
          <a:ext cx="446546" cy="4465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55C0CA3-DCC8-4402-8B16-4947A318EA61}">
      <dsp:nvSpPr>
        <dsp:cNvPr id="0" name=""/>
        <dsp:cNvSpPr/>
      </dsp:nvSpPr>
      <dsp:spPr>
        <a:xfrm>
          <a:off x="937747" y="1601"/>
          <a:ext cx="9577852" cy="811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926" tIns="85926" rIns="85926" bIns="8592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Effective forecasting models are important to make informed decisions</a:t>
          </a:r>
        </a:p>
      </dsp:txBody>
      <dsp:txXfrm>
        <a:off x="937747" y="1601"/>
        <a:ext cx="9577852" cy="811902"/>
      </dsp:txXfrm>
    </dsp:sp>
    <dsp:sp modelId="{7E27198A-3886-41F3-B75D-DF5B501BC7F7}">
      <dsp:nvSpPr>
        <dsp:cNvPr id="0" name=""/>
        <dsp:cNvSpPr/>
      </dsp:nvSpPr>
      <dsp:spPr>
        <a:xfrm>
          <a:off x="0" y="1016480"/>
          <a:ext cx="10515600" cy="8119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DCEED8A-1163-47E4-9097-BF88558687EA}">
      <dsp:nvSpPr>
        <dsp:cNvPr id="0" name=""/>
        <dsp:cNvSpPr/>
      </dsp:nvSpPr>
      <dsp:spPr>
        <a:xfrm>
          <a:off x="245600" y="1199158"/>
          <a:ext cx="446546" cy="4465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A5D3789-32C6-4C76-889B-A4166DE57335}">
      <dsp:nvSpPr>
        <dsp:cNvPr id="0" name=""/>
        <dsp:cNvSpPr/>
      </dsp:nvSpPr>
      <dsp:spPr>
        <a:xfrm>
          <a:off x="937747" y="1016480"/>
          <a:ext cx="9577852" cy="811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926" tIns="85926" rIns="85926" bIns="8592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Standard &amp; Poor 500 (S&amp;P 500) is a well-diversified Market Cap Weighted Index </a:t>
          </a:r>
        </a:p>
      </dsp:txBody>
      <dsp:txXfrm>
        <a:off x="937747" y="1016480"/>
        <a:ext cx="9577852" cy="811902"/>
      </dsp:txXfrm>
    </dsp:sp>
    <dsp:sp modelId="{592DF27B-3B6C-4B0C-A144-0D10A3AA016B}">
      <dsp:nvSpPr>
        <dsp:cNvPr id="0" name=""/>
        <dsp:cNvSpPr/>
      </dsp:nvSpPr>
      <dsp:spPr>
        <a:xfrm>
          <a:off x="0" y="2031358"/>
          <a:ext cx="10515600" cy="8119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9D64B75-84E2-486E-8CAB-D965D5421BE6}">
      <dsp:nvSpPr>
        <dsp:cNvPr id="0" name=""/>
        <dsp:cNvSpPr/>
      </dsp:nvSpPr>
      <dsp:spPr>
        <a:xfrm>
          <a:off x="245600" y="2214036"/>
          <a:ext cx="446546" cy="4465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F2817F8-5210-4A0C-865E-47E5C4414637}">
      <dsp:nvSpPr>
        <dsp:cNvPr id="0" name=""/>
        <dsp:cNvSpPr/>
      </dsp:nvSpPr>
      <dsp:spPr>
        <a:xfrm>
          <a:off x="937747" y="2031358"/>
          <a:ext cx="4732020" cy="811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926" tIns="85926" rIns="85926" bIns="8592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Potential influential factors:</a:t>
          </a:r>
          <a:r>
            <a:rPr lang="en-US" sz="2000" kern="1200" dirty="0"/>
            <a:t> </a:t>
          </a:r>
        </a:p>
      </dsp:txBody>
      <dsp:txXfrm>
        <a:off x="937747" y="2031358"/>
        <a:ext cx="4732020" cy="811902"/>
      </dsp:txXfrm>
    </dsp:sp>
    <dsp:sp modelId="{E824CADA-D132-4E81-84D2-BB8247D77D34}">
      <dsp:nvSpPr>
        <dsp:cNvPr id="0" name=""/>
        <dsp:cNvSpPr/>
      </dsp:nvSpPr>
      <dsp:spPr>
        <a:xfrm>
          <a:off x="5669767" y="2031358"/>
          <a:ext cx="4845832" cy="811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926" tIns="85926" rIns="85926" bIns="8592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Macroeconomic conditions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Technical indicators</a:t>
          </a:r>
        </a:p>
      </dsp:txBody>
      <dsp:txXfrm>
        <a:off x="5669767" y="2031358"/>
        <a:ext cx="4845832" cy="811902"/>
      </dsp:txXfrm>
    </dsp:sp>
    <dsp:sp modelId="{60315C27-BE4B-433B-A410-66C02EA48650}">
      <dsp:nvSpPr>
        <dsp:cNvPr id="0" name=""/>
        <dsp:cNvSpPr/>
      </dsp:nvSpPr>
      <dsp:spPr>
        <a:xfrm>
          <a:off x="0" y="3046237"/>
          <a:ext cx="10515600" cy="8119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BC2CEB4-7803-4B17-A80D-DE7E0D0C61A7}">
      <dsp:nvSpPr>
        <dsp:cNvPr id="0" name=""/>
        <dsp:cNvSpPr/>
      </dsp:nvSpPr>
      <dsp:spPr>
        <a:xfrm>
          <a:off x="245600" y="3228915"/>
          <a:ext cx="446546" cy="4465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37DED83-74B5-468C-902D-C200E8D107E8}">
      <dsp:nvSpPr>
        <dsp:cNvPr id="0" name=""/>
        <dsp:cNvSpPr/>
      </dsp:nvSpPr>
      <dsp:spPr>
        <a:xfrm>
          <a:off x="937747" y="3046237"/>
          <a:ext cx="4732020" cy="811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926" tIns="85926" rIns="85926" bIns="8592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Portfolio construction strategy </a:t>
          </a:r>
        </a:p>
      </dsp:txBody>
      <dsp:txXfrm>
        <a:off x="937747" y="3046237"/>
        <a:ext cx="4732020" cy="811902"/>
      </dsp:txXfrm>
    </dsp:sp>
    <dsp:sp modelId="{85BFD386-F6B6-47E0-AE9D-E896EC8E9533}">
      <dsp:nvSpPr>
        <dsp:cNvPr id="0" name=""/>
        <dsp:cNvSpPr/>
      </dsp:nvSpPr>
      <dsp:spPr>
        <a:xfrm>
          <a:off x="5669767" y="3046237"/>
          <a:ext cx="4845832" cy="811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926" tIns="85926" rIns="85926" bIns="8592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Modern Portfolio Theory (MPT)</a:t>
          </a:r>
          <a:endParaRPr lang="en-US" sz="1500" b="1" kern="1200" dirty="0"/>
        </a:p>
      </dsp:txBody>
      <dsp:txXfrm>
        <a:off x="5669767" y="3046237"/>
        <a:ext cx="4845832" cy="811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886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109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842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66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07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319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56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313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666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871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29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17" r:id="rId6"/>
    <p:sldLayoutId id="2147483813" r:id="rId7"/>
    <p:sldLayoutId id="2147483814" r:id="rId8"/>
    <p:sldLayoutId id="2147483815" r:id="rId9"/>
    <p:sldLayoutId id="2147483816" r:id="rId10"/>
    <p:sldLayoutId id="21474838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hyperlink" Target="https://www.investopedia.com/articles/exchangetradedfunds/08/market-equal-weight.asp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" TargetMode="External"/><Relationship Id="rId2" Type="http://schemas.openxmlformats.org/officeDocument/2006/relationships/hyperlink" Target="https://pypi.org/project/yfinan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rjbq7.github.io/ta-lib/" TargetMode="Externa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42">
            <a:extLst>
              <a:ext uri="{FF2B5EF4-FFF2-40B4-BE49-F238E27FC236}">
                <a16:creationId xmlns:a16="http://schemas.microsoft.com/office/drawing/2014/main" id="{46187E64-7A77-4D13-A5F4-9AEC282B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1" name="!!Arc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818" y="1370171"/>
            <a:ext cx="5085580" cy="2387600"/>
          </a:xfrm>
        </p:spPr>
        <p:txBody>
          <a:bodyPr>
            <a:normAutofit/>
          </a:bodyPr>
          <a:lstStyle/>
          <a:p>
            <a:pPr algn="l"/>
            <a:r>
              <a:rPr lang="en-US" sz="3500" b="1" i="0" u="none" strike="noStrike" dirty="0">
                <a:solidFill>
                  <a:srgbClr val="000000"/>
                </a:solidFill>
                <a:effectLst/>
              </a:rPr>
              <a:t>S&amp;P 500 forecasting &amp; Portfolio Construction </a:t>
            </a:r>
            <a:endParaRPr lang="en-US" sz="3500" dirty="0"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2818" y="3849845"/>
            <a:ext cx="5085580" cy="188175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+mj-lt"/>
              </a:rPr>
              <a:t>Jinghan Chen</a:t>
            </a:r>
          </a:p>
        </p:txBody>
      </p:sp>
      <p:sp>
        <p:nvSpPr>
          <p:cNvPr id="1042" name="!!Oval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The Awkward Relationship Between Markets and the Economy | Kiplinger">
            <a:extLst>
              <a:ext uri="{FF2B5EF4-FFF2-40B4-BE49-F238E27FC236}">
                <a16:creationId xmlns:a16="http://schemas.microsoft.com/office/drawing/2014/main" id="{600CF3D8-5417-4740-8BE3-9E0368E02E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5" r="20595"/>
          <a:stretch/>
        </p:blipFill>
        <p:spPr bwMode="auto">
          <a:xfrm>
            <a:off x="6521381" y="773723"/>
            <a:ext cx="5194998" cy="5194998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!!Rectangle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806" y="4790720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E0919AE-B384-4D4A-9837-F629B1CF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B2228-2863-46BF-9CAC-9D9B0166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>
            <a:normAutofit/>
          </a:bodyPr>
          <a:lstStyle/>
          <a:p>
            <a:r>
              <a:rPr lang="en-US" dirty="0"/>
              <a:t>Impact of the Federal Reserve (FED)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49" y="1533388"/>
            <a:ext cx="754056" cy="7336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723B7F3-24D5-4D6E-B092-162D930D8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6" y="486185"/>
            <a:ext cx="4068211" cy="2542632"/>
          </a:xfrm>
          <a:custGeom>
            <a:avLst/>
            <a:gdLst/>
            <a:ahLst/>
            <a:cxnLst/>
            <a:rect l="l" t="t" r="r" b="b"/>
            <a:pathLst>
              <a:path w="4252881" h="4252881">
                <a:moveTo>
                  <a:pt x="95137" y="0"/>
                </a:moveTo>
                <a:lnTo>
                  <a:pt x="4157744" y="0"/>
                </a:lnTo>
                <a:cubicBezTo>
                  <a:pt x="4210287" y="0"/>
                  <a:pt x="4252881" y="42594"/>
                  <a:pt x="4252881" y="95137"/>
                </a:cubicBezTo>
                <a:lnTo>
                  <a:pt x="4252881" y="4157744"/>
                </a:lnTo>
                <a:cubicBezTo>
                  <a:pt x="4252881" y="4210287"/>
                  <a:pt x="4210287" y="4252881"/>
                  <a:pt x="4157744" y="4252881"/>
                </a:cubicBezTo>
                <a:lnTo>
                  <a:pt x="95137" y="4252881"/>
                </a:lnTo>
                <a:cubicBezTo>
                  <a:pt x="42594" y="4252881"/>
                  <a:pt x="0" y="4210287"/>
                  <a:pt x="0" y="4157744"/>
                </a:cubicBezTo>
                <a:lnTo>
                  <a:pt x="0" y="95137"/>
                </a:lnTo>
                <a:cubicBezTo>
                  <a:pt x="0" y="42594"/>
                  <a:pt x="42594" y="0"/>
                  <a:pt x="95137" y="0"/>
                </a:cubicBezTo>
                <a:close/>
              </a:path>
            </a:pathLst>
          </a:custGeom>
        </p:spPr>
      </p:pic>
      <p:pic>
        <p:nvPicPr>
          <p:cNvPr id="3074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5071110-AEF2-48EE-9AAE-5C32162B3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5796" y="3618236"/>
            <a:ext cx="3819436" cy="2387147"/>
          </a:xfrm>
          <a:custGeom>
            <a:avLst/>
            <a:gdLst/>
            <a:ahLst/>
            <a:cxnLst/>
            <a:rect l="l" t="t" r="r" b="b"/>
            <a:pathLst>
              <a:path w="4252881" h="4252881">
                <a:moveTo>
                  <a:pt x="95137" y="0"/>
                </a:moveTo>
                <a:lnTo>
                  <a:pt x="4157744" y="0"/>
                </a:lnTo>
                <a:cubicBezTo>
                  <a:pt x="4210287" y="0"/>
                  <a:pt x="4252881" y="42594"/>
                  <a:pt x="4252881" y="95137"/>
                </a:cubicBezTo>
                <a:lnTo>
                  <a:pt x="4252881" y="4157744"/>
                </a:lnTo>
                <a:cubicBezTo>
                  <a:pt x="4252881" y="4210287"/>
                  <a:pt x="4210287" y="4252881"/>
                  <a:pt x="4157744" y="4252881"/>
                </a:cubicBezTo>
                <a:lnTo>
                  <a:pt x="95137" y="4252881"/>
                </a:lnTo>
                <a:cubicBezTo>
                  <a:pt x="42594" y="4252881"/>
                  <a:pt x="0" y="4210287"/>
                  <a:pt x="0" y="4157744"/>
                </a:cubicBezTo>
                <a:lnTo>
                  <a:pt x="0" y="95137"/>
                </a:lnTo>
                <a:cubicBezTo>
                  <a:pt x="0" y="42594"/>
                  <a:pt x="42594" y="0"/>
                  <a:pt x="9513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107D50C9-F568-423A-A839-B49874AAE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86024" y="4442435"/>
            <a:ext cx="624734" cy="62473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3F19-F0CF-479B-B2DB-E9F3F666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294" y="1946684"/>
            <a:ext cx="5397237" cy="4351338"/>
          </a:xfrm>
        </p:spPr>
        <p:txBody>
          <a:bodyPr>
            <a:noAutofit/>
          </a:bodyPr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yield spread is around the market return</a:t>
            </a:r>
            <a:r>
              <a:rPr lang="en-US" sz="2300" dirty="0"/>
              <a:t> </a:t>
            </a:r>
          </a:p>
          <a:p>
            <a:r>
              <a:rPr lang="en-US" sz="2300" dirty="0">
                <a:latin typeface="Times New Roman" panose="02020603050405020304" pitchFamily="18" charset="0"/>
              </a:rPr>
              <a:t>O</a:t>
            </a:r>
            <a:r>
              <a:rPr lang="en-US" sz="2300" b="0" i="0" u="none" strike="noStrike" dirty="0">
                <a:effectLst/>
                <a:latin typeface="Times New Roman" panose="02020603050405020304" pitchFamily="18" charset="0"/>
              </a:rPr>
              <a:t>utperform around 4 months going into the yield curve inversion as investors anticipate FED policies outlook to significantly impact yield curve </a:t>
            </a:r>
          </a:p>
          <a:p>
            <a:pPr lvl="1"/>
            <a:r>
              <a:rPr lang="en-US" sz="1900" b="0" i="0" u="none" strike="noStrike" dirty="0">
                <a:effectLst/>
                <a:latin typeface="Times New Roman" panose="02020603050405020304" pitchFamily="18" charset="0"/>
              </a:rPr>
              <a:t>Rally after the yield curve inverted </a:t>
            </a:r>
          </a:p>
          <a:p>
            <a:r>
              <a:rPr lang="en-US" sz="2300" dirty="0">
                <a:latin typeface="Times New Roman" panose="02020603050405020304" pitchFamily="18" charset="0"/>
              </a:rPr>
              <a:t>R</a:t>
            </a:r>
            <a:r>
              <a:rPr lang="en-US" sz="2300" b="0" i="0" u="none" strike="noStrike" dirty="0">
                <a:effectLst/>
                <a:latin typeface="Times New Roman" panose="02020603050405020304" pitchFamily="18" charset="0"/>
              </a:rPr>
              <a:t>eact differently based on the FED rate changes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</a:rPr>
              <a:t>Out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</a:rPr>
              <a:t>perform under a modest raise follow by a small dip after the rate hike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</a:rPr>
              <a:t>Extremely v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</a:rPr>
              <a:t>olatile under large drop </a:t>
            </a:r>
          </a:p>
          <a:p>
            <a:pPr lvl="1"/>
            <a:endParaRPr lang="en-US" sz="2300" b="0" i="0" u="none" strike="noStrike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484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A331A-57CC-431D-9A4A-3C8118C9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61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</a:t>
            </a:r>
            <a:r>
              <a:rPr 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FED vs Inflation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2692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72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3C185-35E8-4890-99D5-7DF36B6ED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>
            <a:norm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FED vs Inflation</a:t>
            </a:r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97FE316-C54D-49AC-AC2E-E1C0F756A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353" y="1202245"/>
            <a:ext cx="4555700" cy="1526158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Freeform: Shape 74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0ED413E-7F28-4DB4-BD68-D54944141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0785" y="3526029"/>
            <a:ext cx="4373268" cy="2733293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00827-E2E0-4ACC-A6A3-BD399F69E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294" y="1946684"/>
            <a:ext cx="5397237" cy="4351338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Tend</a:t>
            </a:r>
            <a:r>
              <a:rPr lang="en-US" sz="23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to raise the FED funds rate when the CPI is raising </a:t>
            </a:r>
          </a:p>
          <a:p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sz="23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end to have negative returns when the FED has large policy changes</a:t>
            </a:r>
          </a:p>
          <a:p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sz="23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ore policy changes in the mid-level inflation environment</a:t>
            </a:r>
          </a:p>
          <a:p>
            <a:r>
              <a:rPr lang="en-US" sz="23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Tends to </a:t>
            </a:r>
            <a:r>
              <a:rPr lang="en-US" sz="23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raise</a:t>
            </a:r>
            <a:r>
              <a:rPr lang="en-US" sz="23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 FED funds rate in an inflationary environment to tighten the economy and </a:t>
            </a:r>
            <a:r>
              <a:rPr lang="en-US" sz="23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drop</a:t>
            </a:r>
            <a:r>
              <a:rPr lang="en-US" sz="23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 FED </a:t>
            </a:r>
            <a:r>
              <a:rPr lang="en-US" sz="23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funds rates to </a:t>
            </a:r>
            <a:r>
              <a:rPr lang="en-US" sz="23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stimulate the economy </a:t>
            </a:r>
            <a:endParaRPr lang="en-US" sz="2300" dirty="0"/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025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A331A-57CC-431D-9A4A-3C8118C9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61" y="3594022"/>
            <a:ext cx="6589707" cy="1538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</a:t>
            </a:r>
            <a:r>
              <a:rPr 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Technical Indicators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107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73B1F-EF88-4B87-9B5B-AB1C0203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56" y="486184"/>
            <a:ext cx="5397237" cy="1325563"/>
          </a:xfrm>
        </p:spPr>
        <p:txBody>
          <a:bodyPr>
            <a:normAutofit/>
          </a:bodyPr>
          <a:lstStyle/>
          <a:p>
            <a:r>
              <a:rPr lang="en-US" dirty="0"/>
              <a:t>Technical Indicators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443B6-30CA-40FA-A175-6F5847B2E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56" y="1946684"/>
            <a:ext cx="5397237" cy="4351338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3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ADX key levels: </a:t>
            </a:r>
            <a:r>
              <a:rPr lang="en-US" sz="23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25 &amp; 50 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ideways movement, continue in the direction of the breakout  </a:t>
            </a:r>
          </a:p>
          <a:p>
            <a:pPr lvl="1">
              <a:spcBef>
                <a:spcPts val="0"/>
              </a:spcBef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Cross over vs cros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s under </a:t>
            </a:r>
            <a:endParaRPr lang="en-US" sz="2000" b="0" dirty="0">
              <a:effectLst/>
            </a:endParaRPr>
          </a:p>
          <a:p>
            <a:r>
              <a:rPr lang="en-US" sz="23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RSI key levels: </a:t>
            </a:r>
            <a:r>
              <a:rPr lang="en-US" sz="23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30 &amp; 70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Overbought vs oversold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ross over 70 &gt; cross over 30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rade when RSI crosses over 70 as it has the highest expected return and lowest volatility and realize profit/ cut loss when RSI crosses under key levels </a:t>
            </a:r>
            <a:endParaRPr lang="en-US" sz="2000" dirty="0"/>
          </a:p>
        </p:txBody>
      </p:sp>
      <p:pic>
        <p:nvPicPr>
          <p:cNvPr id="1026" name="Picture 2" descr="Table&#10;&#10;Description automatically generated">
            <a:extLst>
              <a:ext uri="{FF2B5EF4-FFF2-40B4-BE49-F238E27FC236}">
                <a16:creationId xmlns:a16="http://schemas.microsoft.com/office/drawing/2014/main" id="{0C32AB12-5344-4BDF-9090-775F5AC16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98100" y="729136"/>
            <a:ext cx="4555700" cy="2472376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Table&#10;&#10;Description automatically generated">
            <a:extLst>
              <a:ext uri="{FF2B5EF4-FFF2-40B4-BE49-F238E27FC236}">
                <a16:creationId xmlns:a16="http://schemas.microsoft.com/office/drawing/2014/main" id="{31349B26-E9CB-409B-9E9A-E2431D087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98100" y="3607408"/>
            <a:ext cx="4555700" cy="2570534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Arc 76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04802" flipH="1">
            <a:off x="6443172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8CB33-9097-43D0-8165-79F424F847FF}"/>
              </a:ext>
            </a:extLst>
          </p:cNvPr>
          <p:cNvSpPr txBox="1"/>
          <p:nvPr/>
        </p:nvSpPr>
        <p:spPr>
          <a:xfrm>
            <a:off x="7447282" y="897924"/>
            <a:ext cx="73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B3177D-3EAA-4531-890E-19338446ACD9}"/>
              </a:ext>
            </a:extLst>
          </p:cNvPr>
          <p:cNvSpPr txBox="1"/>
          <p:nvPr/>
        </p:nvSpPr>
        <p:spPr>
          <a:xfrm>
            <a:off x="7620277" y="3745982"/>
            <a:ext cx="73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RSI</a:t>
            </a:r>
          </a:p>
        </p:txBody>
      </p:sp>
    </p:spTree>
    <p:extLst>
      <p:ext uri="{BB962C8B-B14F-4D97-AF65-F5344CB8AC3E}">
        <p14:creationId xmlns:p14="http://schemas.microsoft.com/office/powerpoint/2010/main" val="3269986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A331A-57CC-431D-9A4A-3C8118C9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61" y="4044778"/>
            <a:ext cx="6589707" cy="108748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– Modeling &amp; Portfolio Construction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575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E9F2A28-69A3-4945-B6B6-C2E4A6C55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046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3C185-35E8-4890-99D5-7DF36B6ED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820" y="3592397"/>
            <a:ext cx="4622663" cy="2584566"/>
          </a:xfrm>
        </p:spPr>
        <p:txBody>
          <a:bodyPr>
            <a:norm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Analysis </a:t>
            </a:r>
            <a:r>
              <a:rPr lang="en-US" dirty="0">
                <a:cs typeface="Times New Roman" panose="02020603050405020304" pitchFamily="18" charset="0"/>
              </a:rPr>
              <a:t>– </a:t>
            </a:r>
            <a:r>
              <a:rPr lang="en-US" sz="3200" dirty="0">
                <a:cs typeface="Times New Roman" panose="02020603050405020304" pitchFamily="18" charset="0"/>
              </a:rPr>
              <a:t>Modeling &amp; Model Selection</a:t>
            </a:r>
            <a:endParaRPr lang="en-US" sz="320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6601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12F01425-C2DA-4E07-841A-002AE04E5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171" y="1300481"/>
            <a:ext cx="3930245" cy="1965122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12" name="Content Placeholder 11" descr="Chart, line chart&#10;&#10;Description automatically generated">
            <a:extLst>
              <a:ext uri="{FF2B5EF4-FFF2-40B4-BE49-F238E27FC236}">
                <a16:creationId xmlns:a16="http://schemas.microsoft.com/office/drawing/2014/main" id="{F66BC07E-B2D2-4A2F-802E-1685B107D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0" y="1277647"/>
            <a:ext cx="3975913" cy="1987956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C6F86166-4433-4ED7-B15A-583C11409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74" y="1277647"/>
            <a:ext cx="3975912" cy="1987956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058400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9AF2FB62-1A0D-FC70-A3FC-EAA252F85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9819" y="3592395"/>
            <a:ext cx="5393361" cy="2584567"/>
          </a:xfrm>
        </p:spPr>
        <p:txBody>
          <a:bodyPr>
            <a:normAutofit/>
          </a:bodyPr>
          <a:lstStyle/>
          <a:p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auto_arima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AIC 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 architecture  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 Error (RMSE) as the metric to measure model performance across different model classes 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7360" y="3429000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882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21B8-58AB-4433-8929-F328B15D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cs typeface="Times New Roman" panose="02020603050405020304" pitchFamily="18" charset="0"/>
              </a:rPr>
              <a:t>Analysis </a:t>
            </a:r>
            <a:r>
              <a:rPr lang="en-US" sz="3200" dirty="0">
                <a:cs typeface="Times New Roman" panose="02020603050405020304" pitchFamily="18" charset="0"/>
              </a:rPr>
              <a:t>– Forecasting Result</a:t>
            </a:r>
            <a:endParaRPr lang="en-US" sz="3200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06895-5EB8-4967-80F2-E43BA0E0A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Model: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(0, 1, 1)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estimate of the index level: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4484.35 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95% confidence interval: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[4384.23, 4584.47] 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Annualized monthly return: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4.24% 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</a:t>
            </a:r>
            <a:r>
              <a:rPr lang="en-US" sz="23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 the average inflation in 2022 is 7.5%, the annual return of the S&amp;P 500 is </a:t>
            </a:r>
            <a:r>
              <a:rPr lang="en-US" sz="23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11.74%</a:t>
            </a:r>
            <a:r>
              <a:rPr lang="en-US" sz="23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since equity is inflation hedged 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595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74">
            <a:extLst>
              <a:ext uri="{FF2B5EF4-FFF2-40B4-BE49-F238E27FC236}">
                <a16:creationId xmlns:a16="http://schemas.microsoft.com/office/drawing/2014/main" id="{1A8F098D-B94D-40E0-8503-87036AD43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3" name="Arc 76">
            <a:extLst>
              <a:ext uri="{FF2B5EF4-FFF2-40B4-BE49-F238E27FC236}">
                <a16:creationId xmlns:a16="http://schemas.microsoft.com/office/drawing/2014/main" id="{7586665A-47B3-4AEE-BC94-15D89FF70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36468">
            <a:off x="7783403" y="326268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F52BF-910C-43EE-ADE5-A1876919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7272" y="780934"/>
            <a:ext cx="5015804" cy="1230856"/>
          </a:xfrm>
        </p:spPr>
        <p:txBody>
          <a:bodyPr>
            <a:norm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Analysis </a:t>
            </a:r>
            <a:r>
              <a:rPr lang="en-US" sz="3200" dirty="0">
                <a:cs typeface="Times New Roman" panose="02020603050405020304" pitchFamily="18" charset="0"/>
              </a:rPr>
              <a:t>– Portfolio Construction</a:t>
            </a:r>
          </a:p>
        </p:txBody>
      </p:sp>
      <p:sp>
        <p:nvSpPr>
          <p:cNvPr id="2064" name="Rectangle: Rounded Corners 78">
            <a:extLst>
              <a:ext uri="{FF2B5EF4-FFF2-40B4-BE49-F238E27FC236}">
                <a16:creationId xmlns:a16="http://schemas.microsoft.com/office/drawing/2014/main" id="{87D932BD-20C1-4F82-986C-BED2C354D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678" y="501986"/>
            <a:ext cx="2769973" cy="2769973"/>
          </a:xfrm>
          <a:prstGeom prst="roundRect">
            <a:avLst>
              <a:gd name="adj" fmla="val 4817"/>
            </a:avLst>
          </a:pr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A2AA0E13-535C-42B6-B11A-015A1EEFD6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000" b="-25000"/>
          <a:stretch/>
        </p:blipFill>
        <p:spPr bwMode="auto">
          <a:xfrm>
            <a:off x="3184562" y="298219"/>
            <a:ext cx="3296930" cy="32969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41CC2AE-4484-415B-A0A0-AE247A9C47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000" b="-25000"/>
          <a:stretch/>
        </p:blipFill>
        <p:spPr bwMode="auto">
          <a:xfrm>
            <a:off x="222574" y="3271959"/>
            <a:ext cx="2983475" cy="2983475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hlinkClick r:id="rId4"/>
            <a:extLst>
              <a:ext uri="{FF2B5EF4-FFF2-40B4-BE49-F238E27FC236}">
                <a16:creationId xmlns:a16="http://schemas.microsoft.com/office/drawing/2014/main" id="{4EC3D0D5-E832-46CA-909F-1DA2AA67F4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39" b="-1239"/>
          <a:stretch/>
        </p:blipFill>
        <p:spPr bwMode="auto">
          <a:xfrm>
            <a:off x="3428623" y="3236985"/>
            <a:ext cx="2961988" cy="2961989"/>
          </a:xfrm>
          <a:custGeom>
            <a:avLst/>
            <a:gdLst/>
            <a:ahLst/>
            <a:cxnLst/>
            <a:rect l="l" t="t" r="r" b="b"/>
            <a:pathLst>
              <a:path w="3118718" h="3118719">
                <a:moveTo>
                  <a:pt x="127306" y="0"/>
                </a:moveTo>
                <a:lnTo>
                  <a:pt x="2991412" y="0"/>
                </a:lnTo>
                <a:cubicBezTo>
                  <a:pt x="3061721" y="0"/>
                  <a:pt x="3118718" y="56997"/>
                  <a:pt x="3118718" y="127306"/>
                </a:cubicBezTo>
                <a:lnTo>
                  <a:pt x="3118718" y="2991413"/>
                </a:lnTo>
                <a:cubicBezTo>
                  <a:pt x="3118718" y="3061722"/>
                  <a:pt x="3061721" y="3118719"/>
                  <a:pt x="2991412" y="3118719"/>
                </a:cubicBezTo>
                <a:lnTo>
                  <a:pt x="127306" y="3118719"/>
                </a:lnTo>
                <a:cubicBezTo>
                  <a:pt x="56997" y="3118719"/>
                  <a:pt x="0" y="3061722"/>
                  <a:pt x="0" y="2991413"/>
                </a:cubicBezTo>
                <a:lnTo>
                  <a:pt x="0" y="127306"/>
                </a:lnTo>
                <a:cubicBezTo>
                  <a:pt x="0" y="56997"/>
                  <a:pt x="56997" y="0"/>
                  <a:pt x="12730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54E5-445C-42EE-BEEF-4AF276122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7368" y="2037302"/>
            <a:ext cx="5015804" cy="2769973"/>
          </a:xfrm>
        </p:spPr>
        <p:txBody>
          <a:bodyPr>
            <a:normAutofit/>
          </a:bodyPr>
          <a:lstStyle/>
          <a:p>
            <a:r>
              <a:rPr lang="en-US" sz="23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XLC is overweighted </a:t>
            </a:r>
          </a:p>
          <a:p>
            <a:r>
              <a:rPr lang="en-US" sz="23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XLY is about the same weight as the normal S&amp;P index </a:t>
            </a:r>
          </a:p>
          <a:p>
            <a:r>
              <a:rPr lang="en-US" sz="23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XLRE, XLK, and XLF are underweighted </a:t>
            </a:r>
          </a:p>
          <a:p>
            <a:r>
              <a:rPr lang="en-US" sz="23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XLB is overweighted</a:t>
            </a: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775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A331A-57CC-431D-9A4A-3C8118C9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371" y="3695771"/>
            <a:ext cx="4083433" cy="1538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b="1" dirty="0">
                <a:solidFill>
                  <a:srgbClr val="FFFFFF"/>
                </a:solidFill>
              </a:rPr>
              <a:t>Conclusion &amp; Next Steps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94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D355-7089-4B91-87A9-592CBF89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BDAC63-911E-4A2A-8D9D-355F8216D9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264739"/>
              </p:ext>
            </p:extLst>
          </p:nvPr>
        </p:nvGraphicFramePr>
        <p:xfrm>
          <a:off x="838200" y="1825625"/>
          <a:ext cx="10515600" cy="3859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1549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21B8-58AB-4433-8929-F328B15D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Conclusion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06895-5EB8-4967-80F2-E43BA0E0A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3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redicting the S&amp;P 500 index and allocating portfolios based on the forecasted return</a:t>
            </a:r>
          </a:p>
          <a:p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3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nivariate lagged return, the impact of the FED, forecasting model, and portfolio construction </a:t>
            </a:r>
          </a:p>
          <a:p>
            <a: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3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alidate different trading strategies under certain market conditions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testing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simulation </a:t>
            </a:r>
            <a:endParaRPr lang="en-US" sz="19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Incorporate return patterns into the model &amp; account for lags </a:t>
            </a:r>
          </a:p>
          <a:p>
            <a:r>
              <a:rPr lang="en-US" sz="23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deep learning methods </a:t>
            </a:r>
          </a:p>
          <a:p>
            <a:pPr lvl="1"/>
            <a:r>
              <a:rPr lang="en-US" sz="1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deep learning models &amp; extract the market sentiment from news and social media </a:t>
            </a:r>
          </a:p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Forecasting inflation to have a better return target to build the optimal portfolio </a:t>
            </a:r>
            <a:endParaRPr lang="en-US" sz="23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58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81F8-7E6E-4867-9CB6-A3CF7117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Introduction</a:t>
            </a:r>
            <a:r>
              <a:rPr lang="en-US" sz="3200" dirty="0">
                <a:cs typeface="Times New Roman" panose="02020603050405020304" pitchFamily="18" charset="0"/>
              </a:rPr>
              <a:t> - Background &amp; Motivation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37FFE6-41C3-6203-811D-8C5C93E26A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373801"/>
              </p:ext>
            </p:extLst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452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A331A-57CC-431D-9A4A-3C8118C9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766" y="3835565"/>
            <a:ext cx="5264138" cy="14993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 &amp; Data </a:t>
            </a:r>
            <a:endParaRPr lang="en-US" sz="4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06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DA7C-6C57-41C8-9083-F7AF62FC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E4EF1-7EAE-4783-9338-1A4F166B5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9272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index data 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macroeconomic indicators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technical indicators from each of the general category 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	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Lagged Return &amp; Cross-Correlation 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&amp; model selection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Autoregressive integrated moving average (ARIMA)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Auto-Regressive Integrated Moving Average with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eXogenous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(SARIMAX) </a:t>
            </a:r>
          </a:p>
          <a:p>
            <a:pPr lvl="1"/>
            <a:r>
              <a:rPr lang="en-US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Recurrent Neural Network (RNN) &amp; Long Short-Term Memory (LSTM)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Construction using MPT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36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71C1B-2DEA-4DB1-BC60-4AC2F76F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56" y="486184"/>
            <a:ext cx="5397237" cy="1325563"/>
          </a:xfrm>
        </p:spPr>
        <p:txBody>
          <a:bodyPr>
            <a:norm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Data</a:t>
            </a:r>
            <a:r>
              <a:rPr lang="en-US" sz="3100" b="1" dirty="0">
                <a:cs typeface="Times New Roman" panose="02020603050405020304" pitchFamily="18" charset="0"/>
              </a:rPr>
              <a:t> </a:t>
            </a:r>
            <a:r>
              <a:rPr lang="en-US" sz="3200" b="1" dirty="0">
                <a:cs typeface="Times New Roman" panose="02020603050405020304" pitchFamily="18" charset="0"/>
              </a:rPr>
              <a:t>– S&amp;P 500 Index &amp; Macroeconomic Indicators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B353D3-C4D6-7218-B32E-4F2273082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56" y="1946684"/>
            <a:ext cx="5397237" cy="4351338"/>
          </a:xfrm>
        </p:spPr>
        <p:txBody>
          <a:bodyPr>
            <a:normAutofit/>
          </a:bodyPr>
          <a:lstStyle/>
          <a:p>
            <a:r>
              <a:rPr lang="en-US" sz="2500" b="1" dirty="0"/>
              <a:t>Yahoo finance API</a:t>
            </a:r>
            <a:r>
              <a:rPr lang="en-US" sz="2500" dirty="0"/>
              <a:t> (</a:t>
            </a:r>
            <a:r>
              <a:rPr lang="en-US" sz="2500" dirty="0" err="1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yfinance</a:t>
            </a:r>
            <a:r>
              <a:rPr lang="en-US" sz="2500" dirty="0"/>
              <a:t>)</a:t>
            </a:r>
          </a:p>
          <a:p>
            <a:pPr lvl="1"/>
            <a:r>
              <a:rPr lang="en-US" sz="2000" dirty="0"/>
              <a:t>^GSPC</a:t>
            </a:r>
          </a:p>
          <a:p>
            <a:pPr lvl="1"/>
            <a:r>
              <a:rPr lang="en-US" sz="2000" dirty="0"/>
              <a:t>Volume, High, Low, Close </a:t>
            </a:r>
          </a:p>
          <a:p>
            <a:r>
              <a:rPr lang="en-US" sz="2500" b="1" dirty="0"/>
              <a:t>Federal Reserve Economic Data</a:t>
            </a:r>
            <a:r>
              <a:rPr lang="en-US" sz="2500" dirty="0"/>
              <a:t> (</a:t>
            </a:r>
            <a:r>
              <a:rPr lang="en-US" sz="2500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FRED</a:t>
            </a:r>
            <a:r>
              <a:rPr lang="en-US" sz="2500" dirty="0"/>
              <a:t>) </a:t>
            </a:r>
          </a:p>
          <a:p>
            <a:endParaRPr lang="en-US"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81B72B6F-AD93-4676-9F67-57045116E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704" y="3428999"/>
            <a:ext cx="4947840" cy="2473920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C9EDA760-5EC1-486B-A298-5D2BABBE62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231" y="768032"/>
            <a:ext cx="4947842" cy="2473921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8" name="Arc 17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04802" flipH="1">
            <a:off x="6443172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690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9E9F2A28-69A3-4945-B6B6-C2E4A6C55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046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406EC-155C-4EE3-9A25-CFF1B4BD7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820" y="3592397"/>
            <a:ext cx="4622663" cy="2584566"/>
          </a:xfrm>
        </p:spPr>
        <p:txBody>
          <a:bodyPr>
            <a:norm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Data </a:t>
            </a:r>
            <a:r>
              <a:rPr lang="en-US" sz="3200" b="1" dirty="0">
                <a:cs typeface="Times New Roman" panose="02020603050405020304" pitchFamily="18" charset="0"/>
              </a:rPr>
              <a:t>– Technical Indicators</a:t>
            </a:r>
            <a:endParaRPr lang="en-US" sz="3200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6601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69AF3BBB-3279-46FA-8746-A781E0042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159" y="949337"/>
            <a:ext cx="3962585" cy="2476616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9D376E5A-3538-48B4-B15D-6B7BBFC7E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6" y="943645"/>
            <a:ext cx="3971692" cy="2482308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15" name="Content Placeholder 14" descr="Chart&#10;&#10;Description automatically generated">
            <a:extLst>
              <a:ext uri="{FF2B5EF4-FFF2-40B4-BE49-F238E27FC236}">
                <a16:creationId xmlns:a16="http://schemas.microsoft.com/office/drawing/2014/main" id="{2531CFCD-B434-4794-A36D-5D6CFAA15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938" y="943645"/>
            <a:ext cx="3971694" cy="2482308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058400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5FDE982E-8530-F044-91C6-913933059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9819" y="3592395"/>
            <a:ext cx="5393361" cy="2584567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Indicators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Talib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5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Directional Movement Index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(ADX)</a:t>
            </a:r>
          </a:p>
          <a:p>
            <a:pPr lvl="1"/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5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trength of a trend. The higher the magnitude of ADX, the stronger the trend </a:t>
            </a:r>
          </a:p>
          <a:p>
            <a:r>
              <a:rPr lang="en-US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Relative Strength Index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(RSI) </a:t>
            </a:r>
          </a:p>
          <a:p>
            <a:pPr lvl="1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5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omentum of a trend by determining if a stock/ index is overbought or oversold</a:t>
            </a:r>
          </a:p>
          <a:p>
            <a:r>
              <a:rPr lang="en-US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Bollinger Band width </a:t>
            </a:r>
          </a:p>
          <a:p>
            <a:pPr lvl="1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mplied volatility of the stock/ index movement 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7360" y="3429000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80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A331A-57CC-431D-9A4A-3C8118C9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61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</a:t>
            </a:r>
            <a:r>
              <a:rPr 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Univariate Lagged Return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06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51289-61E4-452B-AEB8-F8A44C28A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56" y="486184"/>
            <a:ext cx="5397237" cy="1325563"/>
          </a:xfrm>
        </p:spPr>
        <p:txBody>
          <a:bodyPr>
            <a:norm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Consumer Price Index </a:t>
            </a:r>
            <a:r>
              <a:rPr lang="en-US" sz="3200" b="1" dirty="0">
                <a:cs typeface="Times New Roman" panose="02020603050405020304" pitchFamily="18" charset="0"/>
              </a:rPr>
              <a:t>- Inflation</a:t>
            </a:r>
            <a:endParaRPr lang="en-US" sz="3200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730C0-3906-46FC-BD6D-AA5CBB7D4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56" y="1946684"/>
            <a:ext cx="5397237" cy="4351338"/>
          </a:xfrm>
        </p:spPr>
        <p:txBody>
          <a:bodyPr>
            <a:normAutofit/>
          </a:bodyPr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Deflationary environment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 performance, most volatile 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 &amp; low inflationary environment 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Tend to outperform 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inflationary environment 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Tend to outperform before dipping below the average after 5 months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B5F6B73-47CD-44DC-BD50-C19F1C698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0025" y="3277593"/>
            <a:ext cx="4505543" cy="3007450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7C56E6-2B63-4F33-A060-70CCBE010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8757" y="135072"/>
            <a:ext cx="4505542" cy="3007450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Arc 76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04802" flipH="1">
            <a:off x="6443172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2087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Float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</TotalTime>
  <Words>708</Words>
  <Application>Microsoft Office PowerPoint</Application>
  <PresentationFormat>Widescreen</PresentationFormat>
  <Paragraphs>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Aharoni</vt:lpstr>
      <vt:lpstr>Arial</vt:lpstr>
      <vt:lpstr>Avenir Next LT Pro</vt:lpstr>
      <vt:lpstr>Calibri</vt:lpstr>
      <vt:lpstr>Times New Roman</vt:lpstr>
      <vt:lpstr>ShapesVTI</vt:lpstr>
      <vt:lpstr>S&amp;P 500 forecasting &amp; Portfolio Construction </vt:lpstr>
      <vt:lpstr>Summary </vt:lpstr>
      <vt:lpstr>Introduction - Background &amp; Motivation</vt:lpstr>
      <vt:lpstr>Methodology &amp; Data </vt:lpstr>
      <vt:lpstr>Methodology</vt:lpstr>
      <vt:lpstr>Data – S&amp;P 500 Index &amp; Macroeconomic Indicators</vt:lpstr>
      <vt:lpstr>Data – Technical Indicators</vt:lpstr>
      <vt:lpstr>Analysis – Univariate Lagged Return</vt:lpstr>
      <vt:lpstr>Consumer Price Index - Inflation</vt:lpstr>
      <vt:lpstr>Impact of the Federal Reserve (FED)</vt:lpstr>
      <vt:lpstr>Analysis – FED vs Inflation</vt:lpstr>
      <vt:lpstr>FED vs Inflation</vt:lpstr>
      <vt:lpstr>Analysis – Technical Indicators</vt:lpstr>
      <vt:lpstr>Technical Indicators </vt:lpstr>
      <vt:lpstr>Analysis – Modeling &amp; Portfolio Construction</vt:lpstr>
      <vt:lpstr>Analysis – Modeling &amp; Model Selection</vt:lpstr>
      <vt:lpstr>Analysis – Forecasting Result</vt:lpstr>
      <vt:lpstr>Analysis – Portfolio Construction</vt:lpstr>
      <vt:lpstr>Conclusion &amp; Next Steps</vt:lpstr>
      <vt:lpstr>Conclusion &amp;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Chen, Jinghan</cp:lastModifiedBy>
  <cp:revision>28</cp:revision>
  <dcterms:created xsi:type="dcterms:W3CDTF">2022-04-18T19:31:30Z</dcterms:created>
  <dcterms:modified xsi:type="dcterms:W3CDTF">2022-04-26T18:35:23Z</dcterms:modified>
</cp:coreProperties>
</file>