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10F6-CD1E-4CF9-99D9-2742A6FEA9F6}" type="datetimeFigureOut">
              <a:rPr lang="zh-CN" altLang="en-US" smtClean="0"/>
              <a:t>2016/12/9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5A56-7F19-415F-A584-4410FD843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22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10F6-CD1E-4CF9-99D9-2742A6FEA9F6}" type="datetimeFigureOut">
              <a:rPr lang="zh-CN" altLang="en-US" smtClean="0"/>
              <a:t>2016/12/9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5A56-7F19-415F-A584-4410FD843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97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10F6-CD1E-4CF9-99D9-2742A6FEA9F6}" type="datetimeFigureOut">
              <a:rPr lang="zh-CN" altLang="en-US" smtClean="0"/>
              <a:t>2016/12/9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5A56-7F19-415F-A584-4410FD843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52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10F6-CD1E-4CF9-99D9-2742A6FEA9F6}" type="datetimeFigureOut">
              <a:rPr lang="zh-CN" altLang="en-US" smtClean="0"/>
              <a:t>2016/12/9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5A56-7F19-415F-A584-4410FD843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04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10F6-CD1E-4CF9-99D9-2742A6FEA9F6}" type="datetimeFigureOut">
              <a:rPr lang="zh-CN" altLang="en-US" smtClean="0"/>
              <a:t>2016/12/9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5A56-7F19-415F-A584-4410FD843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07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10F6-CD1E-4CF9-99D9-2742A6FEA9F6}" type="datetimeFigureOut">
              <a:rPr lang="zh-CN" altLang="en-US" smtClean="0"/>
              <a:t>2016/12/9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5A56-7F19-415F-A584-4410FD843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16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10F6-CD1E-4CF9-99D9-2742A6FEA9F6}" type="datetimeFigureOut">
              <a:rPr lang="zh-CN" altLang="en-US" smtClean="0"/>
              <a:t>2016/12/9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5A56-7F19-415F-A584-4410FD843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82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10F6-CD1E-4CF9-99D9-2742A6FEA9F6}" type="datetimeFigureOut">
              <a:rPr lang="zh-CN" altLang="en-US" smtClean="0"/>
              <a:t>2016/12/9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5A56-7F19-415F-A584-4410FD843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25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10F6-CD1E-4CF9-99D9-2742A6FEA9F6}" type="datetimeFigureOut">
              <a:rPr lang="zh-CN" altLang="en-US" smtClean="0"/>
              <a:t>2016/12/9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5A56-7F19-415F-A584-4410FD843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41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10F6-CD1E-4CF9-99D9-2742A6FEA9F6}" type="datetimeFigureOut">
              <a:rPr lang="zh-CN" altLang="en-US" smtClean="0"/>
              <a:t>2016/12/9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5A56-7F19-415F-A584-4410FD843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8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10F6-CD1E-4CF9-99D9-2742A6FEA9F6}" type="datetimeFigureOut">
              <a:rPr lang="zh-CN" altLang="en-US" smtClean="0"/>
              <a:t>2016/12/9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5A56-7F19-415F-A584-4410FD843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85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A10F6-CD1E-4CF9-99D9-2742A6FEA9F6}" type="datetimeFigureOut">
              <a:rPr lang="zh-CN" altLang="en-US" smtClean="0"/>
              <a:t>2016/12/9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B5A56-7F19-415F-A584-4410FD843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19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196949" y="984738"/>
            <a:ext cx="11338560" cy="3967090"/>
            <a:chOff x="196949" y="984738"/>
            <a:chExt cx="11338560" cy="3967090"/>
          </a:xfrm>
        </p:grpSpPr>
        <p:sp>
          <p:nvSpPr>
            <p:cNvPr id="45" name="矩形 44"/>
            <p:cNvSpPr/>
            <p:nvPr/>
          </p:nvSpPr>
          <p:spPr>
            <a:xfrm>
              <a:off x="196949" y="984738"/>
              <a:ext cx="11338560" cy="39670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801859" y="1111348"/>
              <a:ext cx="10163906" cy="3713088"/>
              <a:chOff x="801859" y="1111348"/>
              <a:chExt cx="10163906" cy="3713088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801859" y="1758461"/>
                <a:ext cx="1474762" cy="3065975"/>
                <a:chOff x="801859" y="1758461"/>
                <a:chExt cx="1474762" cy="3065975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801859" y="1758461"/>
                  <a:ext cx="337624" cy="30949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1938997" y="1913206"/>
                  <a:ext cx="337624" cy="30949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829994" y="3289495"/>
                  <a:ext cx="337624" cy="30949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1924929" y="2909667"/>
                  <a:ext cx="337624" cy="30949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1376289" y="4178105"/>
                  <a:ext cx="54864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a.</a:t>
                  </a:r>
                  <a:endParaRPr lang="zh-CN" altLang="en-US" sz="3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5062025" y="1913206"/>
                <a:ext cx="1474762" cy="2911230"/>
                <a:chOff x="5062025" y="1913206"/>
                <a:chExt cx="1474762" cy="2911230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5062025" y="1913206"/>
                  <a:ext cx="337624" cy="30949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6199163" y="2067951"/>
                  <a:ext cx="337624" cy="30949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5090160" y="3444240"/>
                  <a:ext cx="337624" cy="30949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6185095" y="3064412"/>
                  <a:ext cx="337624" cy="30949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" name="直接连接符 12"/>
                <p:cNvCxnSpPr>
                  <a:stCxn id="8" idx="6"/>
                  <a:endCxn id="9" idx="2"/>
                </p:cNvCxnSpPr>
                <p:nvPr/>
              </p:nvCxnSpPr>
              <p:spPr>
                <a:xfrm>
                  <a:off x="5399649" y="2067951"/>
                  <a:ext cx="799514" cy="154745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>
                  <a:stCxn id="8" idx="4"/>
                  <a:endCxn id="10" idx="0"/>
                </p:cNvCxnSpPr>
                <p:nvPr/>
              </p:nvCxnSpPr>
              <p:spPr>
                <a:xfrm>
                  <a:off x="5230837" y="2222696"/>
                  <a:ext cx="28135" cy="1221544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>
                  <a:stCxn id="11" idx="0"/>
                  <a:endCxn id="9" idx="4"/>
                </p:cNvCxnSpPr>
                <p:nvPr/>
              </p:nvCxnSpPr>
              <p:spPr>
                <a:xfrm flipV="1">
                  <a:off x="6353907" y="2377441"/>
                  <a:ext cx="14068" cy="686971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>
                  <a:stCxn id="10" idx="6"/>
                  <a:endCxn id="11" idx="2"/>
                </p:cNvCxnSpPr>
                <p:nvPr/>
              </p:nvCxnSpPr>
              <p:spPr>
                <a:xfrm flipV="1">
                  <a:off x="5427784" y="3219157"/>
                  <a:ext cx="757311" cy="379828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8" name="文本框 37"/>
                <p:cNvSpPr txBox="1"/>
                <p:nvPr/>
              </p:nvSpPr>
              <p:spPr>
                <a:xfrm>
                  <a:off x="5598941" y="4178105"/>
                  <a:ext cx="54864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r>
                    <a:rPr lang="en-US" altLang="zh-CN" sz="3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  <a:endParaRPr lang="zh-CN" altLang="en-US" sz="3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9491003" y="1111348"/>
                <a:ext cx="1474762" cy="3713088"/>
                <a:chOff x="9491003" y="1111348"/>
                <a:chExt cx="1474762" cy="3713088"/>
              </a:xfrm>
            </p:grpSpPr>
            <p:sp>
              <p:nvSpPr>
                <p:cNvPr id="23" name="椭圆 22"/>
                <p:cNvSpPr/>
                <p:nvPr/>
              </p:nvSpPr>
              <p:spPr>
                <a:xfrm>
                  <a:off x="9491003" y="1913206"/>
                  <a:ext cx="337624" cy="30949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/>
                <p:cNvSpPr/>
                <p:nvPr/>
              </p:nvSpPr>
              <p:spPr>
                <a:xfrm>
                  <a:off x="10628141" y="2067951"/>
                  <a:ext cx="337624" cy="30949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9519138" y="3444240"/>
                  <a:ext cx="337624" cy="30949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10614073" y="3064412"/>
                  <a:ext cx="337624" cy="30949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10016198" y="1111348"/>
                  <a:ext cx="365760" cy="33762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9" name="直接连接符 28"/>
                <p:cNvCxnSpPr>
                  <a:stCxn id="27" idx="4"/>
                  <a:endCxn id="23" idx="0"/>
                </p:cNvCxnSpPr>
                <p:nvPr/>
              </p:nvCxnSpPr>
              <p:spPr>
                <a:xfrm flipH="1">
                  <a:off x="9659815" y="1448972"/>
                  <a:ext cx="539263" cy="464234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>
                  <a:stCxn id="27" idx="4"/>
                  <a:endCxn id="25" idx="0"/>
                </p:cNvCxnSpPr>
                <p:nvPr/>
              </p:nvCxnSpPr>
              <p:spPr>
                <a:xfrm flipH="1">
                  <a:off x="9687950" y="1448972"/>
                  <a:ext cx="511128" cy="1995268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>
                  <a:stCxn id="27" idx="4"/>
                  <a:endCxn id="26" idx="1"/>
                </p:cNvCxnSpPr>
                <p:nvPr/>
              </p:nvCxnSpPr>
              <p:spPr>
                <a:xfrm>
                  <a:off x="10199078" y="1448972"/>
                  <a:ext cx="464439" cy="1660764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/>
                <p:cNvCxnSpPr>
                  <a:stCxn id="27" idx="4"/>
                  <a:endCxn id="24" idx="0"/>
                </p:cNvCxnSpPr>
                <p:nvPr/>
              </p:nvCxnSpPr>
              <p:spPr>
                <a:xfrm>
                  <a:off x="10199078" y="1448972"/>
                  <a:ext cx="597875" cy="618979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文本框 38"/>
                <p:cNvSpPr txBox="1"/>
                <p:nvPr/>
              </p:nvSpPr>
              <p:spPr>
                <a:xfrm>
                  <a:off x="10065433" y="4178105"/>
                  <a:ext cx="54864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altLang="zh-CN" sz="3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  <a:endParaRPr lang="zh-CN" altLang="en-US" sz="3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58186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26274" y="571208"/>
            <a:ext cx="7135200" cy="5655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在本组实验中，您需要报告全部的三行数字，请将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行数字全部依顺序录入电脑，不要遗漏；对于不确定或无法回忆的数字，请尽可能的猜，将其补全。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如准备就绪，请按任意键开始实验。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26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26274" y="571208"/>
            <a:ext cx="7135200" cy="5655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在本组实验中，您只需要根据声音提示报告某一行数字，其中高音报告第一行、中音报告第二行、低音报告第三行。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如准备就绪，请按任意键听提示音演示。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69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26274" y="571208"/>
            <a:ext cx="7135200" cy="5655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提示音演示已结束</a:t>
            </a:r>
            <a:endParaRPr lang="en-US" altLang="zh-CN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如准备就绪，请按任意键开始实验。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23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79970" y="662648"/>
            <a:ext cx="7135200" cy="5655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本轮实验已全部结束，谢谢参与！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请联系主试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95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865383" y="403681"/>
            <a:ext cx="9324682" cy="6237948"/>
            <a:chOff x="865383" y="403681"/>
            <a:chExt cx="9324682" cy="6237948"/>
          </a:xfrm>
        </p:grpSpPr>
        <p:grpSp>
          <p:nvGrpSpPr>
            <p:cNvPr id="57" name="组合 56"/>
            <p:cNvGrpSpPr/>
            <p:nvPr/>
          </p:nvGrpSpPr>
          <p:grpSpPr>
            <a:xfrm>
              <a:off x="4508090" y="490014"/>
              <a:ext cx="2451307" cy="2335237"/>
              <a:chOff x="8508602" y="3291932"/>
              <a:chExt cx="2451307" cy="2335237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8512130" y="3291932"/>
                <a:ext cx="2447779" cy="2335237"/>
                <a:chOff x="858129" y="2912012"/>
                <a:chExt cx="2447779" cy="2335237"/>
              </a:xfrm>
            </p:grpSpPr>
            <p:sp>
              <p:nvSpPr>
                <p:cNvPr id="53" name="矩形 52"/>
                <p:cNvSpPr/>
                <p:nvPr/>
              </p:nvSpPr>
              <p:spPr>
                <a:xfrm>
                  <a:off x="858129" y="2912012"/>
                  <a:ext cx="2447779" cy="23352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加号 53"/>
                <p:cNvSpPr/>
                <p:nvPr/>
              </p:nvSpPr>
              <p:spPr>
                <a:xfrm>
                  <a:off x="1962150" y="3943350"/>
                  <a:ext cx="239736" cy="272560"/>
                </a:xfrm>
                <a:prstGeom prst="mathPlus">
                  <a:avLst>
                    <a:gd name="adj1" fmla="val 4234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51" name="图片 5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26191" y="3309403"/>
                <a:ext cx="2416129" cy="2291298"/>
              </a:xfrm>
              <a:prstGeom prst="rect">
                <a:avLst/>
              </a:prstGeom>
            </p:spPr>
          </p:pic>
          <p:sp>
            <p:nvSpPr>
              <p:cNvPr id="56" name="文本框 55"/>
              <p:cNvSpPr txBox="1"/>
              <p:nvPr/>
            </p:nvSpPr>
            <p:spPr>
              <a:xfrm>
                <a:off x="8508602" y="3338876"/>
                <a:ext cx="846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25ms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23489" y="1762488"/>
              <a:ext cx="2447780" cy="2335238"/>
              <a:chOff x="858128" y="2912011"/>
              <a:chExt cx="2447780" cy="2335238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858129" y="2912012"/>
                <a:ext cx="2447779" cy="23352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加号 30"/>
              <p:cNvSpPr/>
              <p:nvPr/>
            </p:nvSpPr>
            <p:spPr>
              <a:xfrm>
                <a:off x="1962150" y="3943350"/>
                <a:ext cx="239736" cy="272560"/>
              </a:xfrm>
              <a:prstGeom prst="mathPlus">
                <a:avLst>
                  <a:gd name="adj1" fmla="val 423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858128" y="2912011"/>
                <a:ext cx="8721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ISI=100ms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2417301" y="2628316"/>
              <a:ext cx="2447779" cy="2335237"/>
              <a:chOff x="2375095" y="1277815"/>
              <a:chExt cx="2447779" cy="2335237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375095" y="1277815"/>
                <a:ext cx="2447779" cy="23352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822329" y="1725582"/>
                <a:ext cx="351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297699" y="1725582"/>
                <a:ext cx="351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719730" y="1725582"/>
                <a:ext cx="351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6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141761" y="1725582"/>
                <a:ext cx="351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8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834049" y="2187478"/>
                <a:ext cx="351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9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309419" y="2187478"/>
                <a:ext cx="351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731450" y="2187478"/>
                <a:ext cx="351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9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4153481" y="2187478"/>
                <a:ext cx="351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5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819987" y="2750173"/>
                <a:ext cx="351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0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3295357" y="2750173"/>
                <a:ext cx="351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9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717388" y="2750173"/>
                <a:ext cx="351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0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39419" y="2750173"/>
                <a:ext cx="351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396563" y="1333116"/>
                <a:ext cx="846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25ms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865383" y="4267781"/>
              <a:ext cx="2447780" cy="2335238"/>
              <a:chOff x="858128" y="2912011"/>
              <a:chExt cx="2447780" cy="233523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58129" y="2912012"/>
                <a:ext cx="2447779" cy="23352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加号 2"/>
              <p:cNvSpPr/>
              <p:nvPr/>
            </p:nvSpPr>
            <p:spPr>
              <a:xfrm>
                <a:off x="1962150" y="3943350"/>
                <a:ext cx="239736" cy="272560"/>
              </a:xfrm>
              <a:prstGeom prst="mathPlus">
                <a:avLst>
                  <a:gd name="adj1" fmla="val 423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858128" y="2912011"/>
                <a:ext cx="846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1500ms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7742286" y="507485"/>
              <a:ext cx="2447779" cy="2335237"/>
              <a:chOff x="2375095" y="1277815"/>
              <a:chExt cx="2447779" cy="2335237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2375095" y="1277815"/>
                <a:ext cx="2447779" cy="23352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822329" y="1725582"/>
                <a:ext cx="351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</a:rPr>
                  <a:t>壹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3297699" y="1725582"/>
                <a:ext cx="351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</a:rPr>
                  <a:t>肆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3719730" y="1725582"/>
                <a:ext cx="351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</a:rPr>
                  <a:t>柒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4141761" y="1725582"/>
                <a:ext cx="351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</a:rPr>
                  <a:t>伍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2834049" y="2187478"/>
                <a:ext cx="351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</a:rPr>
                  <a:t>陆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3309419" y="2187478"/>
                <a:ext cx="351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</a:rPr>
                  <a:t>捌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3731450" y="2187478"/>
                <a:ext cx="351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</a:rPr>
                  <a:t>玖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4153481" y="2187478"/>
                <a:ext cx="351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</a:rPr>
                  <a:t>零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2819987" y="2750173"/>
                <a:ext cx="351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</a:rPr>
                  <a:t>贰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3295357" y="2750173"/>
                <a:ext cx="351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</a:rPr>
                  <a:t>贰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3717388" y="2750173"/>
                <a:ext cx="351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</a:rPr>
                  <a:t>肆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4139419" y="2750173"/>
                <a:ext cx="351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</a:rPr>
                  <a:t>叁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2396563" y="1333116"/>
                <a:ext cx="846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25ms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9" name="直接连接符 48"/>
            <p:cNvCxnSpPr/>
            <p:nvPr/>
          </p:nvCxnSpPr>
          <p:spPr>
            <a:xfrm flipV="1">
              <a:off x="865383" y="403681"/>
              <a:ext cx="3562128" cy="36940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V="1">
              <a:off x="3310815" y="2947584"/>
              <a:ext cx="3562128" cy="36940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7105303" y="1238354"/>
              <a:ext cx="4812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直接箭头连接符 59"/>
            <p:cNvCxnSpPr/>
            <p:nvPr/>
          </p:nvCxnSpPr>
          <p:spPr>
            <a:xfrm flipV="1">
              <a:off x="4865080" y="4097726"/>
              <a:ext cx="2007863" cy="234117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5844243" y="5299120"/>
              <a:ext cx="1028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98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组合 168"/>
          <p:cNvGrpSpPr/>
          <p:nvPr/>
        </p:nvGrpSpPr>
        <p:grpSpPr>
          <a:xfrm>
            <a:off x="778297" y="-1117598"/>
            <a:ext cx="12322745" cy="7549063"/>
            <a:chOff x="778297" y="-1117598"/>
            <a:chExt cx="12322745" cy="7549063"/>
          </a:xfrm>
        </p:grpSpPr>
        <p:grpSp>
          <p:nvGrpSpPr>
            <p:cNvPr id="136" name="组合 135"/>
            <p:cNvGrpSpPr/>
            <p:nvPr/>
          </p:nvGrpSpPr>
          <p:grpSpPr>
            <a:xfrm>
              <a:off x="778297" y="-1117598"/>
              <a:ext cx="8784393" cy="7549063"/>
              <a:chOff x="778297" y="-1117598"/>
              <a:chExt cx="8784393" cy="7549063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5405575" y="-871259"/>
                <a:ext cx="2447779" cy="23352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33" name="图片 13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8175" y="-853640"/>
                <a:ext cx="2416129" cy="2291298"/>
              </a:xfrm>
              <a:prstGeom prst="rect">
                <a:avLst/>
              </a:prstGeom>
            </p:spPr>
          </p:pic>
          <p:sp>
            <p:nvSpPr>
              <p:cNvPr id="134" name="文本框 133"/>
              <p:cNvSpPr txBox="1"/>
              <p:nvPr/>
            </p:nvSpPr>
            <p:spPr>
              <a:xfrm>
                <a:off x="5473554" y="-827502"/>
                <a:ext cx="846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12.5ms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4481142" y="-47105"/>
                <a:ext cx="2447779" cy="23352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4928376" y="400662"/>
                <a:ext cx="351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5403746" y="400662"/>
                <a:ext cx="351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5825777" y="400662"/>
                <a:ext cx="351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6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6247808" y="400662"/>
                <a:ext cx="351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8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4940096" y="862558"/>
                <a:ext cx="351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9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5415466" y="862558"/>
                <a:ext cx="351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5837497" y="862558"/>
                <a:ext cx="351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9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6259528" y="862558"/>
                <a:ext cx="351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5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5041685" y="1716497"/>
                <a:ext cx="351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0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5401404" y="1425253"/>
                <a:ext cx="351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9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5823435" y="1425253"/>
                <a:ext cx="351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0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6245466" y="1425253"/>
                <a:ext cx="351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4502610" y="8196"/>
                <a:ext cx="846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12.5ms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778297" y="-1117598"/>
                <a:ext cx="8784393" cy="7549063"/>
                <a:chOff x="865383" y="-907432"/>
                <a:chExt cx="8784393" cy="7549063"/>
              </a:xfrm>
            </p:grpSpPr>
            <p:cxnSp>
              <p:nvCxnSpPr>
                <p:cNvPr id="25" name="直接连接符 24"/>
                <p:cNvCxnSpPr/>
                <p:nvPr/>
              </p:nvCxnSpPr>
              <p:spPr>
                <a:xfrm flipV="1">
                  <a:off x="3310815" y="1160030"/>
                  <a:ext cx="5163136" cy="54816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" name="组合 18"/>
                <p:cNvGrpSpPr/>
                <p:nvPr/>
              </p:nvGrpSpPr>
              <p:grpSpPr>
                <a:xfrm>
                  <a:off x="3236402" y="1521352"/>
                  <a:ext cx="2447779" cy="2335237"/>
                  <a:chOff x="7236914" y="4323270"/>
                  <a:chExt cx="2447779" cy="2335237"/>
                </a:xfrm>
              </p:grpSpPr>
              <p:sp>
                <p:nvSpPr>
                  <p:cNvPr id="66" name="矩形 65"/>
                  <p:cNvSpPr/>
                  <p:nvPr/>
                </p:nvSpPr>
                <p:spPr>
                  <a:xfrm>
                    <a:off x="7236914" y="4323270"/>
                    <a:ext cx="2447779" cy="2335237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pic>
                <p:nvPicPr>
                  <p:cNvPr id="64" name="图片 63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64914" y="4328421"/>
                    <a:ext cx="2416129" cy="2291298"/>
                  </a:xfrm>
                  <a:prstGeom prst="rect">
                    <a:avLst/>
                  </a:prstGeom>
                </p:spPr>
              </p:pic>
              <p:sp>
                <p:nvSpPr>
                  <p:cNvPr id="65" name="文本框 64"/>
                  <p:cNvSpPr txBox="1"/>
                  <p:nvPr/>
                </p:nvSpPr>
                <p:spPr>
                  <a:xfrm>
                    <a:off x="7320293" y="4354559"/>
                    <a:ext cx="84684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12.5ms</a:t>
                    </a:r>
                    <a:endParaRPr lang="zh-CN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" name="组合 19"/>
                <p:cNvGrpSpPr/>
                <p:nvPr/>
              </p:nvGrpSpPr>
              <p:grpSpPr>
                <a:xfrm>
                  <a:off x="3323489" y="1762488"/>
                  <a:ext cx="1343758" cy="1303899"/>
                  <a:chOff x="858128" y="2912011"/>
                  <a:chExt cx="1343758" cy="1303899"/>
                </a:xfrm>
              </p:grpSpPr>
              <p:sp>
                <p:nvSpPr>
                  <p:cNvPr id="61" name="加号 60"/>
                  <p:cNvSpPr/>
                  <p:nvPr/>
                </p:nvSpPr>
                <p:spPr>
                  <a:xfrm>
                    <a:off x="1962150" y="3943350"/>
                    <a:ext cx="239736" cy="272560"/>
                  </a:xfrm>
                  <a:prstGeom prst="mathPlus">
                    <a:avLst>
                      <a:gd name="adj1" fmla="val 4234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858128" y="2912011"/>
                    <a:ext cx="87219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zh-CN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" name="组合 20"/>
                <p:cNvGrpSpPr/>
                <p:nvPr/>
              </p:nvGrpSpPr>
              <p:grpSpPr>
                <a:xfrm>
                  <a:off x="2307852" y="2650182"/>
                  <a:ext cx="2447779" cy="2335237"/>
                  <a:chOff x="2265646" y="1299681"/>
                  <a:chExt cx="2447779" cy="2335237"/>
                </a:xfrm>
              </p:grpSpPr>
              <p:sp>
                <p:nvSpPr>
                  <p:cNvPr id="46" name="矩形 45"/>
                  <p:cNvSpPr/>
                  <p:nvPr/>
                </p:nvSpPr>
                <p:spPr>
                  <a:xfrm>
                    <a:off x="2265646" y="1299681"/>
                    <a:ext cx="2447779" cy="2335237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" name="文本框 46"/>
                  <p:cNvSpPr txBox="1"/>
                  <p:nvPr/>
                </p:nvSpPr>
                <p:spPr>
                  <a:xfrm>
                    <a:off x="2712880" y="1747448"/>
                    <a:ext cx="3516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chemeClr val="bg1"/>
                        </a:solidFill>
                      </a:rPr>
                      <a:t>1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8" name="文本框 47"/>
                  <p:cNvSpPr txBox="1"/>
                  <p:nvPr/>
                </p:nvSpPr>
                <p:spPr>
                  <a:xfrm>
                    <a:off x="3188250" y="1747448"/>
                    <a:ext cx="3516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chemeClr val="bg1"/>
                        </a:solidFill>
                      </a:rPr>
                      <a:t>1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9" name="文本框 48"/>
                  <p:cNvSpPr txBox="1"/>
                  <p:nvPr/>
                </p:nvSpPr>
                <p:spPr>
                  <a:xfrm>
                    <a:off x="3610281" y="1747448"/>
                    <a:ext cx="3516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6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4032312" y="1747448"/>
                    <a:ext cx="3516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8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1" name="文本框 50"/>
                  <p:cNvSpPr txBox="1"/>
                  <p:nvPr/>
                </p:nvSpPr>
                <p:spPr>
                  <a:xfrm>
                    <a:off x="2724600" y="2209344"/>
                    <a:ext cx="3516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chemeClr val="bg1"/>
                        </a:solidFill>
                      </a:rPr>
                      <a:t>9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2" name="文本框 51"/>
                  <p:cNvSpPr txBox="1"/>
                  <p:nvPr/>
                </p:nvSpPr>
                <p:spPr>
                  <a:xfrm>
                    <a:off x="3199970" y="2209344"/>
                    <a:ext cx="3516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chemeClr val="bg1"/>
                        </a:solidFill>
                      </a:rPr>
                      <a:t>2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3" name="文本框 52"/>
                  <p:cNvSpPr txBox="1"/>
                  <p:nvPr/>
                </p:nvSpPr>
                <p:spPr>
                  <a:xfrm>
                    <a:off x="3622001" y="2209344"/>
                    <a:ext cx="3516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chemeClr val="bg1"/>
                        </a:solidFill>
                      </a:rPr>
                      <a:t>9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4044032" y="2209344"/>
                    <a:ext cx="3516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chemeClr val="bg1"/>
                        </a:solidFill>
                      </a:rPr>
                      <a:t>5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2710538" y="2772039"/>
                    <a:ext cx="3516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chemeClr val="bg1"/>
                        </a:solidFill>
                      </a:rPr>
                      <a:t>0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6" name="文本框 55"/>
                  <p:cNvSpPr txBox="1"/>
                  <p:nvPr/>
                </p:nvSpPr>
                <p:spPr>
                  <a:xfrm>
                    <a:off x="3185908" y="2772039"/>
                    <a:ext cx="3516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9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7" name="文本框 56"/>
                  <p:cNvSpPr txBox="1"/>
                  <p:nvPr/>
                </p:nvSpPr>
                <p:spPr>
                  <a:xfrm>
                    <a:off x="3607939" y="2772039"/>
                    <a:ext cx="3516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chemeClr val="bg1"/>
                        </a:solidFill>
                      </a:rPr>
                      <a:t>0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4029970" y="2772039"/>
                    <a:ext cx="3516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chemeClr val="bg1"/>
                        </a:solidFill>
                      </a:rPr>
                      <a:t>1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2287114" y="1354982"/>
                    <a:ext cx="84684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12.5ms</a:t>
                    </a:r>
                    <a:endParaRPr lang="zh-CN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" name="组合 21"/>
                <p:cNvGrpSpPr/>
                <p:nvPr/>
              </p:nvGrpSpPr>
              <p:grpSpPr>
                <a:xfrm>
                  <a:off x="865383" y="4267781"/>
                  <a:ext cx="2447780" cy="2335238"/>
                  <a:chOff x="858128" y="2912011"/>
                  <a:chExt cx="2447780" cy="2335238"/>
                </a:xfrm>
              </p:grpSpPr>
              <p:sp>
                <p:nvSpPr>
                  <p:cNvPr id="43" name="矩形 42"/>
                  <p:cNvSpPr/>
                  <p:nvPr/>
                </p:nvSpPr>
                <p:spPr>
                  <a:xfrm>
                    <a:off x="858129" y="2912012"/>
                    <a:ext cx="2447779" cy="2335237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" name="加号 43"/>
                  <p:cNvSpPr/>
                  <p:nvPr/>
                </p:nvSpPr>
                <p:spPr>
                  <a:xfrm>
                    <a:off x="1962150" y="3943350"/>
                    <a:ext cx="239736" cy="272560"/>
                  </a:xfrm>
                  <a:prstGeom prst="mathPlus">
                    <a:avLst>
                      <a:gd name="adj1" fmla="val 4234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" name="文本框 44"/>
                  <p:cNvSpPr txBox="1"/>
                  <p:nvPr/>
                </p:nvSpPr>
                <p:spPr>
                  <a:xfrm>
                    <a:off x="858128" y="2912011"/>
                    <a:ext cx="84684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1500ms</a:t>
                    </a:r>
                    <a:endParaRPr lang="zh-CN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" name="组合 22"/>
                <p:cNvGrpSpPr/>
                <p:nvPr/>
              </p:nvGrpSpPr>
              <p:grpSpPr>
                <a:xfrm>
                  <a:off x="7201997" y="1521352"/>
                  <a:ext cx="2447779" cy="2335237"/>
                  <a:chOff x="1834806" y="2291682"/>
                  <a:chExt cx="2447779" cy="2335237"/>
                </a:xfrm>
              </p:grpSpPr>
              <p:sp>
                <p:nvSpPr>
                  <p:cNvPr id="29" name="矩形 28"/>
                  <p:cNvSpPr/>
                  <p:nvPr/>
                </p:nvSpPr>
                <p:spPr>
                  <a:xfrm>
                    <a:off x="1834806" y="2291682"/>
                    <a:ext cx="2447779" cy="2335237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文本框 29"/>
                  <p:cNvSpPr txBox="1"/>
                  <p:nvPr/>
                </p:nvSpPr>
                <p:spPr>
                  <a:xfrm>
                    <a:off x="2282040" y="2739449"/>
                    <a:ext cx="3516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dirty="0" smtClean="0">
                        <a:solidFill>
                          <a:schemeClr val="bg1"/>
                        </a:solidFill>
                      </a:rPr>
                      <a:t>壹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2757410" y="2739449"/>
                    <a:ext cx="3516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dirty="0" smtClean="0">
                        <a:solidFill>
                          <a:schemeClr val="bg1"/>
                        </a:solidFill>
                      </a:rPr>
                      <a:t>肆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3179441" y="2739449"/>
                    <a:ext cx="3516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dirty="0" smtClean="0">
                        <a:solidFill>
                          <a:schemeClr val="bg1"/>
                        </a:solidFill>
                      </a:rPr>
                      <a:t>柒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3601472" y="2739449"/>
                    <a:ext cx="3516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dirty="0" smtClean="0">
                        <a:solidFill>
                          <a:schemeClr val="bg1"/>
                        </a:solidFill>
                      </a:rPr>
                      <a:t>伍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4" name="文本框 33"/>
                  <p:cNvSpPr txBox="1"/>
                  <p:nvPr/>
                </p:nvSpPr>
                <p:spPr>
                  <a:xfrm>
                    <a:off x="2293760" y="3201345"/>
                    <a:ext cx="3516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dirty="0" smtClean="0">
                        <a:solidFill>
                          <a:schemeClr val="bg1"/>
                        </a:solidFill>
                      </a:rPr>
                      <a:t>陆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2769130" y="3201345"/>
                    <a:ext cx="3516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dirty="0" smtClean="0">
                        <a:solidFill>
                          <a:schemeClr val="bg1"/>
                        </a:solidFill>
                      </a:rPr>
                      <a:t>捌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3191161" y="3201345"/>
                    <a:ext cx="3516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dirty="0" smtClean="0">
                        <a:solidFill>
                          <a:schemeClr val="bg1"/>
                        </a:solidFill>
                      </a:rPr>
                      <a:t>玖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3613192" y="3201345"/>
                    <a:ext cx="3516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dirty="0" smtClean="0">
                        <a:solidFill>
                          <a:schemeClr val="bg1"/>
                        </a:solidFill>
                      </a:rPr>
                      <a:t>零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2279698" y="3764040"/>
                    <a:ext cx="3516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dirty="0" smtClean="0">
                        <a:solidFill>
                          <a:schemeClr val="bg1"/>
                        </a:solidFill>
                      </a:rPr>
                      <a:t>贰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2755068" y="3764040"/>
                    <a:ext cx="3516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dirty="0" smtClean="0">
                        <a:solidFill>
                          <a:schemeClr val="bg1"/>
                        </a:solidFill>
                      </a:rPr>
                      <a:t>贰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3177099" y="3764040"/>
                    <a:ext cx="3516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dirty="0" smtClean="0">
                        <a:solidFill>
                          <a:schemeClr val="bg1"/>
                        </a:solidFill>
                      </a:rPr>
                      <a:t>肆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3599130" y="3764040"/>
                    <a:ext cx="3516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dirty="0" smtClean="0">
                        <a:solidFill>
                          <a:schemeClr val="bg1"/>
                        </a:solidFill>
                      </a:rPr>
                      <a:t>叁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856274" y="2346983"/>
                    <a:ext cx="84684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12.5ms</a:t>
                    </a:r>
                    <a:endParaRPr lang="zh-CN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24" name="直接连接符 23"/>
                <p:cNvCxnSpPr/>
                <p:nvPr/>
              </p:nvCxnSpPr>
              <p:spPr>
                <a:xfrm flipV="1">
                  <a:off x="865383" y="-907432"/>
                  <a:ext cx="4677562" cy="488904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文本框 25"/>
                <p:cNvSpPr txBox="1"/>
                <p:nvPr/>
              </p:nvSpPr>
              <p:spPr>
                <a:xfrm>
                  <a:off x="6279803" y="2781371"/>
                  <a:ext cx="48124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</a:t>
                  </a:r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7" name="直接箭头连接符 26"/>
                <p:cNvCxnSpPr/>
                <p:nvPr/>
              </p:nvCxnSpPr>
              <p:spPr>
                <a:xfrm flipV="1">
                  <a:off x="4865080" y="4097726"/>
                  <a:ext cx="2007863" cy="2341174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文本框 27"/>
                <p:cNvSpPr txBox="1"/>
                <p:nvPr/>
              </p:nvSpPr>
              <p:spPr>
                <a:xfrm>
                  <a:off x="5844243" y="5299120"/>
                  <a:ext cx="10287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Time</a:t>
                  </a:r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37" name="矩形 136"/>
            <p:cNvSpPr/>
            <p:nvPr/>
          </p:nvSpPr>
          <p:spPr>
            <a:xfrm>
              <a:off x="10653263" y="1311185"/>
              <a:ext cx="2447779" cy="23352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1079029" y="1775771"/>
              <a:ext cx="351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3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1554399" y="1775771"/>
              <a:ext cx="351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1976430" y="1775771"/>
              <a:ext cx="351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6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2398461" y="1775771"/>
              <a:ext cx="351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1090749" y="2237667"/>
              <a:ext cx="351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5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1566119" y="2237667"/>
              <a:ext cx="351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7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1988150" y="2237667"/>
              <a:ext cx="351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8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12410181" y="2237667"/>
              <a:ext cx="351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2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1076687" y="2800362"/>
              <a:ext cx="351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11552057" y="2800362"/>
              <a:ext cx="351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9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1974088" y="2800362"/>
              <a:ext cx="351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3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12396119" y="2800362"/>
              <a:ext cx="351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7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10653263" y="1383305"/>
              <a:ext cx="8468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12.5ms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9899469" y="2615696"/>
              <a:ext cx="4411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90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810512" y="770680"/>
            <a:ext cx="6868115" cy="5689388"/>
            <a:chOff x="1810512" y="770680"/>
            <a:chExt cx="6868115" cy="5689388"/>
          </a:xfrm>
        </p:grpSpPr>
        <p:grpSp>
          <p:nvGrpSpPr>
            <p:cNvPr id="9" name="组合 8"/>
            <p:cNvGrpSpPr/>
            <p:nvPr/>
          </p:nvGrpSpPr>
          <p:grpSpPr>
            <a:xfrm>
              <a:off x="5210524" y="770680"/>
              <a:ext cx="2816352" cy="2414016"/>
              <a:chOff x="7001840" y="4740378"/>
              <a:chExt cx="2816352" cy="2414016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7001840" y="4740378"/>
                <a:ext cx="2816352" cy="241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77" t="24876" r="25700" b="25230"/>
              <a:stretch/>
            </p:blipFill>
            <p:spPr>
              <a:xfrm>
                <a:off x="7651258" y="5364236"/>
                <a:ext cx="1517515" cy="11663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14" name="组合 13"/>
            <p:cNvGrpSpPr/>
            <p:nvPr/>
          </p:nvGrpSpPr>
          <p:grpSpPr>
            <a:xfrm>
              <a:off x="3510518" y="2326362"/>
              <a:ext cx="2816352" cy="2414016"/>
              <a:chOff x="3510518" y="2326362"/>
              <a:chExt cx="2816352" cy="2414016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3510518" y="2326362"/>
                <a:ext cx="2816352" cy="241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4335034" y="2979372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2"/>
                    </a:solidFill>
                  </a:rPr>
                  <a:t>1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4626864" y="2979372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2"/>
                    </a:solidFill>
                  </a:rPr>
                  <a:t>3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文本框 13"/>
              <p:cNvSpPr txBox="1"/>
              <p:nvPr/>
            </p:nvSpPr>
            <p:spPr>
              <a:xfrm>
                <a:off x="4918694" y="2979372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solidFill>
                      <a:schemeClr val="bg2"/>
                    </a:solidFill>
                  </a:rPr>
                  <a:t>5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文本框 13"/>
              <p:cNvSpPr txBox="1"/>
              <p:nvPr/>
            </p:nvSpPr>
            <p:spPr>
              <a:xfrm>
                <a:off x="5210524" y="2979372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>
                    <a:solidFill>
                      <a:schemeClr val="bg2"/>
                    </a:solidFill>
                  </a:rPr>
                  <a:t>2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335034" y="3348704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2"/>
                    </a:solidFill>
                  </a:rPr>
                  <a:t>7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626864" y="3348704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2"/>
                    </a:solidFill>
                  </a:rPr>
                  <a:t>8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7" name="文本框 13"/>
              <p:cNvSpPr txBox="1"/>
              <p:nvPr/>
            </p:nvSpPr>
            <p:spPr>
              <a:xfrm>
                <a:off x="4918694" y="3348704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>
                    <a:solidFill>
                      <a:schemeClr val="bg2"/>
                    </a:solidFill>
                  </a:rPr>
                  <a:t>4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8" name="文本框 13"/>
              <p:cNvSpPr txBox="1"/>
              <p:nvPr/>
            </p:nvSpPr>
            <p:spPr>
              <a:xfrm>
                <a:off x="5210524" y="3348704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>
                    <a:solidFill>
                      <a:schemeClr val="bg2"/>
                    </a:solidFill>
                  </a:rPr>
                  <a:t>3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9" name="文本框 13"/>
              <p:cNvSpPr txBox="1"/>
              <p:nvPr/>
            </p:nvSpPr>
            <p:spPr>
              <a:xfrm>
                <a:off x="4335034" y="3718036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>
                    <a:solidFill>
                      <a:schemeClr val="bg2"/>
                    </a:solidFill>
                  </a:rPr>
                  <a:t>9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文本框 15"/>
              <p:cNvSpPr txBox="1"/>
              <p:nvPr/>
            </p:nvSpPr>
            <p:spPr>
              <a:xfrm>
                <a:off x="4626864" y="3718036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>
                    <a:solidFill>
                      <a:schemeClr val="bg2"/>
                    </a:solidFill>
                  </a:rPr>
                  <a:t>5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1" name="文本框 13"/>
              <p:cNvSpPr txBox="1"/>
              <p:nvPr/>
            </p:nvSpPr>
            <p:spPr>
              <a:xfrm>
                <a:off x="4918694" y="3718036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>
                    <a:solidFill>
                      <a:schemeClr val="bg2"/>
                    </a:solidFill>
                  </a:rPr>
                  <a:t>7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2" name="文本框 13"/>
              <p:cNvSpPr txBox="1"/>
              <p:nvPr/>
            </p:nvSpPr>
            <p:spPr>
              <a:xfrm>
                <a:off x="5210524" y="3718036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>
                    <a:solidFill>
                      <a:schemeClr val="bg2"/>
                    </a:solidFill>
                  </a:rPr>
                  <a:t>6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1810512" y="3895344"/>
              <a:ext cx="2816352" cy="241401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4978615" y="3390020"/>
              <a:ext cx="3700012" cy="307004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072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810512" y="791338"/>
            <a:ext cx="6868115" cy="5668730"/>
            <a:chOff x="1810512" y="791338"/>
            <a:chExt cx="6868115" cy="5668730"/>
          </a:xfrm>
        </p:grpSpPr>
        <p:grpSp>
          <p:nvGrpSpPr>
            <p:cNvPr id="18" name="组合 17"/>
            <p:cNvGrpSpPr/>
            <p:nvPr/>
          </p:nvGrpSpPr>
          <p:grpSpPr>
            <a:xfrm>
              <a:off x="5210524" y="791338"/>
              <a:ext cx="2816352" cy="2414016"/>
              <a:chOff x="3510518" y="2326362"/>
              <a:chExt cx="2816352" cy="2414016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3510518" y="2326362"/>
                <a:ext cx="2816352" cy="241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335034" y="2979372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2"/>
                    </a:solidFill>
                  </a:rPr>
                  <a:t>5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4626864" y="2979372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2"/>
                    </a:solidFill>
                  </a:rPr>
                  <a:t>7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2" name="文本框 13"/>
              <p:cNvSpPr txBox="1"/>
              <p:nvPr/>
            </p:nvSpPr>
            <p:spPr>
              <a:xfrm>
                <a:off x="4918694" y="2979372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>
                    <a:solidFill>
                      <a:schemeClr val="bg2"/>
                    </a:solidFill>
                  </a:rPr>
                  <a:t>2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3" name="文本框 13"/>
              <p:cNvSpPr txBox="1"/>
              <p:nvPr/>
            </p:nvSpPr>
            <p:spPr>
              <a:xfrm>
                <a:off x="5210524" y="2979372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>
                    <a:solidFill>
                      <a:schemeClr val="bg2"/>
                    </a:solidFill>
                  </a:rPr>
                  <a:t>2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4335034" y="3348704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2"/>
                    </a:solidFill>
                  </a:rPr>
                  <a:t>1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4626864" y="3348704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2"/>
                    </a:solidFill>
                  </a:rPr>
                  <a:t>6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文本框 13"/>
              <p:cNvSpPr txBox="1"/>
              <p:nvPr/>
            </p:nvSpPr>
            <p:spPr>
              <a:xfrm>
                <a:off x="4918694" y="3348704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>
                    <a:solidFill>
                      <a:schemeClr val="bg2"/>
                    </a:solidFill>
                  </a:rPr>
                  <a:t>8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7" name="文本框 13"/>
              <p:cNvSpPr txBox="1"/>
              <p:nvPr/>
            </p:nvSpPr>
            <p:spPr>
              <a:xfrm>
                <a:off x="5210524" y="3348704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>
                    <a:solidFill>
                      <a:schemeClr val="bg2"/>
                    </a:solidFill>
                  </a:rPr>
                  <a:t>8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8" name="文本框 13"/>
              <p:cNvSpPr txBox="1"/>
              <p:nvPr/>
            </p:nvSpPr>
            <p:spPr>
              <a:xfrm>
                <a:off x="4335034" y="3718036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>
                    <a:solidFill>
                      <a:schemeClr val="bg2"/>
                    </a:solidFill>
                  </a:rPr>
                  <a:t>0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" name="文本框 15"/>
              <p:cNvSpPr txBox="1"/>
              <p:nvPr/>
            </p:nvSpPr>
            <p:spPr>
              <a:xfrm>
                <a:off x="4626864" y="3718036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>
                    <a:solidFill>
                      <a:schemeClr val="bg2"/>
                    </a:solidFill>
                  </a:rPr>
                  <a:t>3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0" name="文本框 13"/>
              <p:cNvSpPr txBox="1"/>
              <p:nvPr/>
            </p:nvSpPr>
            <p:spPr>
              <a:xfrm>
                <a:off x="4918694" y="3718036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>
                    <a:solidFill>
                      <a:schemeClr val="bg2"/>
                    </a:solidFill>
                  </a:rPr>
                  <a:t>5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1" name="文本框 13"/>
              <p:cNvSpPr txBox="1"/>
              <p:nvPr/>
            </p:nvSpPr>
            <p:spPr>
              <a:xfrm>
                <a:off x="5210524" y="3718036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>
                    <a:solidFill>
                      <a:schemeClr val="bg2"/>
                    </a:solidFill>
                  </a:rPr>
                  <a:t>7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3510518" y="2326362"/>
              <a:ext cx="2816352" cy="2414016"/>
              <a:chOff x="3510518" y="2326362"/>
              <a:chExt cx="2816352" cy="2414016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3510518" y="2326362"/>
                <a:ext cx="2816352" cy="241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4335034" y="2979372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2"/>
                    </a:solidFill>
                  </a:rPr>
                  <a:t>1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626864" y="2979372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2"/>
                    </a:solidFill>
                  </a:rPr>
                  <a:t>3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8" name="文本框 13"/>
              <p:cNvSpPr txBox="1"/>
              <p:nvPr/>
            </p:nvSpPr>
            <p:spPr>
              <a:xfrm>
                <a:off x="4918694" y="2979372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solidFill>
                      <a:schemeClr val="bg2"/>
                    </a:solidFill>
                  </a:rPr>
                  <a:t>5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9" name="文本框 13"/>
              <p:cNvSpPr txBox="1"/>
              <p:nvPr/>
            </p:nvSpPr>
            <p:spPr>
              <a:xfrm>
                <a:off x="5210524" y="2979372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>
                    <a:solidFill>
                      <a:schemeClr val="bg2"/>
                    </a:solidFill>
                  </a:rPr>
                  <a:t>2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4335034" y="3348704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2"/>
                    </a:solidFill>
                  </a:rPr>
                  <a:t>7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4626864" y="3348704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2"/>
                    </a:solidFill>
                  </a:rPr>
                  <a:t>8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2" name="文本框 13"/>
              <p:cNvSpPr txBox="1"/>
              <p:nvPr/>
            </p:nvSpPr>
            <p:spPr>
              <a:xfrm>
                <a:off x="4918694" y="3348704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>
                    <a:solidFill>
                      <a:schemeClr val="bg2"/>
                    </a:solidFill>
                  </a:rPr>
                  <a:t>4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3" name="文本框 13"/>
              <p:cNvSpPr txBox="1"/>
              <p:nvPr/>
            </p:nvSpPr>
            <p:spPr>
              <a:xfrm>
                <a:off x="5210524" y="3348704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>
                    <a:solidFill>
                      <a:schemeClr val="bg2"/>
                    </a:solidFill>
                  </a:rPr>
                  <a:t>3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4335034" y="3718036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>
                    <a:solidFill>
                      <a:schemeClr val="bg2"/>
                    </a:solidFill>
                  </a:rPr>
                  <a:t>9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5" name="文本框 15"/>
              <p:cNvSpPr txBox="1"/>
              <p:nvPr/>
            </p:nvSpPr>
            <p:spPr>
              <a:xfrm>
                <a:off x="4626864" y="3718036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>
                    <a:solidFill>
                      <a:schemeClr val="bg2"/>
                    </a:solidFill>
                  </a:rPr>
                  <a:t>5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6" name="文本框 13"/>
              <p:cNvSpPr txBox="1"/>
              <p:nvPr/>
            </p:nvSpPr>
            <p:spPr>
              <a:xfrm>
                <a:off x="4918694" y="3718036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>
                    <a:solidFill>
                      <a:schemeClr val="bg2"/>
                    </a:solidFill>
                  </a:rPr>
                  <a:t>7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7" name="文本框 13"/>
              <p:cNvSpPr txBox="1"/>
              <p:nvPr/>
            </p:nvSpPr>
            <p:spPr>
              <a:xfrm>
                <a:off x="5210524" y="3718036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>
                    <a:solidFill>
                      <a:schemeClr val="bg2"/>
                    </a:solidFill>
                  </a:rPr>
                  <a:t>6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1810512" y="3895344"/>
              <a:ext cx="2816352" cy="241401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>
            <a:xfrm flipV="1">
              <a:off x="4978615" y="3390020"/>
              <a:ext cx="3700012" cy="307004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128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1810512" y="792849"/>
            <a:ext cx="6868115" cy="5667219"/>
            <a:chOff x="1810512" y="792849"/>
            <a:chExt cx="6868115" cy="5667219"/>
          </a:xfrm>
        </p:grpSpPr>
        <p:grpSp>
          <p:nvGrpSpPr>
            <p:cNvPr id="17" name="组合 16"/>
            <p:cNvGrpSpPr/>
            <p:nvPr/>
          </p:nvGrpSpPr>
          <p:grpSpPr>
            <a:xfrm>
              <a:off x="5210524" y="792849"/>
              <a:ext cx="2816352" cy="2414016"/>
              <a:chOff x="3510518" y="2326362"/>
              <a:chExt cx="2816352" cy="2414016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3510518" y="2326362"/>
                <a:ext cx="2816352" cy="241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335034" y="2979372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2"/>
                    </a:solidFill>
                  </a:rPr>
                  <a:t>叁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626864" y="2979372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>
                    <a:solidFill>
                      <a:schemeClr val="bg2"/>
                    </a:solidFill>
                  </a:rPr>
                  <a:t>肆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1" name="文本框 13"/>
              <p:cNvSpPr txBox="1"/>
              <p:nvPr/>
            </p:nvSpPr>
            <p:spPr>
              <a:xfrm>
                <a:off x="4918694" y="2979372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 smtClean="0">
                    <a:solidFill>
                      <a:schemeClr val="bg2"/>
                    </a:solidFill>
                  </a:rPr>
                  <a:t>陆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2" name="文本框 13"/>
              <p:cNvSpPr txBox="1"/>
              <p:nvPr/>
            </p:nvSpPr>
            <p:spPr>
              <a:xfrm>
                <a:off x="5210524" y="2979372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 smtClean="0">
                    <a:solidFill>
                      <a:schemeClr val="bg2"/>
                    </a:solidFill>
                  </a:rPr>
                  <a:t>零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335034" y="3348704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>
                    <a:solidFill>
                      <a:schemeClr val="bg2"/>
                    </a:solidFill>
                  </a:rPr>
                  <a:t>伍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4626864" y="3348704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>
                    <a:solidFill>
                      <a:schemeClr val="bg2"/>
                    </a:solidFill>
                  </a:rPr>
                  <a:t>捌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5" name="文本框 13"/>
              <p:cNvSpPr txBox="1"/>
              <p:nvPr/>
            </p:nvSpPr>
            <p:spPr>
              <a:xfrm>
                <a:off x="4918694" y="3348704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>
                    <a:solidFill>
                      <a:schemeClr val="bg2"/>
                    </a:solidFill>
                  </a:rPr>
                  <a:t>玖</a:t>
                </a:r>
              </a:p>
            </p:txBody>
          </p:sp>
          <p:sp>
            <p:nvSpPr>
              <p:cNvPr id="26" name="文本框 13"/>
              <p:cNvSpPr txBox="1"/>
              <p:nvPr/>
            </p:nvSpPr>
            <p:spPr>
              <a:xfrm>
                <a:off x="5210524" y="3348704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 smtClean="0">
                    <a:solidFill>
                      <a:schemeClr val="bg2"/>
                    </a:solidFill>
                  </a:rPr>
                  <a:t>柒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4335034" y="3718036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>
                    <a:solidFill>
                      <a:schemeClr val="bg2"/>
                    </a:solidFill>
                  </a:rPr>
                  <a:t>伍</a:t>
                </a:r>
              </a:p>
            </p:txBody>
          </p:sp>
          <p:sp>
            <p:nvSpPr>
              <p:cNvPr id="28" name="文本框 15"/>
              <p:cNvSpPr txBox="1"/>
              <p:nvPr/>
            </p:nvSpPr>
            <p:spPr>
              <a:xfrm>
                <a:off x="4626864" y="3718036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 smtClean="0">
                    <a:solidFill>
                      <a:schemeClr val="bg2"/>
                    </a:solidFill>
                  </a:rPr>
                  <a:t>贰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" name="文本框 13"/>
              <p:cNvSpPr txBox="1"/>
              <p:nvPr/>
            </p:nvSpPr>
            <p:spPr>
              <a:xfrm>
                <a:off x="4918694" y="3718036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 smtClean="0">
                    <a:solidFill>
                      <a:schemeClr val="bg2"/>
                    </a:solidFill>
                  </a:rPr>
                  <a:t>壹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0" name="文本框 13"/>
              <p:cNvSpPr txBox="1"/>
              <p:nvPr/>
            </p:nvSpPr>
            <p:spPr>
              <a:xfrm>
                <a:off x="5210524" y="3718036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 smtClean="0">
                    <a:solidFill>
                      <a:schemeClr val="bg2"/>
                    </a:solidFill>
                  </a:rPr>
                  <a:t>叁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3510518" y="2326362"/>
              <a:ext cx="2816352" cy="2414016"/>
              <a:chOff x="3510518" y="2326362"/>
              <a:chExt cx="2816352" cy="2414016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3510518" y="2326362"/>
                <a:ext cx="2816352" cy="241401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4335034" y="2979372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2"/>
                    </a:solidFill>
                  </a:rPr>
                  <a:t>1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4626864" y="2979372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2"/>
                    </a:solidFill>
                  </a:rPr>
                  <a:t>3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7" name="文本框 13"/>
              <p:cNvSpPr txBox="1"/>
              <p:nvPr/>
            </p:nvSpPr>
            <p:spPr>
              <a:xfrm>
                <a:off x="4918694" y="2979372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solidFill>
                      <a:schemeClr val="bg2"/>
                    </a:solidFill>
                  </a:rPr>
                  <a:t>5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8" name="文本框 13"/>
              <p:cNvSpPr txBox="1"/>
              <p:nvPr/>
            </p:nvSpPr>
            <p:spPr>
              <a:xfrm>
                <a:off x="5210524" y="2979372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>
                    <a:solidFill>
                      <a:schemeClr val="bg2"/>
                    </a:solidFill>
                  </a:rPr>
                  <a:t>2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335034" y="3348704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2"/>
                    </a:solidFill>
                  </a:rPr>
                  <a:t>7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4626864" y="3348704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2"/>
                    </a:solidFill>
                  </a:rPr>
                  <a:t>8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1" name="文本框 13"/>
              <p:cNvSpPr txBox="1"/>
              <p:nvPr/>
            </p:nvSpPr>
            <p:spPr>
              <a:xfrm>
                <a:off x="4918694" y="3348704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>
                    <a:solidFill>
                      <a:schemeClr val="bg2"/>
                    </a:solidFill>
                  </a:rPr>
                  <a:t>4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2" name="文本框 13"/>
              <p:cNvSpPr txBox="1"/>
              <p:nvPr/>
            </p:nvSpPr>
            <p:spPr>
              <a:xfrm>
                <a:off x="5210524" y="3348704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>
                    <a:solidFill>
                      <a:schemeClr val="bg2"/>
                    </a:solidFill>
                  </a:rPr>
                  <a:t>3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4335034" y="3718036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>
                    <a:solidFill>
                      <a:schemeClr val="bg2"/>
                    </a:solidFill>
                  </a:rPr>
                  <a:t>9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4" name="文本框 15"/>
              <p:cNvSpPr txBox="1"/>
              <p:nvPr/>
            </p:nvSpPr>
            <p:spPr>
              <a:xfrm>
                <a:off x="4626864" y="3718036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>
                    <a:solidFill>
                      <a:schemeClr val="bg2"/>
                    </a:solidFill>
                  </a:rPr>
                  <a:t>5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5" name="文本框 13"/>
              <p:cNvSpPr txBox="1"/>
              <p:nvPr/>
            </p:nvSpPr>
            <p:spPr>
              <a:xfrm>
                <a:off x="4918694" y="3718036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>
                    <a:solidFill>
                      <a:schemeClr val="bg2"/>
                    </a:solidFill>
                  </a:rPr>
                  <a:t>7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6" name="文本框 13"/>
              <p:cNvSpPr txBox="1"/>
              <p:nvPr/>
            </p:nvSpPr>
            <p:spPr>
              <a:xfrm>
                <a:off x="5210524" y="3718036"/>
                <a:ext cx="291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>
                    <a:solidFill>
                      <a:schemeClr val="bg2"/>
                    </a:solidFill>
                  </a:rPr>
                  <a:t>6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1810512" y="3895344"/>
              <a:ext cx="2816352" cy="241401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V="1">
              <a:off x="4978615" y="3390020"/>
              <a:ext cx="3700012" cy="307004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1734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626274" y="571208"/>
            <a:ext cx="7135200" cy="5655600"/>
            <a:chOff x="2626274" y="571208"/>
            <a:chExt cx="7135200" cy="5655600"/>
          </a:xfrm>
        </p:grpSpPr>
        <p:sp>
          <p:nvSpPr>
            <p:cNvPr id="2" name="矩形 1"/>
            <p:cNvSpPr/>
            <p:nvPr/>
          </p:nvSpPr>
          <p:spPr>
            <a:xfrm>
              <a:off x="2626274" y="571208"/>
              <a:ext cx="7135200" cy="5655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欢迎参加本次心理学实验！</a:t>
              </a:r>
              <a:endPara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在本次实验中，您将需要根据要求报告数字。</a:t>
              </a:r>
              <a:endPara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请按任意键继续。</a:t>
              </a:r>
              <a:endPara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233672" y="1170432"/>
              <a:ext cx="3419856" cy="6217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8174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26274" y="571208"/>
            <a:ext cx="7135200" cy="5655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请稍事休息！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休息好后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按任意键继续。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63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26274" y="571208"/>
            <a:ext cx="7135200" cy="5655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请稍事休息！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休息好后，按任意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键听提示音演示。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7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347</Words>
  <Application>Microsoft Office PowerPoint</Application>
  <PresentationFormat>宽屏</PresentationFormat>
  <Paragraphs>176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xuhaokui</dc:creator>
  <cp:lastModifiedBy>Jingjing</cp:lastModifiedBy>
  <cp:revision>33</cp:revision>
  <dcterms:created xsi:type="dcterms:W3CDTF">2015-11-17T06:32:31Z</dcterms:created>
  <dcterms:modified xsi:type="dcterms:W3CDTF">2016-12-09T13:40:32Z</dcterms:modified>
</cp:coreProperties>
</file>