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75" r:id="rId4"/>
    <p:sldId id="274" r:id="rId5"/>
    <p:sldId id="276" r:id="rId6"/>
    <p:sldId id="258" r:id="rId7"/>
  </p:sldIdLst>
  <p:sldSz cx="9144000" cy="5143500" type="screen16x9"/>
  <p:notesSz cx="7099300" cy="10234295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9" autoAdjust="0"/>
  </p:normalViewPr>
  <p:slideViewPr>
    <p:cSldViewPr showGuides="1">
      <p:cViewPr varScale="1">
        <p:scale>
          <a:sx n="100" d="100"/>
          <a:sy n="100" d="100"/>
        </p:scale>
        <p:origin x="252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934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86A8FE9-5D39-4515-B53C-4B80F52AAB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496106C-6490-46C6-8C33-64C7EAC6AF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6106C-6490-46C6-8C33-64C7EAC6AF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-1"/>
            <a:ext cx="9144000" cy="6275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1470"/>
            <a:ext cx="2052142" cy="51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B59C-290E-462A-A5CD-A350379D2FC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0FC5-73E3-4B51-B348-FD8162B30F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74B-061A-496D-871E-D92041F6EFA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9144000" cy="672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916"/>
            <a:ext cx="2556198" cy="63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83D3-D594-4916-8C65-4D8BA952E2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9144000" cy="672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916"/>
            <a:ext cx="2556198" cy="63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BBE2-743A-466D-8741-4360B455594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-1"/>
            <a:ext cx="9144000" cy="672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916"/>
            <a:ext cx="2556198" cy="63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87574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31E62-8D9B-46F8-8ECA-CE8E6083D1C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-1"/>
            <a:ext cx="9144000" cy="6726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916"/>
            <a:ext cx="2556198" cy="63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1940-43B4-4AB3-BF38-E4881A9ADC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491630"/>
            <a:ext cx="6372200" cy="11766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46" y="1491630"/>
            <a:ext cx="1731962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8380040" y="1491630"/>
            <a:ext cx="800472" cy="11766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5C57-01C2-4140-9960-2722E6E1327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2D29-716B-4615-812E-EE36056019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73CB-49CD-46ED-A548-8B36EDBD2B2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BF59F-788F-46FB-8EB1-A09B75F3CC7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916"/>
            <a:ext cx="2556198" cy="63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6512" y="-20538"/>
            <a:ext cx="9289032" cy="37444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13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35646"/>
            <a:ext cx="1152128" cy="77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3275856" y="1426009"/>
            <a:ext cx="4455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2022</a:t>
            </a:r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年度总结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91880" y="3934384"/>
            <a:ext cx="19558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报告人：程晶晶</a:t>
            </a:r>
            <a:endParaRPr lang="en-US" altLang="zh-CN" sz="1600" dirty="0"/>
          </a:p>
          <a:p>
            <a:r>
              <a:rPr lang="zh-CN" altLang="en-US" sz="1600" dirty="0"/>
              <a:t>日    期：</a:t>
            </a:r>
            <a:r>
              <a:rPr lang="en-US" altLang="zh-CN" sz="1600" dirty="0"/>
              <a:t>2023/01/06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74B-061A-496D-871E-D92041F6EFA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395536" y="1861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一、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2022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年度我做了那些事情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1059180"/>
            <a:ext cx="7432040" cy="2594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1、28 老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版本嵌入式，部分代码编写及维护。</a:t>
            </a: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buClrTx/>
              <a:buSzTx/>
              <a:buFontTx/>
            </a:pP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2、28重构嵌入式，部分代码编写：雷达升降和刀盘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升降。</a:t>
            </a: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buClrTx/>
              <a:buSzTx/>
              <a:buFontTx/>
            </a:pP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3、18坎德拉接口板4g功能代码编写以及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调试。</a:t>
            </a: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buClrTx/>
              <a:buSzTx/>
              <a:buFontTx/>
            </a:pP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4、18坎德拉新增功能：接口板远程升级、</a:t>
            </a:r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APN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配置、</a:t>
            </a:r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APP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配置作业速度和作业模式等相关功能代码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编写。</a:t>
            </a: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buClrTx/>
              <a:buSzTx/>
              <a:buFontTx/>
            </a:pP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5、2个28专利初稿撰写：</a:t>
            </a:r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“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激光雷达跟随画边界</a:t>
            </a:r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”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“一种智能割草机草坪图案修剪方法”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395536" y="1861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二、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2022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年度我对自己的评价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0530" y="915670"/>
            <a:ext cx="6462395" cy="26892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、本人工作努力，有责任感，善于服从与配合。</a:t>
            </a: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2.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、通过学习和日常工作经验积累，本人各方面都有很大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提升。</a:t>
            </a: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3 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、不足之处是还是需要加强学习，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并且提高工作效率，对于抓不准的问题，多和同事以及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领导交流。</a:t>
            </a: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C774B-061A-496D-871E-D92041F6EFA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395536" y="1861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二、 我对公司和部门提建议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915670"/>
            <a:ext cx="6308725" cy="19272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、相关项目配备相应的负责人，细化工作任务，定期审核工作的完成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情况。</a:t>
            </a: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、体检：公司能够每年为员工组织一次健康</a:t>
            </a:r>
            <a:r>
              <a:rPr lang="zh-CN" altLang="en-US" sz="1200" dirty="0">
                <a:latin typeface="华文仿宋" panose="02010600040101010101" pitchFamily="2" charset="-122"/>
                <a:ea typeface="华文仿宋" panose="02010600040101010101" pitchFamily="2" charset="-122"/>
              </a:rPr>
              <a:t>体检。</a:t>
            </a:r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12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81311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愿我们携手开创未来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17"/>
          <p:cNvSpPr txBox="1"/>
          <p:nvPr/>
        </p:nvSpPr>
        <p:spPr>
          <a:xfrm>
            <a:off x="2123728" y="2951791"/>
            <a:ext cx="5230266" cy="1357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无锡卡尔曼导航技术有限公司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www.kalman-navigation.cn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地址：江苏省无锡市滨湖区绣溪路</a:t>
            </a: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KPARK</a:t>
            </a:r>
            <a:r>
              <a: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产业园</a:t>
            </a: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号楼</a:t>
            </a: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214000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传真：</a:t>
            </a:r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0510-83757502</a:t>
            </a:r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31790"/>
            <a:ext cx="1512168" cy="142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p="http://schemas.openxmlformats.org/presentationml/2006/main">
  <p:tag name="KSO_WPP_MARK_KEY" val="43b232b7-5f28-44e9-a0e8-ba887ac1ae46"/>
  <p:tag name="COMMONDATA" val="eyJoZGlkIjoiZGVlMWZlOWQ5YTdhNDQ3YjdjZTc2ODI5ZDZlY2FlZD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演示</Application>
  <PresentationFormat>全屏显示(16:9)</PresentationFormat>
  <Paragraphs>44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Arial Unicode MS</vt:lpstr>
      <vt:lpstr>华文仿宋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WUFEI</dc:creator>
  <cp:lastModifiedBy>程晶晶</cp:lastModifiedBy>
  <cp:revision>124</cp:revision>
  <cp:lastPrinted>2018-09-03T11:37:00Z</cp:lastPrinted>
  <dcterms:created xsi:type="dcterms:W3CDTF">2016-11-07T11:03:00Z</dcterms:created>
  <dcterms:modified xsi:type="dcterms:W3CDTF">2023-01-06T06:12:07Z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2B0B8351A5D946C382ECA028D96CD395</vt:lpwstr>
  </property>
  <property fmtid="{D5CDD505-2E9C-101B-9397-08002B2CF9AE}" pid="3" name="KSOProductBuildVer">
    <vt:lpwstr>2052-11.1.0.13703</vt:lpwstr>
  </property>
</Properties>
</file>