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4" r:id="rId6"/>
    <p:sldId id="265" r:id="rId7"/>
    <p:sldId id="266" r:id="rId8"/>
    <p:sldId id="260" r:id="rId9"/>
    <p:sldId id="267" r:id="rId10"/>
    <p:sldId id="283" r:id="rId11"/>
    <p:sldId id="281" r:id="rId12"/>
    <p:sldId id="277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9DA3"/>
    <a:srgbClr val="8FF4F9"/>
    <a:srgbClr val="067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6" y="274"/>
      </p:cViewPr>
      <p:guideLst>
        <p:guide orient="horz" pos="2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3581400" y="1632022"/>
            <a:ext cx="1710690" cy="895350"/>
          </a:xfrm>
          <a:custGeom>
            <a:avLst/>
            <a:gdLst>
              <a:gd name="connsiteX0" fmla="*/ 0 w 1657350"/>
              <a:gd name="connsiteY0" fmla="*/ 895350 h 895350"/>
              <a:gd name="connsiteX1" fmla="*/ 1657350 w 1657350"/>
              <a:gd name="connsiteY1" fmla="*/ 895350 h 895350"/>
              <a:gd name="connsiteX2" fmla="*/ 1657350 w 1657350"/>
              <a:gd name="connsiteY2" fmla="*/ 25493 h 895350"/>
              <a:gd name="connsiteX3" fmla="*/ 519303 w 1657350"/>
              <a:gd name="connsiteY3" fmla="*/ 0 h 895350"/>
              <a:gd name="connsiteX4" fmla="*/ 0 w 1657350"/>
              <a:gd name="connsiteY4" fmla="*/ 895350 h 895350"/>
              <a:gd name="connsiteX0-1" fmla="*/ 1657350 w 1748790"/>
              <a:gd name="connsiteY0-2" fmla="*/ 25493 h 986790"/>
              <a:gd name="connsiteX1-3" fmla="*/ 519303 w 1748790"/>
              <a:gd name="connsiteY1-4" fmla="*/ 0 h 986790"/>
              <a:gd name="connsiteX2-5" fmla="*/ 0 w 1748790"/>
              <a:gd name="connsiteY2-6" fmla="*/ 895350 h 986790"/>
              <a:gd name="connsiteX3-7" fmla="*/ 1748790 w 1748790"/>
              <a:gd name="connsiteY3-8" fmla="*/ 986790 h 986790"/>
              <a:gd name="connsiteX0-9" fmla="*/ 1657350 w 1710690"/>
              <a:gd name="connsiteY0-10" fmla="*/ 25493 h 895350"/>
              <a:gd name="connsiteX1-11" fmla="*/ 519303 w 1710690"/>
              <a:gd name="connsiteY1-12" fmla="*/ 0 h 895350"/>
              <a:gd name="connsiteX2-13" fmla="*/ 0 w 1710690"/>
              <a:gd name="connsiteY2-14" fmla="*/ 895350 h 895350"/>
              <a:gd name="connsiteX3-15" fmla="*/ 1710690 w 1710690"/>
              <a:gd name="connsiteY3-16" fmla="*/ 891540 h 895350"/>
              <a:gd name="connsiteX0-17" fmla="*/ 1657350 w 1710690"/>
              <a:gd name="connsiteY0-18" fmla="*/ 0 h 896751"/>
              <a:gd name="connsiteX1-19" fmla="*/ 519303 w 1710690"/>
              <a:gd name="connsiteY1-20" fmla="*/ 1401 h 896751"/>
              <a:gd name="connsiteX2-21" fmla="*/ 0 w 1710690"/>
              <a:gd name="connsiteY2-22" fmla="*/ 896751 h 896751"/>
              <a:gd name="connsiteX3-23" fmla="*/ 1710690 w 1710690"/>
              <a:gd name="connsiteY3-24" fmla="*/ 892941 h 896751"/>
              <a:gd name="connsiteX0-25" fmla="*/ 519303 w 1710690"/>
              <a:gd name="connsiteY0-26" fmla="*/ 0 h 895350"/>
              <a:gd name="connsiteX1-27" fmla="*/ 0 w 1710690"/>
              <a:gd name="connsiteY1-28" fmla="*/ 895350 h 895350"/>
              <a:gd name="connsiteX2-29" fmla="*/ 1710690 w 1710690"/>
              <a:gd name="connsiteY2-30" fmla="*/ 891540 h 895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710690" h="895350">
                <a:moveTo>
                  <a:pt x="519303" y="0"/>
                </a:moveTo>
                <a:lnTo>
                  <a:pt x="0" y="895350"/>
                </a:lnTo>
                <a:lnTo>
                  <a:pt x="1710690" y="89154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flipV="1">
            <a:off x="5403724" y="4581592"/>
            <a:ext cx="1361695" cy="1154168"/>
          </a:xfrm>
          <a:custGeom>
            <a:avLst/>
            <a:gdLst>
              <a:gd name="connsiteX0" fmla="*/ 0 w 1338835"/>
              <a:gd name="connsiteY0" fmla="*/ 1154168 h 1154168"/>
              <a:gd name="connsiteX1" fmla="*/ 1338835 w 1338835"/>
              <a:gd name="connsiteY1" fmla="*/ 1154168 h 1154168"/>
              <a:gd name="connsiteX2" fmla="*/ 669417 w 1338835"/>
              <a:gd name="connsiteY2" fmla="*/ 0 h 1154168"/>
              <a:gd name="connsiteX3" fmla="*/ 0 w 1338835"/>
              <a:gd name="connsiteY3" fmla="*/ 1154168 h 1154168"/>
              <a:gd name="connsiteX0-1" fmla="*/ 1247395 w 1247395"/>
              <a:gd name="connsiteY0-2" fmla="*/ 1154168 h 1245608"/>
              <a:gd name="connsiteX1-3" fmla="*/ 577977 w 1247395"/>
              <a:gd name="connsiteY1-4" fmla="*/ 0 h 1245608"/>
              <a:gd name="connsiteX2-5" fmla="*/ 0 w 1247395"/>
              <a:gd name="connsiteY2-6" fmla="*/ 1245608 h 1245608"/>
              <a:gd name="connsiteX0-7" fmla="*/ 1361695 w 1361695"/>
              <a:gd name="connsiteY0-8" fmla="*/ 1154168 h 1154168"/>
              <a:gd name="connsiteX1-9" fmla="*/ 692277 w 1361695"/>
              <a:gd name="connsiteY1-10" fmla="*/ 0 h 1154168"/>
              <a:gd name="connsiteX2-11" fmla="*/ 0 w 1361695"/>
              <a:gd name="connsiteY2-12" fmla="*/ 1150358 h 11541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361695" h="1154168">
                <a:moveTo>
                  <a:pt x="1361695" y="1154168"/>
                </a:moveTo>
                <a:lnTo>
                  <a:pt x="692277" y="0"/>
                </a:lnTo>
                <a:cubicBezTo>
                  <a:pt x="469138" y="384723"/>
                  <a:pt x="0" y="1150358"/>
                  <a:pt x="0" y="1150358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flipV="1">
            <a:off x="3850430" y="1784421"/>
            <a:ext cx="1438969" cy="711574"/>
          </a:xfrm>
          <a:custGeom>
            <a:avLst/>
            <a:gdLst>
              <a:gd name="connsiteX0" fmla="*/ 0 w 1401318"/>
              <a:gd name="connsiteY0" fmla="*/ 597122 h 597122"/>
              <a:gd name="connsiteX1" fmla="*/ 1401318 w 1401318"/>
              <a:gd name="connsiteY1" fmla="*/ 597122 h 597122"/>
              <a:gd name="connsiteX2" fmla="*/ 1401318 w 1401318"/>
              <a:gd name="connsiteY2" fmla="*/ 0 h 597122"/>
              <a:gd name="connsiteX3" fmla="*/ 342520 w 1401318"/>
              <a:gd name="connsiteY3" fmla="*/ 6571 h 597122"/>
              <a:gd name="connsiteX4" fmla="*/ 0 w 1401318"/>
              <a:gd name="connsiteY4" fmla="*/ 597122 h 597122"/>
              <a:gd name="connsiteX0-1" fmla="*/ 1401318 w 1492758"/>
              <a:gd name="connsiteY0-2" fmla="*/ 0 h 688562"/>
              <a:gd name="connsiteX1-3" fmla="*/ 342520 w 1492758"/>
              <a:gd name="connsiteY1-4" fmla="*/ 6571 h 688562"/>
              <a:gd name="connsiteX2-5" fmla="*/ 0 w 1492758"/>
              <a:gd name="connsiteY2-6" fmla="*/ 597122 h 688562"/>
              <a:gd name="connsiteX3-7" fmla="*/ 1492758 w 1492758"/>
              <a:gd name="connsiteY3-8" fmla="*/ 688562 h 688562"/>
              <a:gd name="connsiteX0-9" fmla="*/ 1401318 w 1479311"/>
              <a:gd name="connsiteY0-10" fmla="*/ 0 h 597122"/>
              <a:gd name="connsiteX1-11" fmla="*/ 342520 w 1479311"/>
              <a:gd name="connsiteY1-12" fmla="*/ 6571 h 597122"/>
              <a:gd name="connsiteX2-13" fmla="*/ 0 w 1479311"/>
              <a:gd name="connsiteY2-14" fmla="*/ 597122 h 597122"/>
              <a:gd name="connsiteX3-15" fmla="*/ 1479311 w 1479311"/>
              <a:gd name="connsiteY3-16" fmla="*/ 580985 h 597122"/>
              <a:gd name="connsiteX0-17" fmla="*/ 1401318 w 1519652"/>
              <a:gd name="connsiteY0-18" fmla="*/ 0 h 597122"/>
              <a:gd name="connsiteX1-19" fmla="*/ 342520 w 1519652"/>
              <a:gd name="connsiteY1-20" fmla="*/ 6571 h 597122"/>
              <a:gd name="connsiteX2-21" fmla="*/ 0 w 1519652"/>
              <a:gd name="connsiteY2-22" fmla="*/ 597122 h 597122"/>
              <a:gd name="connsiteX3-23" fmla="*/ 1519652 w 1519652"/>
              <a:gd name="connsiteY3-24" fmla="*/ 594432 h 597122"/>
              <a:gd name="connsiteX0-25" fmla="*/ 1401318 w 1438969"/>
              <a:gd name="connsiteY0-26" fmla="*/ 0 h 607880"/>
              <a:gd name="connsiteX1-27" fmla="*/ 342520 w 1438969"/>
              <a:gd name="connsiteY1-28" fmla="*/ 6571 h 607880"/>
              <a:gd name="connsiteX2-29" fmla="*/ 0 w 1438969"/>
              <a:gd name="connsiteY2-30" fmla="*/ 597122 h 607880"/>
              <a:gd name="connsiteX3-31" fmla="*/ 1438969 w 1438969"/>
              <a:gd name="connsiteY3-32" fmla="*/ 607880 h 607880"/>
              <a:gd name="connsiteX0-33" fmla="*/ 1401318 w 1438969"/>
              <a:gd name="connsiteY0-34" fmla="*/ 0 h 597122"/>
              <a:gd name="connsiteX1-35" fmla="*/ 342520 w 1438969"/>
              <a:gd name="connsiteY1-36" fmla="*/ 6571 h 597122"/>
              <a:gd name="connsiteX2-37" fmla="*/ 0 w 1438969"/>
              <a:gd name="connsiteY2-38" fmla="*/ 597122 h 597122"/>
              <a:gd name="connsiteX3-39" fmla="*/ 1438969 w 1438969"/>
              <a:gd name="connsiteY3-40" fmla="*/ 580986 h 597122"/>
              <a:gd name="connsiteX0-41" fmla="*/ 1401318 w 1438969"/>
              <a:gd name="connsiteY0-42" fmla="*/ 0 h 597122"/>
              <a:gd name="connsiteX1-43" fmla="*/ 342520 w 1438969"/>
              <a:gd name="connsiteY1-44" fmla="*/ 6571 h 597122"/>
              <a:gd name="connsiteX2-45" fmla="*/ 0 w 1438969"/>
              <a:gd name="connsiteY2-46" fmla="*/ 597122 h 597122"/>
              <a:gd name="connsiteX3-47" fmla="*/ 1438969 w 1438969"/>
              <a:gd name="connsiteY3-48" fmla="*/ 594433 h 597122"/>
              <a:gd name="connsiteX0-49" fmla="*/ 1401318 w 1401318"/>
              <a:gd name="connsiteY0-50" fmla="*/ 0 h 597122"/>
              <a:gd name="connsiteX1-51" fmla="*/ 342520 w 1401318"/>
              <a:gd name="connsiteY1-52" fmla="*/ 6571 h 597122"/>
              <a:gd name="connsiteX2-53" fmla="*/ 0 w 1401318"/>
              <a:gd name="connsiteY2-54" fmla="*/ 597122 h 597122"/>
              <a:gd name="connsiteX3-55" fmla="*/ 1385181 w 1401318"/>
              <a:gd name="connsiteY3-56" fmla="*/ 594433 h 597122"/>
              <a:gd name="connsiteX0-57" fmla="*/ 1401318 w 1401318"/>
              <a:gd name="connsiteY0-58" fmla="*/ 0 h 597122"/>
              <a:gd name="connsiteX1-59" fmla="*/ 342520 w 1401318"/>
              <a:gd name="connsiteY1-60" fmla="*/ 6571 h 597122"/>
              <a:gd name="connsiteX2-61" fmla="*/ 0 w 1401318"/>
              <a:gd name="connsiteY2-62" fmla="*/ 597122 h 597122"/>
              <a:gd name="connsiteX3-63" fmla="*/ 1398628 w 1401318"/>
              <a:gd name="connsiteY3-64" fmla="*/ 594433 h 597122"/>
              <a:gd name="connsiteX0-65" fmla="*/ 1401318 w 1438969"/>
              <a:gd name="connsiteY0-66" fmla="*/ 0 h 597122"/>
              <a:gd name="connsiteX1-67" fmla="*/ 342520 w 1438969"/>
              <a:gd name="connsiteY1-68" fmla="*/ 6571 h 597122"/>
              <a:gd name="connsiteX2-69" fmla="*/ 0 w 1438969"/>
              <a:gd name="connsiteY2-70" fmla="*/ 597122 h 597122"/>
              <a:gd name="connsiteX3-71" fmla="*/ 1438969 w 1438969"/>
              <a:gd name="connsiteY3-72" fmla="*/ 594433 h 597122"/>
              <a:gd name="connsiteX0-73" fmla="*/ 342520 w 1438969"/>
              <a:gd name="connsiteY0-74" fmla="*/ 0 h 590551"/>
              <a:gd name="connsiteX1-75" fmla="*/ 0 w 1438969"/>
              <a:gd name="connsiteY1-76" fmla="*/ 590551 h 590551"/>
              <a:gd name="connsiteX2-77" fmla="*/ 1438969 w 1438969"/>
              <a:gd name="connsiteY2-78" fmla="*/ 587862 h 590551"/>
              <a:gd name="connsiteX0-79" fmla="*/ 436650 w 1438969"/>
              <a:gd name="connsiteY0-80" fmla="*/ 0 h 765363"/>
              <a:gd name="connsiteX1-81" fmla="*/ 0 w 1438969"/>
              <a:gd name="connsiteY1-82" fmla="*/ 765363 h 765363"/>
              <a:gd name="connsiteX2-83" fmla="*/ 1438969 w 1438969"/>
              <a:gd name="connsiteY2-84" fmla="*/ 762674 h 765363"/>
              <a:gd name="connsiteX0-85" fmla="*/ 409756 w 1438969"/>
              <a:gd name="connsiteY0-86" fmla="*/ 0 h 711574"/>
              <a:gd name="connsiteX1-87" fmla="*/ 0 w 1438969"/>
              <a:gd name="connsiteY1-88" fmla="*/ 711574 h 711574"/>
              <a:gd name="connsiteX2-89" fmla="*/ 1438969 w 1438969"/>
              <a:gd name="connsiteY2-90" fmla="*/ 708885 h 711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438969" h="711574">
                <a:moveTo>
                  <a:pt x="409756" y="0"/>
                </a:moveTo>
                <a:lnTo>
                  <a:pt x="0" y="711574"/>
                </a:lnTo>
                <a:lnTo>
                  <a:pt x="1438969" y="708885"/>
                </a:lnTo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flipV="1">
            <a:off x="5594033" y="4743518"/>
            <a:ext cx="1000124" cy="858892"/>
          </a:xfrm>
          <a:custGeom>
            <a:avLst/>
            <a:gdLst>
              <a:gd name="connsiteX0" fmla="*/ 0 w 996314"/>
              <a:gd name="connsiteY0" fmla="*/ 858892 h 858892"/>
              <a:gd name="connsiteX1" fmla="*/ 996314 w 996314"/>
              <a:gd name="connsiteY1" fmla="*/ 858892 h 858892"/>
              <a:gd name="connsiteX2" fmla="*/ 498157 w 996314"/>
              <a:gd name="connsiteY2" fmla="*/ 0 h 858892"/>
              <a:gd name="connsiteX3" fmla="*/ 0 w 996314"/>
              <a:gd name="connsiteY3" fmla="*/ 858892 h 858892"/>
              <a:gd name="connsiteX0-1" fmla="*/ 904874 w 904874"/>
              <a:gd name="connsiteY0-2" fmla="*/ 858892 h 950332"/>
              <a:gd name="connsiteX1-3" fmla="*/ 406717 w 904874"/>
              <a:gd name="connsiteY1-4" fmla="*/ 0 h 950332"/>
              <a:gd name="connsiteX2-5" fmla="*/ 0 w 904874"/>
              <a:gd name="connsiteY2-6" fmla="*/ 950332 h 950332"/>
              <a:gd name="connsiteX0-7" fmla="*/ 1000124 w 1000124"/>
              <a:gd name="connsiteY0-8" fmla="*/ 858892 h 858892"/>
              <a:gd name="connsiteX1-9" fmla="*/ 501967 w 1000124"/>
              <a:gd name="connsiteY1-10" fmla="*/ 0 h 858892"/>
              <a:gd name="connsiteX2-11" fmla="*/ 0 w 1000124"/>
              <a:gd name="connsiteY2-12" fmla="*/ 855082 h 8588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00124" h="858892">
                <a:moveTo>
                  <a:pt x="1000124" y="858892"/>
                </a:moveTo>
                <a:lnTo>
                  <a:pt x="501967" y="0"/>
                </a:lnTo>
                <a:cubicBezTo>
                  <a:pt x="335915" y="286297"/>
                  <a:pt x="0" y="855082"/>
                  <a:pt x="0" y="855082"/>
                </a:cubicBezTo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 flipV="1">
            <a:off x="6873016" y="1632022"/>
            <a:ext cx="1710690" cy="895350"/>
          </a:xfrm>
          <a:custGeom>
            <a:avLst/>
            <a:gdLst>
              <a:gd name="connsiteX0" fmla="*/ 0 w 1657350"/>
              <a:gd name="connsiteY0" fmla="*/ 895350 h 895350"/>
              <a:gd name="connsiteX1" fmla="*/ 1657350 w 1657350"/>
              <a:gd name="connsiteY1" fmla="*/ 895350 h 895350"/>
              <a:gd name="connsiteX2" fmla="*/ 1657350 w 1657350"/>
              <a:gd name="connsiteY2" fmla="*/ 25493 h 895350"/>
              <a:gd name="connsiteX3" fmla="*/ 519303 w 1657350"/>
              <a:gd name="connsiteY3" fmla="*/ 0 h 895350"/>
              <a:gd name="connsiteX4" fmla="*/ 0 w 1657350"/>
              <a:gd name="connsiteY4" fmla="*/ 895350 h 895350"/>
              <a:gd name="connsiteX0-1" fmla="*/ 1657350 w 1748790"/>
              <a:gd name="connsiteY0-2" fmla="*/ 25493 h 986790"/>
              <a:gd name="connsiteX1-3" fmla="*/ 519303 w 1748790"/>
              <a:gd name="connsiteY1-4" fmla="*/ 0 h 986790"/>
              <a:gd name="connsiteX2-5" fmla="*/ 0 w 1748790"/>
              <a:gd name="connsiteY2-6" fmla="*/ 895350 h 986790"/>
              <a:gd name="connsiteX3-7" fmla="*/ 1748790 w 1748790"/>
              <a:gd name="connsiteY3-8" fmla="*/ 986790 h 986790"/>
              <a:gd name="connsiteX0-9" fmla="*/ 1657350 w 1710690"/>
              <a:gd name="connsiteY0-10" fmla="*/ 25493 h 895350"/>
              <a:gd name="connsiteX1-11" fmla="*/ 519303 w 1710690"/>
              <a:gd name="connsiteY1-12" fmla="*/ 0 h 895350"/>
              <a:gd name="connsiteX2-13" fmla="*/ 0 w 1710690"/>
              <a:gd name="connsiteY2-14" fmla="*/ 895350 h 895350"/>
              <a:gd name="connsiteX3-15" fmla="*/ 1710690 w 1710690"/>
              <a:gd name="connsiteY3-16" fmla="*/ 891540 h 895350"/>
              <a:gd name="connsiteX0-17" fmla="*/ 1657350 w 1710690"/>
              <a:gd name="connsiteY0-18" fmla="*/ 0 h 896751"/>
              <a:gd name="connsiteX1-19" fmla="*/ 519303 w 1710690"/>
              <a:gd name="connsiteY1-20" fmla="*/ 1401 h 896751"/>
              <a:gd name="connsiteX2-21" fmla="*/ 0 w 1710690"/>
              <a:gd name="connsiteY2-22" fmla="*/ 896751 h 896751"/>
              <a:gd name="connsiteX3-23" fmla="*/ 1710690 w 1710690"/>
              <a:gd name="connsiteY3-24" fmla="*/ 892941 h 896751"/>
              <a:gd name="connsiteX0-25" fmla="*/ 519303 w 1710690"/>
              <a:gd name="connsiteY0-26" fmla="*/ 0 h 895350"/>
              <a:gd name="connsiteX1-27" fmla="*/ 0 w 1710690"/>
              <a:gd name="connsiteY1-28" fmla="*/ 895350 h 895350"/>
              <a:gd name="connsiteX2-29" fmla="*/ 1710690 w 1710690"/>
              <a:gd name="connsiteY2-30" fmla="*/ 891540 h 895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710690" h="895350">
                <a:moveTo>
                  <a:pt x="519303" y="0"/>
                </a:moveTo>
                <a:lnTo>
                  <a:pt x="0" y="895350"/>
                </a:lnTo>
                <a:lnTo>
                  <a:pt x="1710690" y="89154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 11"/>
          <p:cNvSpPr/>
          <p:nvPr/>
        </p:nvSpPr>
        <p:spPr>
          <a:xfrm flipH="1" flipV="1">
            <a:off x="6870325" y="1784421"/>
            <a:ext cx="1438969" cy="711574"/>
          </a:xfrm>
          <a:custGeom>
            <a:avLst/>
            <a:gdLst>
              <a:gd name="connsiteX0" fmla="*/ 0 w 1401318"/>
              <a:gd name="connsiteY0" fmla="*/ 597122 h 597122"/>
              <a:gd name="connsiteX1" fmla="*/ 1401318 w 1401318"/>
              <a:gd name="connsiteY1" fmla="*/ 597122 h 597122"/>
              <a:gd name="connsiteX2" fmla="*/ 1401318 w 1401318"/>
              <a:gd name="connsiteY2" fmla="*/ 0 h 597122"/>
              <a:gd name="connsiteX3" fmla="*/ 342520 w 1401318"/>
              <a:gd name="connsiteY3" fmla="*/ 6571 h 597122"/>
              <a:gd name="connsiteX4" fmla="*/ 0 w 1401318"/>
              <a:gd name="connsiteY4" fmla="*/ 597122 h 597122"/>
              <a:gd name="connsiteX0-1" fmla="*/ 1401318 w 1492758"/>
              <a:gd name="connsiteY0-2" fmla="*/ 0 h 688562"/>
              <a:gd name="connsiteX1-3" fmla="*/ 342520 w 1492758"/>
              <a:gd name="connsiteY1-4" fmla="*/ 6571 h 688562"/>
              <a:gd name="connsiteX2-5" fmla="*/ 0 w 1492758"/>
              <a:gd name="connsiteY2-6" fmla="*/ 597122 h 688562"/>
              <a:gd name="connsiteX3-7" fmla="*/ 1492758 w 1492758"/>
              <a:gd name="connsiteY3-8" fmla="*/ 688562 h 688562"/>
              <a:gd name="connsiteX0-9" fmla="*/ 1401318 w 1479311"/>
              <a:gd name="connsiteY0-10" fmla="*/ 0 h 597122"/>
              <a:gd name="connsiteX1-11" fmla="*/ 342520 w 1479311"/>
              <a:gd name="connsiteY1-12" fmla="*/ 6571 h 597122"/>
              <a:gd name="connsiteX2-13" fmla="*/ 0 w 1479311"/>
              <a:gd name="connsiteY2-14" fmla="*/ 597122 h 597122"/>
              <a:gd name="connsiteX3-15" fmla="*/ 1479311 w 1479311"/>
              <a:gd name="connsiteY3-16" fmla="*/ 580985 h 597122"/>
              <a:gd name="connsiteX0-17" fmla="*/ 1401318 w 1519652"/>
              <a:gd name="connsiteY0-18" fmla="*/ 0 h 597122"/>
              <a:gd name="connsiteX1-19" fmla="*/ 342520 w 1519652"/>
              <a:gd name="connsiteY1-20" fmla="*/ 6571 h 597122"/>
              <a:gd name="connsiteX2-21" fmla="*/ 0 w 1519652"/>
              <a:gd name="connsiteY2-22" fmla="*/ 597122 h 597122"/>
              <a:gd name="connsiteX3-23" fmla="*/ 1519652 w 1519652"/>
              <a:gd name="connsiteY3-24" fmla="*/ 594432 h 597122"/>
              <a:gd name="connsiteX0-25" fmla="*/ 1401318 w 1438969"/>
              <a:gd name="connsiteY0-26" fmla="*/ 0 h 607880"/>
              <a:gd name="connsiteX1-27" fmla="*/ 342520 w 1438969"/>
              <a:gd name="connsiteY1-28" fmla="*/ 6571 h 607880"/>
              <a:gd name="connsiteX2-29" fmla="*/ 0 w 1438969"/>
              <a:gd name="connsiteY2-30" fmla="*/ 597122 h 607880"/>
              <a:gd name="connsiteX3-31" fmla="*/ 1438969 w 1438969"/>
              <a:gd name="connsiteY3-32" fmla="*/ 607880 h 607880"/>
              <a:gd name="connsiteX0-33" fmla="*/ 1401318 w 1438969"/>
              <a:gd name="connsiteY0-34" fmla="*/ 0 h 597122"/>
              <a:gd name="connsiteX1-35" fmla="*/ 342520 w 1438969"/>
              <a:gd name="connsiteY1-36" fmla="*/ 6571 h 597122"/>
              <a:gd name="connsiteX2-37" fmla="*/ 0 w 1438969"/>
              <a:gd name="connsiteY2-38" fmla="*/ 597122 h 597122"/>
              <a:gd name="connsiteX3-39" fmla="*/ 1438969 w 1438969"/>
              <a:gd name="connsiteY3-40" fmla="*/ 580986 h 597122"/>
              <a:gd name="connsiteX0-41" fmla="*/ 1401318 w 1438969"/>
              <a:gd name="connsiteY0-42" fmla="*/ 0 h 597122"/>
              <a:gd name="connsiteX1-43" fmla="*/ 342520 w 1438969"/>
              <a:gd name="connsiteY1-44" fmla="*/ 6571 h 597122"/>
              <a:gd name="connsiteX2-45" fmla="*/ 0 w 1438969"/>
              <a:gd name="connsiteY2-46" fmla="*/ 597122 h 597122"/>
              <a:gd name="connsiteX3-47" fmla="*/ 1438969 w 1438969"/>
              <a:gd name="connsiteY3-48" fmla="*/ 594433 h 597122"/>
              <a:gd name="connsiteX0-49" fmla="*/ 1401318 w 1401318"/>
              <a:gd name="connsiteY0-50" fmla="*/ 0 h 597122"/>
              <a:gd name="connsiteX1-51" fmla="*/ 342520 w 1401318"/>
              <a:gd name="connsiteY1-52" fmla="*/ 6571 h 597122"/>
              <a:gd name="connsiteX2-53" fmla="*/ 0 w 1401318"/>
              <a:gd name="connsiteY2-54" fmla="*/ 597122 h 597122"/>
              <a:gd name="connsiteX3-55" fmla="*/ 1385181 w 1401318"/>
              <a:gd name="connsiteY3-56" fmla="*/ 594433 h 597122"/>
              <a:gd name="connsiteX0-57" fmla="*/ 1401318 w 1401318"/>
              <a:gd name="connsiteY0-58" fmla="*/ 0 h 597122"/>
              <a:gd name="connsiteX1-59" fmla="*/ 342520 w 1401318"/>
              <a:gd name="connsiteY1-60" fmla="*/ 6571 h 597122"/>
              <a:gd name="connsiteX2-61" fmla="*/ 0 w 1401318"/>
              <a:gd name="connsiteY2-62" fmla="*/ 597122 h 597122"/>
              <a:gd name="connsiteX3-63" fmla="*/ 1398628 w 1401318"/>
              <a:gd name="connsiteY3-64" fmla="*/ 594433 h 597122"/>
              <a:gd name="connsiteX0-65" fmla="*/ 1401318 w 1438969"/>
              <a:gd name="connsiteY0-66" fmla="*/ 0 h 597122"/>
              <a:gd name="connsiteX1-67" fmla="*/ 342520 w 1438969"/>
              <a:gd name="connsiteY1-68" fmla="*/ 6571 h 597122"/>
              <a:gd name="connsiteX2-69" fmla="*/ 0 w 1438969"/>
              <a:gd name="connsiteY2-70" fmla="*/ 597122 h 597122"/>
              <a:gd name="connsiteX3-71" fmla="*/ 1438969 w 1438969"/>
              <a:gd name="connsiteY3-72" fmla="*/ 594433 h 597122"/>
              <a:gd name="connsiteX0-73" fmla="*/ 342520 w 1438969"/>
              <a:gd name="connsiteY0-74" fmla="*/ 0 h 590551"/>
              <a:gd name="connsiteX1-75" fmla="*/ 0 w 1438969"/>
              <a:gd name="connsiteY1-76" fmla="*/ 590551 h 590551"/>
              <a:gd name="connsiteX2-77" fmla="*/ 1438969 w 1438969"/>
              <a:gd name="connsiteY2-78" fmla="*/ 587862 h 590551"/>
              <a:gd name="connsiteX0-79" fmla="*/ 436650 w 1438969"/>
              <a:gd name="connsiteY0-80" fmla="*/ 0 h 765363"/>
              <a:gd name="connsiteX1-81" fmla="*/ 0 w 1438969"/>
              <a:gd name="connsiteY1-82" fmla="*/ 765363 h 765363"/>
              <a:gd name="connsiteX2-83" fmla="*/ 1438969 w 1438969"/>
              <a:gd name="connsiteY2-84" fmla="*/ 762674 h 765363"/>
              <a:gd name="connsiteX0-85" fmla="*/ 409756 w 1438969"/>
              <a:gd name="connsiteY0-86" fmla="*/ 0 h 711574"/>
              <a:gd name="connsiteX1-87" fmla="*/ 0 w 1438969"/>
              <a:gd name="connsiteY1-88" fmla="*/ 711574 h 711574"/>
              <a:gd name="connsiteX2-89" fmla="*/ 1438969 w 1438969"/>
              <a:gd name="connsiteY2-90" fmla="*/ 708885 h 711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438969" h="711574">
                <a:moveTo>
                  <a:pt x="409756" y="0"/>
                </a:moveTo>
                <a:lnTo>
                  <a:pt x="0" y="711574"/>
                </a:lnTo>
                <a:lnTo>
                  <a:pt x="1438969" y="708885"/>
                </a:lnTo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92615" y="2651651"/>
            <a:ext cx="7206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自动批改系统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30171" y="3665817"/>
            <a:ext cx="4731658" cy="230832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1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altLang="zh-CN" sz="9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PROFESSIONAL GENERATION GRADUATION REPORT POWERPOINT TEMPLATE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039618" y="4046670"/>
            <a:ext cx="4112764" cy="373665"/>
            <a:chOff x="2517588" y="2779389"/>
            <a:chExt cx="4112764" cy="373665"/>
          </a:xfrm>
          <a:noFill/>
        </p:grpSpPr>
        <p:sp>
          <p:nvSpPr>
            <p:cNvPr id="16" name="文本框 6"/>
            <p:cNvSpPr txBox="1"/>
            <p:nvPr/>
          </p:nvSpPr>
          <p:spPr>
            <a:xfrm>
              <a:off x="2517588" y="2779389"/>
              <a:ext cx="1853764" cy="373665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7"/>
            <p:cNvSpPr txBox="1"/>
            <p:nvPr/>
          </p:nvSpPr>
          <p:spPr>
            <a:xfrm>
              <a:off x="4733302" y="2779389"/>
              <a:ext cx="1897050" cy="373665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 flipH="1">
            <a:off x="8781143" y="1632022"/>
            <a:ext cx="493486" cy="863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9147843" y="1255140"/>
            <a:ext cx="493486" cy="863973"/>
          </a:xfrm>
          <a:prstGeom prst="line">
            <a:avLst/>
          </a:prstGeom>
          <a:ln w="19050">
            <a:solidFill>
              <a:schemeClr val="bg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385205" y="4887428"/>
            <a:ext cx="493486" cy="863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4258130" y="5319414"/>
            <a:ext cx="493486" cy="863973"/>
          </a:xfrm>
          <a:prstGeom prst="line">
            <a:avLst/>
          </a:prstGeom>
          <a:ln w="19050">
            <a:solidFill>
              <a:schemeClr val="bg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177746" y="1255140"/>
            <a:ext cx="183650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XXX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09485" y="4985385"/>
            <a:ext cx="3747770" cy="879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易靖凯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887831" y="2836314"/>
            <a:ext cx="5022106" cy="980055"/>
            <a:chOff x="5887831" y="2836314"/>
            <a:chExt cx="5022106" cy="980055"/>
          </a:xfrm>
        </p:grpSpPr>
        <p:sp>
          <p:nvSpPr>
            <p:cNvPr id="19" name="文本框 18"/>
            <p:cNvSpPr txBox="1"/>
            <p:nvPr/>
          </p:nvSpPr>
          <p:spPr>
            <a:xfrm>
              <a:off x="5918920" y="2836314"/>
              <a:ext cx="495992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原型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887831" y="3417590"/>
              <a:ext cx="5022106" cy="398779"/>
            </a:xfrm>
            <a:prstGeom prst="snip1Rect">
              <a:avLst>
                <a:gd name="adj" fmla="val 0"/>
              </a:avLst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682192" y="1230148"/>
            <a:ext cx="4532078" cy="4502996"/>
            <a:chOff x="1245373" y="996543"/>
            <a:chExt cx="5002306" cy="4970205"/>
          </a:xfrm>
        </p:grpSpPr>
        <p:sp>
          <p:nvSpPr>
            <p:cNvPr id="37" name="任意多边形 36"/>
            <p:cNvSpPr/>
            <p:nvPr/>
          </p:nvSpPr>
          <p:spPr>
            <a:xfrm flipV="1">
              <a:off x="1245373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 flipV="1">
              <a:off x="2568775" y="3966812"/>
              <a:ext cx="2359540" cy="1999936"/>
            </a:xfrm>
            <a:custGeom>
              <a:avLst/>
              <a:gdLst>
                <a:gd name="connsiteX0" fmla="*/ 0 w 1338835"/>
                <a:gd name="connsiteY0" fmla="*/ 1154168 h 1154168"/>
                <a:gd name="connsiteX1" fmla="*/ 1338835 w 1338835"/>
                <a:gd name="connsiteY1" fmla="*/ 1154168 h 1154168"/>
                <a:gd name="connsiteX2" fmla="*/ 669417 w 1338835"/>
                <a:gd name="connsiteY2" fmla="*/ 0 h 1154168"/>
                <a:gd name="connsiteX3" fmla="*/ 0 w 1338835"/>
                <a:gd name="connsiteY3" fmla="*/ 1154168 h 1154168"/>
                <a:gd name="connsiteX0-1" fmla="*/ 1247395 w 1247395"/>
                <a:gd name="connsiteY0-2" fmla="*/ 1154168 h 1245608"/>
                <a:gd name="connsiteX1-3" fmla="*/ 577977 w 1247395"/>
                <a:gd name="connsiteY1-4" fmla="*/ 0 h 1245608"/>
                <a:gd name="connsiteX2-5" fmla="*/ 0 w 1247395"/>
                <a:gd name="connsiteY2-6" fmla="*/ 1245608 h 1245608"/>
                <a:gd name="connsiteX0-7" fmla="*/ 1361695 w 1361695"/>
                <a:gd name="connsiteY0-8" fmla="*/ 1154168 h 1154168"/>
                <a:gd name="connsiteX1-9" fmla="*/ 692277 w 1361695"/>
                <a:gd name="connsiteY1-10" fmla="*/ 0 h 1154168"/>
                <a:gd name="connsiteX2-11" fmla="*/ 0 w 1361695"/>
                <a:gd name="connsiteY2-12" fmla="*/ 1150358 h 1154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361695" h="1154168">
                  <a:moveTo>
                    <a:pt x="1361695" y="1154168"/>
                  </a:moveTo>
                  <a:lnTo>
                    <a:pt x="692277" y="0"/>
                  </a:lnTo>
                  <a:cubicBezTo>
                    <a:pt x="469138" y="384723"/>
                    <a:pt x="0" y="1150358"/>
                    <a:pt x="0" y="115035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flipV="1">
              <a:off x="1514403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flipV="1">
              <a:off x="2757191" y="4066311"/>
              <a:ext cx="2001754" cy="1719078"/>
            </a:xfrm>
            <a:custGeom>
              <a:avLst/>
              <a:gdLst>
                <a:gd name="connsiteX0" fmla="*/ 0 w 996314"/>
                <a:gd name="connsiteY0" fmla="*/ 858892 h 858892"/>
                <a:gd name="connsiteX1" fmla="*/ 996314 w 996314"/>
                <a:gd name="connsiteY1" fmla="*/ 858892 h 858892"/>
                <a:gd name="connsiteX2" fmla="*/ 498157 w 996314"/>
                <a:gd name="connsiteY2" fmla="*/ 0 h 858892"/>
                <a:gd name="connsiteX3" fmla="*/ 0 w 996314"/>
                <a:gd name="connsiteY3" fmla="*/ 858892 h 858892"/>
                <a:gd name="connsiteX0-1" fmla="*/ 904874 w 904874"/>
                <a:gd name="connsiteY0-2" fmla="*/ 858892 h 950332"/>
                <a:gd name="connsiteX1-3" fmla="*/ 406717 w 904874"/>
                <a:gd name="connsiteY1-4" fmla="*/ 0 h 950332"/>
                <a:gd name="connsiteX2-5" fmla="*/ 0 w 904874"/>
                <a:gd name="connsiteY2-6" fmla="*/ 950332 h 950332"/>
                <a:gd name="connsiteX0-7" fmla="*/ 1000124 w 1000124"/>
                <a:gd name="connsiteY0-8" fmla="*/ 858892 h 858892"/>
                <a:gd name="connsiteX1-9" fmla="*/ 501967 w 1000124"/>
                <a:gd name="connsiteY1-10" fmla="*/ 0 h 858892"/>
                <a:gd name="connsiteX2-11" fmla="*/ 0 w 1000124"/>
                <a:gd name="connsiteY2-12" fmla="*/ 855082 h 8588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124" h="858892">
                  <a:moveTo>
                    <a:pt x="1000124" y="858892"/>
                  </a:moveTo>
                  <a:lnTo>
                    <a:pt x="501967" y="0"/>
                  </a:lnTo>
                  <a:cubicBezTo>
                    <a:pt x="335915" y="286297"/>
                    <a:pt x="0" y="855082"/>
                    <a:pt x="0" y="855082"/>
                  </a:cubicBez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 flipH="1" flipV="1">
              <a:off x="4536989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41"/>
            <p:cNvSpPr/>
            <p:nvPr/>
          </p:nvSpPr>
          <p:spPr>
            <a:xfrm flipH="1" flipV="1">
              <a:off x="4534298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2982602" y="996543"/>
              <a:ext cx="1593372" cy="1133196"/>
              <a:chOff x="1743075" y="720725"/>
              <a:chExt cx="5573713" cy="3963988"/>
            </a:xfrm>
            <a:solidFill>
              <a:schemeClr val="bg1"/>
            </a:solidFill>
          </p:grpSpPr>
          <p:sp>
            <p:nvSpPr>
              <p:cNvPr id="44" name="Freeform 27"/>
              <p:cNvSpPr/>
              <p:nvPr/>
            </p:nvSpPr>
            <p:spPr bwMode="auto">
              <a:xfrm>
                <a:off x="1743075" y="720725"/>
                <a:ext cx="5573713" cy="2676525"/>
              </a:xfrm>
              <a:custGeom>
                <a:avLst/>
                <a:gdLst>
                  <a:gd name="T0" fmla="*/ 944 w 2050"/>
                  <a:gd name="T1" fmla="*/ 28 h 988"/>
                  <a:gd name="T2" fmla="*/ 1101 w 2050"/>
                  <a:gd name="T3" fmla="*/ 25 h 988"/>
                  <a:gd name="T4" fmla="*/ 2021 w 2050"/>
                  <a:gd name="T5" fmla="*/ 464 h 988"/>
                  <a:gd name="T6" fmla="*/ 2049 w 2050"/>
                  <a:gd name="T7" fmla="*/ 497 h 988"/>
                  <a:gd name="T8" fmla="*/ 2022 w 2050"/>
                  <a:gd name="T9" fmla="*/ 526 h 988"/>
                  <a:gd name="T10" fmla="*/ 1090 w 2050"/>
                  <a:gd name="T11" fmla="*/ 970 h 988"/>
                  <a:gd name="T12" fmla="*/ 966 w 2050"/>
                  <a:gd name="T13" fmla="*/ 973 h 988"/>
                  <a:gd name="T14" fmla="*/ 637 w 2050"/>
                  <a:gd name="T15" fmla="*/ 817 h 988"/>
                  <a:gd name="T16" fmla="*/ 573 w 2050"/>
                  <a:gd name="T17" fmla="*/ 784 h 988"/>
                  <a:gd name="T18" fmla="*/ 579 w 2050"/>
                  <a:gd name="T19" fmla="*/ 763 h 988"/>
                  <a:gd name="T20" fmla="*/ 972 w 2050"/>
                  <a:gd name="T21" fmla="*/ 559 h 988"/>
                  <a:gd name="T22" fmla="*/ 1099 w 2050"/>
                  <a:gd name="T23" fmla="*/ 550 h 988"/>
                  <a:gd name="T24" fmla="*/ 1138 w 2050"/>
                  <a:gd name="T25" fmla="*/ 500 h 988"/>
                  <a:gd name="T26" fmla="*/ 1110 w 2050"/>
                  <a:gd name="T27" fmla="*/ 448 h 988"/>
                  <a:gd name="T28" fmla="*/ 996 w 2050"/>
                  <a:gd name="T29" fmla="*/ 427 h 988"/>
                  <a:gd name="T30" fmla="*/ 922 w 2050"/>
                  <a:gd name="T31" fmla="*/ 466 h 988"/>
                  <a:gd name="T32" fmla="*/ 916 w 2050"/>
                  <a:gd name="T33" fmla="*/ 516 h 988"/>
                  <a:gd name="T34" fmla="*/ 521 w 2050"/>
                  <a:gd name="T35" fmla="*/ 721 h 988"/>
                  <a:gd name="T36" fmla="*/ 500 w 2050"/>
                  <a:gd name="T37" fmla="*/ 749 h 988"/>
                  <a:gd name="T38" fmla="*/ 269 w 2050"/>
                  <a:gd name="T39" fmla="*/ 641 h 988"/>
                  <a:gd name="T40" fmla="*/ 28 w 2050"/>
                  <a:gd name="T41" fmla="*/ 526 h 988"/>
                  <a:gd name="T42" fmla="*/ 1 w 2050"/>
                  <a:gd name="T43" fmla="*/ 493 h 988"/>
                  <a:gd name="T44" fmla="*/ 31 w 2050"/>
                  <a:gd name="T45" fmla="*/ 463 h 988"/>
                  <a:gd name="T46" fmla="*/ 944 w 2050"/>
                  <a:gd name="T47" fmla="*/ 28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50" h="988">
                    <a:moveTo>
                      <a:pt x="944" y="28"/>
                    </a:moveTo>
                    <a:cubicBezTo>
                      <a:pt x="992" y="1"/>
                      <a:pt x="1053" y="0"/>
                      <a:pt x="1101" y="25"/>
                    </a:cubicBezTo>
                    <a:cubicBezTo>
                      <a:pt x="1408" y="172"/>
                      <a:pt x="1715" y="318"/>
                      <a:pt x="2021" y="464"/>
                    </a:cubicBezTo>
                    <a:cubicBezTo>
                      <a:pt x="2035" y="470"/>
                      <a:pt x="2050" y="481"/>
                      <a:pt x="2049" y="497"/>
                    </a:cubicBezTo>
                    <a:cubicBezTo>
                      <a:pt x="2047" y="512"/>
                      <a:pt x="2034" y="521"/>
                      <a:pt x="2022" y="526"/>
                    </a:cubicBezTo>
                    <a:cubicBezTo>
                      <a:pt x="1711" y="674"/>
                      <a:pt x="1400" y="822"/>
                      <a:pt x="1090" y="970"/>
                    </a:cubicBezTo>
                    <a:cubicBezTo>
                      <a:pt x="1051" y="988"/>
                      <a:pt x="1005" y="988"/>
                      <a:pt x="966" y="973"/>
                    </a:cubicBezTo>
                    <a:cubicBezTo>
                      <a:pt x="856" y="921"/>
                      <a:pt x="747" y="869"/>
                      <a:pt x="637" y="817"/>
                    </a:cubicBezTo>
                    <a:cubicBezTo>
                      <a:pt x="616" y="806"/>
                      <a:pt x="594" y="797"/>
                      <a:pt x="573" y="784"/>
                    </a:cubicBezTo>
                    <a:cubicBezTo>
                      <a:pt x="567" y="777"/>
                      <a:pt x="570" y="766"/>
                      <a:pt x="579" y="763"/>
                    </a:cubicBezTo>
                    <a:cubicBezTo>
                      <a:pt x="710" y="695"/>
                      <a:pt x="841" y="627"/>
                      <a:pt x="972" y="559"/>
                    </a:cubicBezTo>
                    <a:cubicBezTo>
                      <a:pt x="1013" y="572"/>
                      <a:pt x="1060" y="570"/>
                      <a:pt x="1099" y="550"/>
                    </a:cubicBezTo>
                    <a:cubicBezTo>
                      <a:pt x="1118" y="540"/>
                      <a:pt x="1136" y="523"/>
                      <a:pt x="1138" y="500"/>
                    </a:cubicBezTo>
                    <a:cubicBezTo>
                      <a:pt x="1141" y="479"/>
                      <a:pt x="1126" y="460"/>
                      <a:pt x="1110" y="448"/>
                    </a:cubicBezTo>
                    <a:cubicBezTo>
                      <a:pt x="1077" y="426"/>
                      <a:pt x="1035" y="421"/>
                      <a:pt x="996" y="427"/>
                    </a:cubicBezTo>
                    <a:cubicBezTo>
                      <a:pt x="968" y="432"/>
                      <a:pt x="940" y="443"/>
                      <a:pt x="922" y="466"/>
                    </a:cubicBezTo>
                    <a:cubicBezTo>
                      <a:pt x="911" y="480"/>
                      <a:pt x="908" y="499"/>
                      <a:pt x="916" y="516"/>
                    </a:cubicBezTo>
                    <a:cubicBezTo>
                      <a:pt x="784" y="584"/>
                      <a:pt x="652" y="652"/>
                      <a:pt x="521" y="721"/>
                    </a:cubicBezTo>
                    <a:cubicBezTo>
                      <a:pt x="509" y="725"/>
                      <a:pt x="500" y="736"/>
                      <a:pt x="500" y="749"/>
                    </a:cubicBezTo>
                    <a:cubicBezTo>
                      <a:pt x="422" y="715"/>
                      <a:pt x="346" y="677"/>
                      <a:pt x="269" y="641"/>
                    </a:cubicBezTo>
                    <a:cubicBezTo>
                      <a:pt x="189" y="602"/>
                      <a:pt x="108" y="564"/>
                      <a:pt x="28" y="526"/>
                    </a:cubicBezTo>
                    <a:cubicBezTo>
                      <a:pt x="15" y="520"/>
                      <a:pt x="0" y="509"/>
                      <a:pt x="1" y="493"/>
                    </a:cubicBezTo>
                    <a:cubicBezTo>
                      <a:pt x="3" y="478"/>
                      <a:pt x="18" y="469"/>
                      <a:pt x="31" y="463"/>
                    </a:cubicBezTo>
                    <a:cubicBezTo>
                      <a:pt x="335" y="318"/>
                      <a:pt x="640" y="173"/>
                      <a:pt x="94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5" name="Freeform 28"/>
              <p:cNvSpPr/>
              <p:nvPr/>
            </p:nvSpPr>
            <p:spPr bwMode="auto">
              <a:xfrm>
                <a:off x="2773363" y="2760663"/>
                <a:ext cx="236538" cy="971550"/>
              </a:xfrm>
              <a:custGeom>
                <a:avLst/>
                <a:gdLst>
                  <a:gd name="T0" fmla="*/ 0 w 87"/>
                  <a:gd name="T1" fmla="*/ 0 h 359"/>
                  <a:gd name="T2" fmla="*/ 87 w 87"/>
                  <a:gd name="T3" fmla="*/ 42 h 359"/>
                  <a:gd name="T4" fmla="*/ 48 w 87"/>
                  <a:gd name="T5" fmla="*/ 359 h 359"/>
                  <a:gd name="T6" fmla="*/ 0 w 87"/>
                  <a:gd name="T7" fmla="*/ 252 h 359"/>
                  <a:gd name="T8" fmla="*/ 0 w 87"/>
                  <a:gd name="T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59">
                    <a:moveTo>
                      <a:pt x="0" y="0"/>
                    </a:moveTo>
                    <a:cubicBezTo>
                      <a:pt x="29" y="14"/>
                      <a:pt x="58" y="28"/>
                      <a:pt x="87" y="42"/>
                    </a:cubicBezTo>
                    <a:cubicBezTo>
                      <a:pt x="74" y="148"/>
                      <a:pt x="61" y="253"/>
                      <a:pt x="48" y="359"/>
                    </a:cubicBezTo>
                    <a:cubicBezTo>
                      <a:pt x="23" y="328"/>
                      <a:pt x="0" y="293"/>
                      <a:pt x="0" y="252"/>
                    </a:cubicBezTo>
                    <a:cubicBezTo>
                      <a:pt x="1" y="168"/>
                      <a:pt x="0" y="8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6" name="Freeform 29"/>
              <p:cNvSpPr/>
              <p:nvPr/>
            </p:nvSpPr>
            <p:spPr bwMode="auto">
              <a:xfrm>
                <a:off x="3363913" y="2768600"/>
                <a:ext cx="2900363" cy="1693863"/>
              </a:xfrm>
              <a:custGeom>
                <a:avLst/>
                <a:gdLst>
                  <a:gd name="T0" fmla="*/ 496 w 1067"/>
                  <a:gd name="T1" fmla="*/ 275 h 625"/>
                  <a:gd name="T2" fmla="*/ 1067 w 1067"/>
                  <a:gd name="T3" fmla="*/ 0 h 625"/>
                  <a:gd name="T4" fmla="*/ 1067 w 1067"/>
                  <a:gd name="T5" fmla="*/ 253 h 625"/>
                  <a:gd name="T6" fmla="*/ 1022 w 1067"/>
                  <a:gd name="T7" fmla="*/ 353 h 625"/>
                  <a:gd name="T8" fmla="*/ 871 w 1067"/>
                  <a:gd name="T9" fmla="*/ 479 h 625"/>
                  <a:gd name="T10" fmla="*/ 285 w 1067"/>
                  <a:gd name="T11" fmla="*/ 591 h 625"/>
                  <a:gd name="T12" fmla="*/ 52 w 1067"/>
                  <a:gd name="T13" fmla="*/ 518 h 625"/>
                  <a:gd name="T14" fmla="*/ 0 w 1067"/>
                  <a:gd name="T15" fmla="*/ 101 h 625"/>
                  <a:gd name="T16" fmla="*/ 356 w 1067"/>
                  <a:gd name="T17" fmla="*/ 273 h 625"/>
                  <a:gd name="T18" fmla="*/ 496 w 1067"/>
                  <a:gd name="T19" fmla="*/ 27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7" h="625">
                    <a:moveTo>
                      <a:pt x="496" y="275"/>
                    </a:moveTo>
                    <a:cubicBezTo>
                      <a:pt x="686" y="184"/>
                      <a:pt x="876" y="92"/>
                      <a:pt x="1067" y="0"/>
                    </a:cubicBezTo>
                    <a:cubicBezTo>
                      <a:pt x="1066" y="85"/>
                      <a:pt x="1067" y="169"/>
                      <a:pt x="1067" y="253"/>
                    </a:cubicBezTo>
                    <a:cubicBezTo>
                      <a:pt x="1065" y="291"/>
                      <a:pt x="1044" y="324"/>
                      <a:pt x="1022" y="353"/>
                    </a:cubicBezTo>
                    <a:cubicBezTo>
                      <a:pt x="980" y="404"/>
                      <a:pt x="927" y="445"/>
                      <a:pt x="871" y="479"/>
                    </a:cubicBezTo>
                    <a:cubicBezTo>
                      <a:pt x="697" y="583"/>
                      <a:pt x="486" y="625"/>
                      <a:pt x="285" y="591"/>
                    </a:cubicBezTo>
                    <a:cubicBezTo>
                      <a:pt x="204" y="578"/>
                      <a:pt x="126" y="552"/>
                      <a:pt x="52" y="518"/>
                    </a:cubicBezTo>
                    <a:cubicBezTo>
                      <a:pt x="34" y="379"/>
                      <a:pt x="17" y="240"/>
                      <a:pt x="0" y="101"/>
                    </a:cubicBezTo>
                    <a:cubicBezTo>
                      <a:pt x="118" y="159"/>
                      <a:pt x="238" y="216"/>
                      <a:pt x="356" y="273"/>
                    </a:cubicBezTo>
                    <a:cubicBezTo>
                      <a:pt x="400" y="295"/>
                      <a:pt x="452" y="297"/>
                      <a:pt x="496" y="2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7" name="Freeform 30"/>
              <p:cNvSpPr/>
              <p:nvPr/>
            </p:nvSpPr>
            <p:spPr bwMode="auto">
              <a:xfrm>
                <a:off x="2974975" y="2955925"/>
                <a:ext cx="404813" cy="1728788"/>
              </a:xfrm>
              <a:custGeom>
                <a:avLst/>
                <a:gdLst>
                  <a:gd name="T0" fmla="*/ 0 w 149"/>
                  <a:gd name="T1" fmla="*/ 568 h 638"/>
                  <a:gd name="T2" fmla="*/ 74 w 149"/>
                  <a:gd name="T3" fmla="*/ 0 h 638"/>
                  <a:gd name="T4" fmla="*/ 145 w 149"/>
                  <a:gd name="T5" fmla="*/ 538 h 638"/>
                  <a:gd name="T6" fmla="*/ 149 w 149"/>
                  <a:gd name="T7" fmla="*/ 572 h 638"/>
                  <a:gd name="T8" fmla="*/ 101 w 149"/>
                  <a:gd name="T9" fmla="*/ 629 h 638"/>
                  <a:gd name="T10" fmla="*/ 27 w 149"/>
                  <a:gd name="T11" fmla="*/ 617 h 638"/>
                  <a:gd name="T12" fmla="*/ 0 w 149"/>
                  <a:gd name="T13" fmla="*/ 56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638">
                    <a:moveTo>
                      <a:pt x="0" y="568"/>
                    </a:moveTo>
                    <a:cubicBezTo>
                      <a:pt x="24" y="379"/>
                      <a:pt x="49" y="190"/>
                      <a:pt x="74" y="0"/>
                    </a:cubicBezTo>
                    <a:cubicBezTo>
                      <a:pt x="98" y="180"/>
                      <a:pt x="121" y="359"/>
                      <a:pt x="145" y="538"/>
                    </a:cubicBezTo>
                    <a:cubicBezTo>
                      <a:pt x="146" y="549"/>
                      <a:pt x="148" y="560"/>
                      <a:pt x="149" y="572"/>
                    </a:cubicBezTo>
                    <a:cubicBezTo>
                      <a:pt x="142" y="596"/>
                      <a:pt x="126" y="620"/>
                      <a:pt x="101" y="629"/>
                    </a:cubicBezTo>
                    <a:cubicBezTo>
                      <a:pt x="77" y="638"/>
                      <a:pt x="47" y="635"/>
                      <a:pt x="27" y="617"/>
                    </a:cubicBezTo>
                    <a:cubicBezTo>
                      <a:pt x="13" y="605"/>
                      <a:pt x="2" y="587"/>
                      <a:pt x="0" y="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</p:grpSp>
      </p:grpSp>
      <p:sp>
        <p:nvSpPr>
          <p:cNvPr id="48" name="文本框 47"/>
          <p:cNvSpPr txBox="1"/>
          <p:nvPr/>
        </p:nvSpPr>
        <p:spPr>
          <a:xfrm>
            <a:off x="3076188" y="2419413"/>
            <a:ext cx="20241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 smtClean="0">
                <a:solidFill>
                  <a:schemeClr val="bg1"/>
                </a:solidFill>
                <a:latin typeface="Road Rage" pitchFamily="50" charset="0"/>
              </a:rPr>
              <a:t>o5</a:t>
            </a:r>
            <a:endParaRPr lang="zh-CN" altLang="en-US" sz="11500" dirty="0">
              <a:solidFill>
                <a:schemeClr val="bg1"/>
              </a:solidFill>
              <a:latin typeface="Road Rage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19790" y="366009"/>
            <a:ext cx="1800493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研究的结论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83742" y="3745875"/>
            <a:ext cx="7424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89D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欢迎各位老师指导</a:t>
            </a:r>
            <a:endParaRPr lang="zh-CN" altLang="en-US" sz="4400" dirty="0">
              <a:solidFill>
                <a:srgbClr val="089D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19"/>
          <p:cNvSpPr txBox="1"/>
          <p:nvPr/>
        </p:nvSpPr>
        <p:spPr>
          <a:xfrm>
            <a:off x="545823" y="1856554"/>
            <a:ext cx="111003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500" dirty="0" smtClean="0">
                <a:solidFill>
                  <a:srgbClr val="089DA3"/>
                </a:solidFill>
                <a:latin typeface="Road Rage" pitchFamily="50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11500" dirty="0">
              <a:solidFill>
                <a:srgbClr val="089DA3"/>
              </a:solidFill>
              <a:latin typeface="Road Rage" pitchFamily="50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480487" y="1230148"/>
            <a:ext cx="4532078" cy="4502996"/>
            <a:chOff x="1245373" y="996543"/>
            <a:chExt cx="5002306" cy="4970205"/>
          </a:xfrm>
        </p:grpSpPr>
        <p:sp>
          <p:nvSpPr>
            <p:cNvPr id="23" name="任意多边形 22"/>
            <p:cNvSpPr/>
            <p:nvPr/>
          </p:nvSpPr>
          <p:spPr>
            <a:xfrm flipV="1">
              <a:off x="1245373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flipV="1">
              <a:off x="2568775" y="3966812"/>
              <a:ext cx="2359540" cy="1999936"/>
            </a:xfrm>
            <a:custGeom>
              <a:avLst/>
              <a:gdLst>
                <a:gd name="connsiteX0" fmla="*/ 0 w 1338835"/>
                <a:gd name="connsiteY0" fmla="*/ 1154168 h 1154168"/>
                <a:gd name="connsiteX1" fmla="*/ 1338835 w 1338835"/>
                <a:gd name="connsiteY1" fmla="*/ 1154168 h 1154168"/>
                <a:gd name="connsiteX2" fmla="*/ 669417 w 1338835"/>
                <a:gd name="connsiteY2" fmla="*/ 0 h 1154168"/>
                <a:gd name="connsiteX3" fmla="*/ 0 w 1338835"/>
                <a:gd name="connsiteY3" fmla="*/ 1154168 h 1154168"/>
                <a:gd name="connsiteX0-1" fmla="*/ 1247395 w 1247395"/>
                <a:gd name="connsiteY0-2" fmla="*/ 1154168 h 1245608"/>
                <a:gd name="connsiteX1-3" fmla="*/ 577977 w 1247395"/>
                <a:gd name="connsiteY1-4" fmla="*/ 0 h 1245608"/>
                <a:gd name="connsiteX2-5" fmla="*/ 0 w 1247395"/>
                <a:gd name="connsiteY2-6" fmla="*/ 1245608 h 1245608"/>
                <a:gd name="connsiteX0-7" fmla="*/ 1361695 w 1361695"/>
                <a:gd name="connsiteY0-8" fmla="*/ 1154168 h 1154168"/>
                <a:gd name="connsiteX1-9" fmla="*/ 692277 w 1361695"/>
                <a:gd name="connsiteY1-10" fmla="*/ 0 h 1154168"/>
                <a:gd name="connsiteX2-11" fmla="*/ 0 w 1361695"/>
                <a:gd name="connsiteY2-12" fmla="*/ 1150358 h 1154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361695" h="1154168">
                  <a:moveTo>
                    <a:pt x="1361695" y="1154168"/>
                  </a:moveTo>
                  <a:lnTo>
                    <a:pt x="692277" y="0"/>
                  </a:lnTo>
                  <a:cubicBezTo>
                    <a:pt x="469138" y="384723"/>
                    <a:pt x="0" y="1150358"/>
                    <a:pt x="0" y="115035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flipV="1">
              <a:off x="1514403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flipV="1">
              <a:off x="2757191" y="4066311"/>
              <a:ext cx="2001754" cy="1719078"/>
            </a:xfrm>
            <a:custGeom>
              <a:avLst/>
              <a:gdLst>
                <a:gd name="connsiteX0" fmla="*/ 0 w 996314"/>
                <a:gd name="connsiteY0" fmla="*/ 858892 h 858892"/>
                <a:gd name="connsiteX1" fmla="*/ 996314 w 996314"/>
                <a:gd name="connsiteY1" fmla="*/ 858892 h 858892"/>
                <a:gd name="connsiteX2" fmla="*/ 498157 w 996314"/>
                <a:gd name="connsiteY2" fmla="*/ 0 h 858892"/>
                <a:gd name="connsiteX3" fmla="*/ 0 w 996314"/>
                <a:gd name="connsiteY3" fmla="*/ 858892 h 858892"/>
                <a:gd name="connsiteX0-1" fmla="*/ 904874 w 904874"/>
                <a:gd name="connsiteY0-2" fmla="*/ 858892 h 950332"/>
                <a:gd name="connsiteX1-3" fmla="*/ 406717 w 904874"/>
                <a:gd name="connsiteY1-4" fmla="*/ 0 h 950332"/>
                <a:gd name="connsiteX2-5" fmla="*/ 0 w 904874"/>
                <a:gd name="connsiteY2-6" fmla="*/ 950332 h 950332"/>
                <a:gd name="connsiteX0-7" fmla="*/ 1000124 w 1000124"/>
                <a:gd name="connsiteY0-8" fmla="*/ 858892 h 858892"/>
                <a:gd name="connsiteX1-9" fmla="*/ 501967 w 1000124"/>
                <a:gd name="connsiteY1-10" fmla="*/ 0 h 858892"/>
                <a:gd name="connsiteX2-11" fmla="*/ 0 w 1000124"/>
                <a:gd name="connsiteY2-12" fmla="*/ 855082 h 8588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124" h="858892">
                  <a:moveTo>
                    <a:pt x="1000124" y="858892"/>
                  </a:moveTo>
                  <a:lnTo>
                    <a:pt x="501967" y="0"/>
                  </a:lnTo>
                  <a:cubicBezTo>
                    <a:pt x="335915" y="286297"/>
                    <a:pt x="0" y="855082"/>
                    <a:pt x="0" y="855082"/>
                  </a:cubicBez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4536989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27"/>
            <p:cNvSpPr/>
            <p:nvPr/>
          </p:nvSpPr>
          <p:spPr>
            <a:xfrm flipH="1" flipV="1">
              <a:off x="4534298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982602" y="996543"/>
              <a:ext cx="1593372" cy="1133196"/>
              <a:chOff x="1743075" y="720725"/>
              <a:chExt cx="5573713" cy="3963988"/>
            </a:xfrm>
            <a:solidFill>
              <a:schemeClr val="bg1"/>
            </a:solidFill>
          </p:grpSpPr>
          <p:sp>
            <p:nvSpPr>
              <p:cNvPr id="30" name="Freeform 27"/>
              <p:cNvSpPr/>
              <p:nvPr/>
            </p:nvSpPr>
            <p:spPr bwMode="auto">
              <a:xfrm>
                <a:off x="1743075" y="720725"/>
                <a:ext cx="5573713" cy="2676525"/>
              </a:xfrm>
              <a:custGeom>
                <a:avLst/>
                <a:gdLst>
                  <a:gd name="T0" fmla="*/ 944 w 2050"/>
                  <a:gd name="T1" fmla="*/ 28 h 988"/>
                  <a:gd name="T2" fmla="*/ 1101 w 2050"/>
                  <a:gd name="T3" fmla="*/ 25 h 988"/>
                  <a:gd name="T4" fmla="*/ 2021 w 2050"/>
                  <a:gd name="T5" fmla="*/ 464 h 988"/>
                  <a:gd name="T6" fmla="*/ 2049 w 2050"/>
                  <a:gd name="T7" fmla="*/ 497 h 988"/>
                  <a:gd name="T8" fmla="*/ 2022 w 2050"/>
                  <a:gd name="T9" fmla="*/ 526 h 988"/>
                  <a:gd name="T10" fmla="*/ 1090 w 2050"/>
                  <a:gd name="T11" fmla="*/ 970 h 988"/>
                  <a:gd name="T12" fmla="*/ 966 w 2050"/>
                  <a:gd name="T13" fmla="*/ 973 h 988"/>
                  <a:gd name="T14" fmla="*/ 637 w 2050"/>
                  <a:gd name="T15" fmla="*/ 817 h 988"/>
                  <a:gd name="T16" fmla="*/ 573 w 2050"/>
                  <a:gd name="T17" fmla="*/ 784 h 988"/>
                  <a:gd name="T18" fmla="*/ 579 w 2050"/>
                  <a:gd name="T19" fmla="*/ 763 h 988"/>
                  <a:gd name="T20" fmla="*/ 972 w 2050"/>
                  <a:gd name="T21" fmla="*/ 559 h 988"/>
                  <a:gd name="T22" fmla="*/ 1099 w 2050"/>
                  <a:gd name="T23" fmla="*/ 550 h 988"/>
                  <a:gd name="T24" fmla="*/ 1138 w 2050"/>
                  <a:gd name="T25" fmla="*/ 500 h 988"/>
                  <a:gd name="T26" fmla="*/ 1110 w 2050"/>
                  <a:gd name="T27" fmla="*/ 448 h 988"/>
                  <a:gd name="T28" fmla="*/ 996 w 2050"/>
                  <a:gd name="T29" fmla="*/ 427 h 988"/>
                  <a:gd name="T30" fmla="*/ 922 w 2050"/>
                  <a:gd name="T31" fmla="*/ 466 h 988"/>
                  <a:gd name="T32" fmla="*/ 916 w 2050"/>
                  <a:gd name="T33" fmla="*/ 516 h 988"/>
                  <a:gd name="T34" fmla="*/ 521 w 2050"/>
                  <a:gd name="T35" fmla="*/ 721 h 988"/>
                  <a:gd name="T36" fmla="*/ 500 w 2050"/>
                  <a:gd name="T37" fmla="*/ 749 h 988"/>
                  <a:gd name="T38" fmla="*/ 269 w 2050"/>
                  <a:gd name="T39" fmla="*/ 641 h 988"/>
                  <a:gd name="T40" fmla="*/ 28 w 2050"/>
                  <a:gd name="T41" fmla="*/ 526 h 988"/>
                  <a:gd name="T42" fmla="*/ 1 w 2050"/>
                  <a:gd name="T43" fmla="*/ 493 h 988"/>
                  <a:gd name="T44" fmla="*/ 31 w 2050"/>
                  <a:gd name="T45" fmla="*/ 463 h 988"/>
                  <a:gd name="T46" fmla="*/ 944 w 2050"/>
                  <a:gd name="T47" fmla="*/ 28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50" h="988">
                    <a:moveTo>
                      <a:pt x="944" y="28"/>
                    </a:moveTo>
                    <a:cubicBezTo>
                      <a:pt x="992" y="1"/>
                      <a:pt x="1053" y="0"/>
                      <a:pt x="1101" y="25"/>
                    </a:cubicBezTo>
                    <a:cubicBezTo>
                      <a:pt x="1408" y="172"/>
                      <a:pt x="1715" y="318"/>
                      <a:pt x="2021" y="464"/>
                    </a:cubicBezTo>
                    <a:cubicBezTo>
                      <a:pt x="2035" y="470"/>
                      <a:pt x="2050" y="481"/>
                      <a:pt x="2049" y="497"/>
                    </a:cubicBezTo>
                    <a:cubicBezTo>
                      <a:pt x="2047" y="512"/>
                      <a:pt x="2034" y="521"/>
                      <a:pt x="2022" y="526"/>
                    </a:cubicBezTo>
                    <a:cubicBezTo>
                      <a:pt x="1711" y="674"/>
                      <a:pt x="1400" y="822"/>
                      <a:pt x="1090" y="970"/>
                    </a:cubicBezTo>
                    <a:cubicBezTo>
                      <a:pt x="1051" y="988"/>
                      <a:pt x="1005" y="988"/>
                      <a:pt x="966" y="973"/>
                    </a:cubicBezTo>
                    <a:cubicBezTo>
                      <a:pt x="856" y="921"/>
                      <a:pt x="747" y="869"/>
                      <a:pt x="637" y="817"/>
                    </a:cubicBezTo>
                    <a:cubicBezTo>
                      <a:pt x="616" y="806"/>
                      <a:pt x="594" y="797"/>
                      <a:pt x="573" y="784"/>
                    </a:cubicBezTo>
                    <a:cubicBezTo>
                      <a:pt x="567" y="777"/>
                      <a:pt x="570" y="766"/>
                      <a:pt x="579" y="763"/>
                    </a:cubicBezTo>
                    <a:cubicBezTo>
                      <a:pt x="710" y="695"/>
                      <a:pt x="841" y="627"/>
                      <a:pt x="972" y="559"/>
                    </a:cubicBezTo>
                    <a:cubicBezTo>
                      <a:pt x="1013" y="572"/>
                      <a:pt x="1060" y="570"/>
                      <a:pt x="1099" y="550"/>
                    </a:cubicBezTo>
                    <a:cubicBezTo>
                      <a:pt x="1118" y="540"/>
                      <a:pt x="1136" y="523"/>
                      <a:pt x="1138" y="500"/>
                    </a:cubicBezTo>
                    <a:cubicBezTo>
                      <a:pt x="1141" y="479"/>
                      <a:pt x="1126" y="460"/>
                      <a:pt x="1110" y="448"/>
                    </a:cubicBezTo>
                    <a:cubicBezTo>
                      <a:pt x="1077" y="426"/>
                      <a:pt x="1035" y="421"/>
                      <a:pt x="996" y="427"/>
                    </a:cubicBezTo>
                    <a:cubicBezTo>
                      <a:pt x="968" y="432"/>
                      <a:pt x="940" y="443"/>
                      <a:pt x="922" y="466"/>
                    </a:cubicBezTo>
                    <a:cubicBezTo>
                      <a:pt x="911" y="480"/>
                      <a:pt x="908" y="499"/>
                      <a:pt x="916" y="516"/>
                    </a:cubicBezTo>
                    <a:cubicBezTo>
                      <a:pt x="784" y="584"/>
                      <a:pt x="652" y="652"/>
                      <a:pt x="521" y="721"/>
                    </a:cubicBezTo>
                    <a:cubicBezTo>
                      <a:pt x="509" y="725"/>
                      <a:pt x="500" y="736"/>
                      <a:pt x="500" y="749"/>
                    </a:cubicBezTo>
                    <a:cubicBezTo>
                      <a:pt x="422" y="715"/>
                      <a:pt x="346" y="677"/>
                      <a:pt x="269" y="641"/>
                    </a:cubicBezTo>
                    <a:cubicBezTo>
                      <a:pt x="189" y="602"/>
                      <a:pt x="108" y="564"/>
                      <a:pt x="28" y="526"/>
                    </a:cubicBezTo>
                    <a:cubicBezTo>
                      <a:pt x="15" y="520"/>
                      <a:pt x="0" y="509"/>
                      <a:pt x="1" y="493"/>
                    </a:cubicBezTo>
                    <a:cubicBezTo>
                      <a:pt x="3" y="478"/>
                      <a:pt x="18" y="469"/>
                      <a:pt x="31" y="463"/>
                    </a:cubicBezTo>
                    <a:cubicBezTo>
                      <a:pt x="335" y="318"/>
                      <a:pt x="640" y="173"/>
                      <a:pt x="94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1" name="Freeform 28"/>
              <p:cNvSpPr/>
              <p:nvPr/>
            </p:nvSpPr>
            <p:spPr bwMode="auto">
              <a:xfrm>
                <a:off x="2773363" y="2760663"/>
                <a:ext cx="236538" cy="971550"/>
              </a:xfrm>
              <a:custGeom>
                <a:avLst/>
                <a:gdLst>
                  <a:gd name="T0" fmla="*/ 0 w 87"/>
                  <a:gd name="T1" fmla="*/ 0 h 359"/>
                  <a:gd name="T2" fmla="*/ 87 w 87"/>
                  <a:gd name="T3" fmla="*/ 42 h 359"/>
                  <a:gd name="T4" fmla="*/ 48 w 87"/>
                  <a:gd name="T5" fmla="*/ 359 h 359"/>
                  <a:gd name="T6" fmla="*/ 0 w 87"/>
                  <a:gd name="T7" fmla="*/ 252 h 359"/>
                  <a:gd name="T8" fmla="*/ 0 w 87"/>
                  <a:gd name="T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59">
                    <a:moveTo>
                      <a:pt x="0" y="0"/>
                    </a:moveTo>
                    <a:cubicBezTo>
                      <a:pt x="29" y="14"/>
                      <a:pt x="58" y="28"/>
                      <a:pt x="87" y="42"/>
                    </a:cubicBezTo>
                    <a:cubicBezTo>
                      <a:pt x="74" y="148"/>
                      <a:pt x="61" y="253"/>
                      <a:pt x="48" y="359"/>
                    </a:cubicBezTo>
                    <a:cubicBezTo>
                      <a:pt x="23" y="328"/>
                      <a:pt x="0" y="293"/>
                      <a:pt x="0" y="252"/>
                    </a:cubicBezTo>
                    <a:cubicBezTo>
                      <a:pt x="1" y="168"/>
                      <a:pt x="0" y="8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2" name="Freeform 29"/>
              <p:cNvSpPr/>
              <p:nvPr/>
            </p:nvSpPr>
            <p:spPr bwMode="auto">
              <a:xfrm>
                <a:off x="3363913" y="2768600"/>
                <a:ext cx="2900363" cy="1693863"/>
              </a:xfrm>
              <a:custGeom>
                <a:avLst/>
                <a:gdLst>
                  <a:gd name="T0" fmla="*/ 496 w 1067"/>
                  <a:gd name="T1" fmla="*/ 275 h 625"/>
                  <a:gd name="T2" fmla="*/ 1067 w 1067"/>
                  <a:gd name="T3" fmla="*/ 0 h 625"/>
                  <a:gd name="T4" fmla="*/ 1067 w 1067"/>
                  <a:gd name="T5" fmla="*/ 253 h 625"/>
                  <a:gd name="T6" fmla="*/ 1022 w 1067"/>
                  <a:gd name="T7" fmla="*/ 353 h 625"/>
                  <a:gd name="T8" fmla="*/ 871 w 1067"/>
                  <a:gd name="T9" fmla="*/ 479 h 625"/>
                  <a:gd name="T10" fmla="*/ 285 w 1067"/>
                  <a:gd name="T11" fmla="*/ 591 h 625"/>
                  <a:gd name="T12" fmla="*/ 52 w 1067"/>
                  <a:gd name="T13" fmla="*/ 518 h 625"/>
                  <a:gd name="T14" fmla="*/ 0 w 1067"/>
                  <a:gd name="T15" fmla="*/ 101 h 625"/>
                  <a:gd name="T16" fmla="*/ 356 w 1067"/>
                  <a:gd name="T17" fmla="*/ 273 h 625"/>
                  <a:gd name="T18" fmla="*/ 496 w 1067"/>
                  <a:gd name="T19" fmla="*/ 27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7" h="625">
                    <a:moveTo>
                      <a:pt x="496" y="275"/>
                    </a:moveTo>
                    <a:cubicBezTo>
                      <a:pt x="686" y="184"/>
                      <a:pt x="876" y="92"/>
                      <a:pt x="1067" y="0"/>
                    </a:cubicBezTo>
                    <a:cubicBezTo>
                      <a:pt x="1066" y="85"/>
                      <a:pt x="1067" y="169"/>
                      <a:pt x="1067" y="253"/>
                    </a:cubicBezTo>
                    <a:cubicBezTo>
                      <a:pt x="1065" y="291"/>
                      <a:pt x="1044" y="324"/>
                      <a:pt x="1022" y="353"/>
                    </a:cubicBezTo>
                    <a:cubicBezTo>
                      <a:pt x="980" y="404"/>
                      <a:pt x="927" y="445"/>
                      <a:pt x="871" y="479"/>
                    </a:cubicBezTo>
                    <a:cubicBezTo>
                      <a:pt x="697" y="583"/>
                      <a:pt x="486" y="625"/>
                      <a:pt x="285" y="591"/>
                    </a:cubicBezTo>
                    <a:cubicBezTo>
                      <a:pt x="204" y="578"/>
                      <a:pt x="126" y="552"/>
                      <a:pt x="52" y="518"/>
                    </a:cubicBezTo>
                    <a:cubicBezTo>
                      <a:pt x="34" y="379"/>
                      <a:pt x="17" y="240"/>
                      <a:pt x="0" y="101"/>
                    </a:cubicBezTo>
                    <a:cubicBezTo>
                      <a:pt x="118" y="159"/>
                      <a:pt x="238" y="216"/>
                      <a:pt x="356" y="273"/>
                    </a:cubicBezTo>
                    <a:cubicBezTo>
                      <a:pt x="400" y="295"/>
                      <a:pt x="452" y="297"/>
                      <a:pt x="496" y="2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3" name="Freeform 30"/>
              <p:cNvSpPr/>
              <p:nvPr/>
            </p:nvSpPr>
            <p:spPr bwMode="auto">
              <a:xfrm>
                <a:off x="2974975" y="2955925"/>
                <a:ext cx="404813" cy="1728788"/>
              </a:xfrm>
              <a:custGeom>
                <a:avLst/>
                <a:gdLst>
                  <a:gd name="T0" fmla="*/ 0 w 149"/>
                  <a:gd name="T1" fmla="*/ 568 h 638"/>
                  <a:gd name="T2" fmla="*/ 74 w 149"/>
                  <a:gd name="T3" fmla="*/ 0 h 638"/>
                  <a:gd name="T4" fmla="*/ 145 w 149"/>
                  <a:gd name="T5" fmla="*/ 538 h 638"/>
                  <a:gd name="T6" fmla="*/ 149 w 149"/>
                  <a:gd name="T7" fmla="*/ 572 h 638"/>
                  <a:gd name="T8" fmla="*/ 101 w 149"/>
                  <a:gd name="T9" fmla="*/ 629 h 638"/>
                  <a:gd name="T10" fmla="*/ 27 w 149"/>
                  <a:gd name="T11" fmla="*/ 617 h 638"/>
                  <a:gd name="T12" fmla="*/ 0 w 149"/>
                  <a:gd name="T13" fmla="*/ 56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638">
                    <a:moveTo>
                      <a:pt x="0" y="568"/>
                    </a:moveTo>
                    <a:cubicBezTo>
                      <a:pt x="24" y="379"/>
                      <a:pt x="49" y="190"/>
                      <a:pt x="74" y="0"/>
                    </a:cubicBezTo>
                    <a:cubicBezTo>
                      <a:pt x="98" y="180"/>
                      <a:pt x="121" y="359"/>
                      <a:pt x="145" y="538"/>
                    </a:cubicBezTo>
                    <a:cubicBezTo>
                      <a:pt x="146" y="549"/>
                      <a:pt x="148" y="560"/>
                      <a:pt x="149" y="572"/>
                    </a:cubicBezTo>
                    <a:cubicBezTo>
                      <a:pt x="142" y="596"/>
                      <a:pt x="126" y="620"/>
                      <a:pt x="101" y="629"/>
                    </a:cubicBezTo>
                    <a:cubicBezTo>
                      <a:pt x="77" y="638"/>
                      <a:pt x="47" y="635"/>
                      <a:pt x="27" y="617"/>
                    </a:cubicBezTo>
                    <a:cubicBezTo>
                      <a:pt x="13" y="605"/>
                      <a:pt x="2" y="587"/>
                      <a:pt x="0" y="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</p:grpSp>
      </p:grpSp>
      <p:sp>
        <p:nvSpPr>
          <p:cNvPr id="34" name="文本框 33"/>
          <p:cNvSpPr txBox="1"/>
          <p:nvPr/>
        </p:nvSpPr>
        <p:spPr>
          <a:xfrm>
            <a:off x="6610840" y="1536174"/>
            <a:ext cx="4225627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课题研究的思路与方法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原型设计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57191" y="2509059"/>
            <a:ext cx="2022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982604" y="3371433"/>
            <a:ext cx="159337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089DA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Contents</a:t>
            </a:r>
            <a:endParaRPr lang="zh-CN" altLang="en-US" sz="2800" dirty="0">
              <a:solidFill>
                <a:srgbClr val="089DA3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682192" y="1230148"/>
            <a:ext cx="4532078" cy="4502996"/>
            <a:chOff x="1245373" y="996543"/>
            <a:chExt cx="5002306" cy="4970205"/>
          </a:xfrm>
        </p:grpSpPr>
        <p:sp>
          <p:nvSpPr>
            <p:cNvPr id="19" name="任意多边形 18"/>
            <p:cNvSpPr/>
            <p:nvPr/>
          </p:nvSpPr>
          <p:spPr>
            <a:xfrm flipV="1">
              <a:off x="1245373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flipV="1">
              <a:off x="2568775" y="3966812"/>
              <a:ext cx="2359540" cy="1999936"/>
            </a:xfrm>
            <a:custGeom>
              <a:avLst/>
              <a:gdLst>
                <a:gd name="connsiteX0" fmla="*/ 0 w 1338835"/>
                <a:gd name="connsiteY0" fmla="*/ 1154168 h 1154168"/>
                <a:gd name="connsiteX1" fmla="*/ 1338835 w 1338835"/>
                <a:gd name="connsiteY1" fmla="*/ 1154168 h 1154168"/>
                <a:gd name="connsiteX2" fmla="*/ 669417 w 1338835"/>
                <a:gd name="connsiteY2" fmla="*/ 0 h 1154168"/>
                <a:gd name="connsiteX3" fmla="*/ 0 w 1338835"/>
                <a:gd name="connsiteY3" fmla="*/ 1154168 h 1154168"/>
                <a:gd name="connsiteX0-1" fmla="*/ 1247395 w 1247395"/>
                <a:gd name="connsiteY0-2" fmla="*/ 1154168 h 1245608"/>
                <a:gd name="connsiteX1-3" fmla="*/ 577977 w 1247395"/>
                <a:gd name="connsiteY1-4" fmla="*/ 0 h 1245608"/>
                <a:gd name="connsiteX2-5" fmla="*/ 0 w 1247395"/>
                <a:gd name="connsiteY2-6" fmla="*/ 1245608 h 1245608"/>
                <a:gd name="connsiteX0-7" fmla="*/ 1361695 w 1361695"/>
                <a:gd name="connsiteY0-8" fmla="*/ 1154168 h 1154168"/>
                <a:gd name="connsiteX1-9" fmla="*/ 692277 w 1361695"/>
                <a:gd name="connsiteY1-10" fmla="*/ 0 h 1154168"/>
                <a:gd name="connsiteX2-11" fmla="*/ 0 w 1361695"/>
                <a:gd name="connsiteY2-12" fmla="*/ 1150358 h 1154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361695" h="1154168">
                  <a:moveTo>
                    <a:pt x="1361695" y="1154168"/>
                  </a:moveTo>
                  <a:lnTo>
                    <a:pt x="692277" y="0"/>
                  </a:lnTo>
                  <a:cubicBezTo>
                    <a:pt x="469138" y="384723"/>
                    <a:pt x="0" y="1150358"/>
                    <a:pt x="0" y="115035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V="1">
              <a:off x="1514403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 flipV="1">
              <a:off x="2757191" y="4066311"/>
              <a:ext cx="2001754" cy="1719078"/>
            </a:xfrm>
            <a:custGeom>
              <a:avLst/>
              <a:gdLst>
                <a:gd name="connsiteX0" fmla="*/ 0 w 996314"/>
                <a:gd name="connsiteY0" fmla="*/ 858892 h 858892"/>
                <a:gd name="connsiteX1" fmla="*/ 996314 w 996314"/>
                <a:gd name="connsiteY1" fmla="*/ 858892 h 858892"/>
                <a:gd name="connsiteX2" fmla="*/ 498157 w 996314"/>
                <a:gd name="connsiteY2" fmla="*/ 0 h 858892"/>
                <a:gd name="connsiteX3" fmla="*/ 0 w 996314"/>
                <a:gd name="connsiteY3" fmla="*/ 858892 h 858892"/>
                <a:gd name="connsiteX0-1" fmla="*/ 904874 w 904874"/>
                <a:gd name="connsiteY0-2" fmla="*/ 858892 h 950332"/>
                <a:gd name="connsiteX1-3" fmla="*/ 406717 w 904874"/>
                <a:gd name="connsiteY1-4" fmla="*/ 0 h 950332"/>
                <a:gd name="connsiteX2-5" fmla="*/ 0 w 904874"/>
                <a:gd name="connsiteY2-6" fmla="*/ 950332 h 950332"/>
                <a:gd name="connsiteX0-7" fmla="*/ 1000124 w 1000124"/>
                <a:gd name="connsiteY0-8" fmla="*/ 858892 h 858892"/>
                <a:gd name="connsiteX1-9" fmla="*/ 501967 w 1000124"/>
                <a:gd name="connsiteY1-10" fmla="*/ 0 h 858892"/>
                <a:gd name="connsiteX2-11" fmla="*/ 0 w 1000124"/>
                <a:gd name="connsiteY2-12" fmla="*/ 855082 h 8588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124" h="858892">
                  <a:moveTo>
                    <a:pt x="1000124" y="858892"/>
                  </a:moveTo>
                  <a:lnTo>
                    <a:pt x="501967" y="0"/>
                  </a:lnTo>
                  <a:cubicBezTo>
                    <a:pt x="335915" y="286297"/>
                    <a:pt x="0" y="855082"/>
                    <a:pt x="0" y="855082"/>
                  </a:cubicBez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 flipH="1" flipV="1">
              <a:off x="4536989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38"/>
            <p:cNvSpPr/>
            <p:nvPr/>
          </p:nvSpPr>
          <p:spPr>
            <a:xfrm flipH="1" flipV="1">
              <a:off x="4534298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982602" y="996543"/>
              <a:ext cx="1593372" cy="1133196"/>
              <a:chOff x="1743075" y="720725"/>
              <a:chExt cx="5573713" cy="3963988"/>
            </a:xfrm>
            <a:solidFill>
              <a:schemeClr val="bg1"/>
            </a:solidFill>
          </p:grpSpPr>
          <p:sp>
            <p:nvSpPr>
              <p:cNvPr id="41" name="Freeform 27"/>
              <p:cNvSpPr/>
              <p:nvPr/>
            </p:nvSpPr>
            <p:spPr bwMode="auto">
              <a:xfrm>
                <a:off x="1743075" y="720725"/>
                <a:ext cx="5573713" cy="2676525"/>
              </a:xfrm>
              <a:custGeom>
                <a:avLst/>
                <a:gdLst>
                  <a:gd name="T0" fmla="*/ 944 w 2050"/>
                  <a:gd name="T1" fmla="*/ 28 h 988"/>
                  <a:gd name="T2" fmla="*/ 1101 w 2050"/>
                  <a:gd name="T3" fmla="*/ 25 h 988"/>
                  <a:gd name="T4" fmla="*/ 2021 w 2050"/>
                  <a:gd name="T5" fmla="*/ 464 h 988"/>
                  <a:gd name="T6" fmla="*/ 2049 w 2050"/>
                  <a:gd name="T7" fmla="*/ 497 h 988"/>
                  <a:gd name="T8" fmla="*/ 2022 w 2050"/>
                  <a:gd name="T9" fmla="*/ 526 h 988"/>
                  <a:gd name="T10" fmla="*/ 1090 w 2050"/>
                  <a:gd name="T11" fmla="*/ 970 h 988"/>
                  <a:gd name="T12" fmla="*/ 966 w 2050"/>
                  <a:gd name="T13" fmla="*/ 973 h 988"/>
                  <a:gd name="T14" fmla="*/ 637 w 2050"/>
                  <a:gd name="T15" fmla="*/ 817 h 988"/>
                  <a:gd name="T16" fmla="*/ 573 w 2050"/>
                  <a:gd name="T17" fmla="*/ 784 h 988"/>
                  <a:gd name="T18" fmla="*/ 579 w 2050"/>
                  <a:gd name="T19" fmla="*/ 763 h 988"/>
                  <a:gd name="T20" fmla="*/ 972 w 2050"/>
                  <a:gd name="T21" fmla="*/ 559 h 988"/>
                  <a:gd name="T22" fmla="*/ 1099 w 2050"/>
                  <a:gd name="T23" fmla="*/ 550 h 988"/>
                  <a:gd name="T24" fmla="*/ 1138 w 2050"/>
                  <a:gd name="T25" fmla="*/ 500 h 988"/>
                  <a:gd name="T26" fmla="*/ 1110 w 2050"/>
                  <a:gd name="T27" fmla="*/ 448 h 988"/>
                  <a:gd name="T28" fmla="*/ 996 w 2050"/>
                  <a:gd name="T29" fmla="*/ 427 h 988"/>
                  <a:gd name="T30" fmla="*/ 922 w 2050"/>
                  <a:gd name="T31" fmla="*/ 466 h 988"/>
                  <a:gd name="T32" fmla="*/ 916 w 2050"/>
                  <a:gd name="T33" fmla="*/ 516 h 988"/>
                  <a:gd name="T34" fmla="*/ 521 w 2050"/>
                  <a:gd name="T35" fmla="*/ 721 h 988"/>
                  <a:gd name="T36" fmla="*/ 500 w 2050"/>
                  <a:gd name="T37" fmla="*/ 749 h 988"/>
                  <a:gd name="T38" fmla="*/ 269 w 2050"/>
                  <a:gd name="T39" fmla="*/ 641 h 988"/>
                  <a:gd name="T40" fmla="*/ 28 w 2050"/>
                  <a:gd name="T41" fmla="*/ 526 h 988"/>
                  <a:gd name="T42" fmla="*/ 1 w 2050"/>
                  <a:gd name="T43" fmla="*/ 493 h 988"/>
                  <a:gd name="T44" fmla="*/ 31 w 2050"/>
                  <a:gd name="T45" fmla="*/ 463 h 988"/>
                  <a:gd name="T46" fmla="*/ 944 w 2050"/>
                  <a:gd name="T47" fmla="*/ 28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50" h="988">
                    <a:moveTo>
                      <a:pt x="944" y="28"/>
                    </a:moveTo>
                    <a:cubicBezTo>
                      <a:pt x="992" y="1"/>
                      <a:pt x="1053" y="0"/>
                      <a:pt x="1101" y="25"/>
                    </a:cubicBezTo>
                    <a:cubicBezTo>
                      <a:pt x="1408" y="172"/>
                      <a:pt x="1715" y="318"/>
                      <a:pt x="2021" y="464"/>
                    </a:cubicBezTo>
                    <a:cubicBezTo>
                      <a:pt x="2035" y="470"/>
                      <a:pt x="2050" y="481"/>
                      <a:pt x="2049" y="497"/>
                    </a:cubicBezTo>
                    <a:cubicBezTo>
                      <a:pt x="2047" y="512"/>
                      <a:pt x="2034" y="521"/>
                      <a:pt x="2022" y="526"/>
                    </a:cubicBezTo>
                    <a:cubicBezTo>
                      <a:pt x="1711" y="674"/>
                      <a:pt x="1400" y="822"/>
                      <a:pt x="1090" y="970"/>
                    </a:cubicBezTo>
                    <a:cubicBezTo>
                      <a:pt x="1051" y="988"/>
                      <a:pt x="1005" y="988"/>
                      <a:pt x="966" y="973"/>
                    </a:cubicBezTo>
                    <a:cubicBezTo>
                      <a:pt x="856" y="921"/>
                      <a:pt x="747" y="869"/>
                      <a:pt x="637" y="817"/>
                    </a:cubicBezTo>
                    <a:cubicBezTo>
                      <a:pt x="616" y="806"/>
                      <a:pt x="594" y="797"/>
                      <a:pt x="573" y="784"/>
                    </a:cubicBezTo>
                    <a:cubicBezTo>
                      <a:pt x="567" y="777"/>
                      <a:pt x="570" y="766"/>
                      <a:pt x="579" y="763"/>
                    </a:cubicBezTo>
                    <a:cubicBezTo>
                      <a:pt x="710" y="695"/>
                      <a:pt x="841" y="627"/>
                      <a:pt x="972" y="559"/>
                    </a:cubicBezTo>
                    <a:cubicBezTo>
                      <a:pt x="1013" y="572"/>
                      <a:pt x="1060" y="570"/>
                      <a:pt x="1099" y="550"/>
                    </a:cubicBezTo>
                    <a:cubicBezTo>
                      <a:pt x="1118" y="540"/>
                      <a:pt x="1136" y="523"/>
                      <a:pt x="1138" y="500"/>
                    </a:cubicBezTo>
                    <a:cubicBezTo>
                      <a:pt x="1141" y="479"/>
                      <a:pt x="1126" y="460"/>
                      <a:pt x="1110" y="448"/>
                    </a:cubicBezTo>
                    <a:cubicBezTo>
                      <a:pt x="1077" y="426"/>
                      <a:pt x="1035" y="421"/>
                      <a:pt x="996" y="427"/>
                    </a:cubicBezTo>
                    <a:cubicBezTo>
                      <a:pt x="968" y="432"/>
                      <a:pt x="940" y="443"/>
                      <a:pt x="922" y="466"/>
                    </a:cubicBezTo>
                    <a:cubicBezTo>
                      <a:pt x="911" y="480"/>
                      <a:pt x="908" y="499"/>
                      <a:pt x="916" y="516"/>
                    </a:cubicBezTo>
                    <a:cubicBezTo>
                      <a:pt x="784" y="584"/>
                      <a:pt x="652" y="652"/>
                      <a:pt x="521" y="721"/>
                    </a:cubicBezTo>
                    <a:cubicBezTo>
                      <a:pt x="509" y="725"/>
                      <a:pt x="500" y="736"/>
                      <a:pt x="500" y="749"/>
                    </a:cubicBezTo>
                    <a:cubicBezTo>
                      <a:pt x="422" y="715"/>
                      <a:pt x="346" y="677"/>
                      <a:pt x="269" y="641"/>
                    </a:cubicBezTo>
                    <a:cubicBezTo>
                      <a:pt x="189" y="602"/>
                      <a:pt x="108" y="564"/>
                      <a:pt x="28" y="526"/>
                    </a:cubicBezTo>
                    <a:cubicBezTo>
                      <a:pt x="15" y="520"/>
                      <a:pt x="0" y="509"/>
                      <a:pt x="1" y="493"/>
                    </a:cubicBezTo>
                    <a:cubicBezTo>
                      <a:pt x="3" y="478"/>
                      <a:pt x="18" y="469"/>
                      <a:pt x="31" y="463"/>
                    </a:cubicBezTo>
                    <a:cubicBezTo>
                      <a:pt x="335" y="318"/>
                      <a:pt x="640" y="173"/>
                      <a:pt x="94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2773363" y="2760663"/>
                <a:ext cx="236538" cy="971550"/>
              </a:xfrm>
              <a:custGeom>
                <a:avLst/>
                <a:gdLst>
                  <a:gd name="T0" fmla="*/ 0 w 87"/>
                  <a:gd name="T1" fmla="*/ 0 h 359"/>
                  <a:gd name="T2" fmla="*/ 87 w 87"/>
                  <a:gd name="T3" fmla="*/ 42 h 359"/>
                  <a:gd name="T4" fmla="*/ 48 w 87"/>
                  <a:gd name="T5" fmla="*/ 359 h 359"/>
                  <a:gd name="T6" fmla="*/ 0 w 87"/>
                  <a:gd name="T7" fmla="*/ 252 h 359"/>
                  <a:gd name="T8" fmla="*/ 0 w 87"/>
                  <a:gd name="T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59">
                    <a:moveTo>
                      <a:pt x="0" y="0"/>
                    </a:moveTo>
                    <a:cubicBezTo>
                      <a:pt x="29" y="14"/>
                      <a:pt x="58" y="28"/>
                      <a:pt x="87" y="42"/>
                    </a:cubicBezTo>
                    <a:cubicBezTo>
                      <a:pt x="74" y="148"/>
                      <a:pt x="61" y="253"/>
                      <a:pt x="48" y="359"/>
                    </a:cubicBezTo>
                    <a:cubicBezTo>
                      <a:pt x="23" y="328"/>
                      <a:pt x="0" y="293"/>
                      <a:pt x="0" y="252"/>
                    </a:cubicBezTo>
                    <a:cubicBezTo>
                      <a:pt x="1" y="168"/>
                      <a:pt x="0" y="8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3363913" y="2768600"/>
                <a:ext cx="2900363" cy="1693863"/>
              </a:xfrm>
              <a:custGeom>
                <a:avLst/>
                <a:gdLst>
                  <a:gd name="T0" fmla="*/ 496 w 1067"/>
                  <a:gd name="T1" fmla="*/ 275 h 625"/>
                  <a:gd name="T2" fmla="*/ 1067 w 1067"/>
                  <a:gd name="T3" fmla="*/ 0 h 625"/>
                  <a:gd name="T4" fmla="*/ 1067 w 1067"/>
                  <a:gd name="T5" fmla="*/ 253 h 625"/>
                  <a:gd name="T6" fmla="*/ 1022 w 1067"/>
                  <a:gd name="T7" fmla="*/ 353 h 625"/>
                  <a:gd name="T8" fmla="*/ 871 w 1067"/>
                  <a:gd name="T9" fmla="*/ 479 h 625"/>
                  <a:gd name="T10" fmla="*/ 285 w 1067"/>
                  <a:gd name="T11" fmla="*/ 591 h 625"/>
                  <a:gd name="T12" fmla="*/ 52 w 1067"/>
                  <a:gd name="T13" fmla="*/ 518 h 625"/>
                  <a:gd name="T14" fmla="*/ 0 w 1067"/>
                  <a:gd name="T15" fmla="*/ 101 h 625"/>
                  <a:gd name="T16" fmla="*/ 356 w 1067"/>
                  <a:gd name="T17" fmla="*/ 273 h 625"/>
                  <a:gd name="T18" fmla="*/ 496 w 1067"/>
                  <a:gd name="T19" fmla="*/ 27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7" h="625">
                    <a:moveTo>
                      <a:pt x="496" y="275"/>
                    </a:moveTo>
                    <a:cubicBezTo>
                      <a:pt x="686" y="184"/>
                      <a:pt x="876" y="92"/>
                      <a:pt x="1067" y="0"/>
                    </a:cubicBezTo>
                    <a:cubicBezTo>
                      <a:pt x="1066" y="85"/>
                      <a:pt x="1067" y="169"/>
                      <a:pt x="1067" y="253"/>
                    </a:cubicBezTo>
                    <a:cubicBezTo>
                      <a:pt x="1065" y="291"/>
                      <a:pt x="1044" y="324"/>
                      <a:pt x="1022" y="353"/>
                    </a:cubicBezTo>
                    <a:cubicBezTo>
                      <a:pt x="980" y="404"/>
                      <a:pt x="927" y="445"/>
                      <a:pt x="871" y="479"/>
                    </a:cubicBezTo>
                    <a:cubicBezTo>
                      <a:pt x="697" y="583"/>
                      <a:pt x="486" y="625"/>
                      <a:pt x="285" y="591"/>
                    </a:cubicBezTo>
                    <a:cubicBezTo>
                      <a:pt x="204" y="578"/>
                      <a:pt x="126" y="552"/>
                      <a:pt x="52" y="518"/>
                    </a:cubicBezTo>
                    <a:cubicBezTo>
                      <a:pt x="34" y="379"/>
                      <a:pt x="17" y="240"/>
                      <a:pt x="0" y="101"/>
                    </a:cubicBezTo>
                    <a:cubicBezTo>
                      <a:pt x="118" y="159"/>
                      <a:pt x="238" y="216"/>
                      <a:pt x="356" y="273"/>
                    </a:cubicBezTo>
                    <a:cubicBezTo>
                      <a:pt x="400" y="295"/>
                      <a:pt x="452" y="297"/>
                      <a:pt x="496" y="2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2974975" y="2955925"/>
                <a:ext cx="404813" cy="1728788"/>
              </a:xfrm>
              <a:custGeom>
                <a:avLst/>
                <a:gdLst>
                  <a:gd name="T0" fmla="*/ 0 w 149"/>
                  <a:gd name="T1" fmla="*/ 568 h 638"/>
                  <a:gd name="T2" fmla="*/ 74 w 149"/>
                  <a:gd name="T3" fmla="*/ 0 h 638"/>
                  <a:gd name="T4" fmla="*/ 145 w 149"/>
                  <a:gd name="T5" fmla="*/ 538 h 638"/>
                  <a:gd name="T6" fmla="*/ 149 w 149"/>
                  <a:gd name="T7" fmla="*/ 572 h 638"/>
                  <a:gd name="T8" fmla="*/ 101 w 149"/>
                  <a:gd name="T9" fmla="*/ 629 h 638"/>
                  <a:gd name="T10" fmla="*/ 27 w 149"/>
                  <a:gd name="T11" fmla="*/ 617 h 638"/>
                  <a:gd name="T12" fmla="*/ 0 w 149"/>
                  <a:gd name="T13" fmla="*/ 56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638">
                    <a:moveTo>
                      <a:pt x="0" y="568"/>
                    </a:moveTo>
                    <a:cubicBezTo>
                      <a:pt x="24" y="379"/>
                      <a:pt x="49" y="190"/>
                      <a:pt x="74" y="0"/>
                    </a:cubicBezTo>
                    <a:cubicBezTo>
                      <a:pt x="98" y="180"/>
                      <a:pt x="121" y="359"/>
                      <a:pt x="145" y="538"/>
                    </a:cubicBezTo>
                    <a:cubicBezTo>
                      <a:pt x="146" y="549"/>
                      <a:pt x="148" y="560"/>
                      <a:pt x="149" y="572"/>
                    </a:cubicBezTo>
                    <a:cubicBezTo>
                      <a:pt x="142" y="596"/>
                      <a:pt x="126" y="620"/>
                      <a:pt x="101" y="629"/>
                    </a:cubicBezTo>
                    <a:cubicBezTo>
                      <a:pt x="77" y="638"/>
                      <a:pt x="47" y="635"/>
                      <a:pt x="27" y="617"/>
                    </a:cubicBezTo>
                    <a:cubicBezTo>
                      <a:pt x="13" y="605"/>
                      <a:pt x="2" y="587"/>
                      <a:pt x="0" y="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</p:grpSp>
      </p:grpSp>
      <p:sp>
        <p:nvSpPr>
          <p:cNvPr id="45" name="文本框 44"/>
          <p:cNvSpPr txBox="1"/>
          <p:nvPr/>
        </p:nvSpPr>
        <p:spPr>
          <a:xfrm>
            <a:off x="3076188" y="2419413"/>
            <a:ext cx="17892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 smtClean="0">
                <a:solidFill>
                  <a:schemeClr val="bg1"/>
                </a:solidFill>
                <a:latin typeface="Road Rage" pitchFamily="50" charset="0"/>
              </a:rPr>
              <a:t>o1</a:t>
            </a:r>
            <a:endParaRPr lang="zh-CN" altLang="en-US" sz="11500" dirty="0">
              <a:solidFill>
                <a:schemeClr val="bg1"/>
              </a:solidFill>
              <a:latin typeface="Road Rage" pitchFamily="50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77800" y="2842192"/>
            <a:ext cx="495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646711" y="3426967"/>
            <a:ext cx="5022106" cy="400110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2000" dirty="0">
              <a:ln>
                <a:solidFill>
                  <a:srgbClr val="00762F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59444" y="371537"/>
            <a:ext cx="2031325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的背景与意义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2207" y="875330"/>
            <a:ext cx="5022106" cy="33855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1600" dirty="0">
              <a:ln>
                <a:solidFill>
                  <a:srgbClr val="00762F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859905" y="4032885"/>
            <a:ext cx="4223385" cy="985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计算机教育领域，尤其是程序设计类课程，传统的手动批改源代码和程序的方法，会耗费教师巨大的精力，也难以保证结果的公正。所以程序自动批改系统越来越受到关注，ACM/ICPC使用的批改系统是目前最广泛使用的程序自动批改系统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6484447" y="2384603"/>
            <a:ext cx="0" cy="3130828"/>
          </a:xfrm>
          <a:prstGeom prst="line">
            <a:avLst/>
          </a:prstGeom>
          <a:ln w="28575">
            <a:solidFill>
              <a:srgbClr val="089D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44" y="1968817"/>
            <a:ext cx="4015657" cy="2921000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4" name="文本框 3"/>
          <p:cNvSpPr txBox="1"/>
          <p:nvPr/>
        </p:nvSpPr>
        <p:spPr>
          <a:xfrm>
            <a:off x="6859905" y="2384425"/>
            <a:ext cx="4223385" cy="985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计算机技术的飞速发展,网络教育在高等教育中的地位越来越高,智能判题系统层出不穷。智能判题技术将阅卷者从繁琐的批改工作中解救出来；同时,应试者能随时随地进行考试并及时获得成绩,不用再受时间和空间的限制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59444" y="371537"/>
            <a:ext cx="2031325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的背景与意义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2207" y="875330"/>
            <a:ext cx="5022106" cy="33855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1600" dirty="0">
              <a:ln>
                <a:solidFill>
                  <a:srgbClr val="00762F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" name="Group 32"/>
          <p:cNvGrpSpPr/>
          <p:nvPr/>
        </p:nvGrpSpPr>
        <p:grpSpPr>
          <a:xfrm>
            <a:off x="4250097" y="2020472"/>
            <a:ext cx="3691139" cy="3715717"/>
            <a:chOff x="4250097" y="1958124"/>
            <a:chExt cx="3691139" cy="3715717"/>
          </a:xfrm>
        </p:grpSpPr>
        <p:sp>
          <p:nvSpPr>
            <p:cNvPr id="9" name="Freeform 5"/>
            <p:cNvSpPr/>
            <p:nvPr/>
          </p:nvSpPr>
          <p:spPr bwMode="auto">
            <a:xfrm rot="21562516">
              <a:off x="4890461" y="1964899"/>
              <a:ext cx="2377801" cy="649507"/>
            </a:xfrm>
            <a:custGeom>
              <a:avLst/>
              <a:gdLst/>
              <a:ahLst/>
              <a:cxnLst>
                <a:cxn ang="0">
                  <a:pos x="688" y="47"/>
                </a:cxn>
                <a:cxn ang="0">
                  <a:pos x="735" y="160"/>
                </a:cxn>
                <a:cxn ang="0">
                  <a:pos x="735" y="201"/>
                </a:cxn>
                <a:cxn ang="0">
                  <a:pos x="0" y="201"/>
                </a:cxn>
                <a:cxn ang="0">
                  <a:pos x="0" y="160"/>
                </a:cxn>
                <a:cxn ang="0">
                  <a:pos x="47" y="47"/>
                </a:cxn>
                <a:cxn ang="0">
                  <a:pos x="160" y="0"/>
                </a:cxn>
                <a:cxn ang="0">
                  <a:pos x="575" y="0"/>
                </a:cxn>
                <a:cxn ang="0">
                  <a:pos x="688" y="47"/>
                </a:cxn>
              </a:cxnLst>
              <a:rect l="0" t="0" r="r" b="b"/>
              <a:pathLst>
                <a:path w="735" h="201">
                  <a:moveTo>
                    <a:pt x="688" y="47"/>
                  </a:moveTo>
                  <a:cubicBezTo>
                    <a:pt x="720" y="78"/>
                    <a:pt x="735" y="116"/>
                    <a:pt x="735" y="160"/>
                  </a:cubicBezTo>
                  <a:cubicBezTo>
                    <a:pt x="735" y="201"/>
                    <a:pt x="735" y="201"/>
                    <a:pt x="73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6" y="78"/>
                    <a:pt x="47" y="47"/>
                  </a:cubicBezTo>
                  <a:cubicBezTo>
                    <a:pt x="78" y="16"/>
                    <a:pt x="116" y="0"/>
                    <a:pt x="160" y="0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619" y="0"/>
                    <a:pt x="657" y="16"/>
                    <a:pt x="688" y="47"/>
                  </a:cubicBezTo>
                  <a:close/>
                </a:path>
              </a:pathLst>
            </a:custGeom>
            <a:solidFill>
              <a:srgbClr val="089DA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0" name="Freeform 6"/>
            <p:cNvSpPr/>
            <p:nvPr/>
          </p:nvSpPr>
          <p:spPr bwMode="auto">
            <a:xfrm rot="21562516">
              <a:off x="7284955" y="2623344"/>
              <a:ext cx="649507" cy="2377801"/>
            </a:xfrm>
            <a:custGeom>
              <a:avLst/>
              <a:gdLst/>
              <a:ahLst/>
              <a:cxnLst>
                <a:cxn ang="0">
                  <a:pos x="154" y="688"/>
                </a:cxn>
                <a:cxn ang="0">
                  <a:pos x="41" y="735"/>
                </a:cxn>
                <a:cxn ang="0">
                  <a:pos x="0" y="735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154" y="47"/>
                </a:cxn>
                <a:cxn ang="0">
                  <a:pos x="201" y="160"/>
                </a:cxn>
                <a:cxn ang="0">
                  <a:pos x="201" y="575"/>
                </a:cxn>
                <a:cxn ang="0">
                  <a:pos x="154" y="688"/>
                </a:cxn>
              </a:cxnLst>
              <a:rect l="0" t="0" r="r" b="b"/>
              <a:pathLst>
                <a:path w="201" h="735">
                  <a:moveTo>
                    <a:pt x="154" y="688"/>
                  </a:moveTo>
                  <a:cubicBezTo>
                    <a:pt x="123" y="720"/>
                    <a:pt x="85" y="735"/>
                    <a:pt x="41" y="735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85" y="0"/>
                    <a:pt x="123" y="16"/>
                    <a:pt x="154" y="47"/>
                  </a:cubicBezTo>
                  <a:cubicBezTo>
                    <a:pt x="186" y="78"/>
                    <a:pt x="201" y="116"/>
                    <a:pt x="201" y="160"/>
                  </a:cubicBezTo>
                  <a:cubicBezTo>
                    <a:pt x="201" y="575"/>
                    <a:pt x="201" y="575"/>
                    <a:pt x="201" y="575"/>
                  </a:cubicBezTo>
                  <a:cubicBezTo>
                    <a:pt x="201" y="619"/>
                    <a:pt x="186" y="657"/>
                    <a:pt x="154" y="688"/>
                  </a:cubicBezTo>
                  <a:close/>
                </a:path>
              </a:pathLst>
            </a:custGeom>
            <a:solidFill>
              <a:srgbClr val="089DA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 rot="21562516">
              <a:off x="4923747" y="5017560"/>
              <a:ext cx="2377801" cy="649507"/>
            </a:xfrm>
            <a:custGeom>
              <a:avLst/>
              <a:gdLst/>
              <a:ahLst/>
              <a:cxnLst>
                <a:cxn ang="0">
                  <a:pos x="735" y="41"/>
                </a:cxn>
                <a:cxn ang="0">
                  <a:pos x="688" y="154"/>
                </a:cxn>
                <a:cxn ang="0">
                  <a:pos x="575" y="201"/>
                </a:cxn>
                <a:cxn ang="0">
                  <a:pos x="160" y="201"/>
                </a:cxn>
                <a:cxn ang="0">
                  <a:pos x="47" y="154"/>
                </a:cxn>
                <a:cxn ang="0">
                  <a:pos x="0" y="41"/>
                </a:cxn>
                <a:cxn ang="0">
                  <a:pos x="0" y="0"/>
                </a:cxn>
                <a:cxn ang="0">
                  <a:pos x="735" y="0"/>
                </a:cxn>
                <a:cxn ang="0">
                  <a:pos x="735" y="41"/>
                </a:cxn>
              </a:cxnLst>
              <a:rect l="0" t="0" r="r" b="b"/>
              <a:pathLst>
                <a:path w="735" h="201">
                  <a:moveTo>
                    <a:pt x="735" y="41"/>
                  </a:moveTo>
                  <a:cubicBezTo>
                    <a:pt x="735" y="85"/>
                    <a:pt x="720" y="123"/>
                    <a:pt x="688" y="154"/>
                  </a:cubicBezTo>
                  <a:cubicBezTo>
                    <a:pt x="657" y="186"/>
                    <a:pt x="619" y="201"/>
                    <a:pt x="575" y="201"/>
                  </a:cubicBezTo>
                  <a:cubicBezTo>
                    <a:pt x="160" y="201"/>
                    <a:pt x="160" y="201"/>
                    <a:pt x="160" y="201"/>
                  </a:cubicBezTo>
                  <a:cubicBezTo>
                    <a:pt x="116" y="201"/>
                    <a:pt x="78" y="186"/>
                    <a:pt x="47" y="154"/>
                  </a:cubicBezTo>
                  <a:cubicBezTo>
                    <a:pt x="16" y="123"/>
                    <a:pt x="0" y="85"/>
                    <a:pt x="0" y="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35" y="0"/>
                    <a:pt x="735" y="0"/>
                    <a:pt x="735" y="0"/>
                  </a:cubicBezTo>
                  <a:lnTo>
                    <a:pt x="735" y="41"/>
                  </a:lnTo>
                  <a:close/>
                </a:path>
              </a:pathLst>
            </a:custGeom>
            <a:solidFill>
              <a:srgbClr val="089DA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 rot="21562516">
              <a:off x="4257548" y="2630821"/>
              <a:ext cx="649507" cy="2377801"/>
            </a:xfrm>
            <a:custGeom>
              <a:avLst/>
              <a:gdLst/>
              <a:ahLst/>
              <a:cxnLst>
                <a:cxn ang="0">
                  <a:pos x="160" y="735"/>
                </a:cxn>
                <a:cxn ang="0">
                  <a:pos x="47" y="688"/>
                </a:cxn>
                <a:cxn ang="0">
                  <a:pos x="0" y="575"/>
                </a:cxn>
                <a:cxn ang="0">
                  <a:pos x="0" y="160"/>
                </a:cxn>
                <a:cxn ang="0">
                  <a:pos x="47" y="47"/>
                </a:cxn>
                <a:cxn ang="0">
                  <a:pos x="160" y="0"/>
                </a:cxn>
                <a:cxn ang="0">
                  <a:pos x="201" y="0"/>
                </a:cxn>
                <a:cxn ang="0">
                  <a:pos x="201" y="735"/>
                </a:cxn>
                <a:cxn ang="0">
                  <a:pos x="160" y="735"/>
                </a:cxn>
              </a:cxnLst>
              <a:rect l="0" t="0" r="r" b="b"/>
              <a:pathLst>
                <a:path w="201" h="735">
                  <a:moveTo>
                    <a:pt x="160" y="735"/>
                  </a:moveTo>
                  <a:cubicBezTo>
                    <a:pt x="116" y="735"/>
                    <a:pt x="78" y="720"/>
                    <a:pt x="47" y="688"/>
                  </a:cubicBezTo>
                  <a:cubicBezTo>
                    <a:pt x="15" y="657"/>
                    <a:pt x="0" y="619"/>
                    <a:pt x="0" y="575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5" y="78"/>
                    <a:pt x="47" y="47"/>
                  </a:cubicBezTo>
                  <a:cubicBezTo>
                    <a:pt x="78" y="16"/>
                    <a:pt x="116" y="0"/>
                    <a:pt x="16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735"/>
                    <a:pt x="201" y="735"/>
                    <a:pt x="201" y="735"/>
                  </a:cubicBezTo>
                  <a:lnTo>
                    <a:pt x="160" y="735"/>
                  </a:lnTo>
                  <a:close/>
                </a:path>
              </a:pathLst>
            </a:custGeom>
            <a:solidFill>
              <a:srgbClr val="089DA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3" name="Freeform 8"/>
            <p:cNvSpPr/>
            <p:nvPr/>
          </p:nvSpPr>
          <p:spPr bwMode="auto">
            <a:xfrm rot="21562516">
              <a:off x="6089734" y="1958598"/>
              <a:ext cx="1139430" cy="145859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05" y="47"/>
                </a:cxn>
                <a:cxn ang="0">
                  <a:pos x="352" y="160"/>
                </a:cxn>
                <a:cxn ang="0">
                  <a:pos x="352" y="451"/>
                </a:cxn>
                <a:cxn ang="0">
                  <a:pos x="108" y="451"/>
                </a:cxn>
                <a:cxn ang="0">
                  <a:pos x="108" y="152"/>
                </a:cxn>
                <a:cxn ang="0">
                  <a:pos x="61" y="39"/>
                </a:cxn>
                <a:cxn ang="0">
                  <a:pos x="0" y="0"/>
                </a:cxn>
                <a:cxn ang="0">
                  <a:pos x="192" y="0"/>
                </a:cxn>
              </a:cxnLst>
              <a:rect l="0" t="0" r="r" b="b"/>
              <a:pathLst>
                <a:path w="352" h="451">
                  <a:moveTo>
                    <a:pt x="192" y="0"/>
                  </a:moveTo>
                  <a:cubicBezTo>
                    <a:pt x="236" y="0"/>
                    <a:pt x="274" y="16"/>
                    <a:pt x="305" y="47"/>
                  </a:cubicBezTo>
                  <a:cubicBezTo>
                    <a:pt x="337" y="78"/>
                    <a:pt x="352" y="116"/>
                    <a:pt x="352" y="160"/>
                  </a:cubicBezTo>
                  <a:cubicBezTo>
                    <a:pt x="352" y="451"/>
                    <a:pt x="352" y="451"/>
                    <a:pt x="352" y="451"/>
                  </a:cubicBezTo>
                  <a:cubicBezTo>
                    <a:pt x="108" y="451"/>
                    <a:pt x="108" y="451"/>
                    <a:pt x="108" y="451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8" y="108"/>
                    <a:pt x="93" y="70"/>
                    <a:pt x="61" y="39"/>
                  </a:cubicBezTo>
                  <a:cubicBezTo>
                    <a:pt x="43" y="21"/>
                    <a:pt x="23" y="8"/>
                    <a:pt x="0" y="0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rgbClr val="067A8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4" name="Freeform 9"/>
            <p:cNvSpPr/>
            <p:nvPr/>
          </p:nvSpPr>
          <p:spPr bwMode="auto">
            <a:xfrm rot="21562516">
              <a:off x="6133207" y="1958124"/>
              <a:ext cx="1139430" cy="145859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05" y="47"/>
                </a:cxn>
                <a:cxn ang="0">
                  <a:pos x="352" y="160"/>
                </a:cxn>
                <a:cxn ang="0">
                  <a:pos x="352" y="451"/>
                </a:cxn>
                <a:cxn ang="0">
                  <a:pos x="108" y="451"/>
                </a:cxn>
                <a:cxn ang="0">
                  <a:pos x="108" y="152"/>
                </a:cxn>
                <a:cxn ang="0">
                  <a:pos x="61" y="39"/>
                </a:cxn>
                <a:cxn ang="0">
                  <a:pos x="0" y="0"/>
                </a:cxn>
                <a:cxn ang="0">
                  <a:pos x="192" y="0"/>
                </a:cxn>
              </a:cxnLst>
              <a:rect l="0" t="0" r="r" b="b"/>
              <a:pathLst>
                <a:path w="352" h="451">
                  <a:moveTo>
                    <a:pt x="192" y="0"/>
                  </a:moveTo>
                  <a:cubicBezTo>
                    <a:pt x="236" y="0"/>
                    <a:pt x="274" y="16"/>
                    <a:pt x="305" y="47"/>
                  </a:cubicBezTo>
                  <a:cubicBezTo>
                    <a:pt x="337" y="78"/>
                    <a:pt x="352" y="116"/>
                    <a:pt x="352" y="160"/>
                  </a:cubicBezTo>
                  <a:cubicBezTo>
                    <a:pt x="352" y="451"/>
                    <a:pt x="352" y="451"/>
                    <a:pt x="352" y="451"/>
                  </a:cubicBezTo>
                  <a:cubicBezTo>
                    <a:pt x="108" y="451"/>
                    <a:pt x="108" y="451"/>
                    <a:pt x="108" y="451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8" y="108"/>
                    <a:pt x="93" y="70"/>
                    <a:pt x="61" y="39"/>
                  </a:cubicBezTo>
                  <a:cubicBezTo>
                    <a:pt x="43" y="21"/>
                    <a:pt x="23" y="8"/>
                    <a:pt x="0" y="0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rgbClr val="089DA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5" name="Freeform 7"/>
            <p:cNvSpPr/>
            <p:nvPr/>
          </p:nvSpPr>
          <p:spPr bwMode="auto">
            <a:xfrm rot="21562516">
              <a:off x="6482197" y="3825516"/>
              <a:ext cx="1458597" cy="1139430"/>
            </a:xfrm>
            <a:custGeom>
              <a:avLst/>
              <a:gdLst/>
              <a:ahLst/>
              <a:cxnLst>
                <a:cxn ang="0">
                  <a:pos x="451" y="192"/>
                </a:cxn>
                <a:cxn ang="0">
                  <a:pos x="404" y="305"/>
                </a:cxn>
                <a:cxn ang="0">
                  <a:pos x="291" y="352"/>
                </a:cxn>
                <a:cxn ang="0">
                  <a:pos x="0" y="352"/>
                </a:cxn>
                <a:cxn ang="0">
                  <a:pos x="0" y="108"/>
                </a:cxn>
                <a:cxn ang="0">
                  <a:pos x="299" y="108"/>
                </a:cxn>
                <a:cxn ang="0">
                  <a:pos x="412" y="61"/>
                </a:cxn>
                <a:cxn ang="0">
                  <a:pos x="451" y="0"/>
                </a:cxn>
                <a:cxn ang="0">
                  <a:pos x="451" y="192"/>
                </a:cxn>
              </a:cxnLst>
              <a:rect l="0" t="0" r="r" b="b"/>
              <a:pathLst>
                <a:path w="451" h="352">
                  <a:moveTo>
                    <a:pt x="451" y="192"/>
                  </a:moveTo>
                  <a:cubicBezTo>
                    <a:pt x="451" y="236"/>
                    <a:pt x="436" y="274"/>
                    <a:pt x="404" y="305"/>
                  </a:cubicBezTo>
                  <a:cubicBezTo>
                    <a:pt x="373" y="337"/>
                    <a:pt x="335" y="352"/>
                    <a:pt x="291" y="35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99" y="108"/>
                    <a:pt x="299" y="108"/>
                    <a:pt x="299" y="108"/>
                  </a:cubicBezTo>
                  <a:cubicBezTo>
                    <a:pt x="344" y="108"/>
                    <a:pt x="381" y="93"/>
                    <a:pt x="412" y="61"/>
                  </a:cubicBezTo>
                  <a:cubicBezTo>
                    <a:pt x="431" y="43"/>
                    <a:pt x="444" y="23"/>
                    <a:pt x="451" y="0"/>
                  </a:cubicBezTo>
                  <a:lnTo>
                    <a:pt x="451" y="192"/>
                  </a:lnTo>
                  <a:close/>
                </a:path>
              </a:pathLst>
            </a:custGeom>
            <a:solidFill>
              <a:srgbClr val="067A80">
                <a:alpha val="82000"/>
              </a:srgb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 rot="21562516">
              <a:off x="6482639" y="3866090"/>
              <a:ext cx="1458597" cy="1139430"/>
            </a:xfrm>
            <a:custGeom>
              <a:avLst/>
              <a:gdLst/>
              <a:ahLst/>
              <a:cxnLst>
                <a:cxn ang="0">
                  <a:pos x="451" y="192"/>
                </a:cxn>
                <a:cxn ang="0">
                  <a:pos x="404" y="305"/>
                </a:cxn>
                <a:cxn ang="0">
                  <a:pos x="291" y="352"/>
                </a:cxn>
                <a:cxn ang="0">
                  <a:pos x="0" y="352"/>
                </a:cxn>
                <a:cxn ang="0">
                  <a:pos x="0" y="108"/>
                </a:cxn>
                <a:cxn ang="0">
                  <a:pos x="299" y="108"/>
                </a:cxn>
                <a:cxn ang="0">
                  <a:pos x="412" y="61"/>
                </a:cxn>
                <a:cxn ang="0">
                  <a:pos x="451" y="0"/>
                </a:cxn>
                <a:cxn ang="0">
                  <a:pos x="451" y="192"/>
                </a:cxn>
              </a:cxnLst>
              <a:rect l="0" t="0" r="r" b="b"/>
              <a:pathLst>
                <a:path w="451" h="352">
                  <a:moveTo>
                    <a:pt x="451" y="192"/>
                  </a:moveTo>
                  <a:cubicBezTo>
                    <a:pt x="451" y="236"/>
                    <a:pt x="436" y="274"/>
                    <a:pt x="404" y="305"/>
                  </a:cubicBezTo>
                  <a:cubicBezTo>
                    <a:pt x="373" y="337"/>
                    <a:pt x="335" y="352"/>
                    <a:pt x="291" y="35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99" y="108"/>
                    <a:pt x="299" y="108"/>
                    <a:pt x="299" y="108"/>
                  </a:cubicBezTo>
                  <a:cubicBezTo>
                    <a:pt x="344" y="108"/>
                    <a:pt x="381" y="93"/>
                    <a:pt x="412" y="61"/>
                  </a:cubicBezTo>
                  <a:cubicBezTo>
                    <a:pt x="431" y="43"/>
                    <a:pt x="444" y="23"/>
                    <a:pt x="451" y="0"/>
                  </a:cubicBezTo>
                  <a:lnTo>
                    <a:pt x="451" y="192"/>
                  </a:lnTo>
                  <a:close/>
                </a:path>
              </a:pathLst>
            </a:custGeom>
            <a:solidFill>
              <a:srgbClr val="089DA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 rot="21562516">
              <a:off x="4974906" y="4214638"/>
              <a:ext cx="1139430" cy="1458597"/>
            </a:xfrm>
            <a:custGeom>
              <a:avLst/>
              <a:gdLst/>
              <a:ahLst/>
              <a:cxnLst>
                <a:cxn ang="0">
                  <a:pos x="291" y="412"/>
                </a:cxn>
                <a:cxn ang="0">
                  <a:pos x="352" y="451"/>
                </a:cxn>
                <a:cxn ang="0">
                  <a:pos x="160" y="451"/>
                </a:cxn>
                <a:cxn ang="0">
                  <a:pos x="47" y="404"/>
                </a:cxn>
                <a:cxn ang="0">
                  <a:pos x="0" y="291"/>
                </a:cxn>
                <a:cxn ang="0">
                  <a:pos x="0" y="0"/>
                </a:cxn>
                <a:cxn ang="0">
                  <a:pos x="244" y="0"/>
                </a:cxn>
                <a:cxn ang="0">
                  <a:pos x="244" y="299"/>
                </a:cxn>
                <a:cxn ang="0">
                  <a:pos x="291" y="412"/>
                </a:cxn>
              </a:cxnLst>
              <a:rect l="0" t="0" r="r" b="b"/>
              <a:pathLst>
                <a:path w="352" h="451">
                  <a:moveTo>
                    <a:pt x="291" y="412"/>
                  </a:moveTo>
                  <a:cubicBezTo>
                    <a:pt x="309" y="431"/>
                    <a:pt x="329" y="444"/>
                    <a:pt x="352" y="451"/>
                  </a:cubicBezTo>
                  <a:cubicBezTo>
                    <a:pt x="160" y="451"/>
                    <a:pt x="160" y="451"/>
                    <a:pt x="160" y="451"/>
                  </a:cubicBezTo>
                  <a:cubicBezTo>
                    <a:pt x="116" y="451"/>
                    <a:pt x="78" y="436"/>
                    <a:pt x="47" y="404"/>
                  </a:cubicBezTo>
                  <a:cubicBezTo>
                    <a:pt x="16" y="373"/>
                    <a:pt x="0" y="335"/>
                    <a:pt x="0" y="29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4" y="299"/>
                    <a:pt x="244" y="299"/>
                    <a:pt x="244" y="299"/>
                  </a:cubicBezTo>
                  <a:cubicBezTo>
                    <a:pt x="244" y="344"/>
                    <a:pt x="260" y="381"/>
                    <a:pt x="291" y="412"/>
                  </a:cubicBezTo>
                  <a:close/>
                </a:path>
              </a:pathLst>
            </a:custGeom>
            <a:solidFill>
              <a:srgbClr val="067A80">
                <a:alpha val="82000"/>
              </a:srgb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8" name="Freeform 10"/>
            <p:cNvSpPr/>
            <p:nvPr/>
          </p:nvSpPr>
          <p:spPr bwMode="auto">
            <a:xfrm rot="21562516">
              <a:off x="4919375" y="4215244"/>
              <a:ext cx="1139430" cy="1458597"/>
            </a:xfrm>
            <a:custGeom>
              <a:avLst/>
              <a:gdLst/>
              <a:ahLst/>
              <a:cxnLst>
                <a:cxn ang="0">
                  <a:pos x="291" y="412"/>
                </a:cxn>
                <a:cxn ang="0">
                  <a:pos x="352" y="451"/>
                </a:cxn>
                <a:cxn ang="0">
                  <a:pos x="160" y="451"/>
                </a:cxn>
                <a:cxn ang="0">
                  <a:pos x="47" y="404"/>
                </a:cxn>
                <a:cxn ang="0">
                  <a:pos x="0" y="291"/>
                </a:cxn>
                <a:cxn ang="0">
                  <a:pos x="0" y="0"/>
                </a:cxn>
                <a:cxn ang="0">
                  <a:pos x="244" y="0"/>
                </a:cxn>
                <a:cxn ang="0">
                  <a:pos x="244" y="299"/>
                </a:cxn>
                <a:cxn ang="0">
                  <a:pos x="291" y="412"/>
                </a:cxn>
              </a:cxnLst>
              <a:rect l="0" t="0" r="r" b="b"/>
              <a:pathLst>
                <a:path w="352" h="451">
                  <a:moveTo>
                    <a:pt x="291" y="412"/>
                  </a:moveTo>
                  <a:cubicBezTo>
                    <a:pt x="309" y="431"/>
                    <a:pt x="329" y="444"/>
                    <a:pt x="352" y="451"/>
                  </a:cubicBezTo>
                  <a:cubicBezTo>
                    <a:pt x="160" y="451"/>
                    <a:pt x="160" y="451"/>
                    <a:pt x="160" y="451"/>
                  </a:cubicBezTo>
                  <a:cubicBezTo>
                    <a:pt x="116" y="451"/>
                    <a:pt x="78" y="436"/>
                    <a:pt x="47" y="404"/>
                  </a:cubicBezTo>
                  <a:cubicBezTo>
                    <a:pt x="16" y="373"/>
                    <a:pt x="0" y="335"/>
                    <a:pt x="0" y="29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4" y="299"/>
                    <a:pt x="244" y="299"/>
                    <a:pt x="244" y="299"/>
                  </a:cubicBezTo>
                  <a:cubicBezTo>
                    <a:pt x="244" y="344"/>
                    <a:pt x="260" y="381"/>
                    <a:pt x="291" y="412"/>
                  </a:cubicBezTo>
                  <a:close/>
                </a:path>
              </a:pathLst>
            </a:custGeom>
            <a:solidFill>
              <a:srgbClr val="089DA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19" name="Freeform 12"/>
            <p:cNvSpPr/>
            <p:nvPr/>
          </p:nvSpPr>
          <p:spPr bwMode="auto">
            <a:xfrm rot="21562516">
              <a:off x="4251931" y="2676677"/>
              <a:ext cx="1458598" cy="1137834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160" y="0"/>
                </a:cxn>
                <a:cxn ang="0">
                  <a:pos x="451" y="0"/>
                </a:cxn>
                <a:cxn ang="0">
                  <a:pos x="451" y="244"/>
                </a:cxn>
                <a:cxn ang="0">
                  <a:pos x="152" y="244"/>
                </a:cxn>
                <a:cxn ang="0">
                  <a:pos x="39" y="291"/>
                </a:cxn>
                <a:cxn ang="0">
                  <a:pos x="0" y="352"/>
                </a:cxn>
                <a:cxn ang="0">
                  <a:pos x="0" y="160"/>
                </a:cxn>
                <a:cxn ang="0">
                  <a:pos x="47" y="47"/>
                </a:cxn>
              </a:cxnLst>
              <a:rect l="0" t="0" r="r" b="b"/>
              <a:pathLst>
                <a:path w="451" h="352">
                  <a:moveTo>
                    <a:pt x="47" y="47"/>
                  </a:moveTo>
                  <a:cubicBezTo>
                    <a:pt x="78" y="16"/>
                    <a:pt x="116" y="0"/>
                    <a:pt x="16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1" y="244"/>
                    <a:pt x="451" y="244"/>
                    <a:pt x="451" y="244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07" y="244"/>
                    <a:pt x="70" y="260"/>
                    <a:pt x="39" y="291"/>
                  </a:cubicBezTo>
                  <a:cubicBezTo>
                    <a:pt x="20" y="309"/>
                    <a:pt x="7" y="329"/>
                    <a:pt x="0" y="35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5" y="78"/>
                    <a:pt x="47" y="47"/>
                  </a:cubicBezTo>
                  <a:close/>
                </a:path>
              </a:pathLst>
            </a:custGeom>
            <a:solidFill>
              <a:srgbClr val="067A80">
                <a:alpha val="82000"/>
              </a:srgb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20" name="Freeform 12"/>
            <p:cNvSpPr/>
            <p:nvPr/>
          </p:nvSpPr>
          <p:spPr bwMode="auto">
            <a:xfrm rot="21562516">
              <a:off x="4250764" y="2626447"/>
              <a:ext cx="1458599" cy="1137834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160" y="0"/>
                </a:cxn>
                <a:cxn ang="0">
                  <a:pos x="451" y="0"/>
                </a:cxn>
                <a:cxn ang="0">
                  <a:pos x="451" y="244"/>
                </a:cxn>
                <a:cxn ang="0">
                  <a:pos x="152" y="244"/>
                </a:cxn>
                <a:cxn ang="0">
                  <a:pos x="39" y="291"/>
                </a:cxn>
                <a:cxn ang="0">
                  <a:pos x="0" y="352"/>
                </a:cxn>
                <a:cxn ang="0">
                  <a:pos x="0" y="160"/>
                </a:cxn>
                <a:cxn ang="0">
                  <a:pos x="47" y="47"/>
                </a:cxn>
              </a:cxnLst>
              <a:rect l="0" t="0" r="r" b="b"/>
              <a:pathLst>
                <a:path w="451" h="352">
                  <a:moveTo>
                    <a:pt x="47" y="47"/>
                  </a:moveTo>
                  <a:cubicBezTo>
                    <a:pt x="78" y="16"/>
                    <a:pt x="116" y="0"/>
                    <a:pt x="16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1" y="244"/>
                    <a:pt x="451" y="244"/>
                    <a:pt x="451" y="244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07" y="244"/>
                    <a:pt x="70" y="260"/>
                    <a:pt x="39" y="291"/>
                  </a:cubicBezTo>
                  <a:cubicBezTo>
                    <a:pt x="20" y="309"/>
                    <a:pt x="7" y="329"/>
                    <a:pt x="0" y="35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16"/>
                    <a:pt x="15" y="78"/>
                    <a:pt x="47" y="47"/>
                  </a:cubicBezTo>
                  <a:close/>
                </a:path>
              </a:pathLst>
            </a:custGeom>
            <a:solidFill>
              <a:srgbClr val="089DA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10312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 Condensed"/>
              </a:endParaRPr>
            </a:p>
          </p:txBody>
        </p:sp>
        <p:sp>
          <p:nvSpPr>
            <p:cNvPr id="21" name="Text Placeholder 3"/>
            <p:cNvSpPr txBox="1"/>
            <p:nvPr/>
          </p:nvSpPr>
          <p:spPr>
            <a:xfrm rot="21562516">
              <a:off x="6659289" y="2811843"/>
              <a:ext cx="416781" cy="43088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b="0" smtClean="0">
                  <a:solidFill>
                    <a:schemeClr val="bg1"/>
                  </a:solidFill>
                  <a:latin typeface="Lato Black" panose="020F0A02020204030203" pitchFamily="34" charset="0"/>
                </a:rPr>
                <a:t>02</a:t>
              </a:r>
              <a:endParaRPr lang="en-US" b="0">
                <a:solidFill>
                  <a:schemeClr val="bg1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22" name="Text Placeholder 3"/>
            <p:cNvSpPr txBox="1"/>
            <p:nvPr/>
          </p:nvSpPr>
          <p:spPr>
            <a:xfrm rot="21562516">
              <a:off x="6751304" y="4377905"/>
              <a:ext cx="416781" cy="43088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b="0" smtClean="0">
                  <a:solidFill>
                    <a:schemeClr val="bg1"/>
                  </a:solidFill>
                  <a:latin typeface="Lato Black" panose="020F0A02020204030203" pitchFamily="34" charset="0"/>
                </a:rPr>
                <a:t>03</a:t>
              </a:r>
              <a:endParaRPr lang="en-US" b="0">
                <a:solidFill>
                  <a:schemeClr val="bg1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23" name="Text Placeholder 3"/>
            <p:cNvSpPr txBox="1"/>
            <p:nvPr/>
          </p:nvSpPr>
          <p:spPr>
            <a:xfrm rot="21562516">
              <a:off x="5037979" y="2807928"/>
              <a:ext cx="416781" cy="43088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b="0" smtClean="0">
                  <a:solidFill>
                    <a:schemeClr val="bg1"/>
                  </a:solidFill>
                  <a:latin typeface="Lato Black" panose="020F0A02020204030203" pitchFamily="34" charset="0"/>
                </a:rPr>
                <a:t>01</a:t>
              </a:r>
              <a:endParaRPr lang="en-US" b="0" smtClean="0">
                <a:solidFill>
                  <a:schemeClr val="bg1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24" name="Text Placeholder 3"/>
            <p:cNvSpPr txBox="1"/>
            <p:nvPr/>
          </p:nvSpPr>
          <p:spPr>
            <a:xfrm rot="21562516">
              <a:off x="5115842" y="4423756"/>
              <a:ext cx="416781" cy="430887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b="0">
                  <a:solidFill>
                    <a:schemeClr val="bg1"/>
                  </a:solidFill>
                  <a:latin typeface="Lato Black" panose="020F0A02020204030203" pitchFamily="34" charset="0"/>
                </a:rPr>
                <a:t>04</a:t>
              </a:r>
              <a:endParaRPr lang="en-US" b="0">
                <a:solidFill>
                  <a:schemeClr val="bg1"/>
                </a:solidFill>
                <a:latin typeface="Lato Black" panose="020F0A0202020403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73296" y="2140302"/>
              <a:ext cx="79629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局限性</a:t>
              </a:r>
              <a:endParaRPr lang="zh-CN" altLang="en-US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31512" y="5161151"/>
              <a:ext cx="16052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不按功能点给分</a:t>
              </a:r>
              <a:endPara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7068707" y="3253613"/>
              <a:ext cx="100076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不易扩展</a:t>
              </a:r>
              <a:endParaRPr lang="zh-CN" altLang="en-US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4124367" y="4009552"/>
              <a:ext cx="58864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</a:rPr>
                <a:t>ACM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27"/>
            <p:cNvSpPr>
              <a:spLocks noChangeArrowheads="1"/>
            </p:cNvSpPr>
            <p:nvPr/>
          </p:nvSpPr>
          <p:spPr bwMode="auto">
            <a:xfrm>
              <a:off x="7360400" y="4443591"/>
              <a:ext cx="382712" cy="299513"/>
            </a:xfrm>
            <a:custGeom>
              <a:avLst/>
              <a:gdLst>
                <a:gd name="T0" fmla="*/ 434 w 506"/>
                <a:gd name="T1" fmla="*/ 70 h 399"/>
                <a:gd name="T2" fmla="*/ 434 w 506"/>
                <a:gd name="T3" fmla="*/ 70 h 399"/>
                <a:gd name="T4" fmla="*/ 168 w 506"/>
                <a:gd name="T5" fmla="*/ 35 h 399"/>
                <a:gd name="T6" fmla="*/ 9 w 506"/>
                <a:gd name="T7" fmla="*/ 221 h 399"/>
                <a:gd name="T8" fmla="*/ 195 w 506"/>
                <a:gd name="T9" fmla="*/ 398 h 399"/>
                <a:gd name="T10" fmla="*/ 381 w 506"/>
                <a:gd name="T11" fmla="*/ 310 h 399"/>
                <a:gd name="T12" fmla="*/ 363 w 506"/>
                <a:gd name="T13" fmla="*/ 212 h 399"/>
                <a:gd name="T14" fmla="*/ 469 w 506"/>
                <a:gd name="T15" fmla="*/ 203 h 399"/>
                <a:gd name="T16" fmla="*/ 434 w 506"/>
                <a:gd name="T17" fmla="*/ 70 h 399"/>
                <a:gd name="T18" fmla="*/ 274 w 506"/>
                <a:gd name="T19" fmla="*/ 301 h 399"/>
                <a:gd name="T20" fmla="*/ 274 w 506"/>
                <a:gd name="T21" fmla="*/ 301 h 399"/>
                <a:gd name="T22" fmla="*/ 239 w 506"/>
                <a:gd name="T23" fmla="*/ 265 h 399"/>
                <a:gd name="T24" fmla="*/ 274 w 506"/>
                <a:gd name="T25" fmla="*/ 230 h 399"/>
                <a:gd name="T26" fmla="*/ 309 w 506"/>
                <a:gd name="T27" fmla="*/ 265 h 399"/>
                <a:gd name="T28" fmla="*/ 274 w 506"/>
                <a:gd name="T29" fmla="*/ 30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6" h="399">
                  <a:moveTo>
                    <a:pt x="434" y="70"/>
                  </a:moveTo>
                  <a:lnTo>
                    <a:pt x="434" y="70"/>
                  </a:lnTo>
                  <a:cubicBezTo>
                    <a:pt x="354" y="17"/>
                    <a:pt x="265" y="0"/>
                    <a:pt x="168" y="35"/>
                  </a:cubicBezTo>
                  <a:cubicBezTo>
                    <a:pt x="89" y="53"/>
                    <a:pt x="9" y="141"/>
                    <a:pt x="9" y="221"/>
                  </a:cubicBezTo>
                  <a:cubicBezTo>
                    <a:pt x="0" y="319"/>
                    <a:pt x="71" y="398"/>
                    <a:pt x="195" y="398"/>
                  </a:cubicBezTo>
                  <a:cubicBezTo>
                    <a:pt x="337" y="398"/>
                    <a:pt x="381" y="328"/>
                    <a:pt x="381" y="310"/>
                  </a:cubicBezTo>
                  <a:cubicBezTo>
                    <a:pt x="390" y="292"/>
                    <a:pt x="328" y="248"/>
                    <a:pt x="363" y="212"/>
                  </a:cubicBezTo>
                  <a:cubicBezTo>
                    <a:pt x="408" y="168"/>
                    <a:pt x="452" y="203"/>
                    <a:pt x="469" y="203"/>
                  </a:cubicBezTo>
                  <a:cubicBezTo>
                    <a:pt x="496" y="194"/>
                    <a:pt x="505" y="124"/>
                    <a:pt x="434" y="70"/>
                  </a:cubicBezTo>
                  <a:close/>
                  <a:moveTo>
                    <a:pt x="274" y="301"/>
                  </a:moveTo>
                  <a:lnTo>
                    <a:pt x="274" y="301"/>
                  </a:lnTo>
                  <a:cubicBezTo>
                    <a:pt x="248" y="301"/>
                    <a:pt x="239" y="283"/>
                    <a:pt x="239" y="265"/>
                  </a:cubicBezTo>
                  <a:cubicBezTo>
                    <a:pt x="239" y="248"/>
                    <a:pt x="248" y="230"/>
                    <a:pt x="274" y="230"/>
                  </a:cubicBezTo>
                  <a:cubicBezTo>
                    <a:pt x="293" y="230"/>
                    <a:pt x="309" y="248"/>
                    <a:pt x="309" y="265"/>
                  </a:cubicBezTo>
                  <a:cubicBezTo>
                    <a:pt x="309" y="283"/>
                    <a:pt x="293" y="301"/>
                    <a:pt x="274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" name="Freeform 28"/>
            <p:cNvSpPr>
              <a:spLocks noChangeArrowheads="1"/>
            </p:cNvSpPr>
            <p:nvPr/>
          </p:nvSpPr>
          <p:spPr bwMode="auto">
            <a:xfrm>
              <a:off x="4505630" y="2865295"/>
              <a:ext cx="376056" cy="316152"/>
            </a:xfrm>
            <a:custGeom>
              <a:avLst/>
              <a:gdLst>
                <a:gd name="T0" fmla="*/ 124 w 498"/>
                <a:gd name="T1" fmla="*/ 81 h 418"/>
                <a:gd name="T2" fmla="*/ 124 w 498"/>
                <a:gd name="T3" fmla="*/ 81 h 418"/>
                <a:gd name="T4" fmla="*/ 36 w 498"/>
                <a:gd name="T5" fmla="*/ 258 h 418"/>
                <a:gd name="T6" fmla="*/ 346 w 498"/>
                <a:gd name="T7" fmla="*/ 116 h 418"/>
                <a:gd name="T8" fmla="*/ 9 w 498"/>
                <a:gd name="T9" fmla="*/ 382 h 418"/>
                <a:gd name="T10" fmla="*/ 44 w 498"/>
                <a:gd name="T11" fmla="*/ 400 h 418"/>
                <a:gd name="T12" fmla="*/ 97 w 498"/>
                <a:gd name="T13" fmla="*/ 311 h 418"/>
                <a:gd name="T14" fmla="*/ 293 w 498"/>
                <a:gd name="T15" fmla="*/ 311 h 418"/>
                <a:gd name="T16" fmla="*/ 469 w 498"/>
                <a:gd name="T17" fmla="*/ 72 h 418"/>
                <a:gd name="T18" fmla="*/ 124 w 498"/>
                <a:gd name="T19" fmla="*/ 81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8" h="418">
                  <a:moveTo>
                    <a:pt x="124" y="81"/>
                  </a:moveTo>
                  <a:lnTo>
                    <a:pt x="124" y="81"/>
                  </a:lnTo>
                  <a:cubicBezTo>
                    <a:pt x="27" y="134"/>
                    <a:pt x="36" y="222"/>
                    <a:pt x="36" y="258"/>
                  </a:cubicBezTo>
                  <a:cubicBezTo>
                    <a:pt x="159" y="107"/>
                    <a:pt x="346" y="116"/>
                    <a:pt x="346" y="116"/>
                  </a:cubicBezTo>
                  <a:cubicBezTo>
                    <a:pt x="346" y="116"/>
                    <a:pt x="80" y="204"/>
                    <a:pt x="9" y="382"/>
                  </a:cubicBezTo>
                  <a:cubicBezTo>
                    <a:pt x="0" y="400"/>
                    <a:pt x="36" y="417"/>
                    <a:pt x="44" y="400"/>
                  </a:cubicBezTo>
                  <a:cubicBezTo>
                    <a:pt x="62" y="355"/>
                    <a:pt x="97" y="311"/>
                    <a:pt x="97" y="311"/>
                  </a:cubicBezTo>
                  <a:cubicBezTo>
                    <a:pt x="151" y="329"/>
                    <a:pt x="230" y="355"/>
                    <a:pt x="293" y="311"/>
                  </a:cubicBezTo>
                  <a:cubicBezTo>
                    <a:pt x="363" y="258"/>
                    <a:pt x="363" y="134"/>
                    <a:pt x="469" y="72"/>
                  </a:cubicBezTo>
                  <a:cubicBezTo>
                    <a:pt x="497" y="63"/>
                    <a:pt x="249" y="0"/>
                    <a:pt x="124" y="8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" name="Freeform 100"/>
            <p:cNvSpPr>
              <a:spLocks noChangeArrowheads="1"/>
            </p:cNvSpPr>
            <p:nvPr/>
          </p:nvSpPr>
          <p:spPr bwMode="auto">
            <a:xfrm>
              <a:off x="5136204" y="4956712"/>
              <a:ext cx="376055" cy="242941"/>
            </a:xfrm>
            <a:custGeom>
              <a:avLst/>
              <a:gdLst>
                <a:gd name="T0" fmla="*/ 381 w 498"/>
                <a:gd name="T1" fmla="*/ 89 h 320"/>
                <a:gd name="T2" fmla="*/ 381 w 498"/>
                <a:gd name="T3" fmla="*/ 89 h 320"/>
                <a:gd name="T4" fmla="*/ 355 w 498"/>
                <a:gd name="T5" fmla="*/ 89 h 320"/>
                <a:gd name="T6" fmla="*/ 231 w 498"/>
                <a:gd name="T7" fmla="*/ 0 h 320"/>
                <a:gd name="T8" fmla="*/ 98 w 498"/>
                <a:gd name="T9" fmla="*/ 134 h 320"/>
                <a:gd name="T10" fmla="*/ 98 w 498"/>
                <a:gd name="T11" fmla="*/ 150 h 320"/>
                <a:gd name="T12" fmla="*/ 89 w 498"/>
                <a:gd name="T13" fmla="*/ 150 h 320"/>
                <a:gd name="T14" fmla="*/ 0 w 498"/>
                <a:gd name="T15" fmla="*/ 240 h 320"/>
                <a:gd name="T16" fmla="*/ 89 w 498"/>
                <a:gd name="T17" fmla="*/ 319 h 320"/>
                <a:gd name="T18" fmla="*/ 381 w 498"/>
                <a:gd name="T19" fmla="*/ 319 h 320"/>
                <a:gd name="T20" fmla="*/ 497 w 498"/>
                <a:gd name="T21" fmla="*/ 204 h 320"/>
                <a:gd name="T22" fmla="*/ 381 w 498"/>
                <a:gd name="T23" fmla="*/ 89 h 320"/>
                <a:gd name="T24" fmla="*/ 284 w 498"/>
                <a:gd name="T25" fmla="*/ 195 h 320"/>
                <a:gd name="T26" fmla="*/ 284 w 498"/>
                <a:gd name="T27" fmla="*/ 195 h 320"/>
                <a:gd name="T28" fmla="*/ 213 w 498"/>
                <a:gd name="T29" fmla="*/ 275 h 320"/>
                <a:gd name="T30" fmla="*/ 195 w 498"/>
                <a:gd name="T31" fmla="*/ 275 h 320"/>
                <a:gd name="T32" fmla="*/ 195 w 498"/>
                <a:gd name="T33" fmla="*/ 266 h 320"/>
                <a:gd name="T34" fmla="*/ 195 w 498"/>
                <a:gd name="T35" fmla="*/ 257 h 320"/>
                <a:gd name="T36" fmla="*/ 222 w 498"/>
                <a:gd name="T37" fmla="*/ 204 h 320"/>
                <a:gd name="T38" fmla="*/ 204 w 498"/>
                <a:gd name="T39" fmla="*/ 195 h 320"/>
                <a:gd name="T40" fmla="*/ 204 w 498"/>
                <a:gd name="T41" fmla="*/ 195 h 320"/>
                <a:gd name="T42" fmla="*/ 186 w 498"/>
                <a:gd name="T43" fmla="*/ 178 h 320"/>
                <a:gd name="T44" fmla="*/ 195 w 498"/>
                <a:gd name="T45" fmla="*/ 160 h 320"/>
                <a:gd name="T46" fmla="*/ 258 w 498"/>
                <a:gd name="T47" fmla="*/ 89 h 320"/>
                <a:gd name="T48" fmla="*/ 275 w 498"/>
                <a:gd name="T49" fmla="*/ 80 h 320"/>
                <a:gd name="T50" fmla="*/ 284 w 498"/>
                <a:gd name="T51" fmla="*/ 89 h 320"/>
                <a:gd name="T52" fmla="*/ 275 w 498"/>
                <a:gd name="T53" fmla="*/ 106 h 320"/>
                <a:gd name="T54" fmla="*/ 249 w 498"/>
                <a:gd name="T55" fmla="*/ 160 h 320"/>
                <a:gd name="T56" fmla="*/ 275 w 498"/>
                <a:gd name="T57" fmla="*/ 169 h 320"/>
                <a:gd name="T58" fmla="*/ 275 w 498"/>
                <a:gd name="T59" fmla="*/ 169 h 320"/>
                <a:gd name="T60" fmla="*/ 293 w 498"/>
                <a:gd name="T61" fmla="*/ 187 h 320"/>
                <a:gd name="T62" fmla="*/ 284 w 498"/>
                <a:gd name="T63" fmla="*/ 19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8" h="320">
                  <a:moveTo>
                    <a:pt x="381" y="89"/>
                  </a:moveTo>
                  <a:lnTo>
                    <a:pt x="381" y="89"/>
                  </a:lnTo>
                  <a:cubicBezTo>
                    <a:pt x="372" y="89"/>
                    <a:pt x="364" y="89"/>
                    <a:pt x="355" y="89"/>
                  </a:cubicBezTo>
                  <a:cubicBezTo>
                    <a:pt x="337" y="36"/>
                    <a:pt x="293" y="0"/>
                    <a:pt x="231" y="0"/>
                  </a:cubicBezTo>
                  <a:cubicBezTo>
                    <a:pt x="160" y="0"/>
                    <a:pt x="98" y="62"/>
                    <a:pt x="98" y="134"/>
                  </a:cubicBezTo>
                  <a:cubicBezTo>
                    <a:pt x="98" y="134"/>
                    <a:pt x="98" y="142"/>
                    <a:pt x="98" y="150"/>
                  </a:cubicBezTo>
                  <a:cubicBezTo>
                    <a:pt x="98" y="150"/>
                    <a:pt x="98" y="150"/>
                    <a:pt x="89" y="150"/>
                  </a:cubicBezTo>
                  <a:cubicBezTo>
                    <a:pt x="45" y="150"/>
                    <a:pt x="0" y="187"/>
                    <a:pt x="0" y="240"/>
                  </a:cubicBezTo>
                  <a:cubicBezTo>
                    <a:pt x="0" y="284"/>
                    <a:pt x="45" y="319"/>
                    <a:pt x="89" y="319"/>
                  </a:cubicBezTo>
                  <a:cubicBezTo>
                    <a:pt x="381" y="319"/>
                    <a:pt x="381" y="319"/>
                    <a:pt x="381" y="319"/>
                  </a:cubicBezTo>
                  <a:cubicBezTo>
                    <a:pt x="443" y="319"/>
                    <a:pt x="497" y="275"/>
                    <a:pt x="497" y="204"/>
                  </a:cubicBezTo>
                  <a:cubicBezTo>
                    <a:pt x="497" y="142"/>
                    <a:pt x="443" y="89"/>
                    <a:pt x="381" y="89"/>
                  </a:cubicBezTo>
                  <a:close/>
                  <a:moveTo>
                    <a:pt x="284" y="195"/>
                  </a:moveTo>
                  <a:lnTo>
                    <a:pt x="284" y="195"/>
                  </a:lnTo>
                  <a:cubicBezTo>
                    <a:pt x="266" y="213"/>
                    <a:pt x="222" y="266"/>
                    <a:pt x="213" y="275"/>
                  </a:cubicBezTo>
                  <a:cubicBezTo>
                    <a:pt x="213" y="275"/>
                    <a:pt x="204" y="284"/>
                    <a:pt x="195" y="275"/>
                  </a:cubicBezTo>
                  <a:cubicBezTo>
                    <a:pt x="195" y="275"/>
                    <a:pt x="195" y="275"/>
                    <a:pt x="195" y="266"/>
                  </a:cubicBezTo>
                  <a:lnTo>
                    <a:pt x="195" y="257"/>
                  </a:lnTo>
                  <a:cubicBezTo>
                    <a:pt x="222" y="204"/>
                    <a:pt x="222" y="204"/>
                    <a:pt x="222" y="204"/>
                  </a:cubicBezTo>
                  <a:cubicBezTo>
                    <a:pt x="222" y="195"/>
                    <a:pt x="213" y="195"/>
                    <a:pt x="204" y="195"/>
                  </a:cubicBezTo>
                  <a:lnTo>
                    <a:pt x="204" y="195"/>
                  </a:lnTo>
                  <a:cubicBezTo>
                    <a:pt x="195" y="187"/>
                    <a:pt x="186" y="187"/>
                    <a:pt x="186" y="178"/>
                  </a:cubicBezTo>
                  <a:cubicBezTo>
                    <a:pt x="186" y="169"/>
                    <a:pt x="186" y="169"/>
                    <a:pt x="195" y="160"/>
                  </a:cubicBezTo>
                  <a:cubicBezTo>
                    <a:pt x="204" y="142"/>
                    <a:pt x="258" y="89"/>
                    <a:pt x="258" y="89"/>
                  </a:cubicBezTo>
                  <a:cubicBezTo>
                    <a:pt x="266" y="80"/>
                    <a:pt x="266" y="80"/>
                    <a:pt x="275" y="80"/>
                  </a:cubicBezTo>
                  <a:cubicBezTo>
                    <a:pt x="275" y="89"/>
                    <a:pt x="284" y="89"/>
                    <a:pt x="284" y="89"/>
                  </a:cubicBezTo>
                  <a:cubicBezTo>
                    <a:pt x="284" y="97"/>
                    <a:pt x="275" y="97"/>
                    <a:pt x="275" y="106"/>
                  </a:cubicBezTo>
                  <a:cubicBezTo>
                    <a:pt x="249" y="160"/>
                    <a:pt x="249" y="160"/>
                    <a:pt x="249" y="160"/>
                  </a:cubicBezTo>
                  <a:cubicBezTo>
                    <a:pt x="258" y="160"/>
                    <a:pt x="266" y="169"/>
                    <a:pt x="275" y="169"/>
                  </a:cubicBezTo>
                  <a:lnTo>
                    <a:pt x="275" y="169"/>
                  </a:lnTo>
                  <a:cubicBezTo>
                    <a:pt x="284" y="169"/>
                    <a:pt x="293" y="178"/>
                    <a:pt x="293" y="187"/>
                  </a:cubicBezTo>
                  <a:lnTo>
                    <a:pt x="284" y="1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7" name="Freeform 104"/>
            <p:cNvSpPr>
              <a:spLocks noChangeArrowheads="1"/>
            </p:cNvSpPr>
            <p:nvPr/>
          </p:nvSpPr>
          <p:spPr bwMode="auto">
            <a:xfrm>
              <a:off x="6677406" y="2508641"/>
              <a:ext cx="376058" cy="252923"/>
            </a:xfrm>
            <a:custGeom>
              <a:avLst/>
              <a:gdLst>
                <a:gd name="T0" fmla="*/ 203 w 497"/>
                <a:gd name="T1" fmla="*/ 257 h 337"/>
                <a:gd name="T2" fmla="*/ 203 w 497"/>
                <a:gd name="T3" fmla="*/ 257 h 337"/>
                <a:gd name="T4" fmla="*/ 221 w 497"/>
                <a:gd name="T5" fmla="*/ 327 h 337"/>
                <a:gd name="T6" fmla="*/ 283 w 497"/>
                <a:gd name="T7" fmla="*/ 310 h 337"/>
                <a:gd name="T8" fmla="*/ 398 w 497"/>
                <a:gd name="T9" fmla="*/ 9 h 337"/>
                <a:gd name="T10" fmla="*/ 203 w 497"/>
                <a:gd name="T11" fmla="*/ 257 h 337"/>
                <a:gd name="T12" fmla="*/ 248 w 497"/>
                <a:gd name="T13" fmla="*/ 71 h 337"/>
                <a:gd name="T14" fmla="*/ 248 w 497"/>
                <a:gd name="T15" fmla="*/ 71 h 337"/>
                <a:gd name="T16" fmla="*/ 274 w 497"/>
                <a:gd name="T17" fmla="*/ 71 h 337"/>
                <a:gd name="T18" fmla="*/ 310 w 497"/>
                <a:gd name="T19" fmla="*/ 26 h 337"/>
                <a:gd name="T20" fmla="*/ 248 w 497"/>
                <a:gd name="T21" fmla="*/ 17 h 337"/>
                <a:gd name="T22" fmla="*/ 0 w 497"/>
                <a:gd name="T23" fmla="*/ 283 h 337"/>
                <a:gd name="T24" fmla="*/ 0 w 497"/>
                <a:gd name="T25" fmla="*/ 310 h 337"/>
                <a:gd name="T26" fmla="*/ 26 w 497"/>
                <a:gd name="T27" fmla="*/ 336 h 337"/>
                <a:gd name="T28" fmla="*/ 53 w 497"/>
                <a:gd name="T29" fmla="*/ 310 h 337"/>
                <a:gd name="T30" fmla="*/ 53 w 497"/>
                <a:gd name="T31" fmla="*/ 283 h 337"/>
                <a:gd name="T32" fmla="*/ 248 w 497"/>
                <a:gd name="T33" fmla="*/ 71 h 337"/>
                <a:gd name="T34" fmla="*/ 425 w 497"/>
                <a:gd name="T35" fmla="*/ 98 h 337"/>
                <a:gd name="T36" fmla="*/ 425 w 497"/>
                <a:gd name="T37" fmla="*/ 98 h 337"/>
                <a:gd name="T38" fmla="*/ 407 w 497"/>
                <a:gd name="T39" fmla="*/ 151 h 337"/>
                <a:gd name="T40" fmla="*/ 442 w 497"/>
                <a:gd name="T41" fmla="*/ 283 h 337"/>
                <a:gd name="T42" fmla="*/ 442 w 497"/>
                <a:gd name="T43" fmla="*/ 310 h 337"/>
                <a:gd name="T44" fmla="*/ 469 w 497"/>
                <a:gd name="T45" fmla="*/ 336 h 337"/>
                <a:gd name="T46" fmla="*/ 469 w 497"/>
                <a:gd name="T47" fmla="*/ 336 h 337"/>
                <a:gd name="T48" fmla="*/ 496 w 497"/>
                <a:gd name="T49" fmla="*/ 310 h 337"/>
                <a:gd name="T50" fmla="*/ 496 w 497"/>
                <a:gd name="T51" fmla="*/ 283 h 337"/>
                <a:gd name="T52" fmla="*/ 425 w 497"/>
                <a:gd name="T53" fmla="*/ 9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7" h="337">
                  <a:moveTo>
                    <a:pt x="203" y="257"/>
                  </a:moveTo>
                  <a:lnTo>
                    <a:pt x="203" y="257"/>
                  </a:lnTo>
                  <a:cubicBezTo>
                    <a:pt x="186" y="283"/>
                    <a:pt x="194" y="310"/>
                    <a:pt x="221" y="327"/>
                  </a:cubicBezTo>
                  <a:cubicBezTo>
                    <a:pt x="239" y="336"/>
                    <a:pt x="266" y="336"/>
                    <a:pt x="283" y="310"/>
                  </a:cubicBezTo>
                  <a:cubicBezTo>
                    <a:pt x="301" y="274"/>
                    <a:pt x="407" y="9"/>
                    <a:pt x="398" y="9"/>
                  </a:cubicBezTo>
                  <a:cubicBezTo>
                    <a:pt x="389" y="0"/>
                    <a:pt x="221" y="230"/>
                    <a:pt x="203" y="257"/>
                  </a:cubicBezTo>
                  <a:close/>
                  <a:moveTo>
                    <a:pt x="248" y="71"/>
                  </a:moveTo>
                  <a:lnTo>
                    <a:pt x="248" y="71"/>
                  </a:lnTo>
                  <a:cubicBezTo>
                    <a:pt x="257" y="71"/>
                    <a:pt x="266" y="71"/>
                    <a:pt x="274" y="71"/>
                  </a:cubicBezTo>
                  <a:cubicBezTo>
                    <a:pt x="292" y="53"/>
                    <a:pt x="301" y="44"/>
                    <a:pt x="310" y="26"/>
                  </a:cubicBezTo>
                  <a:cubicBezTo>
                    <a:pt x="292" y="17"/>
                    <a:pt x="274" y="17"/>
                    <a:pt x="248" y="17"/>
                  </a:cubicBezTo>
                  <a:cubicBezTo>
                    <a:pt x="106" y="17"/>
                    <a:pt x="0" y="133"/>
                    <a:pt x="0" y="283"/>
                  </a:cubicBezTo>
                  <a:cubicBezTo>
                    <a:pt x="0" y="292"/>
                    <a:pt x="0" y="301"/>
                    <a:pt x="0" y="310"/>
                  </a:cubicBezTo>
                  <a:cubicBezTo>
                    <a:pt x="0" y="327"/>
                    <a:pt x="17" y="336"/>
                    <a:pt x="26" y="336"/>
                  </a:cubicBezTo>
                  <a:cubicBezTo>
                    <a:pt x="44" y="336"/>
                    <a:pt x="53" y="319"/>
                    <a:pt x="53" y="310"/>
                  </a:cubicBezTo>
                  <a:cubicBezTo>
                    <a:pt x="53" y="301"/>
                    <a:pt x="53" y="292"/>
                    <a:pt x="53" y="283"/>
                  </a:cubicBezTo>
                  <a:cubicBezTo>
                    <a:pt x="53" y="160"/>
                    <a:pt x="132" y="71"/>
                    <a:pt x="248" y="71"/>
                  </a:cubicBezTo>
                  <a:close/>
                  <a:moveTo>
                    <a:pt x="425" y="98"/>
                  </a:moveTo>
                  <a:lnTo>
                    <a:pt x="425" y="98"/>
                  </a:lnTo>
                  <a:cubicBezTo>
                    <a:pt x="416" y="115"/>
                    <a:pt x="416" y="133"/>
                    <a:pt x="407" y="151"/>
                  </a:cubicBezTo>
                  <a:cubicBezTo>
                    <a:pt x="433" y="186"/>
                    <a:pt x="442" y="239"/>
                    <a:pt x="442" y="283"/>
                  </a:cubicBezTo>
                  <a:cubicBezTo>
                    <a:pt x="442" y="292"/>
                    <a:pt x="442" y="301"/>
                    <a:pt x="442" y="310"/>
                  </a:cubicBezTo>
                  <a:cubicBezTo>
                    <a:pt x="442" y="319"/>
                    <a:pt x="451" y="336"/>
                    <a:pt x="469" y="336"/>
                  </a:cubicBezTo>
                  <a:lnTo>
                    <a:pt x="469" y="336"/>
                  </a:lnTo>
                  <a:cubicBezTo>
                    <a:pt x="478" y="336"/>
                    <a:pt x="496" y="327"/>
                    <a:pt x="496" y="310"/>
                  </a:cubicBezTo>
                  <a:cubicBezTo>
                    <a:pt x="496" y="301"/>
                    <a:pt x="496" y="292"/>
                    <a:pt x="496" y="283"/>
                  </a:cubicBezTo>
                  <a:cubicBezTo>
                    <a:pt x="496" y="213"/>
                    <a:pt x="469" y="151"/>
                    <a:pt x="425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</p:grpSp>
      <p:sp>
        <p:nvSpPr>
          <p:cNvPr id="38" name="Rectangle 36"/>
          <p:cNvSpPr/>
          <p:nvPr/>
        </p:nvSpPr>
        <p:spPr>
          <a:xfrm>
            <a:off x="3300003" y="2680876"/>
            <a:ext cx="507127" cy="507127"/>
          </a:xfrm>
          <a:prstGeom prst="rect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+mj-lt"/>
              </a:rPr>
              <a:t>01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Rectangle 56"/>
          <p:cNvSpPr/>
          <p:nvPr/>
        </p:nvSpPr>
        <p:spPr>
          <a:xfrm>
            <a:off x="3298135" y="4270817"/>
            <a:ext cx="507127" cy="507127"/>
          </a:xfrm>
          <a:prstGeom prst="rect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+mj-lt"/>
              </a:rPr>
              <a:t>04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Rectangle 64"/>
          <p:cNvSpPr/>
          <p:nvPr/>
        </p:nvSpPr>
        <p:spPr>
          <a:xfrm>
            <a:off x="8311128" y="2679522"/>
            <a:ext cx="507127" cy="507127"/>
          </a:xfrm>
          <a:prstGeom prst="rect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+mj-lt"/>
              </a:rPr>
              <a:t>02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Rectangle 68"/>
          <p:cNvSpPr/>
          <p:nvPr/>
        </p:nvSpPr>
        <p:spPr>
          <a:xfrm>
            <a:off x="8311128" y="4270817"/>
            <a:ext cx="507127" cy="507127"/>
          </a:xfrm>
          <a:prstGeom prst="rect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  <a:latin typeface="+mj-lt"/>
              </a:rPr>
              <a:t>03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814085" y="2866817"/>
            <a:ext cx="2397099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对于计算机相关专业的编程等题目都不能很好处理。此外，这些系统通常比较封闭，难以扩展。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814084" y="2617506"/>
            <a:ext cx="99868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不易扩展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814085" y="4437993"/>
            <a:ext cx="239709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往往只有做出最后的结果才能得到分数，如果没有考虑到一些特殊的运行数据，是得不到任何分数的。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813800" y="4188460"/>
            <a:ext cx="16275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不按功能点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给分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84756" y="2866817"/>
            <a:ext cx="239709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blackboard、学习通等现成系统的功能仅仅局限于提交作业，自动批改只能用于选择题或者简单的填空题。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83166" y="2617506"/>
            <a:ext cx="99868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局限性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84756" y="4437993"/>
            <a:ext cx="239709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ACM系统虽然有一定的自动批改功能，但它只能应用于编程，而且其对比方式比较机械（比如不能限定实现方法）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940560" y="4188460"/>
            <a:ext cx="12414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59444" y="371537"/>
            <a:ext cx="2031325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的背景与意义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2207" y="875330"/>
            <a:ext cx="5022106" cy="33855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1600" dirty="0">
              <a:ln>
                <a:solidFill>
                  <a:srgbClr val="00762F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449365" y="2142041"/>
            <a:ext cx="3291468" cy="3317577"/>
            <a:chOff x="2012" y="328"/>
            <a:chExt cx="3656" cy="3685"/>
          </a:xfrm>
        </p:grpSpPr>
        <p:sp>
          <p:nvSpPr>
            <p:cNvPr id="9" name="Freeform 5"/>
            <p:cNvSpPr/>
            <p:nvPr/>
          </p:nvSpPr>
          <p:spPr bwMode="auto">
            <a:xfrm>
              <a:off x="3903" y="1328"/>
              <a:ext cx="1746" cy="1747"/>
            </a:xfrm>
            <a:custGeom>
              <a:avLst/>
              <a:gdLst>
                <a:gd name="T0" fmla="*/ 264 w 738"/>
                <a:gd name="T1" fmla="*/ 632 h 738"/>
                <a:gd name="T2" fmla="*/ 258 w 738"/>
                <a:gd name="T3" fmla="*/ 482 h 738"/>
                <a:gd name="T4" fmla="*/ 180 w 738"/>
                <a:gd name="T5" fmla="*/ 450 h 738"/>
                <a:gd name="T6" fmla="*/ 108 w 738"/>
                <a:gd name="T7" fmla="*/ 476 h 738"/>
                <a:gd name="T8" fmla="*/ 0 w 738"/>
                <a:gd name="T9" fmla="*/ 368 h 738"/>
                <a:gd name="T10" fmla="*/ 107 w 738"/>
                <a:gd name="T11" fmla="*/ 260 h 738"/>
                <a:gd name="T12" fmla="*/ 180 w 738"/>
                <a:gd name="T13" fmla="*/ 287 h 738"/>
                <a:gd name="T14" fmla="*/ 258 w 738"/>
                <a:gd name="T15" fmla="*/ 255 h 738"/>
                <a:gd name="T16" fmla="*/ 263 w 738"/>
                <a:gd name="T17" fmla="*/ 104 h 738"/>
                <a:gd name="T18" fmla="*/ 368 w 738"/>
                <a:gd name="T19" fmla="*/ 0 h 738"/>
                <a:gd name="T20" fmla="*/ 505 w 738"/>
                <a:gd name="T21" fmla="*/ 138 h 738"/>
                <a:gd name="T22" fmla="*/ 509 w 738"/>
                <a:gd name="T23" fmla="*/ 131 h 738"/>
                <a:gd name="T24" fmla="*/ 519 w 738"/>
                <a:gd name="T25" fmla="*/ 118 h 738"/>
                <a:gd name="T26" fmla="*/ 571 w 738"/>
                <a:gd name="T27" fmla="*/ 97 h 738"/>
                <a:gd name="T28" fmla="*/ 622 w 738"/>
                <a:gd name="T29" fmla="*/ 118 h 738"/>
                <a:gd name="T30" fmla="*/ 643 w 738"/>
                <a:gd name="T31" fmla="*/ 169 h 738"/>
                <a:gd name="T32" fmla="*/ 622 w 738"/>
                <a:gd name="T33" fmla="*/ 221 h 738"/>
                <a:gd name="T34" fmla="*/ 609 w 738"/>
                <a:gd name="T35" fmla="*/ 231 h 738"/>
                <a:gd name="T36" fmla="*/ 602 w 738"/>
                <a:gd name="T37" fmla="*/ 235 h 738"/>
                <a:gd name="T38" fmla="*/ 738 w 738"/>
                <a:gd name="T39" fmla="*/ 370 h 738"/>
                <a:gd name="T40" fmla="*/ 602 w 738"/>
                <a:gd name="T41" fmla="*/ 507 h 738"/>
                <a:gd name="T42" fmla="*/ 609 w 738"/>
                <a:gd name="T43" fmla="*/ 510 h 738"/>
                <a:gd name="T44" fmla="*/ 629 w 738"/>
                <a:gd name="T45" fmla="*/ 524 h 738"/>
                <a:gd name="T46" fmla="*/ 629 w 738"/>
                <a:gd name="T47" fmla="*/ 627 h 738"/>
                <a:gd name="T48" fmla="*/ 578 w 738"/>
                <a:gd name="T49" fmla="*/ 648 h 738"/>
                <a:gd name="T50" fmla="*/ 527 w 738"/>
                <a:gd name="T51" fmla="*/ 627 h 738"/>
                <a:gd name="T52" fmla="*/ 513 w 738"/>
                <a:gd name="T53" fmla="*/ 607 h 738"/>
                <a:gd name="T54" fmla="*/ 509 w 738"/>
                <a:gd name="T55" fmla="*/ 599 h 738"/>
                <a:gd name="T56" fmla="*/ 370 w 738"/>
                <a:gd name="T57" fmla="*/ 738 h 738"/>
                <a:gd name="T58" fmla="*/ 264 w 738"/>
                <a:gd name="T59" fmla="*/ 63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38" h="738">
                  <a:moveTo>
                    <a:pt x="264" y="632"/>
                  </a:moveTo>
                  <a:cubicBezTo>
                    <a:pt x="301" y="588"/>
                    <a:pt x="299" y="523"/>
                    <a:pt x="258" y="482"/>
                  </a:cubicBezTo>
                  <a:cubicBezTo>
                    <a:pt x="237" y="461"/>
                    <a:pt x="209" y="450"/>
                    <a:pt x="180" y="450"/>
                  </a:cubicBezTo>
                  <a:cubicBezTo>
                    <a:pt x="153" y="450"/>
                    <a:pt x="128" y="459"/>
                    <a:pt x="108" y="476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107" y="260"/>
                    <a:pt x="107" y="260"/>
                    <a:pt x="107" y="260"/>
                  </a:cubicBezTo>
                  <a:cubicBezTo>
                    <a:pt x="127" y="278"/>
                    <a:pt x="153" y="287"/>
                    <a:pt x="180" y="287"/>
                  </a:cubicBezTo>
                  <a:cubicBezTo>
                    <a:pt x="209" y="287"/>
                    <a:pt x="237" y="276"/>
                    <a:pt x="258" y="255"/>
                  </a:cubicBezTo>
                  <a:cubicBezTo>
                    <a:pt x="299" y="214"/>
                    <a:pt x="301" y="148"/>
                    <a:pt x="263" y="104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505" y="138"/>
                    <a:pt x="505" y="138"/>
                    <a:pt x="505" y="138"/>
                  </a:cubicBezTo>
                  <a:cubicBezTo>
                    <a:pt x="509" y="131"/>
                    <a:pt x="509" y="131"/>
                    <a:pt x="509" y="131"/>
                  </a:cubicBezTo>
                  <a:cubicBezTo>
                    <a:pt x="512" y="126"/>
                    <a:pt x="516" y="122"/>
                    <a:pt x="519" y="118"/>
                  </a:cubicBezTo>
                  <a:cubicBezTo>
                    <a:pt x="533" y="105"/>
                    <a:pt x="551" y="97"/>
                    <a:pt x="571" y="97"/>
                  </a:cubicBezTo>
                  <a:cubicBezTo>
                    <a:pt x="590" y="97"/>
                    <a:pt x="608" y="105"/>
                    <a:pt x="622" y="118"/>
                  </a:cubicBezTo>
                  <a:cubicBezTo>
                    <a:pt x="635" y="132"/>
                    <a:pt x="643" y="150"/>
                    <a:pt x="643" y="169"/>
                  </a:cubicBezTo>
                  <a:cubicBezTo>
                    <a:pt x="643" y="189"/>
                    <a:pt x="635" y="207"/>
                    <a:pt x="622" y="221"/>
                  </a:cubicBezTo>
                  <a:cubicBezTo>
                    <a:pt x="618" y="224"/>
                    <a:pt x="614" y="228"/>
                    <a:pt x="609" y="231"/>
                  </a:cubicBezTo>
                  <a:cubicBezTo>
                    <a:pt x="602" y="235"/>
                    <a:pt x="602" y="235"/>
                    <a:pt x="602" y="235"/>
                  </a:cubicBezTo>
                  <a:cubicBezTo>
                    <a:pt x="738" y="370"/>
                    <a:pt x="738" y="370"/>
                    <a:pt x="738" y="370"/>
                  </a:cubicBezTo>
                  <a:cubicBezTo>
                    <a:pt x="602" y="507"/>
                    <a:pt x="602" y="507"/>
                    <a:pt x="602" y="507"/>
                  </a:cubicBezTo>
                  <a:cubicBezTo>
                    <a:pt x="609" y="510"/>
                    <a:pt x="609" y="510"/>
                    <a:pt x="609" y="510"/>
                  </a:cubicBezTo>
                  <a:cubicBezTo>
                    <a:pt x="617" y="514"/>
                    <a:pt x="623" y="519"/>
                    <a:pt x="629" y="524"/>
                  </a:cubicBezTo>
                  <a:cubicBezTo>
                    <a:pt x="657" y="553"/>
                    <a:pt x="657" y="598"/>
                    <a:pt x="629" y="627"/>
                  </a:cubicBezTo>
                  <a:cubicBezTo>
                    <a:pt x="615" y="640"/>
                    <a:pt x="597" y="648"/>
                    <a:pt x="578" y="648"/>
                  </a:cubicBezTo>
                  <a:cubicBezTo>
                    <a:pt x="558" y="648"/>
                    <a:pt x="540" y="640"/>
                    <a:pt x="527" y="627"/>
                  </a:cubicBezTo>
                  <a:cubicBezTo>
                    <a:pt x="521" y="621"/>
                    <a:pt x="516" y="614"/>
                    <a:pt x="513" y="607"/>
                  </a:cubicBezTo>
                  <a:cubicBezTo>
                    <a:pt x="509" y="599"/>
                    <a:pt x="509" y="599"/>
                    <a:pt x="509" y="599"/>
                  </a:cubicBezTo>
                  <a:cubicBezTo>
                    <a:pt x="370" y="738"/>
                    <a:pt x="370" y="738"/>
                    <a:pt x="370" y="738"/>
                  </a:cubicBezTo>
                  <a:lnTo>
                    <a:pt x="264" y="632"/>
                  </a:lnTo>
                  <a:close/>
                </a:path>
              </a:pathLst>
            </a:custGeom>
            <a:solidFill>
              <a:srgbClr val="089DA3"/>
            </a:solidFill>
            <a:ln w="9525">
              <a:solidFill>
                <a:srgbClr val="2BBB9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954" y="2259"/>
              <a:ext cx="1753" cy="1754"/>
            </a:xfrm>
            <a:custGeom>
              <a:avLst/>
              <a:gdLst>
                <a:gd name="T0" fmla="*/ 233 w 741"/>
                <a:gd name="T1" fmla="*/ 604 h 741"/>
                <a:gd name="T2" fmla="*/ 230 w 741"/>
                <a:gd name="T3" fmla="*/ 611 h 741"/>
                <a:gd name="T4" fmla="*/ 216 w 741"/>
                <a:gd name="T5" fmla="*/ 629 h 741"/>
                <a:gd name="T6" fmla="*/ 165 w 741"/>
                <a:gd name="T7" fmla="*/ 651 h 741"/>
                <a:gd name="T8" fmla="*/ 114 w 741"/>
                <a:gd name="T9" fmla="*/ 629 h 741"/>
                <a:gd name="T10" fmla="*/ 93 w 741"/>
                <a:gd name="T11" fmla="*/ 578 h 741"/>
                <a:gd name="T12" fmla="*/ 114 w 741"/>
                <a:gd name="T13" fmla="*/ 527 h 741"/>
                <a:gd name="T14" fmla="*/ 132 w 741"/>
                <a:gd name="T15" fmla="*/ 514 h 741"/>
                <a:gd name="T16" fmla="*/ 140 w 741"/>
                <a:gd name="T17" fmla="*/ 510 h 741"/>
                <a:gd name="T18" fmla="*/ 0 w 741"/>
                <a:gd name="T19" fmla="*/ 371 h 741"/>
                <a:gd name="T20" fmla="*/ 108 w 741"/>
                <a:gd name="T21" fmla="*/ 262 h 741"/>
                <a:gd name="T22" fmla="*/ 181 w 741"/>
                <a:gd name="T23" fmla="*/ 290 h 741"/>
                <a:gd name="T24" fmla="*/ 259 w 741"/>
                <a:gd name="T25" fmla="*/ 257 h 741"/>
                <a:gd name="T26" fmla="*/ 265 w 741"/>
                <a:gd name="T27" fmla="*/ 106 h 741"/>
                <a:gd name="T28" fmla="*/ 371 w 741"/>
                <a:gd name="T29" fmla="*/ 0 h 741"/>
                <a:gd name="T30" fmla="*/ 509 w 741"/>
                <a:gd name="T31" fmla="*/ 139 h 741"/>
                <a:gd name="T32" fmla="*/ 513 w 741"/>
                <a:gd name="T33" fmla="*/ 132 h 741"/>
                <a:gd name="T34" fmla="*/ 525 w 741"/>
                <a:gd name="T35" fmla="*/ 116 h 741"/>
                <a:gd name="T36" fmla="*/ 576 w 741"/>
                <a:gd name="T37" fmla="*/ 95 h 741"/>
                <a:gd name="T38" fmla="*/ 627 w 741"/>
                <a:gd name="T39" fmla="*/ 116 h 741"/>
                <a:gd name="T40" fmla="*/ 648 w 741"/>
                <a:gd name="T41" fmla="*/ 167 h 741"/>
                <a:gd name="T42" fmla="*/ 627 w 741"/>
                <a:gd name="T43" fmla="*/ 218 h 741"/>
                <a:gd name="T44" fmla="*/ 612 w 741"/>
                <a:gd name="T45" fmla="*/ 230 h 741"/>
                <a:gd name="T46" fmla="*/ 605 w 741"/>
                <a:gd name="T47" fmla="*/ 234 h 741"/>
                <a:gd name="T48" fmla="*/ 741 w 741"/>
                <a:gd name="T49" fmla="*/ 371 h 741"/>
                <a:gd name="T50" fmla="*/ 634 w 741"/>
                <a:gd name="T51" fmla="*/ 478 h 741"/>
                <a:gd name="T52" fmla="*/ 560 w 741"/>
                <a:gd name="T53" fmla="*/ 450 h 741"/>
                <a:gd name="T54" fmla="*/ 482 w 741"/>
                <a:gd name="T55" fmla="*/ 482 h 741"/>
                <a:gd name="T56" fmla="*/ 450 w 741"/>
                <a:gd name="T57" fmla="*/ 560 h 741"/>
                <a:gd name="T58" fmla="*/ 478 w 741"/>
                <a:gd name="T59" fmla="*/ 633 h 741"/>
                <a:gd name="T60" fmla="*/ 371 w 741"/>
                <a:gd name="T61" fmla="*/ 741 h 741"/>
                <a:gd name="T62" fmla="*/ 233 w 741"/>
                <a:gd name="T63" fmla="*/ 604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41" h="741">
                  <a:moveTo>
                    <a:pt x="233" y="604"/>
                  </a:moveTo>
                  <a:cubicBezTo>
                    <a:pt x="230" y="611"/>
                    <a:pt x="230" y="611"/>
                    <a:pt x="230" y="611"/>
                  </a:cubicBezTo>
                  <a:cubicBezTo>
                    <a:pt x="226" y="618"/>
                    <a:pt x="222" y="624"/>
                    <a:pt x="216" y="629"/>
                  </a:cubicBezTo>
                  <a:cubicBezTo>
                    <a:pt x="203" y="643"/>
                    <a:pt x="184" y="651"/>
                    <a:pt x="165" y="651"/>
                  </a:cubicBezTo>
                  <a:cubicBezTo>
                    <a:pt x="146" y="651"/>
                    <a:pt x="128" y="643"/>
                    <a:pt x="114" y="629"/>
                  </a:cubicBezTo>
                  <a:cubicBezTo>
                    <a:pt x="100" y="616"/>
                    <a:pt x="93" y="598"/>
                    <a:pt x="93" y="578"/>
                  </a:cubicBezTo>
                  <a:cubicBezTo>
                    <a:pt x="93" y="559"/>
                    <a:pt x="100" y="541"/>
                    <a:pt x="114" y="527"/>
                  </a:cubicBezTo>
                  <a:cubicBezTo>
                    <a:pt x="119" y="522"/>
                    <a:pt x="126" y="517"/>
                    <a:pt x="132" y="514"/>
                  </a:cubicBezTo>
                  <a:cubicBezTo>
                    <a:pt x="140" y="510"/>
                    <a:pt x="140" y="510"/>
                    <a:pt x="140" y="510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129" y="280"/>
                    <a:pt x="154" y="290"/>
                    <a:pt x="181" y="290"/>
                  </a:cubicBezTo>
                  <a:cubicBezTo>
                    <a:pt x="211" y="290"/>
                    <a:pt x="238" y="278"/>
                    <a:pt x="259" y="257"/>
                  </a:cubicBezTo>
                  <a:cubicBezTo>
                    <a:pt x="300" y="216"/>
                    <a:pt x="302" y="150"/>
                    <a:pt x="265" y="10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509" y="139"/>
                    <a:pt x="509" y="139"/>
                    <a:pt x="509" y="139"/>
                  </a:cubicBezTo>
                  <a:cubicBezTo>
                    <a:pt x="513" y="132"/>
                    <a:pt x="513" y="132"/>
                    <a:pt x="513" y="132"/>
                  </a:cubicBezTo>
                  <a:cubicBezTo>
                    <a:pt x="516" y="126"/>
                    <a:pt x="520" y="121"/>
                    <a:pt x="525" y="116"/>
                  </a:cubicBezTo>
                  <a:cubicBezTo>
                    <a:pt x="539" y="103"/>
                    <a:pt x="557" y="95"/>
                    <a:pt x="576" y="95"/>
                  </a:cubicBezTo>
                  <a:cubicBezTo>
                    <a:pt x="595" y="95"/>
                    <a:pt x="614" y="103"/>
                    <a:pt x="627" y="116"/>
                  </a:cubicBezTo>
                  <a:cubicBezTo>
                    <a:pt x="641" y="130"/>
                    <a:pt x="648" y="148"/>
                    <a:pt x="648" y="167"/>
                  </a:cubicBezTo>
                  <a:cubicBezTo>
                    <a:pt x="648" y="187"/>
                    <a:pt x="641" y="205"/>
                    <a:pt x="627" y="218"/>
                  </a:cubicBezTo>
                  <a:cubicBezTo>
                    <a:pt x="623" y="223"/>
                    <a:pt x="617" y="227"/>
                    <a:pt x="612" y="230"/>
                  </a:cubicBezTo>
                  <a:cubicBezTo>
                    <a:pt x="605" y="234"/>
                    <a:pt x="605" y="234"/>
                    <a:pt x="605" y="234"/>
                  </a:cubicBezTo>
                  <a:cubicBezTo>
                    <a:pt x="741" y="371"/>
                    <a:pt x="741" y="371"/>
                    <a:pt x="741" y="371"/>
                  </a:cubicBezTo>
                  <a:cubicBezTo>
                    <a:pt x="634" y="478"/>
                    <a:pt x="634" y="478"/>
                    <a:pt x="634" y="478"/>
                  </a:cubicBezTo>
                  <a:cubicBezTo>
                    <a:pt x="613" y="460"/>
                    <a:pt x="587" y="450"/>
                    <a:pt x="560" y="450"/>
                  </a:cubicBezTo>
                  <a:cubicBezTo>
                    <a:pt x="530" y="450"/>
                    <a:pt x="503" y="461"/>
                    <a:pt x="482" y="482"/>
                  </a:cubicBezTo>
                  <a:cubicBezTo>
                    <a:pt x="461" y="503"/>
                    <a:pt x="450" y="530"/>
                    <a:pt x="450" y="560"/>
                  </a:cubicBezTo>
                  <a:cubicBezTo>
                    <a:pt x="450" y="587"/>
                    <a:pt x="460" y="613"/>
                    <a:pt x="478" y="633"/>
                  </a:cubicBezTo>
                  <a:cubicBezTo>
                    <a:pt x="371" y="741"/>
                    <a:pt x="371" y="741"/>
                    <a:pt x="371" y="741"/>
                  </a:cubicBezTo>
                  <a:lnTo>
                    <a:pt x="233" y="604"/>
                  </a:lnTo>
                  <a:close/>
                </a:path>
              </a:pathLst>
            </a:custGeom>
            <a:solidFill>
              <a:srgbClr val="089DA3"/>
            </a:solidFill>
            <a:ln w="9525">
              <a:solidFill>
                <a:srgbClr val="2BBB9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2958" y="391"/>
              <a:ext cx="1749" cy="1747"/>
            </a:xfrm>
            <a:custGeom>
              <a:avLst/>
              <a:gdLst>
                <a:gd name="T0" fmla="*/ 264 w 739"/>
                <a:gd name="T1" fmla="*/ 632 h 738"/>
                <a:gd name="T2" fmla="*/ 258 w 739"/>
                <a:gd name="T3" fmla="*/ 482 h 738"/>
                <a:gd name="T4" fmla="*/ 180 w 739"/>
                <a:gd name="T5" fmla="*/ 449 h 738"/>
                <a:gd name="T6" fmla="*/ 109 w 739"/>
                <a:gd name="T7" fmla="*/ 476 h 738"/>
                <a:gd name="T8" fmla="*/ 0 w 739"/>
                <a:gd name="T9" fmla="*/ 368 h 738"/>
                <a:gd name="T10" fmla="*/ 368 w 739"/>
                <a:gd name="T11" fmla="*/ 0 h 738"/>
                <a:gd name="T12" fmla="*/ 506 w 739"/>
                <a:gd name="T13" fmla="*/ 137 h 738"/>
                <a:gd name="T14" fmla="*/ 510 w 739"/>
                <a:gd name="T15" fmla="*/ 131 h 738"/>
                <a:gd name="T16" fmla="*/ 520 w 739"/>
                <a:gd name="T17" fmla="*/ 118 h 738"/>
                <a:gd name="T18" fmla="*/ 571 w 739"/>
                <a:gd name="T19" fmla="*/ 97 h 738"/>
                <a:gd name="T20" fmla="*/ 622 w 739"/>
                <a:gd name="T21" fmla="*/ 118 h 738"/>
                <a:gd name="T22" fmla="*/ 643 w 739"/>
                <a:gd name="T23" fmla="*/ 169 h 738"/>
                <a:gd name="T24" fmla="*/ 622 w 739"/>
                <a:gd name="T25" fmla="*/ 220 h 738"/>
                <a:gd name="T26" fmla="*/ 609 w 739"/>
                <a:gd name="T27" fmla="*/ 231 h 738"/>
                <a:gd name="T28" fmla="*/ 603 w 739"/>
                <a:gd name="T29" fmla="*/ 235 h 738"/>
                <a:gd name="T30" fmla="*/ 739 w 739"/>
                <a:gd name="T31" fmla="*/ 370 h 738"/>
                <a:gd name="T32" fmla="*/ 605 w 739"/>
                <a:gd name="T33" fmla="*/ 504 h 738"/>
                <a:gd name="T34" fmla="*/ 612 w 739"/>
                <a:gd name="T35" fmla="*/ 508 h 738"/>
                <a:gd name="T36" fmla="*/ 627 w 739"/>
                <a:gd name="T37" fmla="*/ 520 h 738"/>
                <a:gd name="T38" fmla="*/ 649 w 739"/>
                <a:gd name="T39" fmla="*/ 571 h 738"/>
                <a:gd name="T40" fmla="*/ 627 w 739"/>
                <a:gd name="T41" fmla="*/ 623 h 738"/>
                <a:gd name="T42" fmla="*/ 576 w 739"/>
                <a:gd name="T43" fmla="*/ 644 h 738"/>
                <a:gd name="T44" fmla="*/ 525 w 739"/>
                <a:gd name="T45" fmla="*/ 623 h 738"/>
                <a:gd name="T46" fmla="*/ 513 w 739"/>
                <a:gd name="T47" fmla="*/ 607 h 738"/>
                <a:gd name="T48" fmla="*/ 509 w 739"/>
                <a:gd name="T49" fmla="*/ 600 h 738"/>
                <a:gd name="T50" fmla="*/ 371 w 739"/>
                <a:gd name="T51" fmla="*/ 738 h 738"/>
                <a:gd name="T52" fmla="*/ 264 w 739"/>
                <a:gd name="T53" fmla="*/ 63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39" h="738">
                  <a:moveTo>
                    <a:pt x="264" y="632"/>
                  </a:moveTo>
                  <a:cubicBezTo>
                    <a:pt x="302" y="588"/>
                    <a:pt x="299" y="523"/>
                    <a:pt x="258" y="482"/>
                  </a:cubicBezTo>
                  <a:cubicBezTo>
                    <a:pt x="237" y="461"/>
                    <a:pt x="210" y="449"/>
                    <a:pt x="180" y="449"/>
                  </a:cubicBezTo>
                  <a:cubicBezTo>
                    <a:pt x="154" y="449"/>
                    <a:pt x="129" y="459"/>
                    <a:pt x="109" y="476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506" y="137"/>
                    <a:pt x="506" y="137"/>
                    <a:pt x="506" y="137"/>
                  </a:cubicBezTo>
                  <a:cubicBezTo>
                    <a:pt x="510" y="131"/>
                    <a:pt x="510" y="131"/>
                    <a:pt x="510" y="131"/>
                  </a:cubicBezTo>
                  <a:cubicBezTo>
                    <a:pt x="513" y="126"/>
                    <a:pt x="516" y="122"/>
                    <a:pt x="520" y="118"/>
                  </a:cubicBezTo>
                  <a:cubicBezTo>
                    <a:pt x="534" y="104"/>
                    <a:pt x="552" y="97"/>
                    <a:pt x="571" y="97"/>
                  </a:cubicBezTo>
                  <a:cubicBezTo>
                    <a:pt x="590" y="97"/>
                    <a:pt x="608" y="104"/>
                    <a:pt x="622" y="118"/>
                  </a:cubicBezTo>
                  <a:cubicBezTo>
                    <a:pt x="636" y="132"/>
                    <a:pt x="643" y="150"/>
                    <a:pt x="643" y="169"/>
                  </a:cubicBezTo>
                  <a:cubicBezTo>
                    <a:pt x="643" y="189"/>
                    <a:pt x="636" y="207"/>
                    <a:pt x="622" y="220"/>
                  </a:cubicBezTo>
                  <a:cubicBezTo>
                    <a:pt x="618" y="224"/>
                    <a:pt x="614" y="228"/>
                    <a:pt x="609" y="231"/>
                  </a:cubicBezTo>
                  <a:cubicBezTo>
                    <a:pt x="603" y="235"/>
                    <a:pt x="603" y="235"/>
                    <a:pt x="603" y="235"/>
                  </a:cubicBezTo>
                  <a:cubicBezTo>
                    <a:pt x="739" y="370"/>
                    <a:pt x="739" y="370"/>
                    <a:pt x="739" y="370"/>
                  </a:cubicBezTo>
                  <a:cubicBezTo>
                    <a:pt x="605" y="504"/>
                    <a:pt x="605" y="504"/>
                    <a:pt x="605" y="504"/>
                  </a:cubicBezTo>
                  <a:cubicBezTo>
                    <a:pt x="612" y="508"/>
                    <a:pt x="612" y="508"/>
                    <a:pt x="612" y="508"/>
                  </a:cubicBezTo>
                  <a:cubicBezTo>
                    <a:pt x="617" y="512"/>
                    <a:pt x="623" y="516"/>
                    <a:pt x="627" y="520"/>
                  </a:cubicBezTo>
                  <a:cubicBezTo>
                    <a:pt x="641" y="534"/>
                    <a:pt x="649" y="552"/>
                    <a:pt x="649" y="571"/>
                  </a:cubicBezTo>
                  <a:cubicBezTo>
                    <a:pt x="649" y="591"/>
                    <a:pt x="641" y="609"/>
                    <a:pt x="627" y="623"/>
                  </a:cubicBezTo>
                  <a:cubicBezTo>
                    <a:pt x="614" y="636"/>
                    <a:pt x="596" y="644"/>
                    <a:pt x="576" y="644"/>
                  </a:cubicBezTo>
                  <a:cubicBezTo>
                    <a:pt x="557" y="644"/>
                    <a:pt x="539" y="636"/>
                    <a:pt x="525" y="623"/>
                  </a:cubicBezTo>
                  <a:cubicBezTo>
                    <a:pt x="521" y="618"/>
                    <a:pt x="517" y="613"/>
                    <a:pt x="513" y="607"/>
                  </a:cubicBezTo>
                  <a:cubicBezTo>
                    <a:pt x="509" y="600"/>
                    <a:pt x="509" y="600"/>
                    <a:pt x="509" y="600"/>
                  </a:cubicBezTo>
                  <a:cubicBezTo>
                    <a:pt x="371" y="738"/>
                    <a:pt x="371" y="738"/>
                    <a:pt x="371" y="738"/>
                  </a:cubicBezTo>
                  <a:lnTo>
                    <a:pt x="264" y="632"/>
                  </a:lnTo>
                  <a:close/>
                </a:path>
              </a:pathLst>
            </a:custGeom>
            <a:solidFill>
              <a:srgbClr val="089DA3"/>
            </a:solidFill>
            <a:ln w="9525">
              <a:solidFill>
                <a:srgbClr val="2BBB9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033" y="1328"/>
              <a:ext cx="1749" cy="1747"/>
            </a:xfrm>
            <a:custGeom>
              <a:avLst/>
              <a:gdLst>
                <a:gd name="T0" fmla="*/ 226 w 739"/>
                <a:gd name="T1" fmla="*/ 597 h 738"/>
                <a:gd name="T2" fmla="*/ 224 w 739"/>
                <a:gd name="T3" fmla="*/ 606 h 738"/>
                <a:gd name="T4" fmla="*/ 206 w 739"/>
                <a:gd name="T5" fmla="*/ 635 h 738"/>
                <a:gd name="T6" fmla="*/ 155 w 739"/>
                <a:gd name="T7" fmla="*/ 657 h 738"/>
                <a:gd name="T8" fmla="*/ 155 w 739"/>
                <a:gd name="T9" fmla="*/ 657 h 738"/>
                <a:gd name="T10" fmla="*/ 103 w 739"/>
                <a:gd name="T11" fmla="*/ 635 h 738"/>
                <a:gd name="T12" fmla="*/ 82 w 739"/>
                <a:gd name="T13" fmla="*/ 584 h 738"/>
                <a:gd name="T14" fmla="*/ 103 w 739"/>
                <a:gd name="T15" fmla="*/ 533 h 738"/>
                <a:gd name="T16" fmla="*/ 133 w 739"/>
                <a:gd name="T17" fmla="*/ 515 h 738"/>
                <a:gd name="T18" fmla="*/ 142 w 739"/>
                <a:gd name="T19" fmla="*/ 512 h 738"/>
                <a:gd name="T20" fmla="*/ 0 w 739"/>
                <a:gd name="T21" fmla="*/ 370 h 738"/>
                <a:gd name="T22" fmla="*/ 138 w 739"/>
                <a:gd name="T23" fmla="*/ 233 h 738"/>
                <a:gd name="T24" fmla="*/ 130 w 739"/>
                <a:gd name="T25" fmla="*/ 229 h 738"/>
                <a:gd name="T26" fmla="*/ 109 w 739"/>
                <a:gd name="T27" fmla="*/ 215 h 738"/>
                <a:gd name="T28" fmla="*/ 109 w 739"/>
                <a:gd name="T29" fmla="*/ 112 h 738"/>
                <a:gd name="T30" fmla="*/ 160 w 739"/>
                <a:gd name="T31" fmla="*/ 91 h 738"/>
                <a:gd name="T32" fmla="*/ 211 w 739"/>
                <a:gd name="T33" fmla="*/ 112 h 738"/>
                <a:gd name="T34" fmla="*/ 226 w 739"/>
                <a:gd name="T35" fmla="*/ 134 h 738"/>
                <a:gd name="T36" fmla="*/ 229 w 739"/>
                <a:gd name="T37" fmla="*/ 141 h 738"/>
                <a:gd name="T38" fmla="*/ 371 w 739"/>
                <a:gd name="T39" fmla="*/ 0 h 738"/>
                <a:gd name="T40" fmla="*/ 507 w 739"/>
                <a:gd name="T41" fmla="*/ 136 h 738"/>
                <a:gd name="T42" fmla="*/ 511 w 739"/>
                <a:gd name="T43" fmla="*/ 129 h 738"/>
                <a:gd name="T44" fmla="*/ 522 w 739"/>
                <a:gd name="T45" fmla="*/ 115 h 738"/>
                <a:gd name="T46" fmla="*/ 573 w 739"/>
                <a:gd name="T47" fmla="*/ 93 h 738"/>
                <a:gd name="T48" fmla="*/ 624 w 739"/>
                <a:gd name="T49" fmla="*/ 115 h 738"/>
                <a:gd name="T50" fmla="*/ 624 w 739"/>
                <a:gd name="T51" fmla="*/ 217 h 738"/>
                <a:gd name="T52" fmla="*/ 610 w 739"/>
                <a:gd name="T53" fmla="*/ 228 h 738"/>
                <a:gd name="T54" fmla="*/ 603 w 739"/>
                <a:gd name="T55" fmla="*/ 232 h 738"/>
                <a:gd name="T56" fmla="*/ 739 w 739"/>
                <a:gd name="T57" fmla="*/ 368 h 738"/>
                <a:gd name="T58" fmla="*/ 601 w 739"/>
                <a:gd name="T59" fmla="*/ 505 h 738"/>
                <a:gd name="T60" fmla="*/ 608 w 739"/>
                <a:gd name="T61" fmla="*/ 509 h 738"/>
                <a:gd name="T62" fmla="*/ 624 w 739"/>
                <a:gd name="T63" fmla="*/ 521 h 738"/>
                <a:gd name="T64" fmla="*/ 624 w 739"/>
                <a:gd name="T65" fmla="*/ 623 h 738"/>
                <a:gd name="T66" fmla="*/ 572 w 739"/>
                <a:gd name="T67" fmla="*/ 644 h 738"/>
                <a:gd name="T68" fmla="*/ 521 w 739"/>
                <a:gd name="T69" fmla="*/ 623 h 738"/>
                <a:gd name="T70" fmla="*/ 509 w 739"/>
                <a:gd name="T71" fmla="*/ 607 h 738"/>
                <a:gd name="T72" fmla="*/ 506 w 739"/>
                <a:gd name="T73" fmla="*/ 601 h 738"/>
                <a:gd name="T74" fmla="*/ 368 w 739"/>
                <a:gd name="T75" fmla="*/ 738 h 738"/>
                <a:gd name="T76" fmla="*/ 226 w 739"/>
                <a:gd name="T77" fmla="*/ 59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9" h="738">
                  <a:moveTo>
                    <a:pt x="226" y="597"/>
                  </a:moveTo>
                  <a:cubicBezTo>
                    <a:pt x="224" y="606"/>
                    <a:pt x="224" y="606"/>
                    <a:pt x="224" y="606"/>
                  </a:cubicBezTo>
                  <a:cubicBezTo>
                    <a:pt x="220" y="617"/>
                    <a:pt x="214" y="627"/>
                    <a:pt x="206" y="635"/>
                  </a:cubicBezTo>
                  <a:cubicBezTo>
                    <a:pt x="192" y="649"/>
                    <a:pt x="174" y="657"/>
                    <a:pt x="155" y="657"/>
                  </a:cubicBezTo>
                  <a:cubicBezTo>
                    <a:pt x="155" y="657"/>
                    <a:pt x="155" y="657"/>
                    <a:pt x="155" y="657"/>
                  </a:cubicBezTo>
                  <a:cubicBezTo>
                    <a:pt x="135" y="657"/>
                    <a:pt x="117" y="649"/>
                    <a:pt x="103" y="635"/>
                  </a:cubicBezTo>
                  <a:cubicBezTo>
                    <a:pt x="90" y="622"/>
                    <a:pt x="82" y="604"/>
                    <a:pt x="82" y="584"/>
                  </a:cubicBezTo>
                  <a:cubicBezTo>
                    <a:pt x="82" y="565"/>
                    <a:pt x="90" y="547"/>
                    <a:pt x="103" y="533"/>
                  </a:cubicBezTo>
                  <a:cubicBezTo>
                    <a:pt x="112" y="525"/>
                    <a:pt x="122" y="519"/>
                    <a:pt x="133" y="515"/>
                  </a:cubicBezTo>
                  <a:cubicBezTo>
                    <a:pt x="142" y="512"/>
                    <a:pt x="142" y="512"/>
                    <a:pt x="142" y="512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38" y="233"/>
                    <a:pt x="138" y="233"/>
                    <a:pt x="138" y="233"/>
                  </a:cubicBezTo>
                  <a:cubicBezTo>
                    <a:pt x="130" y="229"/>
                    <a:pt x="130" y="229"/>
                    <a:pt x="130" y="229"/>
                  </a:cubicBezTo>
                  <a:cubicBezTo>
                    <a:pt x="122" y="226"/>
                    <a:pt x="115" y="221"/>
                    <a:pt x="109" y="215"/>
                  </a:cubicBezTo>
                  <a:cubicBezTo>
                    <a:pt x="81" y="186"/>
                    <a:pt x="81" y="141"/>
                    <a:pt x="109" y="112"/>
                  </a:cubicBezTo>
                  <a:cubicBezTo>
                    <a:pt x="122" y="99"/>
                    <a:pt x="141" y="91"/>
                    <a:pt x="160" y="91"/>
                  </a:cubicBezTo>
                  <a:cubicBezTo>
                    <a:pt x="179" y="91"/>
                    <a:pt x="197" y="99"/>
                    <a:pt x="211" y="112"/>
                  </a:cubicBezTo>
                  <a:cubicBezTo>
                    <a:pt x="217" y="118"/>
                    <a:pt x="222" y="126"/>
                    <a:pt x="226" y="134"/>
                  </a:cubicBezTo>
                  <a:cubicBezTo>
                    <a:pt x="229" y="141"/>
                    <a:pt x="229" y="141"/>
                    <a:pt x="229" y="141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507" y="136"/>
                    <a:pt x="507" y="136"/>
                    <a:pt x="507" y="136"/>
                  </a:cubicBezTo>
                  <a:cubicBezTo>
                    <a:pt x="511" y="129"/>
                    <a:pt x="511" y="129"/>
                    <a:pt x="511" y="129"/>
                  </a:cubicBezTo>
                  <a:cubicBezTo>
                    <a:pt x="514" y="124"/>
                    <a:pt x="518" y="119"/>
                    <a:pt x="522" y="115"/>
                  </a:cubicBezTo>
                  <a:cubicBezTo>
                    <a:pt x="536" y="101"/>
                    <a:pt x="554" y="93"/>
                    <a:pt x="573" y="93"/>
                  </a:cubicBezTo>
                  <a:cubicBezTo>
                    <a:pt x="592" y="93"/>
                    <a:pt x="611" y="101"/>
                    <a:pt x="624" y="115"/>
                  </a:cubicBezTo>
                  <a:cubicBezTo>
                    <a:pt x="652" y="143"/>
                    <a:pt x="652" y="189"/>
                    <a:pt x="624" y="217"/>
                  </a:cubicBezTo>
                  <a:cubicBezTo>
                    <a:pt x="620" y="221"/>
                    <a:pt x="615" y="225"/>
                    <a:pt x="610" y="228"/>
                  </a:cubicBezTo>
                  <a:cubicBezTo>
                    <a:pt x="603" y="232"/>
                    <a:pt x="603" y="232"/>
                    <a:pt x="603" y="232"/>
                  </a:cubicBezTo>
                  <a:cubicBezTo>
                    <a:pt x="739" y="368"/>
                    <a:pt x="739" y="368"/>
                    <a:pt x="739" y="368"/>
                  </a:cubicBezTo>
                  <a:cubicBezTo>
                    <a:pt x="601" y="505"/>
                    <a:pt x="601" y="505"/>
                    <a:pt x="601" y="505"/>
                  </a:cubicBezTo>
                  <a:cubicBezTo>
                    <a:pt x="608" y="509"/>
                    <a:pt x="608" y="509"/>
                    <a:pt x="608" y="509"/>
                  </a:cubicBezTo>
                  <a:cubicBezTo>
                    <a:pt x="614" y="512"/>
                    <a:pt x="619" y="516"/>
                    <a:pt x="624" y="521"/>
                  </a:cubicBezTo>
                  <a:cubicBezTo>
                    <a:pt x="652" y="549"/>
                    <a:pt x="652" y="595"/>
                    <a:pt x="624" y="623"/>
                  </a:cubicBezTo>
                  <a:cubicBezTo>
                    <a:pt x="610" y="637"/>
                    <a:pt x="592" y="644"/>
                    <a:pt x="572" y="644"/>
                  </a:cubicBezTo>
                  <a:cubicBezTo>
                    <a:pt x="553" y="644"/>
                    <a:pt x="535" y="637"/>
                    <a:pt x="521" y="623"/>
                  </a:cubicBezTo>
                  <a:cubicBezTo>
                    <a:pt x="517" y="619"/>
                    <a:pt x="513" y="613"/>
                    <a:pt x="509" y="607"/>
                  </a:cubicBezTo>
                  <a:cubicBezTo>
                    <a:pt x="506" y="601"/>
                    <a:pt x="506" y="601"/>
                    <a:pt x="506" y="601"/>
                  </a:cubicBezTo>
                  <a:cubicBezTo>
                    <a:pt x="368" y="738"/>
                    <a:pt x="368" y="738"/>
                    <a:pt x="368" y="738"/>
                  </a:cubicBezTo>
                  <a:lnTo>
                    <a:pt x="226" y="597"/>
                  </a:lnTo>
                  <a:close/>
                </a:path>
              </a:pathLst>
            </a:custGeom>
            <a:solidFill>
              <a:srgbClr val="089DA3"/>
            </a:solidFill>
            <a:ln w="9525">
              <a:solidFill>
                <a:srgbClr val="2BBB99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12" y="328"/>
              <a:ext cx="3656" cy="3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4506" y="1265"/>
              <a:ext cx="911" cy="384"/>
            </a:xfrm>
            <a:custGeom>
              <a:avLst/>
              <a:gdLst>
                <a:gd name="T0" fmla="*/ 385 w 385"/>
                <a:gd name="T1" fmla="*/ 143 h 162"/>
                <a:gd name="T2" fmla="*/ 371 w 385"/>
                <a:gd name="T3" fmla="*/ 123 h 162"/>
                <a:gd name="T4" fmla="*/ 260 w 385"/>
                <a:gd name="T5" fmla="*/ 123 h 162"/>
                <a:gd name="T6" fmla="*/ 249 w 385"/>
                <a:gd name="T7" fmla="*/ 137 h 162"/>
                <a:gd name="T8" fmla="*/ 113 w 385"/>
                <a:gd name="T9" fmla="*/ 0 h 162"/>
                <a:gd name="T10" fmla="*/ 0 w 385"/>
                <a:gd name="T11" fmla="*/ 113 h 162"/>
                <a:gd name="T12" fmla="*/ 27 w 385"/>
                <a:gd name="T13" fmla="*/ 162 h 162"/>
                <a:gd name="T14" fmla="*/ 385 w 385"/>
                <a:gd name="T15" fmla="*/ 14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5" h="162">
                  <a:moveTo>
                    <a:pt x="385" y="143"/>
                  </a:moveTo>
                  <a:cubicBezTo>
                    <a:pt x="382" y="136"/>
                    <a:pt x="377" y="129"/>
                    <a:pt x="371" y="123"/>
                  </a:cubicBezTo>
                  <a:cubicBezTo>
                    <a:pt x="340" y="92"/>
                    <a:pt x="291" y="92"/>
                    <a:pt x="260" y="123"/>
                  </a:cubicBezTo>
                  <a:cubicBezTo>
                    <a:pt x="256" y="127"/>
                    <a:pt x="252" y="132"/>
                    <a:pt x="249" y="137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4" y="127"/>
                    <a:pt x="22" y="144"/>
                    <a:pt x="27" y="162"/>
                  </a:cubicBezTo>
                  <a:cubicBezTo>
                    <a:pt x="137" y="148"/>
                    <a:pt x="256" y="141"/>
                    <a:pt x="385" y="143"/>
                  </a:cubicBezTo>
                  <a:close/>
                </a:path>
              </a:pathLst>
            </a:custGeom>
            <a:solidFill>
              <a:srgbClr val="FFFFFF">
                <a:alpha val="2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2014" y="1265"/>
              <a:ext cx="1579" cy="1229"/>
            </a:xfrm>
            <a:custGeom>
              <a:avLst/>
              <a:gdLst>
                <a:gd name="T0" fmla="*/ 621 w 667"/>
                <a:gd name="T1" fmla="*/ 242 h 519"/>
                <a:gd name="T2" fmla="*/ 637 w 667"/>
                <a:gd name="T3" fmla="*/ 230 h 519"/>
                <a:gd name="T4" fmla="*/ 637 w 667"/>
                <a:gd name="T5" fmla="*/ 119 h 519"/>
                <a:gd name="T6" fmla="*/ 526 w 667"/>
                <a:gd name="T7" fmla="*/ 119 h 519"/>
                <a:gd name="T8" fmla="*/ 514 w 667"/>
                <a:gd name="T9" fmla="*/ 135 h 519"/>
                <a:gd name="T10" fmla="*/ 494 w 667"/>
                <a:gd name="T11" fmla="*/ 115 h 519"/>
                <a:gd name="T12" fmla="*/ 379 w 667"/>
                <a:gd name="T13" fmla="*/ 0 h 519"/>
                <a:gd name="T14" fmla="*/ 239 w 667"/>
                <a:gd name="T15" fmla="*/ 140 h 519"/>
                <a:gd name="T16" fmla="*/ 223 w 667"/>
                <a:gd name="T17" fmla="*/ 117 h 519"/>
                <a:gd name="T18" fmla="*/ 113 w 667"/>
                <a:gd name="T19" fmla="*/ 117 h 519"/>
                <a:gd name="T20" fmla="*/ 113 w 667"/>
                <a:gd name="T21" fmla="*/ 228 h 519"/>
                <a:gd name="T22" fmla="*/ 136 w 667"/>
                <a:gd name="T23" fmla="*/ 244 h 519"/>
                <a:gd name="T24" fmla="*/ 0 w 667"/>
                <a:gd name="T25" fmla="*/ 379 h 519"/>
                <a:gd name="T26" fmla="*/ 139 w 667"/>
                <a:gd name="T27" fmla="*/ 519 h 519"/>
                <a:gd name="T28" fmla="*/ 139 w 667"/>
                <a:gd name="T29" fmla="*/ 519 h 519"/>
                <a:gd name="T30" fmla="*/ 139 w 667"/>
                <a:gd name="T31" fmla="*/ 519 h 519"/>
                <a:gd name="T32" fmla="*/ 641 w 667"/>
                <a:gd name="T33" fmla="*/ 262 h 519"/>
                <a:gd name="T34" fmla="*/ 639 w 667"/>
                <a:gd name="T35" fmla="*/ 260 h 519"/>
                <a:gd name="T36" fmla="*/ 621 w 667"/>
                <a:gd name="T37" fmla="*/ 242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7" h="519">
                  <a:moveTo>
                    <a:pt x="621" y="242"/>
                  </a:moveTo>
                  <a:cubicBezTo>
                    <a:pt x="626" y="239"/>
                    <a:pt x="632" y="235"/>
                    <a:pt x="637" y="230"/>
                  </a:cubicBezTo>
                  <a:cubicBezTo>
                    <a:pt x="667" y="199"/>
                    <a:pt x="667" y="150"/>
                    <a:pt x="637" y="119"/>
                  </a:cubicBezTo>
                  <a:cubicBezTo>
                    <a:pt x="606" y="89"/>
                    <a:pt x="556" y="89"/>
                    <a:pt x="526" y="119"/>
                  </a:cubicBezTo>
                  <a:cubicBezTo>
                    <a:pt x="521" y="124"/>
                    <a:pt x="517" y="129"/>
                    <a:pt x="514" y="135"/>
                  </a:cubicBezTo>
                  <a:cubicBezTo>
                    <a:pt x="494" y="115"/>
                    <a:pt x="494" y="115"/>
                    <a:pt x="494" y="115"/>
                  </a:cubicBezTo>
                  <a:cubicBezTo>
                    <a:pt x="379" y="0"/>
                    <a:pt x="379" y="0"/>
                    <a:pt x="379" y="0"/>
                  </a:cubicBezTo>
                  <a:cubicBezTo>
                    <a:pt x="239" y="140"/>
                    <a:pt x="239" y="140"/>
                    <a:pt x="239" y="140"/>
                  </a:cubicBezTo>
                  <a:cubicBezTo>
                    <a:pt x="235" y="132"/>
                    <a:pt x="230" y="124"/>
                    <a:pt x="223" y="117"/>
                  </a:cubicBezTo>
                  <a:cubicBezTo>
                    <a:pt x="193" y="87"/>
                    <a:pt x="143" y="87"/>
                    <a:pt x="113" y="117"/>
                  </a:cubicBezTo>
                  <a:cubicBezTo>
                    <a:pt x="82" y="148"/>
                    <a:pt x="82" y="197"/>
                    <a:pt x="113" y="228"/>
                  </a:cubicBezTo>
                  <a:cubicBezTo>
                    <a:pt x="119" y="235"/>
                    <a:pt x="127" y="240"/>
                    <a:pt x="136" y="24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139" y="519"/>
                    <a:pt x="139" y="519"/>
                    <a:pt x="139" y="519"/>
                  </a:cubicBezTo>
                  <a:cubicBezTo>
                    <a:pt x="139" y="519"/>
                    <a:pt x="139" y="519"/>
                    <a:pt x="139" y="519"/>
                  </a:cubicBezTo>
                  <a:cubicBezTo>
                    <a:pt x="139" y="519"/>
                    <a:pt x="139" y="519"/>
                    <a:pt x="139" y="519"/>
                  </a:cubicBezTo>
                  <a:cubicBezTo>
                    <a:pt x="237" y="435"/>
                    <a:pt x="442" y="314"/>
                    <a:pt x="641" y="262"/>
                  </a:cubicBezTo>
                  <a:cubicBezTo>
                    <a:pt x="639" y="260"/>
                    <a:pt x="639" y="260"/>
                    <a:pt x="639" y="260"/>
                  </a:cubicBezTo>
                  <a:lnTo>
                    <a:pt x="621" y="242"/>
                  </a:lnTo>
                  <a:close/>
                </a:path>
              </a:pathLst>
            </a:custGeom>
            <a:solidFill>
              <a:srgbClr val="FFFFFF">
                <a:alpha val="2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6" name="Straight Connector 30"/>
          <p:cNvCxnSpPr/>
          <p:nvPr/>
        </p:nvCxnSpPr>
        <p:spPr>
          <a:xfrm>
            <a:off x="6875652" y="2445646"/>
            <a:ext cx="865181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/>
          <p:cNvCxnSpPr/>
          <p:nvPr/>
        </p:nvCxnSpPr>
        <p:spPr>
          <a:xfrm>
            <a:off x="7723728" y="4304427"/>
            <a:ext cx="865181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8"/>
          <p:cNvCxnSpPr/>
          <p:nvPr/>
        </p:nvCxnSpPr>
        <p:spPr>
          <a:xfrm flipH="1">
            <a:off x="3618395" y="3254260"/>
            <a:ext cx="865181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9"/>
          <p:cNvCxnSpPr/>
          <p:nvPr/>
        </p:nvCxnSpPr>
        <p:spPr>
          <a:xfrm flipH="1">
            <a:off x="4447564" y="5131109"/>
            <a:ext cx="865181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516228" y="2772590"/>
            <a:ext cx="1140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灵活批改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16228" y="4485395"/>
            <a:ext cx="1140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自动批改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685258" y="3638687"/>
            <a:ext cx="1140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题型</a:t>
            </a:r>
            <a:r>
              <a:rPr lang="zh-CN" altLang="en-US" dirty="0" smtClean="0">
                <a:solidFill>
                  <a:schemeClr val="bg1"/>
                </a:solidFill>
              </a:rPr>
              <a:t>丰富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85790" y="3638687"/>
            <a:ext cx="1140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成绩</a:t>
            </a:r>
            <a:r>
              <a:rPr lang="zh-CN" altLang="en-US" dirty="0" smtClean="0">
                <a:solidFill>
                  <a:schemeClr val="bg1"/>
                </a:solidFill>
              </a:rPr>
              <a:t>展示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698568" y="2368981"/>
            <a:ext cx="201831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编程题批改方式灵活，结合实现的功能点和编码格式给分。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698740" y="2123440"/>
            <a:ext cx="1065530" cy="321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sym typeface="+mn-ea"/>
              </a:rPr>
              <a:t>灵活批改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96103" y="4324749"/>
            <a:ext cx="201831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后台根据学生成绩，通过折线图、对比、百分比等丰富方式展示学生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成绩变化，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296102" y="3945553"/>
            <a:ext cx="106581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sym typeface="+mn-ea"/>
              </a:rPr>
              <a:t>成绩展示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419651" y="5100573"/>
            <a:ext cx="201831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实现自动批改，学生提交答案之后立即得到批改之后的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72150" y="4854727"/>
            <a:ext cx="106581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sym typeface="+mn-ea"/>
              </a:rPr>
              <a:t>自动批改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582976" y="3201788"/>
            <a:ext cx="201831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既适用于普通课程，也适用于计算机类课程，题型丰富，满足教师作业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535475" y="2955942"/>
            <a:ext cx="106581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sym typeface="+mn-ea"/>
              </a:rPr>
              <a:t>题型丰富</a:t>
            </a:r>
            <a:endParaRPr lang="zh-CN" altLang="en-US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682192" y="1230148"/>
            <a:ext cx="4532078" cy="4502996"/>
            <a:chOff x="1245373" y="996543"/>
            <a:chExt cx="5002306" cy="4970205"/>
          </a:xfrm>
        </p:grpSpPr>
        <p:sp>
          <p:nvSpPr>
            <p:cNvPr id="23" name="任意多边形 22"/>
            <p:cNvSpPr/>
            <p:nvPr/>
          </p:nvSpPr>
          <p:spPr>
            <a:xfrm flipV="1">
              <a:off x="1245373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flipV="1">
              <a:off x="2568775" y="3966812"/>
              <a:ext cx="2359540" cy="1999936"/>
            </a:xfrm>
            <a:custGeom>
              <a:avLst/>
              <a:gdLst>
                <a:gd name="connsiteX0" fmla="*/ 0 w 1338835"/>
                <a:gd name="connsiteY0" fmla="*/ 1154168 h 1154168"/>
                <a:gd name="connsiteX1" fmla="*/ 1338835 w 1338835"/>
                <a:gd name="connsiteY1" fmla="*/ 1154168 h 1154168"/>
                <a:gd name="connsiteX2" fmla="*/ 669417 w 1338835"/>
                <a:gd name="connsiteY2" fmla="*/ 0 h 1154168"/>
                <a:gd name="connsiteX3" fmla="*/ 0 w 1338835"/>
                <a:gd name="connsiteY3" fmla="*/ 1154168 h 1154168"/>
                <a:gd name="connsiteX0-1" fmla="*/ 1247395 w 1247395"/>
                <a:gd name="connsiteY0-2" fmla="*/ 1154168 h 1245608"/>
                <a:gd name="connsiteX1-3" fmla="*/ 577977 w 1247395"/>
                <a:gd name="connsiteY1-4" fmla="*/ 0 h 1245608"/>
                <a:gd name="connsiteX2-5" fmla="*/ 0 w 1247395"/>
                <a:gd name="connsiteY2-6" fmla="*/ 1245608 h 1245608"/>
                <a:gd name="connsiteX0-7" fmla="*/ 1361695 w 1361695"/>
                <a:gd name="connsiteY0-8" fmla="*/ 1154168 h 1154168"/>
                <a:gd name="connsiteX1-9" fmla="*/ 692277 w 1361695"/>
                <a:gd name="connsiteY1-10" fmla="*/ 0 h 1154168"/>
                <a:gd name="connsiteX2-11" fmla="*/ 0 w 1361695"/>
                <a:gd name="connsiteY2-12" fmla="*/ 1150358 h 1154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361695" h="1154168">
                  <a:moveTo>
                    <a:pt x="1361695" y="1154168"/>
                  </a:moveTo>
                  <a:lnTo>
                    <a:pt x="692277" y="0"/>
                  </a:lnTo>
                  <a:cubicBezTo>
                    <a:pt x="469138" y="384723"/>
                    <a:pt x="0" y="1150358"/>
                    <a:pt x="0" y="115035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flipV="1">
              <a:off x="1514403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flipV="1">
              <a:off x="2757191" y="4066311"/>
              <a:ext cx="2001754" cy="1719078"/>
            </a:xfrm>
            <a:custGeom>
              <a:avLst/>
              <a:gdLst>
                <a:gd name="connsiteX0" fmla="*/ 0 w 996314"/>
                <a:gd name="connsiteY0" fmla="*/ 858892 h 858892"/>
                <a:gd name="connsiteX1" fmla="*/ 996314 w 996314"/>
                <a:gd name="connsiteY1" fmla="*/ 858892 h 858892"/>
                <a:gd name="connsiteX2" fmla="*/ 498157 w 996314"/>
                <a:gd name="connsiteY2" fmla="*/ 0 h 858892"/>
                <a:gd name="connsiteX3" fmla="*/ 0 w 996314"/>
                <a:gd name="connsiteY3" fmla="*/ 858892 h 858892"/>
                <a:gd name="connsiteX0-1" fmla="*/ 904874 w 904874"/>
                <a:gd name="connsiteY0-2" fmla="*/ 858892 h 950332"/>
                <a:gd name="connsiteX1-3" fmla="*/ 406717 w 904874"/>
                <a:gd name="connsiteY1-4" fmla="*/ 0 h 950332"/>
                <a:gd name="connsiteX2-5" fmla="*/ 0 w 904874"/>
                <a:gd name="connsiteY2-6" fmla="*/ 950332 h 950332"/>
                <a:gd name="connsiteX0-7" fmla="*/ 1000124 w 1000124"/>
                <a:gd name="connsiteY0-8" fmla="*/ 858892 h 858892"/>
                <a:gd name="connsiteX1-9" fmla="*/ 501967 w 1000124"/>
                <a:gd name="connsiteY1-10" fmla="*/ 0 h 858892"/>
                <a:gd name="connsiteX2-11" fmla="*/ 0 w 1000124"/>
                <a:gd name="connsiteY2-12" fmla="*/ 855082 h 8588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124" h="858892">
                  <a:moveTo>
                    <a:pt x="1000124" y="858892"/>
                  </a:moveTo>
                  <a:lnTo>
                    <a:pt x="501967" y="0"/>
                  </a:lnTo>
                  <a:cubicBezTo>
                    <a:pt x="335915" y="286297"/>
                    <a:pt x="0" y="855082"/>
                    <a:pt x="0" y="855082"/>
                  </a:cubicBez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4536989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27"/>
            <p:cNvSpPr/>
            <p:nvPr/>
          </p:nvSpPr>
          <p:spPr>
            <a:xfrm flipH="1" flipV="1">
              <a:off x="4534298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982602" y="996543"/>
              <a:ext cx="1593372" cy="1133196"/>
              <a:chOff x="1743075" y="720725"/>
              <a:chExt cx="5573713" cy="3963988"/>
            </a:xfrm>
            <a:solidFill>
              <a:schemeClr val="bg1"/>
            </a:solidFill>
          </p:grpSpPr>
          <p:sp>
            <p:nvSpPr>
              <p:cNvPr id="30" name="Freeform 27"/>
              <p:cNvSpPr/>
              <p:nvPr/>
            </p:nvSpPr>
            <p:spPr bwMode="auto">
              <a:xfrm>
                <a:off x="1743075" y="720725"/>
                <a:ext cx="5573713" cy="2676525"/>
              </a:xfrm>
              <a:custGeom>
                <a:avLst/>
                <a:gdLst>
                  <a:gd name="T0" fmla="*/ 944 w 2050"/>
                  <a:gd name="T1" fmla="*/ 28 h 988"/>
                  <a:gd name="T2" fmla="*/ 1101 w 2050"/>
                  <a:gd name="T3" fmla="*/ 25 h 988"/>
                  <a:gd name="T4" fmla="*/ 2021 w 2050"/>
                  <a:gd name="T5" fmla="*/ 464 h 988"/>
                  <a:gd name="T6" fmla="*/ 2049 w 2050"/>
                  <a:gd name="T7" fmla="*/ 497 h 988"/>
                  <a:gd name="T8" fmla="*/ 2022 w 2050"/>
                  <a:gd name="T9" fmla="*/ 526 h 988"/>
                  <a:gd name="T10" fmla="*/ 1090 w 2050"/>
                  <a:gd name="T11" fmla="*/ 970 h 988"/>
                  <a:gd name="T12" fmla="*/ 966 w 2050"/>
                  <a:gd name="T13" fmla="*/ 973 h 988"/>
                  <a:gd name="T14" fmla="*/ 637 w 2050"/>
                  <a:gd name="T15" fmla="*/ 817 h 988"/>
                  <a:gd name="T16" fmla="*/ 573 w 2050"/>
                  <a:gd name="T17" fmla="*/ 784 h 988"/>
                  <a:gd name="T18" fmla="*/ 579 w 2050"/>
                  <a:gd name="T19" fmla="*/ 763 h 988"/>
                  <a:gd name="T20" fmla="*/ 972 w 2050"/>
                  <a:gd name="T21" fmla="*/ 559 h 988"/>
                  <a:gd name="T22" fmla="*/ 1099 w 2050"/>
                  <a:gd name="T23" fmla="*/ 550 h 988"/>
                  <a:gd name="T24" fmla="*/ 1138 w 2050"/>
                  <a:gd name="T25" fmla="*/ 500 h 988"/>
                  <a:gd name="T26" fmla="*/ 1110 w 2050"/>
                  <a:gd name="T27" fmla="*/ 448 h 988"/>
                  <a:gd name="T28" fmla="*/ 996 w 2050"/>
                  <a:gd name="T29" fmla="*/ 427 h 988"/>
                  <a:gd name="T30" fmla="*/ 922 w 2050"/>
                  <a:gd name="T31" fmla="*/ 466 h 988"/>
                  <a:gd name="T32" fmla="*/ 916 w 2050"/>
                  <a:gd name="T33" fmla="*/ 516 h 988"/>
                  <a:gd name="T34" fmla="*/ 521 w 2050"/>
                  <a:gd name="T35" fmla="*/ 721 h 988"/>
                  <a:gd name="T36" fmla="*/ 500 w 2050"/>
                  <a:gd name="T37" fmla="*/ 749 h 988"/>
                  <a:gd name="T38" fmla="*/ 269 w 2050"/>
                  <a:gd name="T39" fmla="*/ 641 h 988"/>
                  <a:gd name="T40" fmla="*/ 28 w 2050"/>
                  <a:gd name="T41" fmla="*/ 526 h 988"/>
                  <a:gd name="T42" fmla="*/ 1 w 2050"/>
                  <a:gd name="T43" fmla="*/ 493 h 988"/>
                  <a:gd name="T44" fmla="*/ 31 w 2050"/>
                  <a:gd name="T45" fmla="*/ 463 h 988"/>
                  <a:gd name="T46" fmla="*/ 944 w 2050"/>
                  <a:gd name="T47" fmla="*/ 28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50" h="988">
                    <a:moveTo>
                      <a:pt x="944" y="28"/>
                    </a:moveTo>
                    <a:cubicBezTo>
                      <a:pt x="992" y="1"/>
                      <a:pt x="1053" y="0"/>
                      <a:pt x="1101" y="25"/>
                    </a:cubicBezTo>
                    <a:cubicBezTo>
                      <a:pt x="1408" y="172"/>
                      <a:pt x="1715" y="318"/>
                      <a:pt x="2021" y="464"/>
                    </a:cubicBezTo>
                    <a:cubicBezTo>
                      <a:pt x="2035" y="470"/>
                      <a:pt x="2050" y="481"/>
                      <a:pt x="2049" y="497"/>
                    </a:cubicBezTo>
                    <a:cubicBezTo>
                      <a:pt x="2047" y="512"/>
                      <a:pt x="2034" y="521"/>
                      <a:pt x="2022" y="526"/>
                    </a:cubicBezTo>
                    <a:cubicBezTo>
                      <a:pt x="1711" y="674"/>
                      <a:pt x="1400" y="822"/>
                      <a:pt x="1090" y="970"/>
                    </a:cubicBezTo>
                    <a:cubicBezTo>
                      <a:pt x="1051" y="988"/>
                      <a:pt x="1005" y="988"/>
                      <a:pt x="966" y="973"/>
                    </a:cubicBezTo>
                    <a:cubicBezTo>
                      <a:pt x="856" y="921"/>
                      <a:pt x="747" y="869"/>
                      <a:pt x="637" y="817"/>
                    </a:cubicBezTo>
                    <a:cubicBezTo>
                      <a:pt x="616" y="806"/>
                      <a:pt x="594" y="797"/>
                      <a:pt x="573" y="784"/>
                    </a:cubicBezTo>
                    <a:cubicBezTo>
                      <a:pt x="567" y="777"/>
                      <a:pt x="570" y="766"/>
                      <a:pt x="579" y="763"/>
                    </a:cubicBezTo>
                    <a:cubicBezTo>
                      <a:pt x="710" y="695"/>
                      <a:pt x="841" y="627"/>
                      <a:pt x="972" y="559"/>
                    </a:cubicBezTo>
                    <a:cubicBezTo>
                      <a:pt x="1013" y="572"/>
                      <a:pt x="1060" y="570"/>
                      <a:pt x="1099" y="550"/>
                    </a:cubicBezTo>
                    <a:cubicBezTo>
                      <a:pt x="1118" y="540"/>
                      <a:pt x="1136" y="523"/>
                      <a:pt x="1138" y="500"/>
                    </a:cubicBezTo>
                    <a:cubicBezTo>
                      <a:pt x="1141" y="479"/>
                      <a:pt x="1126" y="460"/>
                      <a:pt x="1110" y="448"/>
                    </a:cubicBezTo>
                    <a:cubicBezTo>
                      <a:pt x="1077" y="426"/>
                      <a:pt x="1035" y="421"/>
                      <a:pt x="996" y="427"/>
                    </a:cubicBezTo>
                    <a:cubicBezTo>
                      <a:pt x="968" y="432"/>
                      <a:pt x="940" y="443"/>
                      <a:pt x="922" y="466"/>
                    </a:cubicBezTo>
                    <a:cubicBezTo>
                      <a:pt x="911" y="480"/>
                      <a:pt x="908" y="499"/>
                      <a:pt x="916" y="516"/>
                    </a:cubicBezTo>
                    <a:cubicBezTo>
                      <a:pt x="784" y="584"/>
                      <a:pt x="652" y="652"/>
                      <a:pt x="521" y="721"/>
                    </a:cubicBezTo>
                    <a:cubicBezTo>
                      <a:pt x="509" y="725"/>
                      <a:pt x="500" y="736"/>
                      <a:pt x="500" y="749"/>
                    </a:cubicBezTo>
                    <a:cubicBezTo>
                      <a:pt x="422" y="715"/>
                      <a:pt x="346" y="677"/>
                      <a:pt x="269" y="641"/>
                    </a:cubicBezTo>
                    <a:cubicBezTo>
                      <a:pt x="189" y="602"/>
                      <a:pt x="108" y="564"/>
                      <a:pt x="28" y="526"/>
                    </a:cubicBezTo>
                    <a:cubicBezTo>
                      <a:pt x="15" y="520"/>
                      <a:pt x="0" y="509"/>
                      <a:pt x="1" y="493"/>
                    </a:cubicBezTo>
                    <a:cubicBezTo>
                      <a:pt x="3" y="478"/>
                      <a:pt x="18" y="469"/>
                      <a:pt x="31" y="463"/>
                    </a:cubicBezTo>
                    <a:cubicBezTo>
                      <a:pt x="335" y="318"/>
                      <a:pt x="640" y="173"/>
                      <a:pt x="94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1" name="Freeform 28"/>
              <p:cNvSpPr/>
              <p:nvPr/>
            </p:nvSpPr>
            <p:spPr bwMode="auto">
              <a:xfrm>
                <a:off x="2773363" y="2760663"/>
                <a:ext cx="236538" cy="971550"/>
              </a:xfrm>
              <a:custGeom>
                <a:avLst/>
                <a:gdLst>
                  <a:gd name="T0" fmla="*/ 0 w 87"/>
                  <a:gd name="T1" fmla="*/ 0 h 359"/>
                  <a:gd name="T2" fmla="*/ 87 w 87"/>
                  <a:gd name="T3" fmla="*/ 42 h 359"/>
                  <a:gd name="T4" fmla="*/ 48 w 87"/>
                  <a:gd name="T5" fmla="*/ 359 h 359"/>
                  <a:gd name="T6" fmla="*/ 0 w 87"/>
                  <a:gd name="T7" fmla="*/ 252 h 359"/>
                  <a:gd name="T8" fmla="*/ 0 w 87"/>
                  <a:gd name="T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59">
                    <a:moveTo>
                      <a:pt x="0" y="0"/>
                    </a:moveTo>
                    <a:cubicBezTo>
                      <a:pt x="29" y="14"/>
                      <a:pt x="58" y="28"/>
                      <a:pt x="87" y="42"/>
                    </a:cubicBezTo>
                    <a:cubicBezTo>
                      <a:pt x="74" y="148"/>
                      <a:pt x="61" y="253"/>
                      <a:pt x="48" y="359"/>
                    </a:cubicBezTo>
                    <a:cubicBezTo>
                      <a:pt x="23" y="328"/>
                      <a:pt x="0" y="293"/>
                      <a:pt x="0" y="252"/>
                    </a:cubicBezTo>
                    <a:cubicBezTo>
                      <a:pt x="1" y="168"/>
                      <a:pt x="0" y="8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2" name="Freeform 29"/>
              <p:cNvSpPr/>
              <p:nvPr/>
            </p:nvSpPr>
            <p:spPr bwMode="auto">
              <a:xfrm>
                <a:off x="3363913" y="2768600"/>
                <a:ext cx="2900363" cy="1693863"/>
              </a:xfrm>
              <a:custGeom>
                <a:avLst/>
                <a:gdLst>
                  <a:gd name="T0" fmla="*/ 496 w 1067"/>
                  <a:gd name="T1" fmla="*/ 275 h 625"/>
                  <a:gd name="T2" fmla="*/ 1067 w 1067"/>
                  <a:gd name="T3" fmla="*/ 0 h 625"/>
                  <a:gd name="T4" fmla="*/ 1067 w 1067"/>
                  <a:gd name="T5" fmla="*/ 253 h 625"/>
                  <a:gd name="T6" fmla="*/ 1022 w 1067"/>
                  <a:gd name="T7" fmla="*/ 353 h 625"/>
                  <a:gd name="T8" fmla="*/ 871 w 1067"/>
                  <a:gd name="T9" fmla="*/ 479 h 625"/>
                  <a:gd name="T10" fmla="*/ 285 w 1067"/>
                  <a:gd name="T11" fmla="*/ 591 h 625"/>
                  <a:gd name="T12" fmla="*/ 52 w 1067"/>
                  <a:gd name="T13" fmla="*/ 518 h 625"/>
                  <a:gd name="T14" fmla="*/ 0 w 1067"/>
                  <a:gd name="T15" fmla="*/ 101 h 625"/>
                  <a:gd name="T16" fmla="*/ 356 w 1067"/>
                  <a:gd name="T17" fmla="*/ 273 h 625"/>
                  <a:gd name="T18" fmla="*/ 496 w 1067"/>
                  <a:gd name="T19" fmla="*/ 27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7" h="625">
                    <a:moveTo>
                      <a:pt x="496" y="275"/>
                    </a:moveTo>
                    <a:cubicBezTo>
                      <a:pt x="686" y="184"/>
                      <a:pt x="876" y="92"/>
                      <a:pt x="1067" y="0"/>
                    </a:cubicBezTo>
                    <a:cubicBezTo>
                      <a:pt x="1066" y="85"/>
                      <a:pt x="1067" y="169"/>
                      <a:pt x="1067" y="253"/>
                    </a:cubicBezTo>
                    <a:cubicBezTo>
                      <a:pt x="1065" y="291"/>
                      <a:pt x="1044" y="324"/>
                      <a:pt x="1022" y="353"/>
                    </a:cubicBezTo>
                    <a:cubicBezTo>
                      <a:pt x="980" y="404"/>
                      <a:pt x="927" y="445"/>
                      <a:pt x="871" y="479"/>
                    </a:cubicBezTo>
                    <a:cubicBezTo>
                      <a:pt x="697" y="583"/>
                      <a:pt x="486" y="625"/>
                      <a:pt x="285" y="591"/>
                    </a:cubicBezTo>
                    <a:cubicBezTo>
                      <a:pt x="204" y="578"/>
                      <a:pt x="126" y="552"/>
                      <a:pt x="52" y="518"/>
                    </a:cubicBezTo>
                    <a:cubicBezTo>
                      <a:pt x="34" y="379"/>
                      <a:pt x="17" y="240"/>
                      <a:pt x="0" y="101"/>
                    </a:cubicBezTo>
                    <a:cubicBezTo>
                      <a:pt x="118" y="159"/>
                      <a:pt x="238" y="216"/>
                      <a:pt x="356" y="273"/>
                    </a:cubicBezTo>
                    <a:cubicBezTo>
                      <a:pt x="400" y="295"/>
                      <a:pt x="452" y="297"/>
                      <a:pt x="496" y="2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3" name="Freeform 30"/>
              <p:cNvSpPr/>
              <p:nvPr/>
            </p:nvSpPr>
            <p:spPr bwMode="auto">
              <a:xfrm>
                <a:off x="2974975" y="2955925"/>
                <a:ext cx="404813" cy="1728788"/>
              </a:xfrm>
              <a:custGeom>
                <a:avLst/>
                <a:gdLst>
                  <a:gd name="T0" fmla="*/ 0 w 149"/>
                  <a:gd name="T1" fmla="*/ 568 h 638"/>
                  <a:gd name="T2" fmla="*/ 74 w 149"/>
                  <a:gd name="T3" fmla="*/ 0 h 638"/>
                  <a:gd name="T4" fmla="*/ 145 w 149"/>
                  <a:gd name="T5" fmla="*/ 538 h 638"/>
                  <a:gd name="T6" fmla="*/ 149 w 149"/>
                  <a:gd name="T7" fmla="*/ 572 h 638"/>
                  <a:gd name="T8" fmla="*/ 101 w 149"/>
                  <a:gd name="T9" fmla="*/ 629 h 638"/>
                  <a:gd name="T10" fmla="*/ 27 w 149"/>
                  <a:gd name="T11" fmla="*/ 617 h 638"/>
                  <a:gd name="T12" fmla="*/ 0 w 149"/>
                  <a:gd name="T13" fmla="*/ 56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638">
                    <a:moveTo>
                      <a:pt x="0" y="568"/>
                    </a:moveTo>
                    <a:cubicBezTo>
                      <a:pt x="24" y="379"/>
                      <a:pt x="49" y="190"/>
                      <a:pt x="74" y="0"/>
                    </a:cubicBezTo>
                    <a:cubicBezTo>
                      <a:pt x="98" y="180"/>
                      <a:pt x="121" y="359"/>
                      <a:pt x="145" y="538"/>
                    </a:cubicBezTo>
                    <a:cubicBezTo>
                      <a:pt x="146" y="549"/>
                      <a:pt x="148" y="560"/>
                      <a:pt x="149" y="572"/>
                    </a:cubicBezTo>
                    <a:cubicBezTo>
                      <a:pt x="142" y="596"/>
                      <a:pt x="126" y="620"/>
                      <a:pt x="101" y="629"/>
                    </a:cubicBezTo>
                    <a:cubicBezTo>
                      <a:pt x="77" y="638"/>
                      <a:pt x="47" y="635"/>
                      <a:pt x="27" y="617"/>
                    </a:cubicBezTo>
                    <a:cubicBezTo>
                      <a:pt x="13" y="605"/>
                      <a:pt x="2" y="587"/>
                      <a:pt x="0" y="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</p:grpSp>
      </p:grpSp>
      <p:sp>
        <p:nvSpPr>
          <p:cNvPr id="34" name="文本框 33"/>
          <p:cNvSpPr txBox="1"/>
          <p:nvPr/>
        </p:nvSpPr>
        <p:spPr>
          <a:xfrm>
            <a:off x="3076188" y="2419413"/>
            <a:ext cx="20241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 smtClean="0">
                <a:solidFill>
                  <a:schemeClr val="bg1"/>
                </a:solidFill>
                <a:latin typeface="Road Rage" pitchFamily="50" charset="0"/>
              </a:rPr>
              <a:t>o2</a:t>
            </a:r>
            <a:endParaRPr lang="zh-CN" altLang="en-US" sz="11500" dirty="0">
              <a:solidFill>
                <a:schemeClr val="bg1"/>
              </a:solidFill>
              <a:latin typeface="Road Rage" pitchFamily="50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677800" y="2836314"/>
            <a:ext cx="5022106" cy="981386"/>
            <a:chOff x="5677800" y="2836314"/>
            <a:chExt cx="5022106" cy="981386"/>
          </a:xfrm>
        </p:grpSpPr>
        <p:sp>
          <p:nvSpPr>
            <p:cNvPr id="36" name="文本框 35"/>
            <p:cNvSpPr txBox="1"/>
            <p:nvPr/>
          </p:nvSpPr>
          <p:spPr>
            <a:xfrm>
              <a:off x="5708889" y="2836314"/>
              <a:ext cx="4959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课题研究的思路与方法</a:t>
              </a:r>
              <a:endPara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677800" y="3417590"/>
              <a:ext cx="5022106" cy="400110"/>
            </a:xfrm>
            <a:prstGeom prst="snip1Rect">
              <a:avLst>
                <a:gd name="adj" fmla="val 0"/>
              </a:avLst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Ideas And Methods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4548" y="358095"/>
            <a:ext cx="2492990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研究的思路与方法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44548" y="862584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0" name="Group 4"/>
          <p:cNvGrpSpPr/>
          <p:nvPr/>
        </p:nvGrpSpPr>
        <p:grpSpPr>
          <a:xfrm>
            <a:off x="6389717" y="1641701"/>
            <a:ext cx="4226448" cy="4370454"/>
            <a:chOff x="6506962" y="705229"/>
            <a:chExt cx="5279209" cy="5459086"/>
          </a:xfrm>
        </p:grpSpPr>
        <p:sp>
          <p:nvSpPr>
            <p:cNvPr id="11" name="Freeform 5"/>
            <p:cNvSpPr/>
            <p:nvPr/>
          </p:nvSpPr>
          <p:spPr bwMode="auto">
            <a:xfrm>
              <a:off x="6506962" y="705229"/>
              <a:ext cx="5279209" cy="5459086"/>
            </a:xfrm>
            <a:custGeom>
              <a:avLst/>
              <a:gdLst>
                <a:gd name="connsiteX0" fmla="*/ 3859967 w 5879683"/>
                <a:gd name="connsiteY0" fmla="*/ 0 h 6080019"/>
                <a:gd name="connsiteX1" fmla="*/ 4112189 w 5879683"/>
                <a:gd name="connsiteY1" fmla="*/ 1506708 h 6080019"/>
                <a:gd name="connsiteX2" fmla="*/ 2712241 w 5879683"/>
                <a:gd name="connsiteY2" fmla="*/ 2332968 h 6080019"/>
                <a:gd name="connsiteX3" fmla="*/ 606535 w 5879683"/>
                <a:gd name="connsiteY3" fmla="*/ 4372000 h 6080019"/>
                <a:gd name="connsiteX4" fmla="*/ 1316921 w 5879683"/>
                <a:gd name="connsiteY4" fmla="*/ 5047820 h 6080019"/>
                <a:gd name="connsiteX5" fmla="*/ 4723998 w 5879683"/>
                <a:gd name="connsiteY5" fmla="*/ 5435664 h 6080019"/>
                <a:gd name="connsiteX6" fmla="*/ 4808310 w 5879683"/>
                <a:gd name="connsiteY6" fmla="*/ 5429676 h 6080019"/>
                <a:gd name="connsiteX7" fmla="*/ 4961760 w 5879683"/>
                <a:gd name="connsiteY7" fmla="*/ 5207111 h 6080019"/>
                <a:gd name="connsiteX8" fmla="*/ 5879683 w 5879683"/>
                <a:gd name="connsiteY8" fmla="*/ 5581914 h 6080019"/>
                <a:gd name="connsiteX9" fmla="*/ 4359923 w 5879683"/>
                <a:gd name="connsiteY9" fmla="*/ 6080019 h 6080019"/>
                <a:gd name="connsiteX10" fmla="*/ 4478454 w 5879683"/>
                <a:gd name="connsiteY10" fmla="*/ 5908101 h 6080019"/>
                <a:gd name="connsiteX11" fmla="*/ 4184148 w 5879683"/>
                <a:gd name="connsiteY11" fmla="*/ 5922625 h 6080019"/>
                <a:gd name="connsiteX12" fmla="*/ 1205851 w 5879683"/>
                <a:gd name="connsiteY12" fmla="*/ 5552371 h 6080019"/>
                <a:gd name="connsiteX13" fmla="*/ 625046 w 5879683"/>
                <a:gd name="connsiteY13" fmla="*/ 5223719 h 6080019"/>
                <a:gd name="connsiteX14" fmla="*/ 264068 w 5879683"/>
                <a:gd name="connsiteY14" fmla="*/ 3453163 h 6080019"/>
                <a:gd name="connsiteX15" fmla="*/ 3019998 w 5879683"/>
                <a:gd name="connsiteY15" fmla="*/ 2011259 h 6080019"/>
                <a:gd name="connsiteX16" fmla="*/ 3816002 w 5879683"/>
                <a:gd name="connsiteY16" fmla="*/ 1564570 h 6080019"/>
                <a:gd name="connsiteX17" fmla="*/ 3859967 w 5879683"/>
                <a:gd name="connsiteY17" fmla="*/ 0 h 608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79683" h="6080019">
                  <a:moveTo>
                    <a:pt x="3859967" y="0"/>
                  </a:moveTo>
                  <a:cubicBezTo>
                    <a:pt x="4362097" y="358740"/>
                    <a:pt x="4642087" y="941982"/>
                    <a:pt x="4112189" y="1506708"/>
                  </a:cubicBezTo>
                  <a:cubicBezTo>
                    <a:pt x="3762781" y="1877021"/>
                    <a:pt x="3175034" y="2136239"/>
                    <a:pt x="2712241" y="2332968"/>
                  </a:cubicBezTo>
                  <a:cubicBezTo>
                    <a:pt x="1997227" y="2633847"/>
                    <a:pt x="171510" y="3247176"/>
                    <a:pt x="606535" y="4372000"/>
                  </a:cubicBezTo>
                  <a:cubicBezTo>
                    <a:pt x="729175" y="4686765"/>
                    <a:pt x="1029990" y="4897381"/>
                    <a:pt x="1316921" y="5047820"/>
                  </a:cubicBezTo>
                  <a:cubicBezTo>
                    <a:pt x="2186827" y="5499139"/>
                    <a:pt x="3628218" y="5507004"/>
                    <a:pt x="4723998" y="5435664"/>
                  </a:cubicBezTo>
                  <a:lnTo>
                    <a:pt x="4808310" y="5429676"/>
                  </a:lnTo>
                  <a:lnTo>
                    <a:pt x="4961760" y="5207111"/>
                  </a:lnTo>
                  <a:lnTo>
                    <a:pt x="5879683" y="5581914"/>
                  </a:lnTo>
                  <a:lnTo>
                    <a:pt x="4359923" y="6080019"/>
                  </a:lnTo>
                  <a:lnTo>
                    <a:pt x="4478454" y="5908101"/>
                  </a:lnTo>
                  <a:lnTo>
                    <a:pt x="4184148" y="5922625"/>
                  </a:lnTo>
                  <a:cubicBezTo>
                    <a:pt x="3187544" y="5964741"/>
                    <a:pt x="2102801" y="5947275"/>
                    <a:pt x="1205851" y="5552371"/>
                  </a:cubicBezTo>
                  <a:cubicBezTo>
                    <a:pt x="1002222" y="5462107"/>
                    <a:pt x="807849" y="5353328"/>
                    <a:pt x="625046" y="5223719"/>
                  </a:cubicBezTo>
                  <a:cubicBezTo>
                    <a:pt x="276" y="4774715"/>
                    <a:pt x="-221864" y="4103524"/>
                    <a:pt x="264068" y="3453163"/>
                  </a:cubicBezTo>
                  <a:cubicBezTo>
                    <a:pt x="743058" y="2809745"/>
                    <a:pt x="2263332" y="2351484"/>
                    <a:pt x="3019998" y="2011259"/>
                  </a:cubicBezTo>
                  <a:cubicBezTo>
                    <a:pt x="3293046" y="1888593"/>
                    <a:pt x="3577663" y="1745097"/>
                    <a:pt x="3816002" y="1564570"/>
                  </a:cubicBezTo>
                  <a:cubicBezTo>
                    <a:pt x="4491679" y="1057705"/>
                    <a:pt x="4359783" y="460576"/>
                    <a:pt x="3859967" y="0"/>
                  </a:cubicBezTo>
                  <a:close/>
                </a:path>
              </a:pathLst>
            </a:custGeom>
            <a:solidFill>
              <a:srgbClr val="089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6726851" y="793973"/>
              <a:ext cx="4081232" cy="5055161"/>
            </a:xfrm>
            <a:custGeom>
              <a:avLst/>
              <a:gdLst>
                <a:gd name="connsiteX0" fmla="*/ 2256537 w 4545444"/>
                <a:gd name="connsiteY0" fmla="*/ 5459202 h 5630150"/>
                <a:gd name="connsiteX1" fmla="*/ 2494614 w 4545444"/>
                <a:gd name="connsiteY1" fmla="*/ 5490324 h 5630150"/>
                <a:gd name="connsiteX2" fmla="*/ 4501279 w 4545444"/>
                <a:gd name="connsiteY2" fmla="*/ 5522041 h 5630150"/>
                <a:gd name="connsiteX3" fmla="*/ 4545249 w 4545444"/>
                <a:gd name="connsiteY3" fmla="*/ 5561385 h 5630150"/>
                <a:gd name="connsiteX4" fmla="*/ 4505907 w 4545444"/>
                <a:gd name="connsiteY4" fmla="*/ 5607672 h 5630150"/>
                <a:gd name="connsiteX5" fmla="*/ 2419318 w 4545444"/>
                <a:gd name="connsiteY5" fmla="*/ 5557726 h 5630150"/>
                <a:gd name="connsiteX6" fmla="*/ 2235390 w 4545444"/>
                <a:gd name="connsiteY6" fmla="*/ 5531069 h 5630150"/>
                <a:gd name="connsiteX7" fmla="*/ 618660 w 4545444"/>
                <a:gd name="connsiteY7" fmla="*/ 4907146 h 5630150"/>
                <a:gd name="connsiteX8" fmla="*/ 632400 w 4545444"/>
                <a:gd name="connsiteY8" fmla="*/ 4917588 h 5630150"/>
                <a:gd name="connsiteX9" fmla="*/ 1856847 w 4545444"/>
                <a:gd name="connsiteY9" fmla="*/ 5391925 h 5630150"/>
                <a:gd name="connsiteX10" fmla="*/ 2034852 w 4545444"/>
                <a:gd name="connsiteY10" fmla="*/ 5423658 h 5630150"/>
                <a:gd name="connsiteX11" fmla="*/ 2014093 w 4545444"/>
                <a:gd name="connsiteY11" fmla="*/ 5495358 h 5630150"/>
                <a:gd name="connsiteX12" fmla="*/ 1758065 w 4545444"/>
                <a:gd name="connsiteY12" fmla="*/ 5445168 h 5630150"/>
                <a:gd name="connsiteX13" fmla="*/ 623058 w 4545444"/>
                <a:gd name="connsiteY13" fmla="*/ 4995217 h 5630150"/>
                <a:gd name="connsiteX14" fmla="*/ 574601 w 4545444"/>
                <a:gd name="connsiteY14" fmla="*/ 4959683 h 5630150"/>
                <a:gd name="connsiteX15" fmla="*/ 56894 w 4545444"/>
                <a:gd name="connsiteY15" fmla="*/ 3655972 h 5630150"/>
                <a:gd name="connsiteX16" fmla="*/ 114769 w 4545444"/>
                <a:gd name="connsiteY16" fmla="*/ 3681320 h 5630150"/>
                <a:gd name="connsiteX17" fmla="*/ 80108 w 4545444"/>
                <a:gd name="connsiteY17" fmla="*/ 3791413 h 5630150"/>
                <a:gd name="connsiteX18" fmla="*/ 203845 w 4545444"/>
                <a:gd name="connsiteY18" fmla="*/ 4459754 h 5630150"/>
                <a:gd name="connsiteX19" fmla="*/ 432817 w 4545444"/>
                <a:gd name="connsiteY19" fmla="*/ 4753361 h 5630150"/>
                <a:gd name="connsiteX20" fmla="*/ 437043 w 4545444"/>
                <a:gd name="connsiteY20" fmla="*/ 4757128 h 5630150"/>
                <a:gd name="connsiteX21" fmla="*/ 393339 w 4545444"/>
                <a:gd name="connsiteY21" fmla="*/ 4809243 h 5630150"/>
                <a:gd name="connsiteX22" fmla="*/ 316280 w 4545444"/>
                <a:gd name="connsiteY22" fmla="*/ 4730599 h 5630150"/>
                <a:gd name="connsiteX23" fmla="*/ 102021 w 4545444"/>
                <a:gd name="connsiteY23" fmla="*/ 4404210 h 5630150"/>
                <a:gd name="connsiteX24" fmla="*/ 42457 w 4545444"/>
                <a:gd name="connsiteY24" fmla="*/ 3693267 h 5630150"/>
                <a:gd name="connsiteX25" fmla="*/ 929004 w 4545444"/>
                <a:gd name="connsiteY25" fmla="*/ 2786814 h 5630150"/>
                <a:gd name="connsiteX26" fmla="*/ 956746 w 4545444"/>
                <a:gd name="connsiteY26" fmla="*/ 2834023 h 5630150"/>
                <a:gd name="connsiteX27" fmla="*/ 807170 w 4545444"/>
                <a:gd name="connsiteY27" fmla="*/ 2926453 h 5630150"/>
                <a:gd name="connsiteX28" fmla="*/ 289168 w 4545444"/>
                <a:gd name="connsiteY28" fmla="*/ 3374474 h 5630150"/>
                <a:gd name="connsiteX29" fmla="*/ 202845 w 4545444"/>
                <a:gd name="connsiteY29" fmla="*/ 3497409 h 5630150"/>
                <a:gd name="connsiteX30" fmla="*/ 145829 w 4545444"/>
                <a:gd name="connsiteY30" fmla="*/ 3472437 h 5630150"/>
                <a:gd name="connsiteX31" fmla="*/ 199129 w 4545444"/>
                <a:gd name="connsiteY31" fmla="*/ 3391464 h 5630150"/>
                <a:gd name="connsiteX32" fmla="*/ 889422 w 4545444"/>
                <a:gd name="connsiteY32" fmla="*/ 2808754 h 5630150"/>
                <a:gd name="connsiteX33" fmla="*/ 1866690 w 4545444"/>
                <a:gd name="connsiteY33" fmla="*/ 2342652 h 5630150"/>
                <a:gd name="connsiteX34" fmla="*/ 1887488 w 4545444"/>
                <a:gd name="connsiteY34" fmla="*/ 2393291 h 5630150"/>
                <a:gd name="connsiteX35" fmla="*/ 1840098 w 4545444"/>
                <a:gd name="connsiteY35" fmla="*/ 2412028 h 5630150"/>
                <a:gd name="connsiteX36" fmla="*/ 1553013 w 4545444"/>
                <a:gd name="connsiteY36" fmla="*/ 2531900 h 5630150"/>
                <a:gd name="connsiteX37" fmla="*/ 1263822 w 4545444"/>
                <a:gd name="connsiteY37" fmla="*/ 2668275 h 5630150"/>
                <a:gd name="connsiteX38" fmla="*/ 1050436 w 4545444"/>
                <a:gd name="connsiteY38" fmla="*/ 2783374 h 5630150"/>
                <a:gd name="connsiteX39" fmla="*/ 1022313 w 4545444"/>
                <a:gd name="connsiteY39" fmla="*/ 2735091 h 5630150"/>
                <a:gd name="connsiteX40" fmla="*/ 1139549 w 4545444"/>
                <a:gd name="connsiteY40" fmla="*/ 2670106 h 5630150"/>
                <a:gd name="connsiteX41" fmla="*/ 1666136 w 4545444"/>
                <a:gd name="connsiteY41" fmla="*/ 2425016 h 5630150"/>
                <a:gd name="connsiteX42" fmla="*/ 2691412 w 4545444"/>
                <a:gd name="connsiteY42" fmla="*/ 2019045 h 5630150"/>
                <a:gd name="connsiteX43" fmla="*/ 2709493 w 4545444"/>
                <a:gd name="connsiteY43" fmla="*/ 2058447 h 5630150"/>
                <a:gd name="connsiteX44" fmla="*/ 2515802 w 4545444"/>
                <a:gd name="connsiteY44" fmla="*/ 2143103 h 5630150"/>
                <a:gd name="connsiteX45" fmla="*/ 1999688 w 4545444"/>
                <a:gd name="connsiteY45" fmla="*/ 2348928 h 5630150"/>
                <a:gd name="connsiteX46" fmla="*/ 1967235 w 4545444"/>
                <a:gd name="connsiteY46" fmla="*/ 2361760 h 5630150"/>
                <a:gd name="connsiteX47" fmla="*/ 1946919 w 4545444"/>
                <a:gd name="connsiteY47" fmla="*/ 2310047 h 5630150"/>
                <a:gd name="connsiteX48" fmla="*/ 2182498 w 4545444"/>
                <a:gd name="connsiteY48" fmla="*/ 2217829 h 5630150"/>
                <a:gd name="connsiteX49" fmla="*/ 2634236 w 4545444"/>
                <a:gd name="connsiteY49" fmla="*/ 2042495 h 5630150"/>
                <a:gd name="connsiteX50" fmla="*/ 3419929 w 4545444"/>
                <a:gd name="connsiteY50" fmla="*/ 1652893 h 5630150"/>
                <a:gd name="connsiteX51" fmla="*/ 3435936 w 4545444"/>
                <a:gd name="connsiteY51" fmla="*/ 1679865 h 5630150"/>
                <a:gd name="connsiteX52" fmla="*/ 3366230 w 4545444"/>
                <a:gd name="connsiteY52" fmla="*/ 1725659 h 5630150"/>
                <a:gd name="connsiteX53" fmla="*/ 2868625 w 4545444"/>
                <a:gd name="connsiteY53" fmla="*/ 1988895 h 5630150"/>
                <a:gd name="connsiteX54" fmla="*/ 2779467 w 4545444"/>
                <a:gd name="connsiteY54" fmla="*/ 2027864 h 5630150"/>
                <a:gd name="connsiteX55" fmla="*/ 2761652 w 4545444"/>
                <a:gd name="connsiteY55" fmla="*/ 1989574 h 5630150"/>
                <a:gd name="connsiteX56" fmla="*/ 2818870 w 4545444"/>
                <a:gd name="connsiteY56" fmla="*/ 1964884 h 5630150"/>
                <a:gd name="connsiteX57" fmla="*/ 3218283 w 4545444"/>
                <a:gd name="connsiteY57" fmla="*/ 1771311 h 5630150"/>
                <a:gd name="connsiteX58" fmla="*/ 3856693 w 4545444"/>
                <a:gd name="connsiteY58" fmla="*/ 1280930 h 5630150"/>
                <a:gd name="connsiteX59" fmla="*/ 3878857 w 4545444"/>
                <a:gd name="connsiteY59" fmla="*/ 1298486 h 5630150"/>
                <a:gd name="connsiteX60" fmla="*/ 3876698 w 4545444"/>
                <a:gd name="connsiteY60" fmla="*/ 1301552 h 5630150"/>
                <a:gd name="connsiteX61" fmla="*/ 3514716 w 4545444"/>
                <a:gd name="connsiteY61" fmla="*/ 1628110 h 5630150"/>
                <a:gd name="connsiteX62" fmla="*/ 3492103 w 4545444"/>
                <a:gd name="connsiteY62" fmla="*/ 1642966 h 5630150"/>
                <a:gd name="connsiteX63" fmla="*/ 3475028 w 4545444"/>
                <a:gd name="connsiteY63" fmla="*/ 1614196 h 5630150"/>
                <a:gd name="connsiteX64" fmla="*/ 3617263 w 4545444"/>
                <a:gd name="connsiteY64" fmla="*/ 1513296 h 5630150"/>
                <a:gd name="connsiteX65" fmla="*/ 3790149 w 4545444"/>
                <a:gd name="connsiteY65" fmla="*/ 1356801 h 5630150"/>
                <a:gd name="connsiteX66" fmla="*/ 4049529 w 4545444"/>
                <a:gd name="connsiteY66" fmla="*/ 911879 h 5630150"/>
                <a:gd name="connsiteX67" fmla="*/ 4075412 w 4545444"/>
                <a:gd name="connsiteY67" fmla="*/ 916031 h 5630150"/>
                <a:gd name="connsiteX68" fmla="*/ 4071869 w 4545444"/>
                <a:gd name="connsiteY68" fmla="*/ 931641 h 5630150"/>
                <a:gd name="connsiteX69" fmla="*/ 3962076 w 4545444"/>
                <a:gd name="connsiteY69" fmla="*/ 1180319 h 5630150"/>
                <a:gd name="connsiteX70" fmla="*/ 3914053 w 4545444"/>
                <a:gd name="connsiteY70" fmla="*/ 1248509 h 5630150"/>
                <a:gd name="connsiteX71" fmla="*/ 3893587 w 4545444"/>
                <a:gd name="connsiteY71" fmla="*/ 1232095 h 5630150"/>
                <a:gd name="connsiteX72" fmla="*/ 3931196 w 4545444"/>
                <a:gd name="connsiteY72" fmla="*/ 1180211 h 5630150"/>
                <a:gd name="connsiteX73" fmla="*/ 4029829 w 4545444"/>
                <a:gd name="connsiteY73" fmla="*/ 982194 h 5630150"/>
                <a:gd name="connsiteX74" fmla="*/ 4087808 w 4545444"/>
                <a:gd name="connsiteY74" fmla="*/ 593511 h 5630150"/>
                <a:gd name="connsiteX75" fmla="*/ 4093474 w 4545444"/>
                <a:gd name="connsiteY75" fmla="*/ 622281 h 5630150"/>
                <a:gd name="connsiteX76" fmla="*/ 4089935 w 4545444"/>
                <a:gd name="connsiteY76" fmla="*/ 852043 h 5630150"/>
                <a:gd name="connsiteX77" fmla="*/ 4087219 w 4545444"/>
                <a:gd name="connsiteY77" fmla="*/ 864013 h 5630150"/>
                <a:gd name="connsiteX78" fmla="*/ 4061852 w 4545444"/>
                <a:gd name="connsiteY78" fmla="*/ 860755 h 5630150"/>
                <a:gd name="connsiteX79" fmla="*/ 4075471 w 4545444"/>
                <a:gd name="connsiteY79" fmla="*/ 761421 h 5630150"/>
                <a:gd name="connsiteX80" fmla="*/ 4074987 w 4545444"/>
                <a:gd name="connsiteY80" fmla="*/ 646404 h 5630150"/>
                <a:gd name="connsiteX81" fmla="*/ 4067029 w 4545444"/>
                <a:gd name="connsiteY81" fmla="*/ 597339 h 5630150"/>
                <a:gd name="connsiteX82" fmla="*/ 4011395 w 4545444"/>
                <a:gd name="connsiteY82" fmla="*/ 373947 h 5630150"/>
                <a:gd name="connsiteX83" fmla="*/ 4028427 w 4545444"/>
                <a:gd name="connsiteY83" fmla="*/ 404785 h 5630150"/>
                <a:gd name="connsiteX84" fmla="*/ 4078941 w 4545444"/>
                <a:gd name="connsiteY84" fmla="*/ 548501 h 5630150"/>
                <a:gd name="connsiteX85" fmla="*/ 4080499 w 4545444"/>
                <a:gd name="connsiteY85" fmla="*/ 556408 h 5630150"/>
                <a:gd name="connsiteX86" fmla="*/ 4060972 w 4545444"/>
                <a:gd name="connsiteY86" fmla="*/ 560005 h 5630150"/>
                <a:gd name="connsiteX87" fmla="*/ 4057716 w 4545444"/>
                <a:gd name="connsiteY87" fmla="*/ 539931 h 5630150"/>
                <a:gd name="connsiteX88" fmla="*/ 4025964 w 4545444"/>
                <a:gd name="connsiteY88" fmla="*/ 440563 h 5630150"/>
                <a:gd name="connsiteX89" fmla="*/ 3997595 w 4545444"/>
                <a:gd name="connsiteY89" fmla="*/ 380051 h 5630150"/>
                <a:gd name="connsiteX90" fmla="*/ 3901155 w 4545444"/>
                <a:gd name="connsiteY90" fmla="*/ 197856 h 5630150"/>
                <a:gd name="connsiteX91" fmla="*/ 3951662 w 4545444"/>
                <a:gd name="connsiteY91" fmla="*/ 265789 h 5630150"/>
                <a:gd name="connsiteX92" fmla="*/ 3997798 w 4545444"/>
                <a:gd name="connsiteY92" fmla="*/ 349324 h 5630150"/>
                <a:gd name="connsiteX93" fmla="*/ 3985699 w 4545444"/>
                <a:gd name="connsiteY93" fmla="*/ 354676 h 5630150"/>
                <a:gd name="connsiteX94" fmla="*/ 3982036 w 4545444"/>
                <a:gd name="connsiteY94" fmla="*/ 346863 h 5630150"/>
                <a:gd name="connsiteX95" fmla="*/ 3928236 w 4545444"/>
                <a:gd name="connsiteY95" fmla="*/ 257395 h 5630150"/>
                <a:gd name="connsiteX96" fmla="*/ 3891077 w 4545444"/>
                <a:gd name="connsiteY96" fmla="*/ 204911 h 5630150"/>
                <a:gd name="connsiteX97" fmla="*/ 3831079 w 4545444"/>
                <a:gd name="connsiteY97" fmla="*/ 108914 h 5630150"/>
                <a:gd name="connsiteX98" fmla="*/ 3851464 w 4545444"/>
                <a:gd name="connsiteY98" fmla="*/ 131023 h 5630150"/>
                <a:gd name="connsiteX99" fmla="*/ 3891271 w 4545444"/>
                <a:gd name="connsiteY99" fmla="*/ 184563 h 5630150"/>
                <a:gd name="connsiteX100" fmla="*/ 3881402 w 4545444"/>
                <a:gd name="connsiteY100" fmla="*/ 191248 h 5630150"/>
                <a:gd name="connsiteX101" fmla="*/ 3866868 w 4545444"/>
                <a:gd name="connsiteY101" fmla="*/ 170720 h 5630150"/>
                <a:gd name="connsiteX102" fmla="*/ 3823189 w 4545444"/>
                <a:gd name="connsiteY102" fmla="*/ 115974 h 5630150"/>
                <a:gd name="connsiteX103" fmla="*/ 3730658 w 4545444"/>
                <a:gd name="connsiteY103" fmla="*/ 0 h 5630150"/>
                <a:gd name="connsiteX104" fmla="*/ 3822781 w 4545444"/>
                <a:gd name="connsiteY104" fmla="*/ 99914 h 5630150"/>
                <a:gd name="connsiteX105" fmla="*/ 3814969 w 4545444"/>
                <a:gd name="connsiteY105" fmla="*/ 105670 h 563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45444" h="5630150">
                  <a:moveTo>
                    <a:pt x="2256537" y="5459202"/>
                  </a:moveTo>
                  <a:lnTo>
                    <a:pt x="2494614" y="5490324"/>
                  </a:lnTo>
                  <a:cubicBezTo>
                    <a:pt x="3248051" y="5573048"/>
                    <a:pt x="4008214" y="5552417"/>
                    <a:pt x="4501279" y="5522041"/>
                  </a:cubicBezTo>
                  <a:cubicBezTo>
                    <a:pt x="4524421" y="5522041"/>
                    <a:pt x="4542935" y="5538242"/>
                    <a:pt x="4545249" y="5561385"/>
                  </a:cubicBezTo>
                  <a:cubicBezTo>
                    <a:pt x="4547563" y="5584529"/>
                    <a:pt x="4529049" y="5605358"/>
                    <a:pt x="4505907" y="5607672"/>
                  </a:cubicBezTo>
                  <a:cubicBezTo>
                    <a:pt x="3998668" y="5636023"/>
                    <a:pt x="3202626" y="5653742"/>
                    <a:pt x="2419318" y="5557726"/>
                  </a:cubicBezTo>
                  <a:lnTo>
                    <a:pt x="2235390" y="5531069"/>
                  </a:lnTo>
                  <a:close/>
                  <a:moveTo>
                    <a:pt x="618660" y="4907146"/>
                  </a:moveTo>
                  <a:lnTo>
                    <a:pt x="632400" y="4917588"/>
                  </a:lnTo>
                  <a:cubicBezTo>
                    <a:pt x="956939" y="5146045"/>
                    <a:pt x="1389337" y="5295867"/>
                    <a:pt x="1856847" y="5391925"/>
                  </a:cubicBezTo>
                  <a:lnTo>
                    <a:pt x="2034852" y="5423658"/>
                  </a:lnTo>
                  <a:lnTo>
                    <a:pt x="2014093" y="5495358"/>
                  </a:lnTo>
                  <a:lnTo>
                    <a:pt x="1758065" y="5445168"/>
                  </a:lnTo>
                  <a:cubicBezTo>
                    <a:pt x="1328685" y="5348354"/>
                    <a:pt x="931595" y="5204783"/>
                    <a:pt x="623058" y="4995217"/>
                  </a:cubicBezTo>
                  <a:lnTo>
                    <a:pt x="574601" y="4959683"/>
                  </a:lnTo>
                  <a:close/>
                  <a:moveTo>
                    <a:pt x="56894" y="3655972"/>
                  </a:moveTo>
                  <a:lnTo>
                    <a:pt x="114769" y="3681320"/>
                  </a:lnTo>
                  <a:lnTo>
                    <a:pt x="80108" y="3791413"/>
                  </a:lnTo>
                  <a:cubicBezTo>
                    <a:pt x="36211" y="3992545"/>
                    <a:pt x="66151" y="4215012"/>
                    <a:pt x="203845" y="4459754"/>
                  </a:cubicBezTo>
                  <a:cubicBezTo>
                    <a:pt x="264592" y="4567588"/>
                    <a:pt x="341815" y="4665151"/>
                    <a:pt x="432817" y="4753361"/>
                  </a:cubicBezTo>
                  <a:lnTo>
                    <a:pt x="437043" y="4757128"/>
                  </a:lnTo>
                  <a:lnTo>
                    <a:pt x="393339" y="4809243"/>
                  </a:lnTo>
                  <a:lnTo>
                    <a:pt x="316280" y="4730599"/>
                  </a:lnTo>
                  <a:cubicBezTo>
                    <a:pt x="228451" y="4632436"/>
                    <a:pt x="156043" y="4523978"/>
                    <a:pt x="102021" y="4404210"/>
                  </a:cubicBezTo>
                  <a:cubicBezTo>
                    <a:pt x="-16002" y="4141676"/>
                    <a:pt x="-25657" y="3905829"/>
                    <a:pt x="42457" y="3693267"/>
                  </a:cubicBezTo>
                  <a:close/>
                  <a:moveTo>
                    <a:pt x="929004" y="2786814"/>
                  </a:moveTo>
                  <a:lnTo>
                    <a:pt x="956746" y="2834023"/>
                  </a:lnTo>
                  <a:lnTo>
                    <a:pt x="807170" y="2926453"/>
                  </a:lnTo>
                  <a:cubicBezTo>
                    <a:pt x="608715" y="3055790"/>
                    <a:pt x="424743" y="3204817"/>
                    <a:pt x="289168" y="3374474"/>
                  </a:cubicBezTo>
                  <a:lnTo>
                    <a:pt x="202845" y="3497409"/>
                  </a:lnTo>
                  <a:lnTo>
                    <a:pt x="145829" y="3472437"/>
                  </a:lnTo>
                  <a:lnTo>
                    <a:pt x="199129" y="3391464"/>
                  </a:lnTo>
                  <a:cubicBezTo>
                    <a:pt x="360399" y="3169649"/>
                    <a:pt x="606694" y="2977213"/>
                    <a:pt x="889422" y="2808754"/>
                  </a:cubicBezTo>
                  <a:close/>
                  <a:moveTo>
                    <a:pt x="1866690" y="2342652"/>
                  </a:moveTo>
                  <a:lnTo>
                    <a:pt x="1887488" y="2393291"/>
                  </a:lnTo>
                  <a:lnTo>
                    <a:pt x="1840098" y="2412028"/>
                  </a:lnTo>
                  <a:cubicBezTo>
                    <a:pt x="1736774" y="2453321"/>
                    <a:pt x="1640084" y="2493135"/>
                    <a:pt x="1553013" y="2531900"/>
                  </a:cubicBezTo>
                  <a:cubicBezTo>
                    <a:pt x="1462182" y="2572691"/>
                    <a:pt x="1364371" y="2618110"/>
                    <a:pt x="1263822" y="2668275"/>
                  </a:cubicBezTo>
                  <a:lnTo>
                    <a:pt x="1050436" y="2783374"/>
                  </a:lnTo>
                  <a:lnTo>
                    <a:pt x="1022313" y="2735091"/>
                  </a:lnTo>
                  <a:lnTo>
                    <a:pt x="1139549" y="2670106"/>
                  </a:lnTo>
                  <a:cubicBezTo>
                    <a:pt x="1310738" y="2581420"/>
                    <a:pt x="1489289" y="2500060"/>
                    <a:pt x="1666136" y="2425016"/>
                  </a:cubicBezTo>
                  <a:close/>
                  <a:moveTo>
                    <a:pt x="2691412" y="2019045"/>
                  </a:moveTo>
                  <a:lnTo>
                    <a:pt x="2709493" y="2058447"/>
                  </a:lnTo>
                  <a:lnTo>
                    <a:pt x="2515802" y="2143103"/>
                  </a:lnTo>
                  <a:cubicBezTo>
                    <a:pt x="2338903" y="2216486"/>
                    <a:pt x="2163509" y="2284612"/>
                    <a:pt x="1999688" y="2348928"/>
                  </a:cubicBezTo>
                  <a:lnTo>
                    <a:pt x="1967235" y="2361760"/>
                  </a:lnTo>
                  <a:lnTo>
                    <a:pt x="1946919" y="2310047"/>
                  </a:lnTo>
                  <a:lnTo>
                    <a:pt x="2182498" y="2217829"/>
                  </a:lnTo>
                  <a:cubicBezTo>
                    <a:pt x="2346871" y="2154412"/>
                    <a:pt x="2500473" y="2096303"/>
                    <a:pt x="2634236" y="2042495"/>
                  </a:cubicBezTo>
                  <a:close/>
                  <a:moveTo>
                    <a:pt x="3419929" y="1652893"/>
                  </a:moveTo>
                  <a:lnTo>
                    <a:pt x="3435936" y="1679865"/>
                  </a:lnTo>
                  <a:lnTo>
                    <a:pt x="3366230" y="1725659"/>
                  </a:lnTo>
                  <a:cubicBezTo>
                    <a:pt x="3212281" y="1820595"/>
                    <a:pt x="3043056" y="1907857"/>
                    <a:pt x="2868625" y="1988895"/>
                  </a:cubicBezTo>
                  <a:lnTo>
                    <a:pt x="2779467" y="2027864"/>
                  </a:lnTo>
                  <a:lnTo>
                    <a:pt x="2761652" y="1989574"/>
                  </a:lnTo>
                  <a:lnTo>
                    <a:pt x="2818870" y="1964884"/>
                  </a:lnTo>
                  <a:cubicBezTo>
                    <a:pt x="2942679" y="1909918"/>
                    <a:pt x="3080517" y="1845984"/>
                    <a:pt x="3218283" y="1771311"/>
                  </a:cubicBezTo>
                  <a:close/>
                  <a:moveTo>
                    <a:pt x="3856693" y="1280930"/>
                  </a:moveTo>
                  <a:lnTo>
                    <a:pt x="3878857" y="1298486"/>
                  </a:lnTo>
                  <a:lnTo>
                    <a:pt x="3876698" y="1301552"/>
                  </a:lnTo>
                  <a:cubicBezTo>
                    <a:pt x="3781380" y="1419528"/>
                    <a:pt x="3657364" y="1527897"/>
                    <a:pt x="3514716" y="1628110"/>
                  </a:cubicBezTo>
                  <a:lnTo>
                    <a:pt x="3492103" y="1642966"/>
                  </a:lnTo>
                  <a:lnTo>
                    <a:pt x="3475028" y="1614196"/>
                  </a:lnTo>
                  <a:lnTo>
                    <a:pt x="3617263" y="1513296"/>
                  </a:lnTo>
                  <a:cubicBezTo>
                    <a:pt x="3679023" y="1464333"/>
                    <a:pt x="3737239" y="1412242"/>
                    <a:pt x="3790149" y="1356801"/>
                  </a:cubicBezTo>
                  <a:close/>
                  <a:moveTo>
                    <a:pt x="4049529" y="911879"/>
                  </a:moveTo>
                  <a:lnTo>
                    <a:pt x="4075412" y="916031"/>
                  </a:lnTo>
                  <a:lnTo>
                    <a:pt x="4071869" y="931641"/>
                  </a:lnTo>
                  <a:cubicBezTo>
                    <a:pt x="4049346" y="1012031"/>
                    <a:pt x="4013278" y="1094833"/>
                    <a:pt x="3962076" y="1180319"/>
                  </a:cubicBezTo>
                  <a:lnTo>
                    <a:pt x="3914053" y="1248509"/>
                  </a:lnTo>
                  <a:lnTo>
                    <a:pt x="3893587" y="1232095"/>
                  </a:lnTo>
                  <a:lnTo>
                    <a:pt x="3931196" y="1180211"/>
                  </a:lnTo>
                  <a:cubicBezTo>
                    <a:pt x="3971731" y="1117849"/>
                    <a:pt x="4005196" y="1051917"/>
                    <a:pt x="4029829" y="982194"/>
                  </a:cubicBezTo>
                  <a:close/>
                  <a:moveTo>
                    <a:pt x="4087808" y="593511"/>
                  </a:moveTo>
                  <a:lnTo>
                    <a:pt x="4093474" y="622281"/>
                  </a:lnTo>
                  <a:cubicBezTo>
                    <a:pt x="4104254" y="696733"/>
                    <a:pt x="4103603" y="773228"/>
                    <a:pt x="4089935" y="852043"/>
                  </a:cubicBezTo>
                  <a:lnTo>
                    <a:pt x="4087219" y="864013"/>
                  </a:lnTo>
                  <a:lnTo>
                    <a:pt x="4061852" y="860755"/>
                  </a:lnTo>
                  <a:lnTo>
                    <a:pt x="4075471" y="761421"/>
                  </a:lnTo>
                  <a:cubicBezTo>
                    <a:pt x="4078364" y="721499"/>
                    <a:pt x="4078075" y="683239"/>
                    <a:pt x="4074987" y="646404"/>
                  </a:cubicBezTo>
                  <a:lnTo>
                    <a:pt x="4067029" y="597339"/>
                  </a:lnTo>
                  <a:close/>
                  <a:moveTo>
                    <a:pt x="4011395" y="373947"/>
                  </a:moveTo>
                  <a:lnTo>
                    <a:pt x="4028427" y="404785"/>
                  </a:lnTo>
                  <a:cubicBezTo>
                    <a:pt x="4049797" y="451877"/>
                    <a:pt x="4066792" y="499755"/>
                    <a:pt x="4078941" y="548501"/>
                  </a:cubicBezTo>
                  <a:lnTo>
                    <a:pt x="4080499" y="556408"/>
                  </a:lnTo>
                  <a:lnTo>
                    <a:pt x="4060972" y="560005"/>
                  </a:lnTo>
                  <a:lnTo>
                    <a:pt x="4057716" y="539931"/>
                  </a:lnTo>
                  <a:cubicBezTo>
                    <a:pt x="4049418" y="505704"/>
                    <a:pt x="4038706" y="472661"/>
                    <a:pt x="4025964" y="440563"/>
                  </a:cubicBezTo>
                  <a:lnTo>
                    <a:pt x="3997595" y="380051"/>
                  </a:lnTo>
                  <a:close/>
                  <a:moveTo>
                    <a:pt x="3901155" y="197856"/>
                  </a:moveTo>
                  <a:lnTo>
                    <a:pt x="3951662" y="265789"/>
                  </a:lnTo>
                  <a:lnTo>
                    <a:pt x="3997798" y="349324"/>
                  </a:lnTo>
                  <a:lnTo>
                    <a:pt x="3985699" y="354676"/>
                  </a:lnTo>
                  <a:lnTo>
                    <a:pt x="3982036" y="346863"/>
                  </a:lnTo>
                  <a:cubicBezTo>
                    <a:pt x="3965620" y="316415"/>
                    <a:pt x="3947559" y="286672"/>
                    <a:pt x="3928236" y="257395"/>
                  </a:cubicBezTo>
                  <a:lnTo>
                    <a:pt x="3891077" y="204911"/>
                  </a:lnTo>
                  <a:close/>
                  <a:moveTo>
                    <a:pt x="3831079" y="108914"/>
                  </a:moveTo>
                  <a:lnTo>
                    <a:pt x="3851464" y="131023"/>
                  </a:lnTo>
                  <a:lnTo>
                    <a:pt x="3891271" y="184563"/>
                  </a:lnTo>
                  <a:lnTo>
                    <a:pt x="3881402" y="191248"/>
                  </a:lnTo>
                  <a:lnTo>
                    <a:pt x="3866868" y="170720"/>
                  </a:lnTo>
                  <a:lnTo>
                    <a:pt x="3823189" y="115974"/>
                  </a:lnTo>
                  <a:close/>
                  <a:moveTo>
                    <a:pt x="3730658" y="0"/>
                  </a:moveTo>
                  <a:lnTo>
                    <a:pt x="3822781" y="99914"/>
                  </a:lnTo>
                  <a:lnTo>
                    <a:pt x="3814969" y="1056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21"/>
            <p:cNvSpPr/>
            <p:nvPr/>
          </p:nvSpPr>
          <p:spPr bwMode="auto">
            <a:xfrm>
              <a:off x="10527058" y="5580009"/>
              <a:ext cx="471838" cy="430541"/>
            </a:xfrm>
            <a:custGeom>
              <a:avLst/>
              <a:gdLst>
                <a:gd name="T0" fmla="*/ 0 w 537"/>
                <a:gd name="T1" fmla="*/ 490 h 490"/>
                <a:gd name="T2" fmla="*/ 339 w 537"/>
                <a:gd name="T3" fmla="*/ 0 h 490"/>
                <a:gd name="T4" fmla="*/ 537 w 537"/>
                <a:gd name="T5" fmla="*/ 130 h 490"/>
                <a:gd name="T6" fmla="*/ 433 w 537"/>
                <a:gd name="T7" fmla="*/ 426 h 490"/>
                <a:gd name="T8" fmla="*/ 0 w 537"/>
                <a:gd name="T9" fmla="*/ 49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490">
                  <a:moveTo>
                    <a:pt x="0" y="490"/>
                  </a:moveTo>
                  <a:lnTo>
                    <a:pt x="339" y="0"/>
                  </a:lnTo>
                  <a:lnTo>
                    <a:pt x="537" y="130"/>
                  </a:lnTo>
                  <a:lnTo>
                    <a:pt x="433" y="426"/>
                  </a:lnTo>
                  <a:lnTo>
                    <a:pt x="0" y="490"/>
                  </a:lnTo>
                  <a:close/>
                </a:path>
              </a:pathLst>
            </a:custGeom>
            <a:solidFill>
              <a:srgbClr val="089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4" name="Group 8"/>
          <p:cNvGrpSpPr/>
          <p:nvPr/>
        </p:nvGrpSpPr>
        <p:grpSpPr>
          <a:xfrm>
            <a:off x="8643728" y="1935739"/>
            <a:ext cx="173045" cy="149829"/>
            <a:chOff x="9322422" y="1072507"/>
            <a:chExt cx="216149" cy="187150"/>
          </a:xfrm>
        </p:grpSpPr>
        <p:sp>
          <p:nvSpPr>
            <p:cNvPr id="15" name="Freeform 22"/>
            <p:cNvSpPr/>
            <p:nvPr/>
          </p:nvSpPr>
          <p:spPr bwMode="auto">
            <a:xfrm>
              <a:off x="9467400" y="1081292"/>
              <a:ext cx="36024" cy="43054"/>
            </a:xfrm>
            <a:custGeom>
              <a:avLst/>
              <a:gdLst>
                <a:gd name="T0" fmla="*/ 41 w 41"/>
                <a:gd name="T1" fmla="*/ 0 h 49"/>
                <a:gd name="T2" fmla="*/ 0 w 41"/>
                <a:gd name="T3" fmla="*/ 0 h 49"/>
                <a:gd name="T4" fmla="*/ 0 w 41"/>
                <a:gd name="T5" fmla="*/ 16 h 49"/>
                <a:gd name="T6" fmla="*/ 41 w 41"/>
                <a:gd name="T7" fmla="*/ 49 h 49"/>
                <a:gd name="T8" fmla="*/ 41 w 41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9">
                  <a:moveTo>
                    <a:pt x="41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41" y="4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23"/>
            <p:cNvSpPr/>
            <p:nvPr/>
          </p:nvSpPr>
          <p:spPr bwMode="auto">
            <a:xfrm>
              <a:off x="9357568" y="1118194"/>
              <a:ext cx="145856" cy="141463"/>
            </a:xfrm>
            <a:custGeom>
              <a:avLst/>
              <a:gdLst>
                <a:gd name="T0" fmla="*/ 166 w 166"/>
                <a:gd name="T1" fmla="*/ 85 h 161"/>
                <a:gd name="T2" fmla="*/ 166 w 166"/>
                <a:gd name="T3" fmla="*/ 69 h 161"/>
                <a:gd name="T4" fmla="*/ 125 w 166"/>
                <a:gd name="T5" fmla="*/ 36 h 161"/>
                <a:gd name="T6" fmla="*/ 83 w 166"/>
                <a:gd name="T7" fmla="*/ 0 h 161"/>
                <a:gd name="T8" fmla="*/ 0 w 166"/>
                <a:gd name="T9" fmla="*/ 69 h 161"/>
                <a:gd name="T10" fmla="*/ 0 w 166"/>
                <a:gd name="T11" fmla="*/ 161 h 161"/>
                <a:gd name="T12" fmla="*/ 52 w 166"/>
                <a:gd name="T13" fmla="*/ 161 h 161"/>
                <a:gd name="T14" fmla="*/ 52 w 166"/>
                <a:gd name="T15" fmla="*/ 69 h 161"/>
                <a:gd name="T16" fmla="*/ 114 w 166"/>
                <a:gd name="T17" fmla="*/ 69 h 161"/>
                <a:gd name="T18" fmla="*/ 114 w 166"/>
                <a:gd name="T19" fmla="*/ 161 h 161"/>
                <a:gd name="T20" fmla="*/ 166 w 166"/>
                <a:gd name="T21" fmla="*/ 161 h 161"/>
                <a:gd name="T22" fmla="*/ 166 w 166"/>
                <a:gd name="T23" fmla="*/ 8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" h="161">
                  <a:moveTo>
                    <a:pt x="166" y="85"/>
                  </a:moveTo>
                  <a:lnTo>
                    <a:pt x="166" y="69"/>
                  </a:lnTo>
                  <a:lnTo>
                    <a:pt x="125" y="36"/>
                  </a:lnTo>
                  <a:lnTo>
                    <a:pt x="83" y="0"/>
                  </a:lnTo>
                  <a:lnTo>
                    <a:pt x="0" y="69"/>
                  </a:lnTo>
                  <a:lnTo>
                    <a:pt x="0" y="161"/>
                  </a:lnTo>
                  <a:lnTo>
                    <a:pt x="52" y="161"/>
                  </a:lnTo>
                  <a:lnTo>
                    <a:pt x="52" y="69"/>
                  </a:lnTo>
                  <a:lnTo>
                    <a:pt x="114" y="69"/>
                  </a:lnTo>
                  <a:lnTo>
                    <a:pt x="114" y="161"/>
                  </a:lnTo>
                  <a:lnTo>
                    <a:pt x="166" y="161"/>
                  </a:lnTo>
                  <a:lnTo>
                    <a:pt x="166" y="85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24"/>
            <p:cNvSpPr/>
            <p:nvPr/>
          </p:nvSpPr>
          <p:spPr bwMode="auto">
            <a:xfrm>
              <a:off x="9322422" y="1072507"/>
              <a:ext cx="216149" cy="109831"/>
            </a:xfrm>
            <a:custGeom>
              <a:avLst/>
              <a:gdLst>
                <a:gd name="T0" fmla="*/ 40 w 246"/>
                <a:gd name="T1" fmla="*/ 111 h 125"/>
                <a:gd name="T2" fmla="*/ 123 w 246"/>
                <a:gd name="T3" fmla="*/ 45 h 125"/>
                <a:gd name="T4" fmla="*/ 165 w 246"/>
                <a:gd name="T5" fmla="*/ 78 h 125"/>
                <a:gd name="T6" fmla="*/ 206 w 246"/>
                <a:gd name="T7" fmla="*/ 111 h 125"/>
                <a:gd name="T8" fmla="*/ 224 w 246"/>
                <a:gd name="T9" fmla="*/ 125 h 125"/>
                <a:gd name="T10" fmla="*/ 246 w 246"/>
                <a:gd name="T11" fmla="*/ 102 h 125"/>
                <a:gd name="T12" fmla="*/ 206 w 246"/>
                <a:gd name="T13" fmla="*/ 69 h 125"/>
                <a:gd name="T14" fmla="*/ 165 w 246"/>
                <a:gd name="T15" fmla="*/ 36 h 125"/>
                <a:gd name="T16" fmla="*/ 123 w 246"/>
                <a:gd name="T17" fmla="*/ 0 h 125"/>
                <a:gd name="T18" fmla="*/ 0 w 246"/>
                <a:gd name="T19" fmla="*/ 102 h 125"/>
                <a:gd name="T20" fmla="*/ 21 w 246"/>
                <a:gd name="T21" fmla="*/ 125 h 125"/>
                <a:gd name="T22" fmla="*/ 40 w 246"/>
                <a:gd name="T23" fmla="*/ 1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25">
                  <a:moveTo>
                    <a:pt x="40" y="111"/>
                  </a:moveTo>
                  <a:lnTo>
                    <a:pt x="123" y="45"/>
                  </a:lnTo>
                  <a:lnTo>
                    <a:pt x="165" y="78"/>
                  </a:lnTo>
                  <a:lnTo>
                    <a:pt x="206" y="111"/>
                  </a:lnTo>
                  <a:lnTo>
                    <a:pt x="224" y="125"/>
                  </a:lnTo>
                  <a:lnTo>
                    <a:pt x="246" y="102"/>
                  </a:lnTo>
                  <a:lnTo>
                    <a:pt x="206" y="69"/>
                  </a:lnTo>
                  <a:lnTo>
                    <a:pt x="165" y="36"/>
                  </a:lnTo>
                  <a:lnTo>
                    <a:pt x="123" y="0"/>
                  </a:lnTo>
                  <a:lnTo>
                    <a:pt x="0" y="102"/>
                  </a:lnTo>
                  <a:lnTo>
                    <a:pt x="21" y="125"/>
                  </a:lnTo>
                  <a:lnTo>
                    <a:pt x="40" y="111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8" name="Freeform 25"/>
          <p:cNvSpPr/>
          <p:nvPr/>
        </p:nvSpPr>
        <p:spPr bwMode="auto">
          <a:xfrm>
            <a:off x="7984608" y="2172092"/>
            <a:ext cx="545867" cy="191335"/>
          </a:xfrm>
          <a:custGeom>
            <a:avLst/>
            <a:gdLst>
              <a:gd name="T0" fmla="*/ 250 w 328"/>
              <a:gd name="T1" fmla="*/ 65 h 115"/>
              <a:gd name="T2" fmla="*/ 274 w 328"/>
              <a:gd name="T3" fmla="*/ 115 h 115"/>
              <a:gd name="T4" fmla="*/ 165 w 328"/>
              <a:gd name="T5" fmla="*/ 65 h 115"/>
              <a:gd name="T6" fmla="*/ 24 w 328"/>
              <a:gd name="T7" fmla="*/ 33 h 115"/>
              <a:gd name="T8" fmla="*/ 122 w 328"/>
              <a:gd name="T9" fmla="*/ 0 h 115"/>
              <a:gd name="T10" fmla="*/ 308 w 328"/>
              <a:gd name="T11" fmla="*/ 33 h 115"/>
              <a:gd name="T12" fmla="*/ 250 w 328"/>
              <a:gd name="T13" fmla="*/ 6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" h="115">
                <a:moveTo>
                  <a:pt x="250" y="65"/>
                </a:moveTo>
                <a:cubicBezTo>
                  <a:pt x="274" y="115"/>
                  <a:pt x="274" y="115"/>
                  <a:pt x="274" y="115"/>
                </a:cubicBezTo>
                <a:cubicBezTo>
                  <a:pt x="165" y="65"/>
                  <a:pt x="165" y="65"/>
                  <a:pt x="165" y="65"/>
                </a:cubicBezTo>
                <a:cubicBezTo>
                  <a:pt x="102" y="61"/>
                  <a:pt x="44" y="48"/>
                  <a:pt x="24" y="33"/>
                </a:cubicBezTo>
                <a:cubicBezTo>
                  <a:pt x="0" y="15"/>
                  <a:pt x="44" y="0"/>
                  <a:pt x="122" y="0"/>
                </a:cubicBezTo>
                <a:cubicBezTo>
                  <a:pt x="201" y="0"/>
                  <a:pt x="284" y="15"/>
                  <a:pt x="308" y="33"/>
                </a:cubicBezTo>
                <a:cubicBezTo>
                  <a:pt x="328" y="48"/>
                  <a:pt x="302" y="61"/>
                  <a:pt x="250" y="65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9" name="Group 13"/>
          <p:cNvGrpSpPr/>
          <p:nvPr/>
        </p:nvGrpSpPr>
        <p:grpSpPr>
          <a:xfrm>
            <a:off x="7823521" y="2364838"/>
            <a:ext cx="161087" cy="135054"/>
            <a:chOff x="8297910" y="1608487"/>
            <a:chExt cx="201212" cy="168694"/>
          </a:xfrm>
        </p:grpSpPr>
        <p:sp>
          <p:nvSpPr>
            <p:cNvPr id="20" name="Freeform 29"/>
            <p:cNvSpPr/>
            <p:nvPr/>
          </p:nvSpPr>
          <p:spPr bwMode="auto">
            <a:xfrm>
              <a:off x="8297910" y="1725340"/>
              <a:ext cx="201212" cy="51841"/>
            </a:xfrm>
            <a:custGeom>
              <a:avLst/>
              <a:gdLst>
                <a:gd name="T0" fmla="*/ 149 w 229"/>
                <a:gd name="T1" fmla="*/ 31 h 59"/>
                <a:gd name="T2" fmla="*/ 78 w 229"/>
                <a:gd name="T3" fmla="*/ 31 h 59"/>
                <a:gd name="T4" fmla="*/ 78 w 229"/>
                <a:gd name="T5" fmla="*/ 0 h 59"/>
                <a:gd name="T6" fmla="*/ 0 w 229"/>
                <a:gd name="T7" fmla="*/ 0 h 59"/>
                <a:gd name="T8" fmla="*/ 0 w 229"/>
                <a:gd name="T9" fmla="*/ 59 h 59"/>
                <a:gd name="T10" fmla="*/ 229 w 229"/>
                <a:gd name="T11" fmla="*/ 59 h 59"/>
                <a:gd name="T12" fmla="*/ 229 w 229"/>
                <a:gd name="T13" fmla="*/ 0 h 59"/>
                <a:gd name="T14" fmla="*/ 149 w 229"/>
                <a:gd name="T15" fmla="*/ 0 h 59"/>
                <a:gd name="T16" fmla="*/ 149 w 229"/>
                <a:gd name="T17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59">
                  <a:moveTo>
                    <a:pt x="149" y="31"/>
                  </a:moveTo>
                  <a:lnTo>
                    <a:pt x="78" y="31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229" y="59"/>
                  </a:lnTo>
                  <a:lnTo>
                    <a:pt x="229" y="0"/>
                  </a:lnTo>
                  <a:lnTo>
                    <a:pt x="149" y="0"/>
                  </a:lnTo>
                  <a:lnTo>
                    <a:pt x="149" y="31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8378746" y="1725340"/>
              <a:ext cx="37782" cy="16694"/>
            </a:xfrm>
            <a:prstGeom prst="rect">
              <a:avLst/>
            </a:pr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31"/>
            <p:cNvSpPr>
              <a:spLocks noEditPoints="1"/>
            </p:cNvSpPr>
            <p:nvPr/>
          </p:nvSpPr>
          <p:spPr bwMode="auto">
            <a:xfrm>
              <a:off x="8297910" y="1608487"/>
              <a:ext cx="201212" cy="106317"/>
            </a:xfrm>
            <a:custGeom>
              <a:avLst/>
              <a:gdLst>
                <a:gd name="T0" fmla="*/ 170 w 229"/>
                <a:gd name="T1" fmla="*/ 0 h 121"/>
                <a:gd name="T2" fmla="*/ 114 w 229"/>
                <a:gd name="T3" fmla="*/ 0 h 121"/>
                <a:gd name="T4" fmla="*/ 114 w 229"/>
                <a:gd name="T5" fmla="*/ 19 h 121"/>
                <a:gd name="T6" fmla="*/ 151 w 229"/>
                <a:gd name="T7" fmla="*/ 19 h 121"/>
                <a:gd name="T8" fmla="*/ 151 w 229"/>
                <a:gd name="T9" fmla="*/ 43 h 121"/>
                <a:gd name="T10" fmla="*/ 114 w 229"/>
                <a:gd name="T11" fmla="*/ 43 h 121"/>
                <a:gd name="T12" fmla="*/ 114 w 229"/>
                <a:gd name="T13" fmla="*/ 121 h 121"/>
                <a:gd name="T14" fmla="*/ 149 w 229"/>
                <a:gd name="T15" fmla="*/ 121 h 121"/>
                <a:gd name="T16" fmla="*/ 229 w 229"/>
                <a:gd name="T17" fmla="*/ 121 h 121"/>
                <a:gd name="T18" fmla="*/ 229 w 229"/>
                <a:gd name="T19" fmla="*/ 43 h 121"/>
                <a:gd name="T20" fmla="*/ 170 w 229"/>
                <a:gd name="T21" fmla="*/ 43 h 121"/>
                <a:gd name="T22" fmla="*/ 170 w 229"/>
                <a:gd name="T23" fmla="*/ 0 h 121"/>
                <a:gd name="T24" fmla="*/ 114 w 229"/>
                <a:gd name="T25" fmla="*/ 0 h 121"/>
                <a:gd name="T26" fmla="*/ 57 w 229"/>
                <a:gd name="T27" fmla="*/ 0 h 121"/>
                <a:gd name="T28" fmla="*/ 57 w 229"/>
                <a:gd name="T29" fmla="*/ 43 h 121"/>
                <a:gd name="T30" fmla="*/ 0 w 229"/>
                <a:gd name="T31" fmla="*/ 43 h 121"/>
                <a:gd name="T32" fmla="*/ 0 w 229"/>
                <a:gd name="T33" fmla="*/ 121 h 121"/>
                <a:gd name="T34" fmla="*/ 78 w 229"/>
                <a:gd name="T35" fmla="*/ 121 h 121"/>
                <a:gd name="T36" fmla="*/ 114 w 229"/>
                <a:gd name="T37" fmla="*/ 121 h 121"/>
                <a:gd name="T38" fmla="*/ 114 w 229"/>
                <a:gd name="T39" fmla="*/ 43 h 121"/>
                <a:gd name="T40" fmla="*/ 78 w 229"/>
                <a:gd name="T41" fmla="*/ 43 h 121"/>
                <a:gd name="T42" fmla="*/ 78 w 229"/>
                <a:gd name="T43" fmla="*/ 43 h 121"/>
                <a:gd name="T44" fmla="*/ 78 w 229"/>
                <a:gd name="T45" fmla="*/ 19 h 121"/>
                <a:gd name="T46" fmla="*/ 114 w 229"/>
                <a:gd name="T47" fmla="*/ 19 h 121"/>
                <a:gd name="T48" fmla="*/ 114 w 229"/>
                <a:gd name="T4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9" h="121">
                  <a:moveTo>
                    <a:pt x="170" y="0"/>
                  </a:moveTo>
                  <a:lnTo>
                    <a:pt x="114" y="0"/>
                  </a:lnTo>
                  <a:lnTo>
                    <a:pt x="114" y="19"/>
                  </a:lnTo>
                  <a:lnTo>
                    <a:pt x="151" y="19"/>
                  </a:lnTo>
                  <a:lnTo>
                    <a:pt x="151" y="43"/>
                  </a:lnTo>
                  <a:lnTo>
                    <a:pt x="114" y="43"/>
                  </a:lnTo>
                  <a:lnTo>
                    <a:pt x="114" y="121"/>
                  </a:lnTo>
                  <a:lnTo>
                    <a:pt x="149" y="121"/>
                  </a:lnTo>
                  <a:lnTo>
                    <a:pt x="229" y="121"/>
                  </a:lnTo>
                  <a:lnTo>
                    <a:pt x="229" y="43"/>
                  </a:lnTo>
                  <a:lnTo>
                    <a:pt x="170" y="43"/>
                  </a:lnTo>
                  <a:lnTo>
                    <a:pt x="170" y="0"/>
                  </a:lnTo>
                  <a:close/>
                  <a:moveTo>
                    <a:pt x="114" y="0"/>
                  </a:moveTo>
                  <a:lnTo>
                    <a:pt x="57" y="0"/>
                  </a:lnTo>
                  <a:lnTo>
                    <a:pt x="57" y="43"/>
                  </a:lnTo>
                  <a:lnTo>
                    <a:pt x="0" y="43"/>
                  </a:lnTo>
                  <a:lnTo>
                    <a:pt x="0" y="121"/>
                  </a:lnTo>
                  <a:lnTo>
                    <a:pt x="78" y="121"/>
                  </a:lnTo>
                  <a:lnTo>
                    <a:pt x="114" y="121"/>
                  </a:lnTo>
                  <a:lnTo>
                    <a:pt x="114" y="43"/>
                  </a:lnTo>
                  <a:lnTo>
                    <a:pt x="78" y="43"/>
                  </a:lnTo>
                  <a:lnTo>
                    <a:pt x="78" y="43"/>
                  </a:lnTo>
                  <a:lnTo>
                    <a:pt x="78" y="19"/>
                  </a:lnTo>
                  <a:lnTo>
                    <a:pt x="114" y="19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3" name="Freeform 32"/>
          <p:cNvSpPr/>
          <p:nvPr/>
        </p:nvSpPr>
        <p:spPr bwMode="auto">
          <a:xfrm>
            <a:off x="7073657" y="2536472"/>
            <a:ext cx="732981" cy="301071"/>
          </a:xfrm>
          <a:custGeom>
            <a:avLst/>
            <a:gdLst>
              <a:gd name="T0" fmla="*/ 333 w 441"/>
              <a:gd name="T1" fmla="*/ 102 h 181"/>
              <a:gd name="T2" fmla="*/ 356 w 441"/>
              <a:gd name="T3" fmla="*/ 181 h 181"/>
              <a:gd name="T4" fmla="*/ 217 w 441"/>
              <a:gd name="T5" fmla="*/ 102 h 181"/>
              <a:gd name="T6" fmla="*/ 30 w 441"/>
              <a:gd name="T7" fmla="*/ 52 h 181"/>
              <a:gd name="T8" fmla="*/ 170 w 441"/>
              <a:gd name="T9" fmla="*/ 0 h 181"/>
              <a:gd name="T10" fmla="*/ 417 w 441"/>
              <a:gd name="T11" fmla="*/ 52 h 181"/>
              <a:gd name="T12" fmla="*/ 333 w 441"/>
              <a:gd name="T13" fmla="*/ 10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181">
                <a:moveTo>
                  <a:pt x="333" y="102"/>
                </a:moveTo>
                <a:cubicBezTo>
                  <a:pt x="356" y="181"/>
                  <a:pt x="356" y="181"/>
                  <a:pt x="356" y="181"/>
                </a:cubicBezTo>
                <a:cubicBezTo>
                  <a:pt x="217" y="102"/>
                  <a:pt x="217" y="102"/>
                  <a:pt x="217" y="102"/>
                </a:cubicBezTo>
                <a:cubicBezTo>
                  <a:pt x="132" y="95"/>
                  <a:pt x="54" y="76"/>
                  <a:pt x="30" y="52"/>
                </a:cubicBezTo>
                <a:cubicBezTo>
                  <a:pt x="0" y="23"/>
                  <a:pt x="63" y="0"/>
                  <a:pt x="170" y="0"/>
                </a:cubicBezTo>
                <a:cubicBezTo>
                  <a:pt x="277" y="0"/>
                  <a:pt x="387" y="23"/>
                  <a:pt x="417" y="52"/>
                </a:cubicBezTo>
                <a:cubicBezTo>
                  <a:pt x="441" y="76"/>
                  <a:pt x="405" y="95"/>
                  <a:pt x="333" y="102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" name="Freeform 36"/>
          <p:cNvSpPr/>
          <p:nvPr/>
        </p:nvSpPr>
        <p:spPr bwMode="auto">
          <a:xfrm>
            <a:off x="6060708" y="3098519"/>
            <a:ext cx="879296" cy="339760"/>
          </a:xfrm>
          <a:custGeom>
            <a:avLst/>
            <a:gdLst>
              <a:gd name="T0" fmla="*/ 393 w 529"/>
              <a:gd name="T1" fmla="*/ 116 h 204"/>
              <a:gd name="T2" fmla="*/ 408 w 529"/>
              <a:gd name="T3" fmla="*/ 204 h 204"/>
              <a:gd name="T4" fmla="*/ 251 w 529"/>
              <a:gd name="T5" fmla="*/ 116 h 204"/>
              <a:gd name="T6" fmla="*/ 31 w 529"/>
              <a:gd name="T7" fmla="*/ 59 h 204"/>
              <a:gd name="T8" fmla="*/ 210 w 529"/>
              <a:gd name="T9" fmla="*/ 0 h 204"/>
              <a:gd name="T10" fmla="*/ 503 w 529"/>
              <a:gd name="T11" fmla="*/ 59 h 204"/>
              <a:gd name="T12" fmla="*/ 393 w 529"/>
              <a:gd name="T13" fmla="*/ 11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9" h="204">
                <a:moveTo>
                  <a:pt x="393" y="116"/>
                </a:moveTo>
                <a:cubicBezTo>
                  <a:pt x="408" y="204"/>
                  <a:pt x="408" y="204"/>
                  <a:pt x="408" y="204"/>
                </a:cubicBezTo>
                <a:cubicBezTo>
                  <a:pt x="251" y="116"/>
                  <a:pt x="251" y="116"/>
                  <a:pt x="251" y="116"/>
                </a:cubicBezTo>
                <a:cubicBezTo>
                  <a:pt x="148" y="108"/>
                  <a:pt x="57" y="86"/>
                  <a:pt x="31" y="59"/>
                </a:cubicBezTo>
                <a:cubicBezTo>
                  <a:pt x="0" y="27"/>
                  <a:pt x="80" y="0"/>
                  <a:pt x="210" y="0"/>
                </a:cubicBezTo>
                <a:cubicBezTo>
                  <a:pt x="340" y="0"/>
                  <a:pt x="472" y="27"/>
                  <a:pt x="503" y="59"/>
                </a:cubicBezTo>
                <a:cubicBezTo>
                  <a:pt x="529" y="86"/>
                  <a:pt x="481" y="108"/>
                  <a:pt x="393" y="116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 40"/>
          <p:cNvSpPr>
            <a:spLocks noEditPoints="1"/>
          </p:cNvSpPr>
          <p:nvPr/>
        </p:nvSpPr>
        <p:spPr bwMode="auto">
          <a:xfrm>
            <a:off x="6897094" y="2841061"/>
            <a:ext cx="146315" cy="147721"/>
          </a:xfrm>
          <a:custGeom>
            <a:avLst/>
            <a:gdLst>
              <a:gd name="T0" fmla="*/ 66 w 88"/>
              <a:gd name="T1" fmla="*/ 83 h 89"/>
              <a:gd name="T2" fmla="*/ 82 w 88"/>
              <a:gd name="T3" fmla="*/ 67 h 89"/>
              <a:gd name="T4" fmla="*/ 87 w 88"/>
              <a:gd name="T5" fmla="*/ 53 h 89"/>
              <a:gd name="T6" fmla="*/ 87 w 88"/>
              <a:gd name="T7" fmla="*/ 36 h 89"/>
              <a:gd name="T8" fmla="*/ 82 w 88"/>
              <a:gd name="T9" fmla="*/ 22 h 89"/>
              <a:gd name="T10" fmla="*/ 66 w 88"/>
              <a:gd name="T11" fmla="*/ 6 h 89"/>
              <a:gd name="T12" fmla="*/ 60 w 88"/>
              <a:gd name="T13" fmla="*/ 3 h 89"/>
              <a:gd name="T14" fmla="*/ 47 w 88"/>
              <a:gd name="T15" fmla="*/ 0 h 89"/>
              <a:gd name="T16" fmla="*/ 49 w 88"/>
              <a:gd name="T17" fmla="*/ 5 h 89"/>
              <a:gd name="T18" fmla="*/ 54 w 88"/>
              <a:gd name="T19" fmla="*/ 5 h 89"/>
              <a:gd name="T20" fmla="*/ 59 w 88"/>
              <a:gd name="T21" fmla="*/ 6 h 89"/>
              <a:gd name="T22" fmla="*/ 58 w 88"/>
              <a:gd name="T23" fmla="*/ 7 h 89"/>
              <a:gd name="T24" fmla="*/ 51 w 88"/>
              <a:gd name="T25" fmla="*/ 10 h 89"/>
              <a:gd name="T26" fmla="*/ 52 w 88"/>
              <a:gd name="T27" fmla="*/ 14 h 89"/>
              <a:gd name="T28" fmla="*/ 56 w 88"/>
              <a:gd name="T29" fmla="*/ 17 h 89"/>
              <a:gd name="T30" fmla="*/ 62 w 88"/>
              <a:gd name="T31" fmla="*/ 9 h 89"/>
              <a:gd name="T32" fmla="*/ 67 w 88"/>
              <a:gd name="T33" fmla="*/ 10 h 89"/>
              <a:gd name="T34" fmla="*/ 71 w 88"/>
              <a:gd name="T35" fmla="*/ 12 h 89"/>
              <a:gd name="T36" fmla="*/ 73 w 88"/>
              <a:gd name="T37" fmla="*/ 18 h 89"/>
              <a:gd name="T38" fmla="*/ 71 w 88"/>
              <a:gd name="T39" fmla="*/ 21 h 89"/>
              <a:gd name="T40" fmla="*/ 69 w 88"/>
              <a:gd name="T41" fmla="*/ 19 h 89"/>
              <a:gd name="T42" fmla="*/ 63 w 88"/>
              <a:gd name="T43" fmla="*/ 20 h 89"/>
              <a:gd name="T44" fmla="*/ 67 w 88"/>
              <a:gd name="T45" fmla="*/ 22 h 89"/>
              <a:gd name="T46" fmla="*/ 58 w 88"/>
              <a:gd name="T47" fmla="*/ 26 h 89"/>
              <a:gd name="T48" fmla="*/ 53 w 88"/>
              <a:gd name="T49" fmla="*/ 29 h 89"/>
              <a:gd name="T50" fmla="*/ 48 w 88"/>
              <a:gd name="T51" fmla="*/ 34 h 89"/>
              <a:gd name="T52" fmla="*/ 51 w 88"/>
              <a:gd name="T53" fmla="*/ 53 h 89"/>
              <a:gd name="T54" fmla="*/ 56 w 88"/>
              <a:gd name="T55" fmla="*/ 54 h 89"/>
              <a:gd name="T56" fmla="*/ 61 w 88"/>
              <a:gd name="T57" fmla="*/ 56 h 89"/>
              <a:gd name="T58" fmla="*/ 69 w 88"/>
              <a:gd name="T59" fmla="*/ 60 h 89"/>
              <a:gd name="T60" fmla="*/ 73 w 88"/>
              <a:gd name="T61" fmla="*/ 64 h 89"/>
              <a:gd name="T62" fmla="*/ 80 w 88"/>
              <a:gd name="T63" fmla="*/ 67 h 89"/>
              <a:gd name="T64" fmla="*/ 50 w 88"/>
              <a:gd name="T65" fmla="*/ 78 h 89"/>
              <a:gd name="T66" fmla="*/ 0 w 88"/>
              <a:gd name="T67" fmla="*/ 38 h 89"/>
              <a:gd name="T68" fmla="*/ 1 w 88"/>
              <a:gd name="T69" fmla="*/ 56 h 89"/>
              <a:gd name="T70" fmla="*/ 9 w 88"/>
              <a:gd name="T71" fmla="*/ 72 h 89"/>
              <a:gd name="T72" fmla="*/ 28 w 88"/>
              <a:gd name="T73" fmla="*/ 86 h 89"/>
              <a:gd name="T74" fmla="*/ 45 w 88"/>
              <a:gd name="T75" fmla="*/ 71 h 89"/>
              <a:gd name="T76" fmla="*/ 43 w 88"/>
              <a:gd name="T77" fmla="*/ 63 h 89"/>
              <a:gd name="T78" fmla="*/ 45 w 88"/>
              <a:gd name="T79" fmla="*/ 57 h 89"/>
              <a:gd name="T80" fmla="*/ 40 w 88"/>
              <a:gd name="T81" fmla="*/ 55 h 89"/>
              <a:gd name="T82" fmla="*/ 34 w 88"/>
              <a:gd name="T83" fmla="*/ 51 h 89"/>
              <a:gd name="T84" fmla="*/ 25 w 88"/>
              <a:gd name="T85" fmla="*/ 47 h 89"/>
              <a:gd name="T86" fmla="*/ 21 w 88"/>
              <a:gd name="T87" fmla="*/ 40 h 89"/>
              <a:gd name="T88" fmla="*/ 19 w 88"/>
              <a:gd name="T89" fmla="*/ 39 h 89"/>
              <a:gd name="T90" fmla="*/ 19 w 88"/>
              <a:gd name="T91" fmla="*/ 40 h 89"/>
              <a:gd name="T92" fmla="*/ 16 w 88"/>
              <a:gd name="T93" fmla="*/ 33 h 89"/>
              <a:gd name="T94" fmla="*/ 16 w 88"/>
              <a:gd name="T95" fmla="*/ 26 h 89"/>
              <a:gd name="T96" fmla="*/ 19 w 88"/>
              <a:gd name="T97" fmla="*/ 18 h 89"/>
              <a:gd name="T98" fmla="*/ 18 w 88"/>
              <a:gd name="T99" fmla="*/ 13 h 89"/>
              <a:gd name="T100" fmla="*/ 39 w 88"/>
              <a:gd name="T101" fmla="*/ 3 h 89"/>
              <a:gd name="T102" fmla="*/ 47 w 88"/>
              <a:gd name="T103" fmla="*/ 0 h 89"/>
              <a:gd name="T104" fmla="*/ 27 w 88"/>
              <a:gd name="T105" fmla="*/ 3 h 89"/>
              <a:gd name="T106" fmla="*/ 13 w 88"/>
              <a:gd name="T107" fmla="*/ 13 h 89"/>
              <a:gd name="T108" fmla="*/ 3 w 88"/>
              <a:gd name="T109" fmla="*/ 28 h 89"/>
              <a:gd name="T110" fmla="*/ 47 w 88"/>
              <a:gd name="T111" fmla="*/ 56 h 89"/>
              <a:gd name="T112" fmla="*/ 40 w 88"/>
              <a:gd name="T113" fmla="*/ 49 h 89"/>
              <a:gd name="T114" fmla="*/ 39 w 88"/>
              <a:gd name="T115" fmla="*/ 45 h 89"/>
              <a:gd name="T116" fmla="*/ 31 w 88"/>
              <a:gd name="T117" fmla="*/ 46 h 89"/>
              <a:gd name="T118" fmla="*/ 35 w 88"/>
              <a:gd name="T119" fmla="*/ 37 h 89"/>
              <a:gd name="T120" fmla="*/ 43 w 88"/>
              <a:gd name="T121" fmla="*/ 37 h 89"/>
              <a:gd name="T122" fmla="*/ 46 w 88"/>
              <a:gd name="T123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8" h="89">
                <a:moveTo>
                  <a:pt x="47" y="89"/>
                </a:moveTo>
                <a:cubicBezTo>
                  <a:pt x="49" y="89"/>
                  <a:pt x="52" y="88"/>
                  <a:pt x="54" y="88"/>
                </a:cubicBezTo>
                <a:cubicBezTo>
                  <a:pt x="55" y="87"/>
                  <a:pt x="57" y="87"/>
                  <a:pt x="58" y="86"/>
                </a:cubicBezTo>
                <a:cubicBezTo>
                  <a:pt x="59" y="86"/>
                  <a:pt x="59" y="86"/>
                  <a:pt x="60" y="86"/>
                </a:cubicBezTo>
                <a:cubicBezTo>
                  <a:pt x="61" y="85"/>
                  <a:pt x="63" y="85"/>
                  <a:pt x="64" y="84"/>
                </a:cubicBezTo>
                <a:cubicBezTo>
                  <a:pt x="65" y="84"/>
                  <a:pt x="65" y="83"/>
                  <a:pt x="66" y="83"/>
                </a:cubicBezTo>
                <a:cubicBezTo>
                  <a:pt x="69" y="81"/>
                  <a:pt x="71" y="79"/>
                  <a:pt x="74" y="77"/>
                </a:cubicBezTo>
                <a:cubicBezTo>
                  <a:pt x="74" y="77"/>
                  <a:pt x="75" y="76"/>
                  <a:pt x="75" y="76"/>
                </a:cubicBezTo>
                <a:cubicBezTo>
                  <a:pt x="76" y="75"/>
                  <a:pt x="76" y="75"/>
                  <a:pt x="77" y="74"/>
                </a:cubicBezTo>
                <a:cubicBezTo>
                  <a:pt x="77" y="73"/>
                  <a:pt x="78" y="73"/>
                  <a:pt x="79" y="72"/>
                </a:cubicBezTo>
                <a:cubicBezTo>
                  <a:pt x="80" y="71"/>
                  <a:pt x="81" y="69"/>
                  <a:pt x="82" y="68"/>
                </a:cubicBezTo>
                <a:cubicBezTo>
                  <a:pt x="82" y="67"/>
                  <a:pt x="82" y="67"/>
                  <a:pt x="82" y="67"/>
                </a:cubicBezTo>
                <a:cubicBezTo>
                  <a:pt x="83" y="66"/>
                  <a:pt x="83" y="65"/>
                  <a:pt x="83" y="65"/>
                </a:cubicBezTo>
                <a:cubicBezTo>
                  <a:pt x="84" y="64"/>
                  <a:pt x="84" y="64"/>
                  <a:pt x="84" y="64"/>
                </a:cubicBezTo>
                <a:cubicBezTo>
                  <a:pt x="84" y="63"/>
                  <a:pt x="84" y="62"/>
                  <a:pt x="85" y="62"/>
                </a:cubicBezTo>
                <a:cubicBezTo>
                  <a:pt x="85" y="61"/>
                  <a:pt x="85" y="60"/>
                  <a:pt x="86" y="60"/>
                </a:cubicBezTo>
                <a:cubicBezTo>
                  <a:pt x="86" y="58"/>
                  <a:pt x="86" y="57"/>
                  <a:pt x="87" y="56"/>
                </a:cubicBezTo>
                <a:cubicBezTo>
                  <a:pt x="87" y="55"/>
                  <a:pt x="87" y="54"/>
                  <a:pt x="87" y="53"/>
                </a:cubicBezTo>
                <a:cubicBezTo>
                  <a:pt x="87" y="53"/>
                  <a:pt x="88" y="52"/>
                  <a:pt x="88" y="51"/>
                </a:cubicBezTo>
                <a:cubicBezTo>
                  <a:pt x="88" y="50"/>
                  <a:pt x="88" y="50"/>
                  <a:pt x="88" y="49"/>
                </a:cubicBezTo>
                <a:cubicBezTo>
                  <a:pt x="88" y="47"/>
                  <a:pt x="88" y="46"/>
                  <a:pt x="88" y="44"/>
                </a:cubicBezTo>
                <a:cubicBezTo>
                  <a:pt x="88" y="43"/>
                  <a:pt x="88" y="41"/>
                  <a:pt x="88" y="40"/>
                </a:cubicBezTo>
                <a:cubicBezTo>
                  <a:pt x="88" y="39"/>
                  <a:pt x="88" y="38"/>
                  <a:pt x="88" y="38"/>
                </a:cubicBezTo>
                <a:cubicBezTo>
                  <a:pt x="88" y="37"/>
                  <a:pt x="87" y="36"/>
                  <a:pt x="87" y="36"/>
                </a:cubicBezTo>
                <a:cubicBezTo>
                  <a:pt x="87" y="35"/>
                  <a:pt x="87" y="34"/>
                  <a:pt x="87" y="33"/>
                </a:cubicBezTo>
                <a:cubicBezTo>
                  <a:pt x="86" y="32"/>
                  <a:pt x="86" y="31"/>
                  <a:pt x="86" y="29"/>
                </a:cubicBezTo>
                <a:cubicBezTo>
                  <a:pt x="85" y="29"/>
                  <a:pt x="85" y="29"/>
                  <a:pt x="85" y="28"/>
                </a:cubicBezTo>
                <a:cubicBezTo>
                  <a:pt x="85" y="27"/>
                  <a:pt x="84" y="26"/>
                  <a:pt x="84" y="25"/>
                </a:cubicBezTo>
                <a:cubicBezTo>
                  <a:pt x="84" y="25"/>
                  <a:pt x="84" y="25"/>
                  <a:pt x="83" y="24"/>
                </a:cubicBezTo>
                <a:cubicBezTo>
                  <a:pt x="83" y="24"/>
                  <a:pt x="83" y="23"/>
                  <a:pt x="82" y="22"/>
                </a:cubicBezTo>
                <a:cubicBezTo>
                  <a:pt x="81" y="21"/>
                  <a:pt x="80" y="19"/>
                  <a:pt x="79" y="17"/>
                </a:cubicBezTo>
                <a:cubicBezTo>
                  <a:pt x="78" y="16"/>
                  <a:pt x="77" y="15"/>
                  <a:pt x="77" y="15"/>
                </a:cubicBezTo>
                <a:cubicBezTo>
                  <a:pt x="76" y="14"/>
                  <a:pt x="76" y="14"/>
                  <a:pt x="75" y="13"/>
                </a:cubicBezTo>
                <a:cubicBezTo>
                  <a:pt x="75" y="13"/>
                  <a:pt x="74" y="12"/>
                  <a:pt x="74" y="12"/>
                </a:cubicBezTo>
                <a:cubicBezTo>
                  <a:pt x="73" y="11"/>
                  <a:pt x="72" y="10"/>
                  <a:pt x="71" y="9"/>
                </a:cubicBezTo>
                <a:cubicBezTo>
                  <a:pt x="69" y="8"/>
                  <a:pt x="68" y="7"/>
                  <a:pt x="66" y="6"/>
                </a:cubicBezTo>
                <a:cubicBezTo>
                  <a:pt x="65" y="6"/>
                  <a:pt x="65" y="5"/>
                  <a:pt x="64" y="5"/>
                </a:cubicBezTo>
                <a:cubicBezTo>
                  <a:pt x="64" y="5"/>
                  <a:pt x="64" y="5"/>
                  <a:pt x="63" y="5"/>
                </a:cubicBezTo>
                <a:cubicBezTo>
                  <a:pt x="63" y="4"/>
                  <a:pt x="63" y="4"/>
                  <a:pt x="62" y="4"/>
                </a:cubicBezTo>
                <a:cubicBezTo>
                  <a:pt x="62" y="4"/>
                  <a:pt x="62" y="4"/>
                  <a:pt x="62" y="4"/>
                </a:cubicBezTo>
                <a:cubicBezTo>
                  <a:pt x="61" y="4"/>
                  <a:pt x="61" y="3"/>
                  <a:pt x="60" y="3"/>
                </a:cubicBezTo>
                <a:cubicBezTo>
                  <a:pt x="60" y="3"/>
                  <a:pt x="60" y="3"/>
                  <a:pt x="60" y="3"/>
                </a:cubicBezTo>
                <a:cubicBezTo>
                  <a:pt x="60" y="3"/>
                  <a:pt x="59" y="3"/>
                  <a:pt x="58" y="3"/>
                </a:cubicBezTo>
                <a:cubicBezTo>
                  <a:pt x="58" y="3"/>
                  <a:pt x="58" y="2"/>
                  <a:pt x="58" y="2"/>
                </a:cubicBezTo>
                <a:cubicBezTo>
                  <a:pt x="57" y="2"/>
                  <a:pt x="55" y="2"/>
                  <a:pt x="54" y="1"/>
                </a:cubicBezTo>
                <a:cubicBezTo>
                  <a:pt x="54" y="1"/>
                  <a:pt x="53" y="1"/>
                  <a:pt x="53" y="1"/>
                </a:cubicBezTo>
                <a:cubicBezTo>
                  <a:pt x="53" y="1"/>
                  <a:pt x="52" y="1"/>
                  <a:pt x="52" y="1"/>
                </a:cubicBezTo>
                <a:cubicBezTo>
                  <a:pt x="50" y="1"/>
                  <a:pt x="49" y="0"/>
                  <a:pt x="47" y="0"/>
                </a:cubicBezTo>
                <a:cubicBezTo>
                  <a:pt x="47" y="3"/>
                  <a:pt x="47" y="3"/>
                  <a:pt x="47" y="3"/>
                </a:cubicBezTo>
                <a:cubicBezTo>
                  <a:pt x="49" y="3"/>
                  <a:pt x="51" y="3"/>
                  <a:pt x="52" y="3"/>
                </a:cubicBezTo>
                <a:cubicBezTo>
                  <a:pt x="52" y="4"/>
                  <a:pt x="52" y="3"/>
                  <a:pt x="51" y="4"/>
                </a:cubicBezTo>
                <a:cubicBezTo>
                  <a:pt x="51" y="4"/>
                  <a:pt x="51" y="4"/>
                  <a:pt x="51" y="4"/>
                </a:cubicBezTo>
                <a:cubicBezTo>
                  <a:pt x="50" y="4"/>
                  <a:pt x="49" y="4"/>
                  <a:pt x="48" y="4"/>
                </a:cubicBezTo>
                <a:cubicBezTo>
                  <a:pt x="48" y="4"/>
                  <a:pt x="49" y="4"/>
                  <a:pt x="49" y="5"/>
                </a:cubicBezTo>
                <a:cubicBezTo>
                  <a:pt x="50" y="5"/>
                  <a:pt x="50" y="5"/>
                  <a:pt x="51" y="5"/>
                </a:cubicBezTo>
                <a:cubicBezTo>
                  <a:pt x="52" y="5"/>
                  <a:pt x="52" y="5"/>
                  <a:pt x="53" y="5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4"/>
                  <a:pt x="53" y="4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4" y="4"/>
                  <a:pt x="54" y="5"/>
                </a:cubicBezTo>
                <a:cubicBezTo>
                  <a:pt x="55" y="5"/>
                  <a:pt x="55" y="5"/>
                  <a:pt x="56" y="4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4"/>
                  <a:pt x="57" y="5"/>
                  <a:pt x="58" y="5"/>
                </a:cubicBezTo>
                <a:cubicBezTo>
                  <a:pt x="59" y="5"/>
                  <a:pt x="60" y="6"/>
                  <a:pt x="61" y="6"/>
                </a:cubicBezTo>
                <a:cubicBezTo>
                  <a:pt x="61" y="6"/>
                  <a:pt x="60" y="6"/>
                  <a:pt x="60" y="6"/>
                </a:cubicBezTo>
                <a:cubicBezTo>
                  <a:pt x="60" y="6"/>
                  <a:pt x="60" y="6"/>
                  <a:pt x="59" y="6"/>
                </a:cubicBezTo>
                <a:cubicBezTo>
                  <a:pt x="59" y="6"/>
                  <a:pt x="60" y="7"/>
                  <a:pt x="60" y="7"/>
                </a:cubicBezTo>
                <a:cubicBezTo>
                  <a:pt x="61" y="7"/>
                  <a:pt x="61" y="7"/>
                  <a:pt x="61" y="8"/>
                </a:cubicBezTo>
                <a:cubicBezTo>
                  <a:pt x="61" y="9"/>
                  <a:pt x="60" y="8"/>
                  <a:pt x="60" y="8"/>
                </a:cubicBezTo>
                <a:cubicBezTo>
                  <a:pt x="59" y="8"/>
                  <a:pt x="58" y="9"/>
                  <a:pt x="57" y="8"/>
                </a:cubicBezTo>
                <a:cubicBezTo>
                  <a:pt x="57" y="7"/>
                  <a:pt x="58" y="7"/>
                  <a:pt x="58" y="7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7" y="7"/>
                  <a:pt x="57" y="7"/>
                </a:cubicBezTo>
                <a:cubicBezTo>
                  <a:pt x="57" y="7"/>
                  <a:pt x="57" y="8"/>
                  <a:pt x="56" y="8"/>
                </a:cubicBezTo>
                <a:cubicBezTo>
                  <a:pt x="56" y="8"/>
                  <a:pt x="56" y="8"/>
                  <a:pt x="55" y="8"/>
                </a:cubicBezTo>
                <a:cubicBezTo>
                  <a:pt x="55" y="8"/>
                  <a:pt x="54" y="8"/>
                  <a:pt x="54" y="9"/>
                </a:cubicBezTo>
                <a:cubicBezTo>
                  <a:pt x="53" y="9"/>
                  <a:pt x="53" y="9"/>
                  <a:pt x="53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0" y="10"/>
                  <a:pt x="50" y="10"/>
                  <a:pt x="49" y="11"/>
                </a:cubicBezTo>
                <a:cubicBezTo>
                  <a:pt x="49" y="11"/>
                  <a:pt x="49" y="11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3"/>
                  <a:pt x="50" y="13"/>
                  <a:pt x="50" y="13"/>
                </a:cubicBezTo>
                <a:cubicBezTo>
                  <a:pt x="51" y="13"/>
                  <a:pt x="51" y="14"/>
                  <a:pt x="52" y="14"/>
                </a:cubicBezTo>
                <a:cubicBezTo>
                  <a:pt x="52" y="14"/>
                  <a:pt x="53" y="15"/>
                  <a:pt x="53" y="15"/>
                </a:cubicBezTo>
                <a:cubicBezTo>
                  <a:pt x="54" y="15"/>
                  <a:pt x="55" y="15"/>
                  <a:pt x="55" y="15"/>
                </a:cubicBezTo>
                <a:cubicBezTo>
                  <a:pt x="55" y="16"/>
                  <a:pt x="54" y="16"/>
                  <a:pt x="54" y="16"/>
                </a:cubicBezTo>
                <a:cubicBezTo>
                  <a:pt x="55" y="17"/>
                  <a:pt x="54" y="17"/>
                  <a:pt x="54" y="17"/>
                </a:cubicBezTo>
                <a:cubicBezTo>
                  <a:pt x="54" y="18"/>
                  <a:pt x="54" y="18"/>
                  <a:pt x="55" y="18"/>
                </a:cubicBezTo>
                <a:cubicBezTo>
                  <a:pt x="55" y="18"/>
                  <a:pt x="56" y="18"/>
                  <a:pt x="56" y="17"/>
                </a:cubicBezTo>
                <a:cubicBezTo>
                  <a:pt x="56" y="17"/>
                  <a:pt x="56" y="16"/>
                  <a:pt x="57" y="15"/>
                </a:cubicBezTo>
                <a:cubicBezTo>
                  <a:pt x="59" y="15"/>
                  <a:pt x="61" y="14"/>
                  <a:pt x="61" y="12"/>
                </a:cubicBezTo>
                <a:cubicBezTo>
                  <a:pt x="61" y="12"/>
                  <a:pt x="61" y="12"/>
                  <a:pt x="61" y="11"/>
                </a:cubicBezTo>
                <a:cubicBezTo>
                  <a:pt x="61" y="11"/>
                  <a:pt x="61" y="11"/>
                  <a:pt x="61" y="10"/>
                </a:cubicBezTo>
                <a:cubicBezTo>
                  <a:pt x="61" y="10"/>
                  <a:pt x="62" y="10"/>
                  <a:pt x="62" y="10"/>
                </a:cubicBezTo>
                <a:cubicBezTo>
                  <a:pt x="62" y="9"/>
                  <a:pt x="62" y="9"/>
                  <a:pt x="62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9"/>
                  <a:pt x="64" y="9"/>
                  <a:pt x="64" y="9"/>
                </a:cubicBezTo>
                <a:cubicBezTo>
                  <a:pt x="65" y="9"/>
                  <a:pt x="65" y="9"/>
                  <a:pt x="65" y="9"/>
                </a:cubicBezTo>
                <a:cubicBezTo>
                  <a:pt x="66" y="9"/>
                  <a:pt x="66" y="10"/>
                  <a:pt x="66" y="10"/>
                </a:cubicBezTo>
                <a:cubicBezTo>
                  <a:pt x="66" y="10"/>
                  <a:pt x="67" y="10"/>
                  <a:pt x="67" y="10"/>
                </a:cubicBezTo>
                <a:cubicBezTo>
                  <a:pt x="67" y="11"/>
                  <a:pt x="66" y="11"/>
                  <a:pt x="66" y="11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2"/>
                  <a:pt x="67" y="12"/>
                  <a:pt x="67" y="12"/>
                </a:cubicBezTo>
                <a:cubicBezTo>
                  <a:pt x="68" y="12"/>
                  <a:pt x="68" y="12"/>
                  <a:pt x="68" y="12"/>
                </a:cubicBezTo>
                <a:cubicBezTo>
                  <a:pt x="69" y="12"/>
                  <a:pt x="69" y="11"/>
                  <a:pt x="69" y="11"/>
                </a:cubicBezTo>
                <a:cubicBezTo>
                  <a:pt x="70" y="11"/>
                  <a:pt x="70" y="12"/>
                  <a:pt x="71" y="12"/>
                </a:cubicBezTo>
                <a:cubicBezTo>
                  <a:pt x="71" y="12"/>
                  <a:pt x="71" y="13"/>
                  <a:pt x="71" y="13"/>
                </a:cubicBezTo>
                <a:cubicBezTo>
                  <a:pt x="71" y="13"/>
                  <a:pt x="71" y="14"/>
                  <a:pt x="71" y="14"/>
                </a:cubicBezTo>
                <a:cubicBezTo>
                  <a:pt x="71" y="15"/>
                  <a:pt x="72" y="15"/>
                  <a:pt x="72" y="15"/>
                </a:cubicBezTo>
                <a:cubicBezTo>
                  <a:pt x="73" y="15"/>
                  <a:pt x="73" y="16"/>
                  <a:pt x="73" y="16"/>
                </a:cubicBezTo>
                <a:cubicBezTo>
                  <a:pt x="73" y="16"/>
                  <a:pt x="73" y="16"/>
                  <a:pt x="73" y="17"/>
                </a:cubicBezTo>
                <a:cubicBezTo>
                  <a:pt x="73" y="17"/>
                  <a:pt x="73" y="17"/>
                  <a:pt x="73" y="18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20"/>
                  <a:pt x="73" y="19"/>
                  <a:pt x="73" y="20"/>
                </a:cubicBezTo>
                <a:cubicBezTo>
                  <a:pt x="74" y="20"/>
                  <a:pt x="73" y="20"/>
                  <a:pt x="73" y="21"/>
                </a:cubicBezTo>
                <a:cubicBezTo>
                  <a:pt x="74" y="21"/>
                  <a:pt x="74" y="22"/>
                  <a:pt x="73" y="22"/>
                </a:cubicBezTo>
                <a:cubicBezTo>
                  <a:pt x="73" y="22"/>
                  <a:pt x="73" y="22"/>
                  <a:pt x="72" y="22"/>
                </a:cubicBezTo>
                <a:cubicBezTo>
                  <a:pt x="72" y="22"/>
                  <a:pt x="72" y="22"/>
                  <a:pt x="71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0" y="21"/>
                  <a:pt x="69" y="21"/>
                  <a:pt x="69" y="21"/>
                </a:cubicBezTo>
                <a:cubicBezTo>
                  <a:pt x="70" y="20"/>
                  <a:pt x="70" y="20"/>
                  <a:pt x="71" y="19"/>
                </a:cubicBezTo>
                <a:cubicBezTo>
                  <a:pt x="71" y="19"/>
                  <a:pt x="72" y="19"/>
                  <a:pt x="72" y="18"/>
                </a:cubicBezTo>
                <a:cubicBezTo>
                  <a:pt x="71" y="18"/>
                  <a:pt x="71" y="18"/>
                  <a:pt x="70" y="18"/>
                </a:cubicBezTo>
                <a:cubicBezTo>
                  <a:pt x="70" y="19"/>
                  <a:pt x="69" y="19"/>
                  <a:pt x="69" y="19"/>
                </a:cubicBezTo>
                <a:cubicBezTo>
                  <a:pt x="68" y="19"/>
                  <a:pt x="67" y="19"/>
                  <a:pt x="67" y="19"/>
                </a:cubicBezTo>
                <a:cubicBezTo>
                  <a:pt x="66" y="20"/>
                  <a:pt x="67" y="19"/>
                  <a:pt x="67" y="20"/>
                </a:cubicBezTo>
                <a:cubicBezTo>
                  <a:pt x="67" y="20"/>
                  <a:pt x="67" y="20"/>
                  <a:pt x="66" y="20"/>
                </a:cubicBezTo>
                <a:cubicBezTo>
                  <a:pt x="66" y="20"/>
                  <a:pt x="66" y="19"/>
                  <a:pt x="66" y="19"/>
                </a:cubicBezTo>
                <a:cubicBezTo>
                  <a:pt x="66" y="19"/>
                  <a:pt x="65" y="19"/>
                  <a:pt x="64" y="19"/>
                </a:cubicBezTo>
                <a:cubicBezTo>
                  <a:pt x="64" y="19"/>
                  <a:pt x="64" y="19"/>
                  <a:pt x="63" y="20"/>
                </a:cubicBezTo>
                <a:cubicBezTo>
                  <a:pt x="64" y="20"/>
                  <a:pt x="65" y="20"/>
                  <a:pt x="65" y="20"/>
                </a:cubicBezTo>
                <a:cubicBezTo>
                  <a:pt x="65" y="21"/>
                  <a:pt x="64" y="21"/>
                  <a:pt x="64" y="22"/>
                </a:cubicBezTo>
                <a:cubicBezTo>
                  <a:pt x="64" y="22"/>
                  <a:pt x="65" y="23"/>
                  <a:pt x="65" y="23"/>
                </a:cubicBezTo>
                <a:cubicBezTo>
                  <a:pt x="65" y="23"/>
                  <a:pt x="65" y="23"/>
                  <a:pt x="66" y="23"/>
                </a:cubicBezTo>
                <a:cubicBezTo>
                  <a:pt x="66" y="23"/>
                  <a:pt x="66" y="23"/>
                  <a:pt x="66" y="23"/>
                </a:cubicBezTo>
                <a:cubicBezTo>
                  <a:pt x="67" y="23"/>
                  <a:pt x="67" y="22"/>
                  <a:pt x="67" y="22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4"/>
                  <a:pt x="64" y="24"/>
                  <a:pt x="64" y="24"/>
                </a:cubicBezTo>
                <a:cubicBezTo>
                  <a:pt x="64" y="24"/>
                  <a:pt x="62" y="25"/>
                  <a:pt x="62" y="25"/>
                </a:cubicBezTo>
                <a:cubicBezTo>
                  <a:pt x="62" y="24"/>
                  <a:pt x="63" y="24"/>
                  <a:pt x="63" y="24"/>
                </a:cubicBezTo>
                <a:cubicBezTo>
                  <a:pt x="62" y="23"/>
                  <a:pt x="61" y="24"/>
                  <a:pt x="61" y="24"/>
                </a:cubicBezTo>
                <a:cubicBezTo>
                  <a:pt x="60" y="24"/>
                  <a:pt x="58" y="25"/>
                  <a:pt x="58" y="26"/>
                </a:cubicBezTo>
                <a:cubicBezTo>
                  <a:pt x="58" y="26"/>
                  <a:pt x="58" y="26"/>
                  <a:pt x="58" y="27"/>
                </a:cubicBezTo>
                <a:cubicBezTo>
                  <a:pt x="58" y="27"/>
                  <a:pt x="57" y="27"/>
                  <a:pt x="57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5" y="27"/>
                  <a:pt x="55" y="27"/>
                </a:cubicBezTo>
                <a:cubicBezTo>
                  <a:pt x="55" y="28"/>
                  <a:pt x="55" y="28"/>
                  <a:pt x="54" y="28"/>
                </a:cubicBezTo>
                <a:cubicBezTo>
                  <a:pt x="54" y="29"/>
                  <a:pt x="54" y="29"/>
                  <a:pt x="53" y="29"/>
                </a:cubicBezTo>
                <a:cubicBezTo>
                  <a:pt x="53" y="29"/>
                  <a:pt x="53" y="30"/>
                  <a:pt x="53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0"/>
                  <a:pt x="52" y="31"/>
                  <a:pt x="52" y="32"/>
                </a:cubicBezTo>
                <a:cubicBezTo>
                  <a:pt x="51" y="32"/>
                  <a:pt x="51" y="33"/>
                  <a:pt x="50" y="33"/>
                </a:cubicBezTo>
                <a:cubicBezTo>
                  <a:pt x="50" y="33"/>
                  <a:pt x="49" y="33"/>
                  <a:pt x="49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7" y="34"/>
                  <a:pt x="47" y="35"/>
                  <a:pt x="47" y="35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7" y="55"/>
                  <a:pt x="48" y="55"/>
                </a:cubicBezTo>
                <a:cubicBezTo>
                  <a:pt x="48" y="54"/>
                  <a:pt x="48" y="54"/>
                  <a:pt x="48" y="54"/>
                </a:cubicBezTo>
                <a:cubicBezTo>
                  <a:pt x="49" y="53"/>
                  <a:pt x="49" y="53"/>
                  <a:pt x="50" y="53"/>
                </a:cubicBezTo>
                <a:cubicBezTo>
                  <a:pt x="50" y="53"/>
                  <a:pt x="50" y="53"/>
                  <a:pt x="51" y="53"/>
                </a:cubicBezTo>
                <a:cubicBezTo>
                  <a:pt x="51" y="53"/>
                  <a:pt x="51" y="52"/>
                  <a:pt x="51" y="52"/>
                </a:cubicBezTo>
                <a:cubicBezTo>
                  <a:pt x="52" y="53"/>
                  <a:pt x="51" y="53"/>
                  <a:pt x="51" y="53"/>
                </a:cubicBezTo>
                <a:cubicBezTo>
                  <a:pt x="52" y="54"/>
                  <a:pt x="52" y="53"/>
                  <a:pt x="53" y="53"/>
                </a:cubicBezTo>
                <a:cubicBezTo>
                  <a:pt x="53" y="53"/>
                  <a:pt x="53" y="53"/>
                  <a:pt x="54" y="53"/>
                </a:cubicBezTo>
                <a:cubicBezTo>
                  <a:pt x="54" y="53"/>
                  <a:pt x="54" y="54"/>
                  <a:pt x="55" y="54"/>
                </a:cubicBezTo>
                <a:cubicBezTo>
                  <a:pt x="55" y="54"/>
                  <a:pt x="55" y="54"/>
                  <a:pt x="56" y="54"/>
                </a:cubicBezTo>
                <a:cubicBezTo>
                  <a:pt x="56" y="54"/>
                  <a:pt x="56" y="54"/>
                  <a:pt x="57" y="54"/>
                </a:cubicBezTo>
                <a:cubicBezTo>
                  <a:pt x="57" y="54"/>
                  <a:pt x="58" y="54"/>
                  <a:pt x="58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5"/>
                  <a:pt x="60" y="55"/>
                  <a:pt x="60" y="55"/>
                </a:cubicBezTo>
                <a:cubicBezTo>
                  <a:pt x="61" y="55"/>
                  <a:pt x="61" y="55"/>
                  <a:pt x="61" y="56"/>
                </a:cubicBezTo>
                <a:cubicBezTo>
                  <a:pt x="61" y="56"/>
                  <a:pt x="61" y="56"/>
                  <a:pt x="62" y="56"/>
                </a:cubicBezTo>
                <a:cubicBezTo>
                  <a:pt x="62" y="56"/>
                  <a:pt x="62" y="57"/>
                  <a:pt x="63" y="57"/>
                </a:cubicBezTo>
                <a:cubicBezTo>
                  <a:pt x="63" y="58"/>
                  <a:pt x="64" y="58"/>
                  <a:pt x="64" y="58"/>
                </a:cubicBezTo>
                <a:cubicBezTo>
                  <a:pt x="65" y="58"/>
                  <a:pt x="65" y="58"/>
                  <a:pt x="66" y="58"/>
                </a:cubicBezTo>
                <a:cubicBezTo>
                  <a:pt x="67" y="58"/>
                  <a:pt x="67" y="59"/>
                  <a:pt x="68" y="59"/>
                </a:cubicBezTo>
                <a:cubicBezTo>
                  <a:pt x="68" y="59"/>
                  <a:pt x="69" y="60"/>
                  <a:pt x="69" y="60"/>
                </a:cubicBezTo>
                <a:cubicBezTo>
                  <a:pt x="69" y="60"/>
                  <a:pt x="69" y="61"/>
                  <a:pt x="69" y="61"/>
                </a:cubicBezTo>
                <a:cubicBezTo>
                  <a:pt x="69" y="61"/>
                  <a:pt x="70" y="62"/>
                  <a:pt x="70" y="63"/>
                </a:cubicBezTo>
                <a:cubicBezTo>
                  <a:pt x="70" y="63"/>
                  <a:pt x="70" y="63"/>
                  <a:pt x="71" y="63"/>
                </a:cubicBezTo>
                <a:cubicBezTo>
                  <a:pt x="71" y="63"/>
                  <a:pt x="71" y="64"/>
                  <a:pt x="71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4"/>
                  <a:pt x="73" y="64"/>
                  <a:pt x="73" y="64"/>
                </a:cubicBezTo>
                <a:cubicBezTo>
                  <a:pt x="74" y="64"/>
                  <a:pt x="74" y="64"/>
                  <a:pt x="74" y="65"/>
                </a:cubicBezTo>
                <a:cubicBezTo>
                  <a:pt x="74" y="65"/>
                  <a:pt x="74" y="65"/>
                  <a:pt x="75" y="65"/>
                </a:cubicBezTo>
                <a:cubicBezTo>
                  <a:pt x="75" y="66"/>
                  <a:pt x="75" y="65"/>
                  <a:pt x="76" y="65"/>
                </a:cubicBezTo>
                <a:cubicBezTo>
                  <a:pt x="76" y="65"/>
                  <a:pt x="77" y="66"/>
                  <a:pt x="7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9" y="66"/>
                  <a:pt x="79" y="66"/>
                  <a:pt x="80" y="67"/>
                </a:cubicBezTo>
                <a:cubicBezTo>
                  <a:pt x="74" y="76"/>
                  <a:pt x="65" y="83"/>
                  <a:pt x="54" y="85"/>
                </a:cubicBezTo>
                <a:cubicBezTo>
                  <a:pt x="54" y="85"/>
                  <a:pt x="54" y="84"/>
                  <a:pt x="54" y="84"/>
                </a:cubicBezTo>
                <a:cubicBezTo>
                  <a:pt x="54" y="83"/>
                  <a:pt x="54" y="82"/>
                  <a:pt x="54" y="82"/>
                </a:cubicBezTo>
                <a:cubicBezTo>
                  <a:pt x="53" y="81"/>
                  <a:pt x="53" y="80"/>
                  <a:pt x="53" y="80"/>
                </a:cubicBezTo>
                <a:cubicBezTo>
                  <a:pt x="53" y="79"/>
                  <a:pt x="52" y="78"/>
                  <a:pt x="51" y="78"/>
                </a:cubicBezTo>
                <a:cubicBezTo>
                  <a:pt x="51" y="78"/>
                  <a:pt x="51" y="78"/>
                  <a:pt x="50" y="78"/>
                </a:cubicBezTo>
                <a:cubicBezTo>
                  <a:pt x="49" y="77"/>
                  <a:pt x="48" y="77"/>
                  <a:pt x="48" y="76"/>
                </a:cubicBezTo>
                <a:cubicBezTo>
                  <a:pt x="47" y="76"/>
                  <a:pt x="47" y="75"/>
                  <a:pt x="47" y="75"/>
                </a:cubicBezTo>
                <a:cubicBezTo>
                  <a:pt x="47" y="75"/>
                  <a:pt x="47" y="75"/>
                  <a:pt x="47" y="74"/>
                </a:cubicBezTo>
                <a:lnTo>
                  <a:pt x="47" y="89"/>
                </a:lnTo>
                <a:close/>
                <a:moveTo>
                  <a:pt x="0" y="36"/>
                </a:moveTo>
                <a:cubicBezTo>
                  <a:pt x="0" y="36"/>
                  <a:pt x="0" y="37"/>
                  <a:pt x="0" y="38"/>
                </a:cubicBezTo>
                <a:cubicBezTo>
                  <a:pt x="0" y="38"/>
                  <a:pt x="0" y="39"/>
                  <a:pt x="0" y="40"/>
                </a:cubicBezTo>
                <a:cubicBezTo>
                  <a:pt x="0" y="41"/>
                  <a:pt x="0" y="43"/>
                  <a:pt x="0" y="44"/>
                </a:cubicBezTo>
                <a:cubicBezTo>
                  <a:pt x="0" y="46"/>
                  <a:pt x="0" y="47"/>
                  <a:pt x="0" y="49"/>
                </a:cubicBezTo>
                <a:cubicBezTo>
                  <a:pt x="0" y="50"/>
                  <a:pt x="0" y="50"/>
                  <a:pt x="0" y="51"/>
                </a:cubicBezTo>
                <a:cubicBezTo>
                  <a:pt x="0" y="52"/>
                  <a:pt x="0" y="53"/>
                  <a:pt x="0" y="53"/>
                </a:cubicBezTo>
                <a:cubicBezTo>
                  <a:pt x="1" y="54"/>
                  <a:pt x="1" y="55"/>
                  <a:pt x="1" y="56"/>
                </a:cubicBezTo>
                <a:cubicBezTo>
                  <a:pt x="1" y="57"/>
                  <a:pt x="2" y="58"/>
                  <a:pt x="2" y="60"/>
                </a:cubicBezTo>
                <a:cubicBezTo>
                  <a:pt x="2" y="60"/>
                  <a:pt x="3" y="61"/>
                  <a:pt x="3" y="62"/>
                </a:cubicBezTo>
                <a:cubicBezTo>
                  <a:pt x="3" y="62"/>
                  <a:pt x="4" y="63"/>
                  <a:pt x="4" y="64"/>
                </a:cubicBezTo>
                <a:cubicBezTo>
                  <a:pt x="4" y="64"/>
                  <a:pt x="4" y="64"/>
                  <a:pt x="4" y="65"/>
                </a:cubicBezTo>
                <a:cubicBezTo>
                  <a:pt x="5" y="65"/>
                  <a:pt x="5" y="66"/>
                  <a:pt x="5" y="67"/>
                </a:cubicBezTo>
                <a:cubicBezTo>
                  <a:pt x="6" y="68"/>
                  <a:pt x="8" y="70"/>
                  <a:pt x="9" y="72"/>
                </a:cubicBezTo>
                <a:cubicBezTo>
                  <a:pt x="10" y="73"/>
                  <a:pt x="10" y="73"/>
                  <a:pt x="11" y="74"/>
                </a:cubicBezTo>
                <a:cubicBezTo>
                  <a:pt x="12" y="75"/>
                  <a:pt x="12" y="75"/>
                  <a:pt x="13" y="76"/>
                </a:cubicBezTo>
                <a:cubicBezTo>
                  <a:pt x="13" y="76"/>
                  <a:pt x="14" y="77"/>
                  <a:pt x="14" y="77"/>
                </a:cubicBezTo>
                <a:cubicBezTo>
                  <a:pt x="16" y="79"/>
                  <a:pt x="19" y="81"/>
                  <a:pt x="22" y="83"/>
                </a:cubicBezTo>
                <a:cubicBezTo>
                  <a:pt x="22" y="83"/>
                  <a:pt x="23" y="84"/>
                  <a:pt x="24" y="84"/>
                </a:cubicBezTo>
                <a:cubicBezTo>
                  <a:pt x="25" y="85"/>
                  <a:pt x="26" y="85"/>
                  <a:pt x="28" y="86"/>
                </a:cubicBezTo>
                <a:cubicBezTo>
                  <a:pt x="28" y="86"/>
                  <a:pt x="29" y="86"/>
                  <a:pt x="30" y="86"/>
                </a:cubicBezTo>
                <a:cubicBezTo>
                  <a:pt x="34" y="88"/>
                  <a:pt x="39" y="89"/>
                  <a:pt x="44" y="89"/>
                </a:cubicBezTo>
                <a:cubicBezTo>
                  <a:pt x="45" y="89"/>
                  <a:pt x="46" y="89"/>
                  <a:pt x="47" y="89"/>
                </a:cubicBezTo>
                <a:cubicBezTo>
                  <a:pt x="47" y="74"/>
                  <a:pt x="47" y="74"/>
                  <a:pt x="47" y="74"/>
                </a:cubicBezTo>
                <a:cubicBezTo>
                  <a:pt x="47" y="74"/>
                  <a:pt x="47" y="74"/>
                  <a:pt x="46" y="74"/>
                </a:cubicBezTo>
                <a:cubicBezTo>
                  <a:pt x="46" y="73"/>
                  <a:pt x="45" y="72"/>
                  <a:pt x="45" y="71"/>
                </a:cubicBezTo>
                <a:cubicBezTo>
                  <a:pt x="44" y="70"/>
                  <a:pt x="44" y="70"/>
                  <a:pt x="44" y="69"/>
                </a:cubicBezTo>
                <a:cubicBezTo>
                  <a:pt x="44" y="69"/>
                  <a:pt x="43" y="69"/>
                  <a:pt x="43" y="69"/>
                </a:cubicBezTo>
                <a:cubicBezTo>
                  <a:pt x="43" y="68"/>
                  <a:pt x="43" y="68"/>
                  <a:pt x="43" y="67"/>
                </a:cubicBezTo>
                <a:cubicBezTo>
                  <a:pt x="43" y="67"/>
                  <a:pt x="44" y="66"/>
                  <a:pt x="44" y="66"/>
                </a:cubicBezTo>
                <a:cubicBezTo>
                  <a:pt x="44" y="66"/>
                  <a:pt x="43" y="65"/>
                  <a:pt x="43" y="65"/>
                </a:cubicBezTo>
                <a:cubicBezTo>
                  <a:pt x="43" y="64"/>
                  <a:pt x="43" y="64"/>
                  <a:pt x="43" y="63"/>
                </a:cubicBezTo>
                <a:cubicBezTo>
                  <a:pt x="43" y="63"/>
                  <a:pt x="44" y="63"/>
                  <a:pt x="44" y="63"/>
                </a:cubicBezTo>
                <a:cubicBezTo>
                  <a:pt x="44" y="62"/>
                  <a:pt x="44" y="62"/>
                  <a:pt x="44" y="62"/>
                </a:cubicBezTo>
                <a:cubicBezTo>
                  <a:pt x="45" y="62"/>
                  <a:pt x="45" y="62"/>
                  <a:pt x="45" y="61"/>
                </a:cubicBezTo>
                <a:cubicBezTo>
                  <a:pt x="45" y="61"/>
                  <a:pt x="46" y="61"/>
                  <a:pt x="46" y="60"/>
                </a:cubicBezTo>
                <a:cubicBezTo>
                  <a:pt x="46" y="60"/>
                  <a:pt x="46" y="58"/>
                  <a:pt x="46" y="58"/>
                </a:cubicBezTo>
                <a:cubicBezTo>
                  <a:pt x="46" y="57"/>
                  <a:pt x="46" y="57"/>
                  <a:pt x="45" y="57"/>
                </a:cubicBezTo>
                <a:cubicBezTo>
                  <a:pt x="45" y="56"/>
                  <a:pt x="45" y="55"/>
                  <a:pt x="45" y="55"/>
                </a:cubicBezTo>
                <a:cubicBezTo>
                  <a:pt x="44" y="55"/>
                  <a:pt x="44" y="56"/>
                  <a:pt x="44" y="56"/>
                </a:cubicBezTo>
                <a:cubicBezTo>
                  <a:pt x="44" y="56"/>
                  <a:pt x="44" y="57"/>
                  <a:pt x="43" y="57"/>
                </a:cubicBezTo>
                <a:cubicBezTo>
                  <a:pt x="43" y="57"/>
                  <a:pt x="43" y="56"/>
                  <a:pt x="42" y="56"/>
                </a:cubicBezTo>
                <a:cubicBezTo>
                  <a:pt x="42" y="56"/>
                  <a:pt x="41" y="56"/>
                  <a:pt x="41" y="56"/>
                </a:cubicBezTo>
                <a:cubicBezTo>
                  <a:pt x="41" y="56"/>
                  <a:pt x="41" y="55"/>
                  <a:pt x="40" y="55"/>
                </a:cubicBezTo>
                <a:cubicBezTo>
                  <a:pt x="40" y="55"/>
                  <a:pt x="39" y="55"/>
                  <a:pt x="39" y="54"/>
                </a:cubicBezTo>
                <a:cubicBezTo>
                  <a:pt x="39" y="54"/>
                  <a:pt x="39" y="54"/>
                  <a:pt x="39" y="53"/>
                </a:cubicBezTo>
                <a:cubicBezTo>
                  <a:pt x="38" y="53"/>
                  <a:pt x="38" y="52"/>
                  <a:pt x="37" y="52"/>
                </a:cubicBezTo>
                <a:cubicBezTo>
                  <a:pt x="37" y="51"/>
                  <a:pt x="36" y="52"/>
                  <a:pt x="36" y="51"/>
                </a:cubicBezTo>
                <a:cubicBezTo>
                  <a:pt x="36" y="51"/>
                  <a:pt x="35" y="51"/>
                  <a:pt x="35" y="51"/>
                </a:cubicBezTo>
                <a:cubicBezTo>
                  <a:pt x="35" y="51"/>
                  <a:pt x="35" y="51"/>
                  <a:pt x="34" y="51"/>
                </a:cubicBezTo>
                <a:cubicBezTo>
                  <a:pt x="33" y="50"/>
                  <a:pt x="33" y="49"/>
                  <a:pt x="32" y="49"/>
                </a:cubicBezTo>
                <a:cubicBezTo>
                  <a:pt x="31" y="49"/>
                  <a:pt x="31" y="49"/>
                  <a:pt x="30" y="49"/>
                </a:cubicBezTo>
                <a:cubicBezTo>
                  <a:pt x="30" y="49"/>
                  <a:pt x="29" y="49"/>
                  <a:pt x="29" y="49"/>
                </a:cubicBezTo>
                <a:cubicBezTo>
                  <a:pt x="28" y="49"/>
                  <a:pt x="27" y="48"/>
                  <a:pt x="27" y="48"/>
                </a:cubicBezTo>
                <a:cubicBezTo>
                  <a:pt x="26" y="48"/>
                  <a:pt x="26" y="48"/>
                  <a:pt x="26" y="47"/>
                </a:cubicBezTo>
                <a:cubicBezTo>
                  <a:pt x="26" y="47"/>
                  <a:pt x="25" y="47"/>
                  <a:pt x="25" y="47"/>
                </a:cubicBezTo>
                <a:cubicBezTo>
                  <a:pt x="25" y="47"/>
                  <a:pt x="24" y="47"/>
                  <a:pt x="24" y="46"/>
                </a:cubicBezTo>
                <a:cubicBezTo>
                  <a:pt x="24" y="46"/>
                  <a:pt x="23" y="46"/>
                  <a:pt x="23" y="46"/>
                </a:cubicBezTo>
                <a:cubicBezTo>
                  <a:pt x="23" y="45"/>
                  <a:pt x="24" y="45"/>
                  <a:pt x="24" y="44"/>
                </a:cubicBezTo>
                <a:cubicBezTo>
                  <a:pt x="24" y="43"/>
                  <a:pt x="23" y="43"/>
                  <a:pt x="22" y="42"/>
                </a:cubicBezTo>
                <a:cubicBezTo>
                  <a:pt x="22" y="41"/>
                  <a:pt x="22" y="41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0"/>
                  <a:pt x="21" y="39"/>
                  <a:pt x="20" y="39"/>
                </a:cubicBezTo>
                <a:cubicBezTo>
                  <a:pt x="20" y="38"/>
                  <a:pt x="19" y="38"/>
                  <a:pt x="19" y="37"/>
                </a:cubicBezTo>
                <a:cubicBezTo>
                  <a:pt x="19" y="37"/>
                  <a:pt x="20" y="36"/>
                  <a:pt x="19" y="36"/>
                </a:cubicBezTo>
                <a:cubicBezTo>
                  <a:pt x="19" y="35"/>
                  <a:pt x="18" y="35"/>
                  <a:pt x="18" y="37"/>
                </a:cubicBezTo>
                <a:cubicBezTo>
                  <a:pt x="18" y="37"/>
                  <a:pt x="18" y="37"/>
                  <a:pt x="19" y="38"/>
                </a:cubicBezTo>
                <a:cubicBezTo>
                  <a:pt x="19" y="38"/>
                  <a:pt x="19" y="38"/>
                  <a:pt x="19" y="39"/>
                </a:cubicBezTo>
                <a:cubicBezTo>
                  <a:pt x="19" y="39"/>
                  <a:pt x="19" y="39"/>
                  <a:pt x="19" y="40"/>
                </a:cubicBezTo>
                <a:cubicBezTo>
                  <a:pt x="20" y="40"/>
                  <a:pt x="20" y="41"/>
                  <a:pt x="20" y="42"/>
                </a:cubicBezTo>
                <a:cubicBezTo>
                  <a:pt x="20" y="42"/>
                  <a:pt x="21" y="42"/>
                  <a:pt x="20" y="43"/>
                </a:cubicBezTo>
                <a:cubicBezTo>
                  <a:pt x="20" y="43"/>
                  <a:pt x="20" y="42"/>
                  <a:pt x="19" y="42"/>
                </a:cubicBezTo>
                <a:cubicBezTo>
                  <a:pt x="19" y="42"/>
                  <a:pt x="19" y="42"/>
                  <a:pt x="19" y="41"/>
                </a:cubicBezTo>
                <a:cubicBezTo>
                  <a:pt x="18" y="41"/>
                  <a:pt x="19" y="41"/>
                  <a:pt x="19" y="40"/>
                </a:cubicBezTo>
                <a:cubicBezTo>
                  <a:pt x="18" y="40"/>
                  <a:pt x="17" y="40"/>
                  <a:pt x="17" y="39"/>
                </a:cubicBezTo>
                <a:cubicBezTo>
                  <a:pt x="17" y="39"/>
                  <a:pt x="18" y="38"/>
                  <a:pt x="18" y="38"/>
                </a:cubicBezTo>
                <a:cubicBezTo>
                  <a:pt x="18" y="38"/>
                  <a:pt x="17" y="37"/>
                  <a:pt x="17" y="37"/>
                </a:cubicBezTo>
                <a:cubicBezTo>
                  <a:pt x="17" y="36"/>
                  <a:pt x="17" y="36"/>
                  <a:pt x="17" y="35"/>
                </a:cubicBezTo>
                <a:cubicBezTo>
                  <a:pt x="17" y="35"/>
                  <a:pt x="17" y="34"/>
                  <a:pt x="17" y="34"/>
                </a:cubicBezTo>
                <a:cubicBezTo>
                  <a:pt x="17" y="34"/>
                  <a:pt x="16" y="33"/>
                  <a:pt x="1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2"/>
                  <a:pt x="14" y="32"/>
                  <a:pt x="14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4" y="29"/>
                  <a:pt x="14" y="28"/>
                  <a:pt x="14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6"/>
                  <a:pt x="16" y="26"/>
                  <a:pt x="16" y="26"/>
                </a:cubicBezTo>
                <a:cubicBezTo>
                  <a:pt x="16" y="25"/>
                  <a:pt x="17" y="24"/>
                  <a:pt x="17" y="24"/>
                </a:cubicBezTo>
                <a:cubicBezTo>
                  <a:pt x="18" y="23"/>
                  <a:pt x="18" y="22"/>
                  <a:pt x="19" y="22"/>
                </a:cubicBezTo>
                <a:cubicBezTo>
                  <a:pt x="19" y="21"/>
                  <a:pt x="19" y="21"/>
                  <a:pt x="19" y="20"/>
                </a:cubicBezTo>
                <a:cubicBezTo>
                  <a:pt x="19" y="20"/>
                  <a:pt x="18" y="20"/>
                  <a:pt x="18" y="19"/>
                </a:cubicBezTo>
                <a:cubicBezTo>
                  <a:pt x="18" y="19"/>
                  <a:pt x="19" y="19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7"/>
                  <a:pt x="19" y="17"/>
                  <a:pt x="19" y="16"/>
                </a:cubicBezTo>
                <a:cubicBezTo>
                  <a:pt x="19" y="16"/>
                  <a:pt x="20" y="16"/>
                  <a:pt x="19" y="15"/>
                </a:cubicBezTo>
                <a:cubicBezTo>
                  <a:pt x="19" y="15"/>
                  <a:pt x="18" y="15"/>
                  <a:pt x="18" y="15"/>
                </a:cubicBezTo>
                <a:cubicBezTo>
                  <a:pt x="18" y="15"/>
                  <a:pt x="18" y="14"/>
                  <a:pt x="18" y="14"/>
                </a:cubicBezTo>
                <a:cubicBezTo>
                  <a:pt x="18" y="14"/>
                  <a:pt x="18" y="14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2"/>
                  <a:pt x="18" y="12"/>
                  <a:pt x="18" y="12"/>
                </a:cubicBezTo>
                <a:cubicBezTo>
                  <a:pt x="23" y="7"/>
                  <a:pt x="29" y="4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7" y="3"/>
                  <a:pt x="37" y="4"/>
                </a:cubicBezTo>
                <a:cubicBezTo>
                  <a:pt x="37" y="3"/>
                  <a:pt x="38" y="4"/>
                  <a:pt x="38" y="4"/>
                </a:cubicBezTo>
                <a:cubicBezTo>
                  <a:pt x="38" y="4"/>
                  <a:pt x="39" y="3"/>
                  <a:pt x="39" y="3"/>
                </a:cubicBezTo>
                <a:cubicBezTo>
                  <a:pt x="40" y="4"/>
                  <a:pt x="41" y="4"/>
                  <a:pt x="42" y="4"/>
                </a:cubicBezTo>
                <a:cubicBezTo>
                  <a:pt x="42" y="4"/>
                  <a:pt x="42" y="4"/>
                  <a:pt x="42" y="3"/>
                </a:cubicBezTo>
                <a:cubicBezTo>
                  <a:pt x="43" y="3"/>
                  <a:pt x="43" y="3"/>
                  <a:pt x="43" y="2"/>
                </a:cubicBezTo>
                <a:cubicBezTo>
                  <a:pt x="43" y="2"/>
                  <a:pt x="44" y="2"/>
                  <a:pt x="44" y="2"/>
                </a:cubicBezTo>
                <a:cubicBezTo>
                  <a:pt x="45" y="2"/>
                  <a:pt x="46" y="3"/>
                  <a:pt x="47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46" y="0"/>
                  <a:pt x="45" y="0"/>
                  <a:pt x="4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8" y="0"/>
                  <a:pt x="34" y="1"/>
                  <a:pt x="30" y="2"/>
                </a:cubicBezTo>
                <a:cubicBezTo>
                  <a:pt x="29" y="3"/>
                  <a:pt x="28" y="3"/>
                  <a:pt x="28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4"/>
                  <a:pt x="26" y="4"/>
                  <a:pt x="26" y="4"/>
                </a:cubicBezTo>
                <a:cubicBezTo>
                  <a:pt x="25" y="4"/>
                  <a:pt x="24" y="5"/>
                  <a:pt x="24" y="5"/>
                </a:cubicBezTo>
                <a:cubicBezTo>
                  <a:pt x="23" y="5"/>
                  <a:pt x="22" y="6"/>
                  <a:pt x="22" y="6"/>
                </a:cubicBezTo>
                <a:cubicBezTo>
                  <a:pt x="19" y="7"/>
                  <a:pt x="17" y="9"/>
                  <a:pt x="15" y="11"/>
                </a:cubicBezTo>
                <a:cubicBezTo>
                  <a:pt x="15" y="11"/>
                  <a:pt x="14" y="11"/>
                  <a:pt x="14" y="12"/>
                </a:cubicBezTo>
                <a:cubicBezTo>
                  <a:pt x="14" y="12"/>
                  <a:pt x="13" y="13"/>
                  <a:pt x="13" y="13"/>
                </a:cubicBezTo>
                <a:cubicBezTo>
                  <a:pt x="12" y="14"/>
                  <a:pt x="12" y="14"/>
                  <a:pt x="11" y="15"/>
                </a:cubicBezTo>
                <a:cubicBezTo>
                  <a:pt x="10" y="15"/>
                  <a:pt x="10" y="16"/>
                  <a:pt x="9" y="17"/>
                </a:cubicBezTo>
                <a:cubicBezTo>
                  <a:pt x="8" y="19"/>
                  <a:pt x="6" y="21"/>
                  <a:pt x="5" y="22"/>
                </a:cubicBezTo>
                <a:cubicBezTo>
                  <a:pt x="5" y="23"/>
                  <a:pt x="5" y="24"/>
                  <a:pt x="4" y="24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6"/>
                  <a:pt x="3" y="27"/>
                  <a:pt x="3" y="28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31"/>
                  <a:pt x="1" y="32"/>
                  <a:pt x="1" y="33"/>
                </a:cubicBezTo>
                <a:cubicBezTo>
                  <a:pt x="1" y="34"/>
                  <a:pt x="1" y="35"/>
                  <a:pt x="0" y="36"/>
                </a:cubicBezTo>
                <a:close/>
                <a:moveTo>
                  <a:pt x="47" y="35"/>
                </a:moveTo>
                <a:cubicBezTo>
                  <a:pt x="47" y="55"/>
                  <a:pt x="47" y="55"/>
                  <a:pt x="47" y="55"/>
                </a:cubicBezTo>
                <a:cubicBezTo>
                  <a:pt x="47" y="56"/>
                  <a:pt x="47" y="56"/>
                  <a:pt x="47" y="56"/>
                </a:cubicBezTo>
                <a:cubicBezTo>
                  <a:pt x="46" y="56"/>
                  <a:pt x="46" y="55"/>
                  <a:pt x="45" y="55"/>
                </a:cubicBezTo>
                <a:cubicBezTo>
                  <a:pt x="44" y="55"/>
                  <a:pt x="44" y="55"/>
                  <a:pt x="43" y="55"/>
                </a:cubicBezTo>
                <a:cubicBezTo>
                  <a:pt x="42" y="55"/>
                  <a:pt x="41" y="54"/>
                  <a:pt x="41" y="53"/>
                </a:cubicBezTo>
                <a:cubicBezTo>
                  <a:pt x="41" y="53"/>
                  <a:pt x="41" y="52"/>
                  <a:pt x="41" y="51"/>
                </a:cubicBezTo>
                <a:cubicBezTo>
                  <a:pt x="41" y="51"/>
                  <a:pt x="42" y="51"/>
                  <a:pt x="42" y="50"/>
                </a:cubicBezTo>
                <a:cubicBezTo>
                  <a:pt x="42" y="50"/>
                  <a:pt x="41" y="49"/>
                  <a:pt x="40" y="49"/>
                </a:cubicBezTo>
                <a:cubicBezTo>
                  <a:pt x="40" y="49"/>
                  <a:pt x="38" y="50"/>
                  <a:pt x="37" y="49"/>
                </a:cubicBezTo>
                <a:cubicBezTo>
                  <a:pt x="37" y="49"/>
                  <a:pt x="38" y="49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6"/>
                  <a:pt x="39" y="46"/>
                </a:cubicBezTo>
                <a:cubicBezTo>
                  <a:pt x="39" y="46"/>
                  <a:pt x="39" y="45"/>
                  <a:pt x="39" y="45"/>
                </a:cubicBezTo>
                <a:cubicBezTo>
                  <a:pt x="39" y="45"/>
                  <a:pt x="39" y="44"/>
                  <a:pt x="39" y="44"/>
                </a:cubicBezTo>
                <a:cubicBezTo>
                  <a:pt x="38" y="44"/>
                  <a:pt x="37" y="44"/>
                  <a:pt x="37" y="44"/>
                </a:cubicBezTo>
                <a:cubicBezTo>
                  <a:pt x="36" y="45"/>
                  <a:pt x="36" y="46"/>
                  <a:pt x="35" y="47"/>
                </a:cubicBezTo>
                <a:cubicBezTo>
                  <a:pt x="35" y="47"/>
                  <a:pt x="34" y="47"/>
                  <a:pt x="34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7"/>
                  <a:pt x="31" y="47"/>
                  <a:pt x="31" y="46"/>
                </a:cubicBezTo>
                <a:cubicBezTo>
                  <a:pt x="31" y="46"/>
                  <a:pt x="30" y="45"/>
                  <a:pt x="30" y="45"/>
                </a:cubicBezTo>
                <a:cubicBezTo>
                  <a:pt x="30" y="43"/>
                  <a:pt x="30" y="42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40"/>
                  <a:pt x="31" y="40"/>
                  <a:pt x="32" y="39"/>
                </a:cubicBezTo>
                <a:cubicBezTo>
                  <a:pt x="32" y="39"/>
                  <a:pt x="33" y="38"/>
                  <a:pt x="33" y="38"/>
                </a:cubicBezTo>
                <a:cubicBezTo>
                  <a:pt x="34" y="38"/>
                  <a:pt x="34" y="37"/>
                  <a:pt x="35" y="37"/>
                </a:cubicBezTo>
                <a:cubicBezTo>
                  <a:pt x="36" y="37"/>
                  <a:pt x="36" y="37"/>
                  <a:pt x="37" y="37"/>
                </a:cubicBezTo>
                <a:cubicBezTo>
                  <a:pt x="37" y="37"/>
                  <a:pt x="37" y="37"/>
                  <a:pt x="38" y="37"/>
                </a:cubicBezTo>
                <a:cubicBezTo>
                  <a:pt x="38" y="38"/>
                  <a:pt x="39" y="37"/>
                  <a:pt x="39" y="36"/>
                </a:cubicBezTo>
                <a:cubicBezTo>
                  <a:pt x="40" y="37"/>
                  <a:pt x="41" y="36"/>
                  <a:pt x="41" y="36"/>
                </a:cubicBezTo>
                <a:cubicBezTo>
                  <a:pt x="42" y="36"/>
                  <a:pt x="42" y="37"/>
                  <a:pt x="42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44" y="37"/>
                  <a:pt x="44" y="37"/>
                  <a:pt x="44" y="38"/>
                </a:cubicBezTo>
                <a:cubicBezTo>
                  <a:pt x="44" y="38"/>
                  <a:pt x="44" y="39"/>
                  <a:pt x="44" y="39"/>
                </a:cubicBezTo>
                <a:cubicBezTo>
                  <a:pt x="44" y="40"/>
                  <a:pt x="45" y="40"/>
                  <a:pt x="46" y="40"/>
                </a:cubicBezTo>
                <a:cubicBezTo>
                  <a:pt x="46" y="40"/>
                  <a:pt x="46" y="39"/>
                  <a:pt x="46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6"/>
                  <a:pt x="46" y="35"/>
                  <a:pt x="47" y="35"/>
                </a:cubicBezTo>
                <a:close/>
              </a:path>
            </a:pathLst>
          </a:custGeom>
          <a:solidFill>
            <a:srgbClr val="6C79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" name="Freeform 41"/>
          <p:cNvSpPr/>
          <p:nvPr/>
        </p:nvSpPr>
        <p:spPr bwMode="auto">
          <a:xfrm>
            <a:off x="8450986" y="4832491"/>
            <a:ext cx="1219056" cy="508585"/>
          </a:xfrm>
          <a:custGeom>
            <a:avLst/>
            <a:gdLst>
              <a:gd name="T0" fmla="*/ 537 w 733"/>
              <a:gd name="T1" fmla="*/ 173 h 306"/>
              <a:gd name="T2" fmla="*/ 543 w 733"/>
              <a:gd name="T3" fmla="*/ 306 h 306"/>
              <a:gd name="T4" fmla="*/ 338 w 733"/>
              <a:gd name="T5" fmla="*/ 173 h 306"/>
              <a:gd name="T6" fmla="*/ 39 w 733"/>
              <a:gd name="T7" fmla="*/ 89 h 306"/>
              <a:gd name="T8" fmla="*/ 300 w 733"/>
              <a:gd name="T9" fmla="*/ 0 h 306"/>
              <a:gd name="T10" fmla="*/ 702 w 733"/>
              <a:gd name="T11" fmla="*/ 89 h 306"/>
              <a:gd name="T12" fmla="*/ 537 w 733"/>
              <a:gd name="T13" fmla="*/ 173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3" h="306">
                <a:moveTo>
                  <a:pt x="537" y="173"/>
                </a:moveTo>
                <a:cubicBezTo>
                  <a:pt x="543" y="306"/>
                  <a:pt x="543" y="306"/>
                  <a:pt x="543" y="306"/>
                </a:cubicBezTo>
                <a:cubicBezTo>
                  <a:pt x="338" y="173"/>
                  <a:pt x="338" y="173"/>
                  <a:pt x="338" y="173"/>
                </a:cubicBezTo>
                <a:cubicBezTo>
                  <a:pt x="195" y="162"/>
                  <a:pt x="70" y="128"/>
                  <a:pt x="39" y="89"/>
                </a:cubicBezTo>
                <a:cubicBezTo>
                  <a:pt x="0" y="40"/>
                  <a:pt x="117" y="0"/>
                  <a:pt x="300" y="0"/>
                </a:cubicBezTo>
                <a:cubicBezTo>
                  <a:pt x="483" y="0"/>
                  <a:pt x="663" y="40"/>
                  <a:pt x="702" y="89"/>
                </a:cubicBezTo>
                <a:cubicBezTo>
                  <a:pt x="733" y="128"/>
                  <a:pt x="662" y="162"/>
                  <a:pt x="537" y="173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7" name="Group 21"/>
          <p:cNvGrpSpPr/>
          <p:nvPr/>
        </p:nvGrpSpPr>
        <p:grpSpPr>
          <a:xfrm>
            <a:off x="9583536" y="4615837"/>
            <a:ext cx="189235" cy="151239"/>
            <a:chOff x="10496292" y="4420165"/>
            <a:chExt cx="236371" cy="188910"/>
          </a:xfrm>
        </p:grpSpPr>
        <p:sp>
          <p:nvSpPr>
            <p:cNvPr id="28" name="Freeform 45"/>
            <p:cNvSpPr/>
            <p:nvPr/>
          </p:nvSpPr>
          <p:spPr bwMode="auto">
            <a:xfrm>
              <a:off x="10496292" y="4420165"/>
              <a:ext cx="201212" cy="188910"/>
            </a:xfrm>
            <a:custGeom>
              <a:avLst/>
              <a:gdLst>
                <a:gd name="T0" fmla="*/ 58 w 97"/>
                <a:gd name="T1" fmla="*/ 45 h 91"/>
                <a:gd name="T2" fmla="*/ 74 w 97"/>
                <a:gd name="T3" fmla="*/ 32 h 91"/>
                <a:gd name="T4" fmla="*/ 78 w 97"/>
                <a:gd name="T5" fmla="*/ 32 h 91"/>
                <a:gd name="T6" fmla="*/ 89 w 97"/>
                <a:gd name="T7" fmla="*/ 40 h 91"/>
                <a:gd name="T8" fmla="*/ 96 w 97"/>
                <a:gd name="T9" fmla="*/ 37 h 91"/>
                <a:gd name="T10" fmla="*/ 96 w 97"/>
                <a:gd name="T11" fmla="*/ 22 h 91"/>
                <a:gd name="T12" fmla="*/ 65 w 97"/>
                <a:gd name="T13" fmla="*/ 3 h 91"/>
                <a:gd name="T14" fmla="*/ 47 w 97"/>
                <a:gd name="T15" fmla="*/ 20 h 91"/>
                <a:gd name="T16" fmla="*/ 22 w 97"/>
                <a:gd name="T17" fmla="*/ 13 h 91"/>
                <a:gd name="T18" fmla="*/ 3 w 97"/>
                <a:gd name="T19" fmla="*/ 43 h 91"/>
                <a:gd name="T20" fmla="*/ 62 w 97"/>
                <a:gd name="T21" fmla="*/ 91 h 91"/>
                <a:gd name="T22" fmla="*/ 72 w 97"/>
                <a:gd name="T23" fmla="*/ 82 h 91"/>
                <a:gd name="T24" fmla="*/ 58 w 97"/>
                <a:gd name="T2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91">
                  <a:moveTo>
                    <a:pt x="58" y="45"/>
                  </a:moveTo>
                  <a:cubicBezTo>
                    <a:pt x="60" y="37"/>
                    <a:pt x="66" y="32"/>
                    <a:pt x="74" y="32"/>
                  </a:cubicBezTo>
                  <a:cubicBezTo>
                    <a:pt x="76" y="32"/>
                    <a:pt x="77" y="32"/>
                    <a:pt x="78" y="32"/>
                  </a:cubicBezTo>
                  <a:cubicBezTo>
                    <a:pt x="83" y="33"/>
                    <a:pt x="87" y="36"/>
                    <a:pt x="89" y="40"/>
                  </a:cubicBezTo>
                  <a:cubicBezTo>
                    <a:pt x="91" y="39"/>
                    <a:pt x="94" y="38"/>
                    <a:pt x="96" y="37"/>
                  </a:cubicBezTo>
                  <a:cubicBezTo>
                    <a:pt x="97" y="28"/>
                    <a:pt x="96" y="22"/>
                    <a:pt x="96" y="22"/>
                  </a:cubicBezTo>
                  <a:cubicBezTo>
                    <a:pt x="93" y="9"/>
                    <a:pt x="79" y="0"/>
                    <a:pt x="65" y="3"/>
                  </a:cubicBezTo>
                  <a:cubicBezTo>
                    <a:pt x="56" y="5"/>
                    <a:pt x="49" y="12"/>
                    <a:pt x="47" y="20"/>
                  </a:cubicBezTo>
                  <a:cubicBezTo>
                    <a:pt x="41" y="14"/>
                    <a:pt x="31" y="10"/>
                    <a:pt x="22" y="13"/>
                  </a:cubicBezTo>
                  <a:cubicBezTo>
                    <a:pt x="8" y="16"/>
                    <a:pt x="0" y="29"/>
                    <a:pt x="3" y="43"/>
                  </a:cubicBezTo>
                  <a:cubicBezTo>
                    <a:pt x="3" y="43"/>
                    <a:pt x="8" y="77"/>
                    <a:pt x="62" y="91"/>
                  </a:cubicBezTo>
                  <a:cubicBezTo>
                    <a:pt x="66" y="88"/>
                    <a:pt x="69" y="85"/>
                    <a:pt x="72" y="82"/>
                  </a:cubicBezTo>
                  <a:cubicBezTo>
                    <a:pt x="54" y="63"/>
                    <a:pt x="57" y="47"/>
                    <a:pt x="58" y="45"/>
                  </a:cubicBez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46"/>
            <p:cNvSpPr/>
            <p:nvPr/>
          </p:nvSpPr>
          <p:spPr bwMode="auto">
            <a:xfrm>
              <a:off x="10612287" y="4493113"/>
              <a:ext cx="120376" cy="101924"/>
            </a:xfrm>
            <a:custGeom>
              <a:avLst/>
              <a:gdLst>
                <a:gd name="T0" fmla="*/ 46 w 58"/>
                <a:gd name="T1" fmla="*/ 6 h 49"/>
                <a:gd name="T2" fmla="*/ 42 w 58"/>
                <a:gd name="T3" fmla="*/ 5 h 49"/>
                <a:gd name="T4" fmla="*/ 40 w 58"/>
                <a:gd name="T5" fmla="*/ 5 h 49"/>
                <a:gd name="T6" fmla="*/ 32 w 58"/>
                <a:gd name="T7" fmla="*/ 10 h 49"/>
                <a:gd name="T8" fmla="*/ 22 w 58"/>
                <a:gd name="T9" fmla="*/ 0 h 49"/>
                <a:gd name="T10" fmla="*/ 18 w 58"/>
                <a:gd name="T11" fmla="*/ 0 h 49"/>
                <a:gd name="T12" fmla="*/ 5 w 58"/>
                <a:gd name="T13" fmla="*/ 11 h 49"/>
                <a:gd name="T14" fmla="*/ 18 w 58"/>
                <a:gd name="T15" fmla="*/ 45 h 49"/>
                <a:gd name="T16" fmla="*/ 23 w 58"/>
                <a:gd name="T17" fmla="*/ 49 h 49"/>
                <a:gd name="T18" fmla="*/ 56 w 58"/>
                <a:gd name="T19" fmla="*/ 23 h 49"/>
                <a:gd name="T20" fmla="*/ 46 w 58"/>
                <a:gd name="T21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9">
                  <a:moveTo>
                    <a:pt x="46" y="6"/>
                  </a:moveTo>
                  <a:cubicBezTo>
                    <a:pt x="45" y="5"/>
                    <a:pt x="43" y="5"/>
                    <a:pt x="42" y="5"/>
                  </a:cubicBezTo>
                  <a:cubicBezTo>
                    <a:pt x="42" y="5"/>
                    <a:pt x="41" y="5"/>
                    <a:pt x="40" y="5"/>
                  </a:cubicBezTo>
                  <a:cubicBezTo>
                    <a:pt x="37" y="6"/>
                    <a:pt x="34" y="8"/>
                    <a:pt x="32" y="10"/>
                  </a:cubicBezTo>
                  <a:cubicBezTo>
                    <a:pt x="31" y="5"/>
                    <a:pt x="27" y="1"/>
                    <a:pt x="22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2" y="0"/>
                    <a:pt x="6" y="4"/>
                    <a:pt x="5" y="11"/>
                  </a:cubicBezTo>
                  <a:cubicBezTo>
                    <a:pt x="5" y="11"/>
                    <a:pt x="0" y="27"/>
                    <a:pt x="18" y="45"/>
                  </a:cubicBezTo>
                  <a:cubicBezTo>
                    <a:pt x="20" y="46"/>
                    <a:pt x="21" y="48"/>
                    <a:pt x="23" y="49"/>
                  </a:cubicBezTo>
                  <a:cubicBezTo>
                    <a:pt x="53" y="41"/>
                    <a:pt x="56" y="23"/>
                    <a:pt x="56" y="23"/>
                  </a:cubicBezTo>
                  <a:cubicBezTo>
                    <a:pt x="58" y="15"/>
                    <a:pt x="53" y="7"/>
                    <a:pt x="46" y="6"/>
                  </a:cubicBez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1" name="Freeform 47"/>
          <p:cNvSpPr>
            <a:spLocks noEditPoints="1"/>
          </p:cNvSpPr>
          <p:nvPr/>
        </p:nvSpPr>
        <p:spPr bwMode="auto">
          <a:xfrm>
            <a:off x="8309596" y="4686177"/>
            <a:ext cx="175859" cy="137874"/>
          </a:xfrm>
          <a:custGeom>
            <a:avLst/>
            <a:gdLst>
              <a:gd name="T0" fmla="*/ 95 w 106"/>
              <a:gd name="T1" fmla="*/ 19 h 83"/>
              <a:gd name="T2" fmla="*/ 86 w 106"/>
              <a:gd name="T3" fmla="*/ 19 h 83"/>
              <a:gd name="T4" fmla="*/ 86 w 106"/>
              <a:gd name="T5" fmla="*/ 24 h 83"/>
              <a:gd name="T6" fmla="*/ 96 w 106"/>
              <a:gd name="T7" fmla="*/ 47 h 83"/>
              <a:gd name="T8" fmla="*/ 96 w 106"/>
              <a:gd name="T9" fmla="*/ 58 h 83"/>
              <a:gd name="T10" fmla="*/ 86 w 106"/>
              <a:gd name="T11" fmla="*/ 83 h 83"/>
              <a:gd name="T12" fmla="*/ 106 w 106"/>
              <a:gd name="T13" fmla="*/ 79 h 83"/>
              <a:gd name="T14" fmla="*/ 106 w 106"/>
              <a:gd name="T15" fmla="*/ 30 h 83"/>
              <a:gd name="T16" fmla="*/ 85 w 106"/>
              <a:gd name="T17" fmla="*/ 0 h 83"/>
              <a:gd name="T18" fmla="*/ 53 w 106"/>
              <a:gd name="T19" fmla="*/ 7 h 83"/>
              <a:gd name="T20" fmla="*/ 86 w 106"/>
              <a:gd name="T21" fmla="*/ 19 h 83"/>
              <a:gd name="T22" fmla="*/ 53 w 106"/>
              <a:gd name="T23" fmla="*/ 67 h 83"/>
              <a:gd name="T24" fmla="*/ 81 w 106"/>
              <a:gd name="T25" fmla="*/ 79 h 83"/>
              <a:gd name="T26" fmla="*/ 86 w 106"/>
              <a:gd name="T27" fmla="*/ 83 h 83"/>
              <a:gd name="T28" fmla="*/ 75 w 106"/>
              <a:gd name="T29" fmla="*/ 58 h 83"/>
              <a:gd name="T30" fmla="*/ 86 w 106"/>
              <a:gd name="T31" fmla="*/ 47 h 83"/>
              <a:gd name="T32" fmla="*/ 53 w 106"/>
              <a:gd name="T33" fmla="*/ 24 h 83"/>
              <a:gd name="T34" fmla="*/ 53 w 106"/>
              <a:gd name="T35" fmla="*/ 0 h 83"/>
              <a:gd name="T36" fmla="*/ 20 w 106"/>
              <a:gd name="T37" fmla="*/ 1 h 83"/>
              <a:gd name="T38" fmla="*/ 27 w 106"/>
              <a:gd name="T39" fmla="*/ 7 h 83"/>
              <a:gd name="T40" fmla="*/ 53 w 106"/>
              <a:gd name="T41" fmla="*/ 7 h 83"/>
              <a:gd name="T42" fmla="*/ 20 w 106"/>
              <a:gd name="T43" fmla="*/ 83 h 83"/>
              <a:gd name="T44" fmla="*/ 25 w 106"/>
              <a:gd name="T45" fmla="*/ 79 h 83"/>
              <a:gd name="T46" fmla="*/ 53 w 106"/>
              <a:gd name="T47" fmla="*/ 67 h 83"/>
              <a:gd name="T48" fmla="*/ 20 w 106"/>
              <a:gd name="T49" fmla="*/ 24 h 83"/>
              <a:gd name="T50" fmla="*/ 31 w 106"/>
              <a:gd name="T51" fmla="*/ 47 h 83"/>
              <a:gd name="T52" fmla="*/ 31 w 106"/>
              <a:gd name="T53" fmla="*/ 58 h 83"/>
              <a:gd name="T54" fmla="*/ 20 w 106"/>
              <a:gd name="T55" fmla="*/ 83 h 83"/>
              <a:gd name="T56" fmla="*/ 11 w 106"/>
              <a:gd name="T57" fmla="*/ 19 h 83"/>
              <a:gd name="T58" fmla="*/ 0 w 106"/>
              <a:gd name="T59" fmla="*/ 64 h 83"/>
              <a:gd name="T60" fmla="*/ 0 w 106"/>
              <a:gd name="T61" fmla="*/ 79 h 83"/>
              <a:gd name="T62" fmla="*/ 20 w 106"/>
              <a:gd name="T63" fmla="*/ 83 h 83"/>
              <a:gd name="T64" fmla="*/ 10 w 106"/>
              <a:gd name="T65" fmla="*/ 58 h 83"/>
              <a:gd name="T66" fmla="*/ 20 w 106"/>
              <a:gd name="T67" fmla="*/ 47 h 83"/>
              <a:gd name="T68" fmla="*/ 18 w 106"/>
              <a:gd name="T69" fmla="*/ 24 h 83"/>
              <a:gd name="T70" fmla="*/ 20 w 106"/>
              <a:gd name="T71" fmla="*/ 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6" h="83">
                <a:moveTo>
                  <a:pt x="106" y="30"/>
                </a:moveTo>
                <a:cubicBezTo>
                  <a:pt x="95" y="19"/>
                  <a:pt x="95" y="19"/>
                  <a:pt x="95" y="19"/>
                </a:cubicBezTo>
                <a:cubicBezTo>
                  <a:pt x="86" y="1"/>
                  <a:pt x="86" y="1"/>
                  <a:pt x="86" y="1"/>
                </a:cubicBezTo>
                <a:cubicBezTo>
                  <a:pt x="86" y="19"/>
                  <a:pt x="86" y="19"/>
                  <a:pt x="86" y="19"/>
                </a:cubicBezTo>
                <a:cubicBezTo>
                  <a:pt x="88" y="24"/>
                  <a:pt x="88" y="24"/>
                  <a:pt x="88" y="24"/>
                </a:cubicBezTo>
                <a:cubicBezTo>
                  <a:pt x="86" y="24"/>
                  <a:pt x="86" y="24"/>
                  <a:pt x="86" y="24"/>
                </a:cubicBezTo>
                <a:cubicBezTo>
                  <a:pt x="86" y="47"/>
                  <a:pt x="86" y="47"/>
                  <a:pt x="86" y="47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58"/>
                  <a:pt x="96" y="58"/>
                  <a:pt x="96" y="58"/>
                </a:cubicBezTo>
                <a:cubicBezTo>
                  <a:pt x="96" y="58"/>
                  <a:pt x="96" y="58"/>
                  <a:pt x="96" y="58"/>
                </a:cubicBezTo>
                <a:cubicBezTo>
                  <a:pt x="86" y="58"/>
                  <a:pt x="86" y="58"/>
                  <a:pt x="86" y="58"/>
                </a:cubicBezTo>
                <a:cubicBezTo>
                  <a:pt x="86" y="83"/>
                  <a:pt x="86" y="83"/>
                  <a:pt x="86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3" y="83"/>
                  <a:pt x="106" y="81"/>
                  <a:pt x="106" y="79"/>
                </a:cubicBezTo>
                <a:cubicBezTo>
                  <a:pt x="106" y="67"/>
                  <a:pt x="106" y="67"/>
                  <a:pt x="106" y="67"/>
                </a:cubicBezTo>
                <a:lnTo>
                  <a:pt x="106" y="30"/>
                </a:lnTo>
                <a:close/>
                <a:moveTo>
                  <a:pt x="86" y="1"/>
                </a:moveTo>
                <a:cubicBezTo>
                  <a:pt x="85" y="0"/>
                  <a:pt x="85" y="0"/>
                  <a:pt x="8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7"/>
                  <a:pt x="53" y="7"/>
                  <a:pt x="53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86" y="19"/>
                  <a:pt x="86" y="19"/>
                  <a:pt x="86" y="19"/>
                </a:cubicBezTo>
                <a:cubicBezTo>
                  <a:pt x="86" y="1"/>
                  <a:pt x="86" y="1"/>
                  <a:pt x="86" y="1"/>
                </a:cubicBezTo>
                <a:close/>
                <a:moveTo>
                  <a:pt x="53" y="67"/>
                </a:moveTo>
                <a:cubicBezTo>
                  <a:pt x="81" y="67"/>
                  <a:pt x="81" y="67"/>
                  <a:pt x="81" y="67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81"/>
                  <a:pt x="83" y="83"/>
                  <a:pt x="85" y="83"/>
                </a:cubicBezTo>
                <a:cubicBezTo>
                  <a:pt x="86" y="83"/>
                  <a:pt x="86" y="83"/>
                  <a:pt x="86" y="83"/>
                </a:cubicBezTo>
                <a:cubicBezTo>
                  <a:pt x="86" y="58"/>
                  <a:pt x="86" y="58"/>
                  <a:pt x="86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5" y="47"/>
                  <a:pt x="75" y="47"/>
                  <a:pt x="75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24"/>
                  <a:pt x="86" y="24"/>
                  <a:pt x="86" y="24"/>
                </a:cubicBezTo>
                <a:cubicBezTo>
                  <a:pt x="53" y="24"/>
                  <a:pt x="53" y="24"/>
                  <a:pt x="53" y="24"/>
                </a:cubicBezTo>
                <a:lnTo>
                  <a:pt x="53" y="67"/>
                </a:lnTo>
                <a:close/>
                <a:moveTo>
                  <a:pt x="53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9"/>
                  <a:pt x="20" y="19"/>
                  <a:pt x="20" y="19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20" y="83"/>
                </a:moveTo>
                <a:cubicBezTo>
                  <a:pt x="20" y="83"/>
                  <a:pt x="20" y="83"/>
                  <a:pt x="20" y="83"/>
                </a:cubicBezTo>
                <a:cubicBezTo>
                  <a:pt x="23" y="83"/>
                  <a:pt x="25" y="81"/>
                  <a:pt x="25" y="79"/>
                </a:cubicBezTo>
                <a:cubicBezTo>
                  <a:pt x="25" y="67"/>
                  <a:pt x="25" y="67"/>
                  <a:pt x="25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24"/>
                  <a:pt x="53" y="24"/>
                  <a:pt x="53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47"/>
                  <a:pt x="20" y="47"/>
                  <a:pt x="20" y="47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20" y="58"/>
                  <a:pt x="20" y="58"/>
                  <a:pt x="20" y="58"/>
                </a:cubicBezTo>
                <a:lnTo>
                  <a:pt x="20" y="83"/>
                </a:lnTo>
                <a:close/>
                <a:moveTo>
                  <a:pt x="20" y="1"/>
                </a:moveTo>
                <a:cubicBezTo>
                  <a:pt x="11" y="19"/>
                  <a:pt x="11" y="19"/>
                  <a:pt x="11" y="19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1"/>
                  <a:pt x="2" y="83"/>
                  <a:pt x="5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58"/>
                  <a:pt x="20" y="58"/>
                  <a:pt x="20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47"/>
                  <a:pt x="10" y="47"/>
                  <a:pt x="10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20" y="24"/>
                  <a:pt x="20" y="24"/>
                  <a:pt x="20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20" y="19"/>
                  <a:pt x="20" y="19"/>
                  <a:pt x="20" y="19"/>
                </a:cubicBezTo>
                <a:lnTo>
                  <a:pt x="20" y="1"/>
                </a:lnTo>
                <a:close/>
              </a:path>
            </a:pathLst>
          </a:custGeom>
          <a:solidFill>
            <a:srgbClr val="6C79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" name="Freeform 48"/>
          <p:cNvSpPr/>
          <p:nvPr/>
        </p:nvSpPr>
        <p:spPr bwMode="auto">
          <a:xfrm>
            <a:off x="7291019" y="4905649"/>
            <a:ext cx="1024908" cy="391111"/>
          </a:xfrm>
          <a:custGeom>
            <a:avLst/>
            <a:gdLst>
              <a:gd name="T0" fmla="*/ 493 w 616"/>
              <a:gd name="T1" fmla="*/ 235 h 235"/>
              <a:gd name="T2" fmla="*/ 300 w 616"/>
              <a:gd name="T3" fmla="*/ 133 h 235"/>
              <a:gd name="T4" fmla="*/ 40 w 616"/>
              <a:gd name="T5" fmla="*/ 68 h 235"/>
              <a:gd name="T6" fmla="*/ 238 w 616"/>
              <a:gd name="T7" fmla="*/ 0 h 235"/>
              <a:gd name="T8" fmla="*/ 583 w 616"/>
              <a:gd name="T9" fmla="*/ 68 h 235"/>
              <a:gd name="T10" fmla="*/ 463 w 616"/>
              <a:gd name="T11" fmla="*/ 133 h 235"/>
              <a:gd name="T12" fmla="*/ 493 w 616"/>
              <a:gd name="T13" fmla="*/ 23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6" h="235">
                <a:moveTo>
                  <a:pt x="493" y="235"/>
                </a:moveTo>
                <a:cubicBezTo>
                  <a:pt x="300" y="133"/>
                  <a:pt x="300" y="133"/>
                  <a:pt x="300" y="133"/>
                </a:cubicBezTo>
                <a:cubicBezTo>
                  <a:pt x="181" y="124"/>
                  <a:pt x="73" y="99"/>
                  <a:pt x="40" y="68"/>
                </a:cubicBezTo>
                <a:cubicBezTo>
                  <a:pt x="0" y="31"/>
                  <a:pt x="88" y="0"/>
                  <a:pt x="238" y="0"/>
                </a:cubicBezTo>
                <a:cubicBezTo>
                  <a:pt x="388" y="0"/>
                  <a:pt x="542" y="31"/>
                  <a:pt x="583" y="68"/>
                </a:cubicBezTo>
                <a:cubicBezTo>
                  <a:pt x="616" y="99"/>
                  <a:pt x="564" y="124"/>
                  <a:pt x="463" y="133"/>
                </a:cubicBezTo>
                <a:lnTo>
                  <a:pt x="493" y="235"/>
                </a:ln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37" name="Group 26"/>
          <p:cNvGrpSpPr/>
          <p:nvPr/>
        </p:nvGrpSpPr>
        <p:grpSpPr>
          <a:xfrm>
            <a:off x="8204789" y="1546737"/>
            <a:ext cx="472006" cy="816690"/>
            <a:chOff x="8774149" y="586611"/>
            <a:chExt cx="589578" cy="1020119"/>
          </a:xfrm>
        </p:grpSpPr>
        <p:sp>
          <p:nvSpPr>
            <p:cNvPr id="38" name="Oval 27"/>
            <p:cNvSpPr>
              <a:spLocks noChangeArrowheads="1"/>
            </p:cNvSpPr>
            <p:nvPr/>
          </p:nvSpPr>
          <p:spPr bwMode="auto">
            <a:xfrm>
              <a:off x="8774149" y="586611"/>
              <a:ext cx="589578" cy="589579"/>
            </a:xfrm>
            <a:prstGeom prst="ellipse">
              <a:avLst/>
            </a:prstGeom>
            <a:solidFill>
              <a:srgbClr val="089D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26"/>
            <p:cNvSpPr/>
            <p:nvPr/>
          </p:nvSpPr>
          <p:spPr bwMode="auto">
            <a:xfrm>
              <a:off x="8969210" y="1008365"/>
              <a:ext cx="199454" cy="598365"/>
            </a:xfrm>
            <a:custGeom>
              <a:avLst/>
              <a:gdLst>
                <a:gd name="T0" fmla="*/ 113 w 227"/>
                <a:gd name="T1" fmla="*/ 681 h 681"/>
                <a:gd name="T2" fmla="*/ 0 w 227"/>
                <a:gd name="T3" fmla="*/ 113 h 681"/>
                <a:gd name="T4" fmla="*/ 94 w 227"/>
                <a:gd name="T5" fmla="*/ 0 h 681"/>
                <a:gd name="T6" fmla="*/ 227 w 227"/>
                <a:gd name="T7" fmla="*/ 113 h 681"/>
                <a:gd name="T8" fmla="*/ 113 w 227"/>
                <a:gd name="T9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681">
                  <a:moveTo>
                    <a:pt x="113" y="681"/>
                  </a:moveTo>
                  <a:lnTo>
                    <a:pt x="0" y="113"/>
                  </a:lnTo>
                  <a:lnTo>
                    <a:pt x="94" y="0"/>
                  </a:lnTo>
                  <a:lnTo>
                    <a:pt x="227" y="113"/>
                  </a:lnTo>
                  <a:lnTo>
                    <a:pt x="113" y="681"/>
                  </a:lnTo>
                  <a:close/>
                </a:path>
              </a:pathLst>
            </a:custGeom>
            <a:solidFill>
              <a:srgbClr val="089D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Oval 28"/>
            <p:cNvSpPr>
              <a:spLocks noChangeArrowheads="1"/>
            </p:cNvSpPr>
            <p:nvPr/>
          </p:nvSpPr>
          <p:spPr bwMode="auto">
            <a:xfrm>
              <a:off x="8836532" y="650753"/>
              <a:ext cx="464808" cy="4630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TextBox 30"/>
            <p:cNvSpPr txBox="1"/>
            <p:nvPr/>
          </p:nvSpPr>
          <p:spPr>
            <a:xfrm>
              <a:off x="8808471" y="645593"/>
              <a:ext cx="522999" cy="461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" name="Group 31"/>
          <p:cNvGrpSpPr/>
          <p:nvPr/>
        </p:nvGrpSpPr>
        <p:grpSpPr>
          <a:xfrm>
            <a:off x="7344477" y="1722596"/>
            <a:ext cx="643645" cy="1114948"/>
            <a:chOff x="7699551" y="806273"/>
            <a:chExt cx="803971" cy="1392668"/>
          </a:xfrm>
        </p:grpSpPr>
        <p:sp>
          <p:nvSpPr>
            <p:cNvPr id="43" name="Freeform 33"/>
            <p:cNvSpPr/>
            <p:nvPr/>
          </p:nvSpPr>
          <p:spPr bwMode="auto">
            <a:xfrm>
              <a:off x="7965787" y="1380034"/>
              <a:ext cx="271505" cy="818907"/>
            </a:xfrm>
            <a:custGeom>
              <a:avLst/>
              <a:gdLst>
                <a:gd name="T0" fmla="*/ 153 w 309"/>
                <a:gd name="T1" fmla="*/ 932 h 932"/>
                <a:gd name="T2" fmla="*/ 0 w 309"/>
                <a:gd name="T3" fmla="*/ 156 h 932"/>
                <a:gd name="T4" fmla="*/ 127 w 309"/>
                <a:gd name="T5" fmla="*/ 0 h 932"/>
                <a:gd name="T6" fmla="*/ 309 w 309"/>
                <a:gd name="T7" fmla="*/ 156 h 932"/>
                <a:gd name="T8" fmla="*/ 153 w 309"/>
                <a:gd name="T9" fmla="*/ 93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932">
                  <a:moveTo>
                    <a:pt x="153" y="932"/>
                  </a:moveTo>
                  <a:lnTo>
                    <a:pt x="0" y="156"/>
                  </a:lnTo>
                  <a:lnTo>
                    <a:pt x="127" y="0"/>
                  </a:lnTo>
                  <a:lnTo>
                    <a:pt x="309" y="156"/>
                  </a:lnTo>
                  <a:lnTo>
                    <a:pt x="153" y="932"/>
                  </a:lnTo>
                  <a:close/>
                </a:path>
              </a:pathLst>
            </a:custGeom>
            <a:solidFill>
              <a:srgbClr val="089D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7699551" y="806273"/>
              <a:ext cx="803971" cy="804847"/>
            </a:xfrm>
            <a:prstGeom prst="ellipse">
              <a:avLst/>
            </a:prstGeom>
            <a:solidFill>
              <a:srgbClr val="089D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Oval 35"/>
            <p:cNvSpPr>
              <a:spLocks noChangeArrowheads="1"/>
            </p:cNvSpPr>
            <p:nvPr/>
          </p:nvSpPr>
          <p:spPr bwMode="auto">
            <a:xfrm>
              <a:off x="7784776" y="891502"/>
              <a:ext cx="633511" cy="6343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TextBox 35"/>
            <p:cNvSpPr txBox="1"/>
            <p:nvPr/>
          </p:nvSpPr>
          <p:spPr>
            <a:xfrm>
              <a:off x="7791976" y="914412"/>
              <a:ext cx="619112" cy="576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7" name="Group 36"/>
          <p:cNvGrpSpPr/>
          <p:nvPr/>
        </p:nvGrpSpPr>
        <p:grpSpPr>
          <a:xfrm>
            <a:off x="6346306" y="2079238"/>
            <a:ext cx="785035" cy="1359041"/>
            <a:chOff x="6452732" y="1251752"/>
            <a:chExt cx="980578" cy="1697563"/>
          </a:xfrm>
        </p:grpSpPr>
        <p:sp>
          <p:nvSpPr>
            <p:cNvPr id="48" name="Freeform 37"/>
            <p:cNvSpPr/>
            <p:nvPr/>
          </p:nvSpPr>
          <p:spPr bwMode="auto">
            <a:xfrm>
              <a:off x="6779588" y="1952041"/>
              <a:ext cx="329496" cy="997274"/>
            </a:xfrm>
            <a:custGeom>
              <a:avLst/>
              <a:gdLst>
                <a:gd name="T0" fmla="*/ 186 w 375"/>
                <a:gd name="T1" fmla="*/ 1135 h 1135"/>
                <a:gd name="T2" fmla="*/ 0 w 375"/>
                <a:gd name="T3" fmla="*/ 189 h 1135"/>
                <a:gd name="T4" fmla="*/ 156 w 375"/>
                <a:gd name="T5" fmla="*/ 0 h 1135"/>
                <a:gd name="T6" fmla="*/ 375 w 375"/>
                <a:gd name="T7" fmla="*/ 189 h 1135"/>
                <a:gd name="T8" fmla="*/ 186 w 375"/>
                <a:gd name="T9" fmla="*/ 11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135">
                  <a:moveTo>
                    <a:pt x="186" y="1135"/>
                  </a:moveTo>
                  <a:lnTo>
                    <a:pt x="0" y="189"/>
                  </a:lnTo>
                  <a:lnTo>
                    <a:pt x="156" y="0"/>
                  </a:lnTo>
                  <a:lnTo>
                    <a:pt x="375" y="189"/>
                  </a:lnTo>
                  <a:lnTo>
                    <a:pt x="186" y="1135"/>
                  </a:lnTo>
                  <a:close/>
                </a:path>
              </a:pathLst>
            </a:custGeom>
            <a:solidFill>
              <a:srgbClr val="089D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Oval 38"/>
            <p:cNvSpPr>
              <a:spLocks noChangeArrowheads="1"/>
            </p:cNvSpPr>
            <p:nvPr/>
          </p:nvSpPr>
          <p:spPr bwMode="auto">
            <a:xfrm>
              <a:off x="6452732" y="1251752"/>
              <a:ext cx="980578" cy="982337"/>
            </a:xfrm>
            <a:prstGeom prst="ellipse">
              <a:avLst/>
            </a:prstGeom>
            <a:solidFill>
              <a:srgbClr val="089D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Oval 39"/>
            <p:cNvSpPr>
              <a:spLocks noChangeArrowheads="1"/>
            </p:cNvSpPr>
            <p:nvPr/>
          </p:nvSpPr>
          <p:spPr bwMode="auto">
            <a:xfrm>
              <a:off x="6556416" y="1357193"/>
              <a:ext cx="773216" cy="7714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TextBox 40"/>
            <p:cNvSpPr txBox="1"/>
            <p:nvPr/>
          </p:nvSpPr>
          <p:spPr>
            <a:xfrm>
              <a:off x="6563818" y="1354473"/>
              <a:ext cx="751262" cy="730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2" name="Group 41"/>
          <p:cNvGrpSpPr/>
          <p:nvPr/>
        </p:nvGrpSpPr>
        <p:grpSpPr>
          <a:xfrm>
            <a:off x="7658915" y="3734426"/>
            <a:ext cx="903214" cy="1562334"/>
            <a:chOff x="8092302" y="3319227"/>
            <a:chExt cx="1128194" cy="1951493"/>
          </a:xfrm>
        </p:grpSpPr>
        <p:sp>
          <p:nvSpPr>
            <p:cNvPr id="53" name="Freeform 49"/>
            <p:cNvSpPr/>
            <p:nvPr/>
          </p:nvSpPr>
          <p:spPr bwMode="auto">
            <a:xfrm>
              <a:off x="8466611" y="4123196"/>
              <a:ext cx="379579" cy="1147524"/>
            </a:xfrm>
            <a:custGeom>
              <a:avLst/>
              <a:gdLst>
                <a:gd name="T0" fmla="*/ 217 w 432"/>
                <a:gd name="T1" fmla="*/ 1306 h 1306"/>
                <a:gd name="T2" fmla="*/ 0 w 432"/>
                <a:gd name="T3" fmla="*/ 218 h 1306"/>
                <a:gd name="T4" fmla="*/ 179 w 432"/>
                <a:gd name="T5" fmla="*/ 0 h 1306"/>
                <a:gd name="T6" fmla="*/ 432 w 432"/>
                <a:gd name="T7" fmla="*/ 218 h 1306"/>
                <a:gd name="T8" fmla="*/ 217 w 432"/>
                <a:gd name="T9" fmla="*/ 1306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1306">
                  <a:moveTo>
                    <a:pt x="217" y="1306"/>
                  </a:moveTo>
                  <a:lnTo>
                    <a:pt x="0" y="218"/>
                  </a:lnTo>
                  <a:lnTo>
                    <a:pt x="179" y="0"/>
                  </a:lnTo>
                  <a:lnTo>
                    <a:pt x="432" y="218"/>
                  </a:lnTo>
                  <a:lnTo>
                    <a:pt x="217" y="1306"/>
                  </a:lnTo>
                  <a:close/>
                </a:path>
              </a:pathLst>
            </a:custGeom>
            <a:solidFill>
              <a:srgbClr val="089D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Oval 50"/>
            <p:cNvSpPr>
              <a:spLocks noChangeArrowheads="1"/>
            </p:cNvSpPr>
            <p:nvPr/>
          </p:nvSpPr>
          <p:spPr bwMode="auto">
            <a:xfrm>
              <a:off x="8092302" y="3319227"/>
              <a:ext cx="1128194" cy="1128194"/>
            </a:xfrm>
            <a:prstGeom prst="ellipse">
              <a:avLst/>
            </a:prstGeom>
            <a:solidFill>
              <a:srgbClr val="089D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Oval 51"/>
            <p:cNvSpPr>
              <a:spLocks noChangeArrowheads="1"/>
            </p:cNvSpPr>
            <p:nvPr/>
          </p:nvSpPr>
          <p:spPr bwMode="auto">
            <a:xfrm>
              <a:off x="8212682" y="3439604"/>
              <a:ext cx="887442" cy="8874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TextBox 45"/>
            <p:cNvSpPr txBox="1"/>
            <p:nvPr/>
          </p:nvSpPr>
          <p:spPr>
            <a:xfrm>
              <a:off x="8248734" y="3467627"/>
              <a:ext cx="815334" cy="807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  <a:endPara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Group 46"/>
          <p:cNvGrpSpPr/>
          <p:nvPr/>
        </p:nvGrpSpPr>
        <p:grpSpPr>
          <a:xfrm>
            <a:off x="8803407" y="3433354"/>
            <a:ext cx="1102989" cy="1907723"/>
            <a:chOff x="9521881" y="2943163"/>
            <a:chExt cx="1377732" cy="2382915"/>
          </a:xfrm>
        </p:grpSpPr>
        <p:sp>
          <p:nvSpPr>
            <p:cNvPr id="58" name="Freeform 42"/>
            <p:cNvSpPr/>
            <p:nvPr/>
          </p:nvSpPr>
          <p:spPr bwMode="auto">
            <a:xfrm>
              <a:off x="9977027" y="3925501"/>
              <a:ext cx="464809" cy="1400577"/>
            </a:xfrm>
            <a:custGeom>
              <a:avLst/>
              <a:gdLst>
                <a:gd name="T0" fmla="*/ 265 w 529"/>
                <a:gd name="T1" fmla="*/ 1594 h 1594"/>
                <a:gd name="T2" fmla="*/ 0 w 529"/>
                <a:gd name="T3" fmla="*/ 265 h 1594"/>
                <a:gd name="T4" fmla="*/ 220 w 529"/>
                <a:gd name="T5" fmla="*/ 0 h 1594"/>
                <a:gd name="T6" fmla="*/ 529 w 529"/>
                <a:gd name="T7" fmla="*/ 265 h 1594"/>
                <a:gd name="T8" fmla="*/ 265 w 529"/>
                <a:gd name="T9" fmla="*/ 1594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594">
                  <a:moveTo>
                    <a:pt x="265" y="1594"/>
                  </a:moveTo>
                  <a:lnTo>
                    <a:pt x="0" y="265"/>
                  </a:lnTo>
                  <a:lnTo>
                    <a:pt x="220" y="0"/>
                  </a:lnTo>
                  <a:lnTo>
                    <a:pt x="529" y="265"/>
                  </a:lnTo>
                  <a:lnTo>
                    <a:pt x="265" y="1594"/>
                  </a:lnTo>
                  <a:close/>
                </a:path>
              </a:pathLst>
            </a:custGeom>
            <a:solidFill>
              <a:srgbClr val="089D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Oval 43"/>
            <p:cNvSpPr>
              <a:spLocks noChangeArrowheads="1"/>
            </p:cNvSpPr>
            <p:nvPr/>
          </p:nvSpPr>
          <p:spPr bwMode="auto">
            <a:xfrm>
              <a:off x="9521881" y="2943163"/>
              <a:ext cx="1377732" cy="1377732"/>
            </a:xfrm>
            <a:prstGeom prst="ellipse">
              <a:avLst/>
            </a:prstGeom>
            <a:solidFill>
              <a:srgbClr val="089D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Oval 44"/>
            <p:cNvSpPr>
              <a:spLocks noChangeArrowheads="1"/>
            </p:cNvSpPr>
            <p:nvPr/>
          </p:nvSpPr>
          <p:spPr bwMode="auto">
            <a:xfrm>
              <a:off x="9666859" y="3088142"/>
              <a:ext cx="1085140" cy="10851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TextBox 50"/>
            <p:cNvSpPr txBox="1"/>
            <p:nvPr/>
          </p:nvSpPr>
          <p:spPr>
            <a:xfrm>
              <a:off x="9742254" y="3136400"/>
              <a:ext cx="943482" cy="961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05</a:t>
              </a:r>
              <a:endPara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2" name="Oval 67"/>
          <p:cNvSpPr/>
          <p:nvPr/>
        </p:nvSpPr>
        <p:spPr>
          <a:xfrm>
            <a:off x="1352122" y="2389430"/>
            <a:ext cx="498481" cy="498481"/>
          </a:xfrm>
          <a:prstGeom prst="ellipse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63" name="Group 68"/>
          <p:cNvGrpSpPr/>
          <p:nvPr/>
        </p:nvGrpSpPr>
        <p:grpSpPr>
          <a:xfrm>
            <a:off x="1460892" y="2517043"/>
            <a:ext cx="280941" cy="243254"/>
            <a:chOff x="9322422" y="1072507"/>
            <a:chExt cx="216149" cy="187154"/>
          </a:xfrm>
          <a:solidFill>
            <a:schemeClr val="bg1"/>
          </a:solidFill>
        </p:grpSpPr>
        <p:sp>
          <p:nvSpPr>
            <p:cNvPr id="64" name="Freeform 22"/>
            <p:cNvSpPr/>
            <p:nvPr/>
          </p:nvSpPr>
          <p:spPr bwMode="auto">
            <a:xfrm>
              <a:off x="9467400" y="1081293"/>
              <a:ext cx="36024" cy="43054"/>
            </a:xfrm>
            <a:custGeom>
              <a:avLst/>
              <a:gdLst>
                <a:gd name="T0" fmla="*/ 41 w 41"/>
                <a:gd name="T1" fmla="*/ 0 h 49"/>
                <a:gd name="T2" fmla="*/ 0 w 41"/>
                <a:gd name="T3" fmla="*/ 0 h 49"/>
                <a:gd name="T4" fmla="*/ 0 w 41"/>
                <a:gd name="T5" fmla="*/ 16 h 49"/>
                <a:gd name="T6" fmla="*/ 41 w 41"/>
                <a:gd name="T7" fmla="*/ 49 h 49"/>
                <a:gd name="T8" fmla="*/ 41 w 41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9">
                  <a:moveTo>
                    <a:pt x="41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41" y="49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23"/>
            <p:cNvSpPr/>
            <p:nvPr/>
          </p:nvSpPr>
          <p:spPr bwMode="auto">
            <a:xfrm>
              <a:off x="9357568" y="1118197"/>
              <a:ext cx="145857" cy="141464"/>
            </a:xfrm>
            <a:custGeom>
              <a:avLst/>
              <a:gdLst>
                <a:gd name="T0" fmla="*/ 166 w 166"/>
                <a:gd name="T1" fmla="*/ 85 h 161"/>
                <a:gd name="T2" fmla="*/ 166 w 166"/>
                <a:gd name="T3" fmla="*/ 69 h 161"/>
                <a:gd name="T4" fmla="*/ 125 w 166"/>
                <a:gd name="T5" fmla="*/ 36 h 161"/>
                <a:gd name="T6" fmla="*/ 83 w 166"/>
                <a:gd name="T7" fmla="*/ 0 h 161"/>
                <a:gd name="T8" fmla="*/ 0 w 166"/>
                <a:gd name="T9" fmla="*/ 69 h 161"/>
                <a:gd name="T10" fmla="*/ 0 w 166"/>
                <a:gd name="T11" fmla="*/ 161 h 161"/>
                <a:gd name="T12" fmla="*/ 52 w 166"/>
                <a:gd name="T13" fmla="*/ 161 h 161"/>
                <a:gd name="T14" fmla="*/ 52 w 166"/>
                <a:gd name="T15" fmla="*/ 69 h 161"/>
                <a:gd name="T16" fmla="*/ 114 w 166"/>
                <a:gd name="T17" fmla="*/ 69 h 161"/>
                <a:gd name="T18" fmla="*/ 114 w 166"/>
                <a:gd name="T19" fmla="*/ 161 h 161"/>
                <a:gd name="T20" fmla="*/ 166 w 166"/>
                <a:gd name="T21" fmla="*/ 161 h 161"/>
                <a:gd name="T22" fmla="*/ 166 w 166"/>
                <a:gd name="T23" fmla="*/ 8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" h="161">
                  <a:moveTo>
                    <a:pt x="166" y="85"/>
                  </a:moveTo>
                  <a:lnTo>
                    <a:pt x="166" y="69"/>
                  </a:lnTo>
                  <a:lnTo>
                    <a:pt x="125" y="36"/>
                  </a:lnTo>
                  <a:lnTo>
                    <a:pt x="83" y="0"/>
                  </a:lnTo>
                  <a:lnTo>
                    <a:pt x="0" y="69"/>
                  </a:lnTo>
                  <a:lnTo>
                    <a:pt x="0" y="161"/>
                  </a:lnTo>
                  <a:lnTo>
                    <a:pt x="52" y="161"/>
                  </a:lnTo>
                  <a:lnTo>
                    <a:pt x="52" y="69"/>
                  </a:lnTo>
                  <a:lnTo>
                    <a:pt x="114" y="69"/>
                  </a:lnTo>
                  <a:lnTo>
                    <a:pt x="114" y="161"/>
                  </a:lnTo>
                  <a:lnTo>
                    <a:pt x="166" y="161"/>
                  </a:lnTo>
                  <a:lnTo>
                    <a:pt x="166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24"/>
            <p:cNvSpPr/>
            <p:nvPr/>
          </p:nvSpPr>
          <p:spPr bwMode="auto">
            <a:xfrm>
              <a:off x="9322422" y="1072507"/>
              <a:ext cx="216149" cy="109832"/>
            </a:xfrm>
            <a:custGeom>
              <a:avLst/>
              <a:gdLst>
                <a:gd name="T0" fmla="*/ 40 w 246"/>
                <a:gd name="T1" fmla="*/ 111 h 125"/>
                <a:gd name="T2" fmla="*/ 123 w 246"/>
                <a:gd name="T3" fmla="*/ 45 h 125"/>
                <a:gd name="T4" fmla="*/ 165 w 246"/>
                <a:gd name="T5" fmla="*/ 78 h 125"/>
                <a:gd name="T6" fmla="*/ 206 w 246"/>
                <a:gd name="T7" fmla="*/ 111 h 125"/>
                <a:gd name="T8" fmla="*/ 224 w 246"/>
                <a:gd name="T9" fmla="*/ 125 h 125"/>
                <a:gd name="T10" fmla="*/ 246 w 246"/>
                <a:gd name="T11" fmla="*/ 102 h 125"/>
                <a:gd name="T12" fmla="*/ 206 w 246"/>
                <a:gd name="T13" fmla="*/ 69 h 125"/>
                <a:gd name="T14" fmla="*/ 165 w 246"/>
                <a:gd name="T15" fmla="*/ 36 h 125"/>
                <a:gd name="T16" fmla="*/ 123 w 246"/>
                <a:gd name="T17" fmla="*/ 0 h 125"/>
                <a:gd name="T18" fmla="*/ 0 w 246"/>
                <a:gd name="T19" fmla="*/ 102 h 125"/>
                <a:gd name="T20" fmla="*/ 21 w 246"/>
                <a:gd name="T21" fmla="*/ 125 h 125"/>
                <a:gd name="T22" fmla="*/ 40 w 246"/>
                <a:gd name="T23" fmla="*/ 1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25">
                  <a:moveTo>
                    <a:pt x="40" y="111"/>
                  </a:moveTo>
                  <a:lnTo>
                    <a:pt x="123" y="45"/>
                  </a:lnTo>
                  <a:lnTo>
                    <a:pt x="165" y="78"/>
                  </a:lnTo>
                  <a:lnTo>
                    <a:pt x="206" y="111"/>
                  </a:lnTo>
                  <a:lnTo>
                    <a:pt x="224" y="125"/>
                  </a:lnTo>
                  <a:lnTo>
                    <a:pt x="246" y="102"/>
                  </a:lnTo>
                  <a:lnTo>
                    <a:pt x="206" y="69"/>
                  </a:lnTo>
                  <a:lnTo>
                    <a:pt x="165" y="36"/>
                  </a:lnTo>
                  <a:lnTo>
                    <a:pt x="123" y="0"/>
                  </a:lnTo>
                  <a:lnTo>
                    <a:pt x="0" y="102"/>
                  </a:lnTo>
                  <a:lnTo>
                    <a:pt x="21" y="125"/>
                  </a:lnTo>
                  <a:lnTo>
                    <a:pt x="40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7" name="Oval 73"/>
          <p:cNvSpPr/>
          <p:nvPr/>
        </p:nvSpPr>
        <p:spPr>
          <a:xfrm>
            <a:off x="1352122" y="3075547"/>
            <a:ext cx="498481" cy="498481"/>
          </a:xfrm>
          <a:prstGeom prst="ellipse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68" name="Group 74"/>
          <p:cNvGrpSpPr/>
          <p:nvPr/>
        </p:nvGrpSpPr>
        <p:grpSpPr>
          <a:xfrm>
            <a:off x="1470599" y="3200727"/>
            <a:ext cx="261527" cy="219272"/>
            <a:chOff x="8297910" y="1608487"/>
            <a:chExt cx="201212" cy="168702"/>
          </a:xfrm>
          <a:solidFill>
            <a:schemeClr val="bg1"/>
          </a:solidFill>
        </p:grpSpPr>
        <p:sp>
          <p:nvSpPr>
            <p:cNvPr id="69" name="Freeform 29"/>
            <p:cNvSpPr/>
            <p:nvPr/>
          </p:nvSpPr>
          <p:spPr bwMode="auto">
            <a:xfrm>
              <a:off x="8297910" y="1725348"/>
              <a:ext cx="201212" cy="51841"/>
            </a:xfrm>
            <a:custGeom>
              <a:avLst/>
              <a:gdLst>
                <a:gd name="T0" fmla="*/ 149 w 229"/>
                <a:gd name="T1" fmla="*/ 31 h 59"/>
                <a:gd name="T2" fmla="*/ 78 w 229"/>
                <a:gd name="T3" fmla="*/ 31 h 59"/>
                <a:gd name="T4" fmla="*/ 78 w 229"/>
                <a:gd name="T5" fmla="*/ 0 h 59"/>
                <a:gd name="T6" fmla="*/ 0 w 229"/>
                <a:gd name="T7" fmla="*/ 0 h 59"/>
                <a:gd name="T8" fmla="*/ 0 w 229"/>
                <a:gd name="T9" fmla="*/ 59 h 59"/>
                <a:gd name="T10" fmla="*/ 229 w 229"/>
                <a:gd name="T11" fmla="*/ 59 h 59"/>
                <a:gd name="T12" fmla="*/ 229 w 229"/>
                <a:gd name="T13" fmla="*/ 0 h 59"/>
                <a:gd name="T14" fmla="*/ 149 w 229"/>
                <a:gd name="T15" fmla="*/ 0 h 59"/>
                <a:gd name="T16" fmla="*/ 149 w 229"/>
                <a:gd name="T17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59">
                  <a:moveTo>
                    <a:pt x="149" y="31"/>
                  </a:moveTo>
                  <a:lnTo>
                    <a:pt x="78" y="31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229" y="59"/>
                  </a:lnTo>
                  <a:lnTo>
                    <a:pt x="229" y="0"/>
                  </a:lnTo>
                  <a:lnTo>
                    <a:pt x="149" y="0"/>
                  </a:lnTo>
                  <a:lnTo>
                    <a:pt x="149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Rectangle 30"/>
            <p:cNvSpPr>
              <a:spLocks noChangeArrowheads="1"/>
            </p:cNvSpPr>
            <p:nvPr/>
          </p:nvSpPr>
          <p:spPr bwMode="auto">
            <a:xfrm>
              <a:off x="8378746" y="1725348"/>
              <a:ext cx="37782" cy="166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31"/>
            <p:cNvSpPr>
              <a:spLocks noEditPoints="1"/>
            </p:cNvSpPr>
            <p:nvPr/>
          </p:nvSpPr>
          <p:spPr bwMode="auto">
            <a:xfrm>
              <a:off x="8297910" y="1608487"/>
              <a:ext cx="201212" cy="106317"/>
            </a:xfrm>
            <a:custGeom>
              <a:avLst/>
              <a:gdLst>
                <a:gd name="T0" fmla="*/ 170 w 229"/>
                <a:gd name="T1" fmla="*/ 0 h 121"/>
                <a:gd name="T2" fmla="*/ 114 w 229"/>
                <a:gd name="T3" fmla="*/ 0 h 121"/>
                <a:gd name="T4" fmla="*/ 114 w 229"/>
                <a:gd name="T5" fmla="*/ 19 h 121"/>
                <a:gd name="T6" fmla="*/ 151 w 229"/>
                <a:gd name="T7" fmla="*/ 19 h 121"/>
                <a:gd name="T8" fmla="*/ 151 w 229"/>
                <a:gd name="T9" fmla="*/ 43 h 121"/>
                <a:gd name="T10" fmla="*/ 114 w 229"/>
                <a:gd name="T11" fmla="*/ 43 h 121"/>
                <a:gd name="T12" fmla="*/ 114 w 229"/>
                <a:gd name="T13" fmla="*/ 121 h 121"/>
                <a:gd name="T14" fmla="*/ 149 w 229"/>
                <a:gd name="T15" fmla="*/ 121 h 121"/>
                <a:gd name="T16" fmla="*/ 229 w 229"/>
                <a:gd name="T17" fmla="*/ 121 h 121"/>
                <a:gd name="T18" fmla="*/ 229 w 229"/>
                <a:gd name="T19" fmla="*/ 43 h 121"/>
                <a:gd name="T20" fmla="*/ 170 w 229"/>
                <a:gd name="T21" fmla="*/ 43 h 121"/>
                <a:gd name="T22" fmla="*/ 170 w 229"/>
                <a:gd name="T23" fmla="*/ 0 h 121"/>
                <a:gd name="T24" fmla="*/ 114 w 229"/>
                <a:gd name="T25" fmla="*/ 0 h 121"/>
                <a:gd name="T26" fmla="*/ 57 w 229"/>
                <a:gd name="T27" fmla="*/ 0 h 121"/>
                <a:gd name="T28" fmla="*/ 57 w 229"/>
                <a:gd name="T29" fmla="*/ 43 h 121"/>
                <a:gd name="T30" fmla="*/ 0 w 229"/>
                <a:gd name="T31" fmla="*/ 43 h 121"/>
                <a:gd name="T32" fmla="*/ 0 w 229"/>
                <a:gd name="T33" fmla="*/ 121 h 121"/>
                <a:gd name="T34" fmla="*/ 78 w 229"/>
                <a:gd name="T35" fmla="*/ 121 h 121"/>
                <a:gd name="T36" fmla="*/ 114 w 229"/>
                <a:gd name="T37" fmla="*/ 121 h 121"/>
                <a:gd name="T38" fmla="*/ 114 w 229"/>
                <a:gd name="T39" fmla="*/ 43 h 121"/>
                <a:gd name="T40" fmla="*/ 78 w 229"/>
                <a:gd name="T41" fmla="*/ 43 h 121"/>
                <a:gd name="T42" fmla="*/ 78 w 229"/>
                <a:gd name="T43" fmla="*/ 43 h 121"/>
                <a:gd name="T44" fmla="*/ 78 w 229"/>
                <a:gd name="T45" fmla="*/ 19 h 121"/>
                <a:gd name="T46" fmla="*/ 114 w 229"/>
                <a:gd name="T47" fmla="*/ 19 h 121"/>
                <a:gd name="T48" fmla="*/ 114 w 229"/>
                <a:gd name="T4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9" h="121">
                  <a:moveTo>
                    <a:pt x="170" y="0"/>
                  </a:moveTo>
                  <a:lnTo>
                    <a:pt x="114" y="0"/>
                  </a:lnTo>
                  <a:lnTo>
                    <a:pt x="114" y="19"/>
                  </a:lnTo>
                  <a:lnTo>
                    <a:pt x="151" y="19"/>
                  </a:lnTo>
                  <a:lnTo>
                    <a:pt x="151" y="43"/>
                  </a:lnTo>
                  <a:lnTo>
                    <a:pt x="114" y="43"/>
                  </a:lnTo>
                  <a:lnTo>
                    <a:pt x="114" y="121"/>
                  </a:lnTo>
                  <a:lnTo>
                    <a:pt x="149" y="121"/>
                  </a:lnTo>
                  <a:lnTo>
                    <a:pt x="229" y="121"/>
                  </a:lnTo>
                  <a:lnTo>
                    <a:pt x="229" y="43"/>
                  </a:lnTo>
                  <a:lnTo>
                    <a:pt x="170" y="43"/>
                  </a:lnTo>
                  <a:lnTo>
                    <a:pt x="170" y="0"/>
                  </a:lnTo>
                  <a:close/>
                  <a:moveTo>
                    <a:pt x="114" y="0"/>
                  </a:moveTo>
                  <a:lnTo>
                    <a:pt x="57" y="0"/>
                  </a:lnTo>
                  <a:lnTo>
                    <a:pt x="57" y="43"/>
                  </a:lnTo>
                  <a:lnTo>
                    <a:pt x="0" y="43"/>
                  </a:lnTo>
                  <a:lnTo>
                    <a:pt x="0" y="121"/>
                  </a:lnTo>
                  <a:lnTo>
                    <a:pt x="78" y="121"/>
                  </a:lnTo>
                  <a:lnTo>
                    <a:pt x="114" y="121"/>
                  </a:lnTo>
                  <a:lnTo>
                    <a:pt x="114" y="43"/>
                  </a:lnTo>
                  <a:lnTo>
                    <a:pt x="78" y="43"/>
                  </a:lnTo>
                  <a:lnTo>
                    <a:pt x="78" y="43"/>
                  </a:lnTo>
                  <a:lnTo>
                    <a:pt x="78" y="19"/>
                  </a:lnTo>
                  <a:lnTo>
                    <a:pt x="114" y="19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72" name="Oval 79"/>
          <p:cNvSpPr/>
          <p:nvPr/>
        </p:nvSpPr>
        <p:spPr>
          <a:xfrm>
            <a:off x="1352122" y="3761664"/>
            <a:ext cx="498481" cy="498481"/>
          </a:xfrm>
          <a:prstGeom prst="ellipse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3" name="Freeform 40"/>
          <p:cNvSpPr>
            <a:spLocks noEditPoints="1"/>
          </p:cNvSpPr>
          <p:nvPr/>
        </p:nvSpPr>
        <p:spPr bwMode="auto">
          <a:xfrm>
            <a:off x="1482591" y="3890990"/>
            <a:ext cx="237544" cy="239828"/>
          </a:xfrm>
          <a:custGeom>
            <a:avLst/>
            <a:gdLst>
              <a:gd name="T0" fmla="*/ 66 w 88"/>
              <a:gd name="T1" fmla="*/ 83 h 89"/>
              <a:gd name="T2" fmla="*/ 82 w 88"/>
              <a:gd name="T3" fmla="*/ 67 h 89"/>
              <a:gd name="T4" fmla="*/ 87 w 88"/>
              <a:gd name="T5" fmla="*/ 53 h 89"/>
              <a:gd name="T6" fmla="*/ 87 w 88"/>
              <a:gd name="T7" fmla="*/ 36 h 89"/>
              <a:gd name="T8" fmla="*/ 82 w 88"/>
              <a:gd name="T9" fmla="*/ 22 h 89"/>
              <a:gd name="T10" fmla="*/ 66 w 88"/>
              <a:gd name="T11" fmla="*/ 6 h 89"/>
              <a:gd name="T12" fmla="*/ 60 w 88"/>
              <a:gd name="T13" fmla="*/ 3 h 89"/>
              <a:gd name="T14" fmla="*/ 47 w 88"/>
              <a:gd name="T15" fmla="*/ 0 h 89"/>
              <a:gd name="T16" fmla="*/ 49 w 88"/>
              <a:gd name="T17" fmla="*/ 5 h 89"/>
              <a:gd name="T18" fmla="*/ 54 w 88"/>
              <a:gd name="T19" fmla="*/ 5 h 89"/>
              <a:gd name="T20" fmla="*/ 59 w 88"/>
              <a:gd name="T21" fmla="*/ 6 h 89"/>
              <a:gd name="T22" fmla="*/ 58 w 88"/>
              <a:gd name="T23" fmla="*/ 7 h 89"/>
              <a:gd name="T24" fmla="*/ 51 w 88"/>
              <a:gd name="T25" fmla="*/ 10 h 89"/>
              <a:gd name="T26" fmla="*/ 52 w 88"/>
              <a:gd name="T27" fmla="*/ 14 h 89"/>
              <a:gd name="T28" fmla="*/ 56 w 88"/>
              <a:gd name="T29" fmla="*/ 17 h 89"/>
              <a:gd name="T30" fmla="*/ 62 w 88"/>
              <a:gd name="T31" fmla="*/ 9 h 89"/>
              <a:gd name="T32" fmla="*/ 67 w 88"/>
              <a:gd name="T33" fmla="*/ 10 h 89"/>
              <a:gd name="T34" fmla="*/ 71 w 88"/>
              <a:gd name="T35" fmla="*/ 12 h 89"/>
              <a:gd name="T36" fmla="*/ 73 w 88"/>
              <a:gd name="T37" fmla="*/ 18 h 89"/>
              <a:gd name="T38" fmla="*/ 71 w 88"/>
              <a:gd name="T39" fmla="*/ 21 h 89"/>
              <a:gd name="T40" fmla="*/ 69 w 88"/>
              <a:gd name="T41" fmla="*/ 19 h 89"/>
              <a:gd name="T42" fmla="*/ 63 w 88"/>
              <a:gd name="T43" fmla="*/ 20 h 89"/>
              <a:gd name="T44" fmla="*/ 67 w 88"/>
              <a:gd name="T45" fmla="*/ 22 h 89"/>
              <a:gd name="T46" fmla="*/ 58 w 88"/>
              <a:gd name="T47" fmla="*/ 26 h 89"/>
              <a:gd name="T48" fmla="*/ 53 w 88"/>
              <a:gd name="T49" fmla="*/ 29 h 89"/>
              <a:gd name="T50" fmla="*/ 48 w 88"/>
              <a:gd name="T51" fmla="*/ 34 h 89"/>
              <a:gd name="T52" fmla="*/ 51 w 88"/>
              <a:gd name="T53" fmla="*/ 53 h 89"/>
              <a:gd name="T54" fmla="*/ 56 w 88"/>
              <a:gd name="T55" fmla="*/ 54 h 89"/>
              <a:gd name="T56" fmla="*/ 61 w 88"/>
              <a:gd name="T57" fmla="*/ 56 h 89"/>
              <a:gd name="T58" fmla="*/ 69 w 88"/>
              <a:gd name="T59" fmla="*/ 60 h 89"/>
              <a:gd name="T60" fmla="*/ 73 w 88"/>
              <a:gd name="T61" fmla="*/ 64 h 89"/>
              <a:gd name="T62" fmla="*/ 80 w 88"/>
              <a:gd name="T63" fmla="*/ 67 h 89"/>
              <a:gd name="T64" fmla="*/ 50 w 88"/>
              <a:gd name="T65" fmla="*/ 78 h 89"/>
              <a:gd name="T66" fmla="*/ 0 w 88"/>
              <a:gd name="T67" fmla="*/ 38 h 89"/>
              <a:gd name="T68" fmla="*/ 1 w 88"/>
              <a:gd name="T69" fmla="*/ 56 h 89"/>
              <a:gd name="T70" fmla="*/ 9 w 88"/>
              <a:gd name="T71" fmla="*/ 72 h 89"/>
              <a:gd name="T72" fmla="*/ 28 w 88"/>
              <a:gd name="T73" fmla="*/ 86 h 89"/>
              <a:gd name="T74" fmla="*/ 45 w 88"/>
              <a:gd name="T75" fmla="*/ 71 h 89"/>
              <a:gd name="T76" fmla="*/ 43 w 88"/>
              <a:gd name="T77" fmla="*/ 63 h 89"/>
              <a:gd name="T78" fmla="*/ 45 w 88"/>
              <a:gd name="T79" fmla="*/ 57 h 89"/>
              <a:gd name="T80" fmla="*/ 40 w 88"/>
              <a:gd name="T81" fmla="*/ 55 h 89"/>
              <a:gd name="T82" fmla="*/ 34 w 88"/>
              <a:gd name="T83" fmla="*/ 51 h 89"/>
              <a:gd name="T84" fmla="*/ 25 w 88"/>
              <a:gd name="T85" fmla="*/ 47 h 89"/>
              <a:gd name="T86" fmla="*/ 21 w 88"/>
              <a:gd name="T87" fmla="*/ 40 h 89"/>
              <a:gd name="T88" fmla="*/ 19 w 88"/>
              <a:gd name="T89" fmla="*/ 39 h 89"/>
              <a:gd name="T90" fmla="*/ 19 w 88"/>
              <a:gd name="T91" fmla="*/ 40 h 89"/>
              <a:gd name="T92" fmla="*/ 16 w 88"/>
              <a:gd name="T93" fmla="*/ 33 h 89"/>
              <a:gd name="T94" fmla="*/ 16 w 88"/>
              <a:gd name="T95" fmla="*/ 26 h 89"/>
              <a:gd name="T96" fmla="*/ 19 w 88"/>
              <a:gd name="T97" fmla="*/ 18 h 89"/>
              <a:gd name="T98" fmla="*/ 18 w 88"/>
              <a:gd name="T99" fmla="*/ 13 h 89"/>
              <a:gd name="T100" fmla="*/ 39 w 88"/>
              <a:gd name="T101" fmla="*/ 3 h 89"/>
              <a:gd name="T102" fmla="*/ 47 w 88"/>
              <a:gd name="T103" fmla="*/ 0 h 89"/>
              <a:gd name="T104" fmla="*/ 27 w 88"/>
              <a:gd name="T105" fmla="*/ 3 h 89"/>
              <a:gd name="T106" fmla="*/ 13 w 88"/>
              <a:gd name="T107" fmla="*/ 13 h 89"/>
              <a:gd name="T108" fmla="*/ 3 w 88"/>
              <a:gd name="T109" fmla="*/ 28 h 89"/>
              <a:gd name="T110" fmla="*/ 47 w 88"/>
              <a:gd name="T111" fmla="*/ 56 h 89"/>
              <a:gd name="T112" fmla="*/ 40 w 88"/>
              <a:gd name="T113" fmla="*/ 49 h 89"/>
              <a:gd name="T114" fmla="*/ 39 w 88"/>
              <a:gd name="T115" fmla="*/ 45 h 89"/>
              <a:gd name="T116" fmla="*/ 31 w 88"/>
              <a:gd name="T117" fmla="*/ 46 h 89"/>
              <a:gd name="T118" fmla="*/ 35 w 88"/>
              <a:gd name="T119" fmla="*/ 37 h 89"/>
              <a:gd name="T120" fmla="*/ 43 w 88"/>
              <a:gd name="T121" fmla="*/ 37 h 89"/>
              <a:gd name="T122" fmla="*/ 46 w 88"/>
              <a:gd name="T123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8" h="89">
                <a:moveTo>
                  <a:pt x="47" y="89"/>
                </a:moveTo>
                <a:cubicBezTo>
                  <a:pt x="49" y="89"/>
                  <a:pt x="52" y="88"/>
                  <a:pt x="54" y="88"/>
                </a:cubicBezTo>
                <a:cubicBezTo>
                  <a:pt x="55" y="87"/>
                  <a:pt x="57" y="87"/>
                  <a:pt x="58" y="86"/>
                </a:cubicBezTo>
                <a:cubicBezTo>
                  <a:pt x="59" y="86"/>
                  <a:pt x="59" y="86"/>
                  <a:pt x="60" y="86"/>
                </a:cubicBezTo>
                <a:cubicBezTo>
                  <a:pt x="61" y="85"/>
                  <a:pt x="63" y="85"/>
                  <a:pt x="64" y="84"/>
                </a:cubicBezTo>
                <a:cubicBezTo>
                  <a:pt x="65" y="84"/>
                  <a:pt x="65" y="83"/>
                  <a:pt x="66" y="83"/>
                </a:cubicBezTo>
                <a:cubicBezTo>
                  <a:pt x="69" y="81"/>
                  <a:pt x="71" y="79"/>
                  <a:pt x="74" y="77"/>
                </a:cubicBezTo>
                <a:cubicBezTo>
                  <a:pt x="74" y="77"/>
                  <a:pt x="75" y="76"/>
                  <a:pt x="75" y="76"/>
                </a:cubicBezTo>
                <a:cubicBezTo>
                  <a:pt x="76" y="75"/>
                  <a:pt x="76" y="75"/>
                  <a:pt x="77" y="74"/>
                </a:cubicBezTo>
                <a:cubicBezTo>
                  <a:pt x="77" y="73"/>
                  <a:pt x="78" y="73"/>
                  <a:pt x="79" y="72"/>
                </a:cubicBezTo>
                <a:cubicBezTo>
                  <a:pt x="80" y="71"/>
                  <a:pt x="81" y="69"/>
                  <a:pt x="82" y="68"/>
                </a:cubicBezTo>
                <a:cubicBezTo>
                  <a:pt x="82" y="67"/>
                  <a:pt x="82" y="67"/>
                  <a:pt x="82" y="67"/>
                </a:cubicBezTo>
                <a:cubicBezTo>
                  <a:pt x="83" y="66"/>
                  <a:pt x="83" y="65"/>
                  <a:pt x="83" y="65"/>
                </a:cubicBezTo>
                <a:cubicBezTo>
                  <a:pt x="84" y="64"/>
                  <a:pt x="84" y="64"/>
                  <a:pt x="84" y="64"/>
                </a:cubicBezTo>
                <a:cubicBezTo>
                  <a:pt x="84" y="63"/>
                  <a:pt x="84" y="62"/>
                  <a:pt x="85" y="62"/>
                </a:cubicBezTo>
                <a:cubicBezTo>
                  <a:pt x="85" y="61"/>
                  <a:pt x="85" y="60"/>
                  <a:pt x="86" y="60"/>
                </a:cubicBezTo>
                <a:cubicBezTo>
                  <a:pt x="86" y="58"/>
                  <a:pt x="86" y="57"/>
                  <a:pt x="87" y="56"/>
                </a:cubicBezTo>
                <a:cubicBezTo>
                  <a:pt x="87" y="55"/>
                  <a:pt x="87" y="54"/>
                  <a:pt x="87" y="53"/>
                </a:cubicBezTo>
                <a:cubicBezTo>
                  <a:pt x="87" y="53"/>
                  <a:pt x="88" y="52"/>
                  <a:pt x="88" y="51"/>
                </a:cubicBezTo>
                <a:cubicBezTo>
                  <a:pt x="88" y="50"/>
                  <a:pt x="88" y="50"/>
                  <a:pt x="88" y="49"/>
                </a:cubicBezTo>
                <a:cubicBezTo>
                  <a:pt x="88" y="47"/>
                  <a:pt x="88" y="46"/>
                  <a:pt x="88" y="44"/>
                </a:cubicBezTo>
                <a:cubicBezTo>
                  <a:pt x="88" y="43"/>
                  <a:pt x="88" y="41"/>
                  <a:pt x="88" y="40"/>
                </a:cubicBezTo>
                <a:cubicBezTo>
                  <a:pt x="88" y="39"/>
                  <a:pt x="88" y="38"/>
                  <a:pt x="88" y="38"/>
                </a:cubicBezTo>
                <a:cubicBezTo>
                  <a:pt x="88" y="37"/>
                  <a:pt x="87" y="36"/>
                  <a:pt x="87" y="36"/>
                </a:cubicBezTo>
                <a:cubicBezTo>
                  <a:pt x="87" y="35"/>
                  <a:pt x="87" y="34"/>
                  <a:pt x="87" y="33"/>
                </a:cubicBezTo>
                <a:cubicBezTo>
                  <a:pt x="86" y="32"/>
                  <a:pt x="86" y="31"/>
                  <a:pt x="86" y="29"/>
                </a:cubicBezTo>
                <a:cubicBezTo>
                  <a:pt x="85" y="29"/>
                  <a:pt x="85" y="29"/>
                  <a:pt x="85" y="28"/>
                </a:cubicBezTo>
                <a:cubicBezTo>
                  <a:pt x="85" y="27"/>
                  <a:pt x="84" y="26"/>
                  <a:pt x="84" y="25"/>
                </a:cubicBezTo>
                <a:cubicBezTo>
                  <a:pt x="84" y="25"/>
                  <a:pt x="84" y="25"/>
                  <a:pt x="83" y="24"/>
                </a:cubicBezTo>
                <a:cubicBezTo>
                  <a:pt x="83" y="24"/>
                  <a:pt x="83" y="23"/>
                  <a:pt x="82" y="22"/>
                </a:cubicBezTo>
                <a:cubicBezTo>
                  <a:pt x="81" y="21"/>
                  <a:pt x="80" y="19"/>
                  <a:pt x="79" y="17"/>
                </a:cubicBezTo>
                <a:cubicBezTo>
                  <a:pt x="78" y="16"/>
                  <a:pt x="77" y="15"/>
                  <a:pt x="77" y="15"/>
                </a:cubicBezTo>
                <a:cubicBezTo>
                  <a:pt x="76" y="14"/>
                  <a:pt x="76" y="14"/>
                  <a:pt x="75" y="13"/>
                </a:cubicBezTo>
                <a:cubicBezTo>
                  <a:pt x="75" y="13"/>
                  <a:pt x="74" y="12"/>
                  <a:pt x="74" y="12"/>
                </a:cubicBezTo>
                <a:cubicBezTo>
                  <a:pt x="73" y="11"/>
                  <a:pt x="72" y="10"/>
                  <a:pt x="71" y="9"/>
                </a:cubicBezTo>
                <a:cubicBezTo>
                  <a:pt x="69" y="8"/>
                  <a:pt x="68" y="7"/>
                  <a:pt x="66" y="6"/>
                </a:cubicBezTo>
                <a:cubicBezTo>
                  <a:pt x="65" y="6"/>
                  <a:pt x="65" y="5"/>
                  <a:pt x="64" y="5"/>
                </a:cubicBezTo>
                <a:cubicBezTo>
                  <a:pt x="64" y="5"/>
                  <a:pt x="64" y="5"/>
                  <a:pt x="63" y="5"/>
                </a:cubicBezTo>
                <a:cubicBezTo>
                  <a:pt x="63" y="4"/>
                  <a:pt x="63" y="4"/>
                  <a:pt x="62" y="4"/>
                </a:cubicBezTo>
                <a:cubicBezTo>
                  <a:pt x="62" y="4"/>
                  <a:pt x="62" y="4"/>
                  <a:pt x="62" y="4"/>
                </a:cubicBezTo>
                <a:cubicBezTo>
                  <a:pt x="61" y="4"/>
                  <a:pt x="61" y="3"/>
                  <a:pt x="60" y="3"/>
                </a:cubicBezTo>
                <a:cubicBezTo>
                  <a:pt x="60" y="3"/>
                  <a:pt x="60" y="3"/>
                  <a:pt x="60" y="3"/>
                </a:cubicBezTo>
                <a:cubicBezTo>
                  <a:pt x="60" y="3"/>
                  <a:pt x="59" y="3"/>
                  <a:pt x="58" y="3"/>
                </a:cubicBezTo>
                <a:cubicBezTo>
                  <a:pt x="58" y="3"/>
                  <a:pt x="58" y="2"/>
                  <a:pt x="58" y="2"/>
                </a:cubicBezTo>
                <a:cubicBezTo>
                  <a:pt x="57" y="2"/>
                  <a:pt x="55" y="2"/>
                  <a:pt x="54" y="1"/>
                </a:cubicBezTo>
                <a:cubicBezTo>
                  <a:pt x="54" y="1"/>
                  <a:pt x="53" y="1"/>
                  <a:pt x="53" y="1"/>
                </a:cubicBezTo>
                <a:cubicBezTo>
                  <a:pt x="53" y="1"/>
                  <a:pt x="52" y="1"/>
                  <a:pt x="52" y="1"/>
                </a:cubicBezTo>
                <a:cubicBezTo>
                  <a:pt x="50" y="1"/>
                  <a:pt x="49" y="0"/>
                  <a:pt x="47" y="0"/>
                </a:cubicBezTo>
                <a:cubicBezTo>
                  <a:pt x="47" y="3"/>
                  <a:pt x="47" y="3"/>
                  <a:pt x="47" y="3"/>
                </a:cubicBezTo>
                <a:cubicBezTo>
                  <a:pt x="49" y="3"/>
                  <a:pt x="51" y="3"/>
                  <a:pt x="52" y="3"/>
                </a:cubicBezTo>
                <a:cubicBezTo>
                  <a:pt x="52" y="4"/>
                  <a:pt x="52" y="3"/>
                  <a:pt x="51" y="4"/>
                </a:cubicBezTo>
                <a:cubicBezTo>
                  <a:pt x="51" y="4"/>
                  <a:pt x="51" y="4"/>
                  <a:pt x="51" y="4"/>
                </a:cubicBezTo>
                <a:cubicBezTo>
                  <a:pt x="50" y="4"/>
                  <a:pt x="49" y="4"/>
                  <a:pt x="48" y="4"/>
                </a:cubicBezTo>
                <a:cubicBezTo>
                  <a:pt x="48" y="4"/>
                  <a:pt x="49" y="4"/>
                  <a:pt x="49" y="5"/>
                </a:cubicBezTo>
                <a:cubicBezTo>
                  <a:pt x="50" y="5"/>
                  <a:pt x="50" y="5"/>
                  <a:pt x="51" y="5"/>
                </a:cubicBezTo>
                <a:cubicBezTo>
                  <a:pt x="52" y="5"/>
                  <a:pt x="52" y="5"/>
                  <a:pt x="53" y="5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4"/>
                  <a:pt x="53" y="4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4" y="4"/>
                  <a:pt x="54" y="5"/>
                </a:cubicBezTo>
                <a:cubicBezTo>
                  <a:pt x="55" y="5"/>
                  <a:pt x="55" y="5"/>
                  <a:pt x="56" y="4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4"/>
                  <a:pt x="57" y="5"/>
                  <a:pt x="58" y="5"/>
                </a:cubicBezTo>
                <a:cubicBezTo>
                  <a:pt x="59" y="5"/>
                  <a:pt x="60" y="6"/>
                  <a:pt x="61" y="6"/>
                </a:cubicBezTo>
                <a:cubicBezTo>
                  <a:pt x="61" y="6"/>
                  <a:pt x="60" y="6"/>
                  <a:pt x="60" y="6"/>
                </a:cubicBezTo>
                <a:cubicBezTo>
                  <a:pt x="60" y="6"/>
                  <a:pt x="60" y="6"/>
                  <a:pt x="59" y="6"/>
                </a:cubicBezTo>
                <a:cubicBezTo>
                  <a:pt x="59" y="6"/>
                  <a:pt x="60" y="7"/>
                  <a:pt x="60" y="7"/>
                </a:cubicBezTo>
                <a:cubicBezTo>
                  <a:pt x="61" y="7"/>
                  <a:pt x="61" y="7"/>
                  <a:pt x="61" y="8"/>
                </a:cubicBezTo>
                <a:cubicBezTo>
                  <a:pt x="61" y="9"/>
                  <a:pt x="60" y="8"/>
                  <a:pt x="60" y="8"/>
                </a:cubicBezTo>
                <a:cubicBezTo>
                  <a:pt x="59" y="8"/>
                  <a:pt x="58" y="9"/>
                  <a:pt x="57" y="8"/>
                </a:cubicBezTo>
                <a:cubicBezTo>
                  <a:pt x="57" y="7"/>
                  <a:pt x="58" y="7"/>
                  <a:pt x="58" y="7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7" y="7"/>
                  <a:pt x="57" y="7"/>
                </a:cubicBezTo>
                <a:cubicBezTo>
                  <a:pt x="57" y="7"/>
                  <a:pt x="57" y="8"/>
                  <a:pt x="56" y="8"/>
                </a:cubicBezTo>
                <a:cubicBezTo>
                  <a:pt x="56" y="8"/>
                  <a:pt x="56" y="8"/>
                  <a:pt x="55" y="8"/>
                </a:cubicBezTo>
                <a:cubicBezTo>
                  <a:pt x="55" y="8"/>
                  <a:pt x="54" y="8"/>
                  <a:pt x="54" y="9"/>
                </a:cubicBezTo>
                <a:cubicBezTo>
                  <a:pt x="53" y="9"/>
                  <a:pt x="53" y="9"/>
                  <a:pt x="53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0" y="10"/>
                  <a:pt x="50" y="10"/>
                  <a:pt x="49" y="11"/>
                </a:cubicBezTo>
                <a:cubicBezTo>
                  <a:pt x="49" y="11"/>
                  <a:pt x="49" y="11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3"/>
                  <a:pt x="50" y="13"/>
                  <a:pt x="50" y="13"/>
                </a:cubicBezTo>
                <a:cubicBezTo>
                  <a:pt x="51" y="13"/>
                  <a:pt x="51" y="14"/>
                  <a:pt x="52" y="14"/>
                </a:cubicBezTo>
                <a:cubicBezTo>
                  <a:pt x="52" y="14"/>
                  <a:pt x="53" y="15"/>
                  <a:pt x="53" y="15"/>
                </a:cubicBezTo>
                <a:cubicBezTo>
                  <a:pt x="54" y="15"/>
                  <a:pt x="55" y="15"/>
                  <a:pt x="55" y="15"/>
                </a:cubicBezTo>
                <a:cubicBezTo>
                  <a:pt x="55" y="16"/>
                  <a:pt x="54" y="16"/>
                  <a:pt x="54" y="16"/>
                </a:cubicBezTo>
                <a:cubicBezTo>
                  <a:pt x="55" y="17"/>
                  <a:pt x="54" y="17"/>
                  <a:pt x="54" y="17"/>
                </a:cubicBezTo>
                <a:cubicBezTo>
                  <a:pt x="54" y="18"/>
                  <a:pt x="54" y="18"/>
                  <a:pt x="55" y="18"/>
                </a:cubicBezTo>
                <a:cubicBezTo>
                  <a:pt x="55" y="18"/>
                  <a:pt x="56" y="18"/>
                  <a:pt x="56" y="17"/>
                </a:cubicBezTo>
                <a:cubicBezTo>
                  <a:pt x="56" y="17"/>
                  <a:pt x="56" y="16"/>
                  <a:pt x="57" y="15"/>
                </a:cubicBezTo>
                <a:cubicBezTo>
                  <a:pt x="59" y="15"/>
                  <a:pt x="61" y="14"/>
                  <a:pt x="61" y="12"/>
                </a:cubicBezTo>
                <a:cubicBezTo>
                  <a:pt x="61" y="12"/>
                  <a:pt x="61" y="12"/>
                  <a:pt x="61" y="11"/>
                </a:cubicBezTo>
                <a:cubicBezTo>
                  <a:pt x="61" y="11"/>
                  <a:pt x="61" y="11"/>
                  <a:pt x="61" y="10"/>
                </a:cubicBezTo>
                <a:cubicBezTo>
                  <a:pt x="61" y="10"/>
                  <a:pt x="62" y="10"/>
                  <a:pt x="62" y="10"/>
                </a:cubicBezTo>
                <a:cubicBezTo>
                  <a:pt x="62" y="9"/>
                  <a:pt x="62" y="9"/>
                  <a:pt x="62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9"/>
                  <a:pt x="64" y="9"/>
                  <a:pt x="64" y="9"/>
                </a:cubicBezTo>
                <a:cubicBezTo>
                  <a:pt x="65" y="9"/>
                  <a:pt x="65" y="9"/>
                  <a:pt x="65" y="9"/>
                </a:cubicBezTo>
                <a:cubicBezTo>
                  <a:pt x="66" y="9"/>
                  <a:pt x="66" y="10"/>
                  <a:pt x="66" y="10"/>
                </a:cubicBezTo>
                <a:cubicBezTo>
                  <a:pt x="66" y="10"/>
                  <a:pt x="67" y="10"/>
                  <a:pt x="67" y="10"/>
                </a:cubicBezTo>
                <a:cubicBezTo>
                  <a:pt x="67" y="11"/>
                  <a:pt x="66" y="11"/>
                  <a:pt x="66" y="11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2"/>
                  <a:pt x="67" y="12"/>
                  <a:pt x="67" y="12"/>
                </a:cubicBezTo>
                <a:cubicBezTo>
                  <a:pt x="68" y="12"/>
                  <a:pt x="68" y="12"/>
                  <a:pt x="68" y="12"/>
                </a:cubicBezTo>
                <a:cubicBezTo>
                  <a:pt x="69" y="12"/>
                  <a:pt x="69" y="11"/>
                  <a:pt x="69" y="11"/>
                </a:cubicBezTo>
                <a:cubicBezTo>
                  <a:pt x="70" y="11"/>
                  <a:pt x="70" y="12"/>
                  <a:pt x="71" y="12"/>
                </a:cubicBezTo>
                <a:cubicBezTo>
                  <a:pt x="71" y="12"/>
                  <a:pt x="71" y="13"/>
                  <a:pt x="71" y="13"/>
                </a:cubicBezTo>
                <a:cubicBezTo>
                  <a:pt x="71" y="13"/>
                  <a:pt x="71" y="14"/>
                  <a:pt x="71" y="14"/>
                </a:cubicBezTo>
                <a:cubicBezTo>
                  <a:pt x="71" y="15"/>
                  <a:pt x="72" y="15"/>
                  <a:pt x="72" y="15"/>
                </a:cubicBezTo>
                <a:cubicBezTo>
                  <a:pt x="73" y="15"/>
                  <a:pt x="73" y="16"/>
                  <a:pt x="73" y="16"/>
                </a:cubicBezTo>
                <a:cubicBezTo>
                  <a:pt x="73" y="16"/>
                  <a:pt x="73" y="16"/>
                  <a:pt x="73" y="17"/>
                </a:cubicBezTo>
                <a:cubicBezTo>
                  <a:pt x="73" y="17"/>
                  <a:pt x="73" y="17"/>
                  <a:pt x="73" y="18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20"/>
                  <a:pt x="73" y="19"/>
                  <a:pt x="73" y="20"/>
                </a:cubicBezTo>
                <a:cubicBezTo>
                  <a:pt x="74" y="20"/>
                  <a:pt x="73" y="20"/>
                  <a:pt x="73" y="21"/>
                </a:cubicBezTo>
                <a:cubicBezTo>
                  <a:pt x="74" y="21"/>
                  <a:pt x="74" y="22"/>
                  <a:pt x="73" y="22"/>
                </a:cubicBezTo>
                <a:cubicBezTo>
                  <a:pt x="73" y="22"/>
                  <a:pt x="73" y="22"/>
                  <a:pt x="72" y="22"/>
                </a:cubicBezTo>
                <a:cubicBezTo>
                  <a:pt x="72" y="22"/>
                  <a:pt x="72" y="22"/>
                  <a:pt x="71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0" y="21"/>
                  <a:pt x="69" y="21"/>
                  <a:pt x="69" y="21"/>
                </a:cubicBezTo>
                <a:cubicBezTo>
                  <a:pt x="70" y="20"/>
                  <a:pt x="70" y="20"/>
                  <a:pt x="71" y="19"/>
                </a:cubicBezTo>
                <a:cubicBezTo>
                  <a:pt x="71" y="19"/>
                  <a:pt x="72" y="19"/>
                  <a:pt x="72" y="18"/>
                </a:cubicBezTo>
                <a:cubicBezTo>
                  <a:pt x="71" y="18"/>
                  <a:pt x="71" y="18"/>
                  <a:pt x="70" y="18"/>
                </a:cubicBezTo>
                <a:cubicBezTo>
                  <a:pt x="70" y="19"/>
                  <a:pt x="69" y="19"/>
                  <a:pt x="69" y="19"/>
                </a:cubicBezTo>
                <a:cubicBezTo>
                  <a:pt x="68" y="19"/>
                  <a:pt x="67" y="19"/>
                  <a:pt x="67" y="19"/>
                </a:cubicBezTo>
                <a:cubicBezTo>
                  <a:pt x="66" y="20"/>
                  <a:pt x="67" y="19"/>
                  <a:pt x="67" y="20"/>
                </a:cubicBezTo>
                <a:cubicBezTo>
                  <a:pt x="67" y="20"/>
                  <a:pt x="67" y="20"/>
                  <a:pt x="66" y="20"/>
                </a:cubicBezTo>
                <a:cubicBezTo>
                  <a:pt x="66" y="20"/>
                  <a:pt x="66" y="19"/>
                  <a:pt x="66" y="19"/>
                </a:cubicBezTo>
                <a:cubicBezTo>
                  <a:pt x="66" y="19"/>
                  <a:pt x="65" y="19"/>
                  <a:pt x="64" y="19"/>
                </a:cubicBezTo>
                <a:cubicBezTo>
                  <a:pt x="64" y="19"/>
                  <a:pt x="64" y="19"/>
                  <a:pt x="63" y="20"/>
                </a:cubicBezTo>
                <a:cubicBezTo>
                  <a:pt x="64" y="20"/>
                  <a:pt x="65" y="20"/>
                  <a:pt x="65" y="20"/>
                </a:cubicBezTo>
                <a:cubicBezTo>
                  <a:pt x="65" y="21"/>
                  <a:pt x="64" y="21"/>
                  <a:pt x="64" y="22"/>
                </a:cubicBezTo>
                <a:cubicBezTo>
                  <a:pt x="64" y="22"/>
                  <a:pt x="65" y="23"/>
                  <a:pt x="65" y="23"/>
                </a:cubicBezTo>
                <a:cubicBezTo>
                  <a:pt x="65" y="23"/>
                  <a:pt x="65" y="23"/>
                  <a:pt x="66" y="23"/>
                </a:cubicBezTo>
                <a:cubicBezTo>
                  <a:pt x="66" y="23"/>
                  <a:pt x="66" y="23"/>
                  <a:pt x="66" y="23"/>
                </a:cubicBezTo>
                <a:cubicBezTo>
                  <a:pt x="67" y="23"/>
                  <a:pt x="67" y="22"/>
                  <a:pt x="67" y="22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4"/>
                  <a:pt x="64" y="24"/>
                  <a:pt x="64" y="24"/>
                </a:cubicBezTo>
                <a:cubicBezTo>
                  <a:pt x="64" y="24"/>
                  <a:pt x="62" y="25"/>
                  <a:pt x="62" y="25"/>
                </a:cubicBezTo>
                <a:cubicBezTo>
                  <a:pt x="62" y="24"/>
                  <a:pt x="63" y="24"/>
                  <a:pt x="63" y="24"/>
                </a:cubicBezTo>
                <a:cubicBezTo>
                  <a:pt x="62" y="23"/>
                  <a:pt x="61" y="24"/>
                  <a:pt x="61" y="24"/>
                </a:cubicBezTo>
                <a:cubicBezTo>
                  <a:pt x="60" y="24"/>
                  <a:pt x="58" y="25"/>
                  <a:pt x="58" y="26"/>
                </a:cubicBezTo>
                <a:cubicBezTo>
                  <a:pt x="58" y="26"/>
                  <a:pt x="58" y="26"/>
                  <a:pt x="58" y="27"/>
                </a:cubicBezTo>
                <a:cubicBezTo>
                  <a:pt x="58" y="27"/>
                  <a:pt x="57" y="27"/>
                  <a:pt x="57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5" y="27"/>
                  <a:pt x="55" y="27"/>
                </a:cubicBezTo>
                <a:cubicBezTo>
                  <a:pt x="55" y="28"/>
                  <a:pt x="55" y="28"/>
                  <a:pt x="54" y="28"/>
                </a:cubicBezTo>
                <a:cubicBezTo>
                  <a:pt x="54" y="29"/>
                  <a:pt x="54" y="29"/>
                  <a:pt x="53" y="29"/>
                </a:cubicBezTo>
                <a:cubicBezTo>
                  <a:pt x="53" y="29"/>
                  <a:pt x="53" y="30"/>
                  <a:pt x="53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0"/>
                  <a:pt x="52" y="31"/>
                  <a:pt x="52" y="32"/>
                </a:cubicBezTo>
                <a:cubicBezTo>
                  <a:pt x="51" y="32"/>
                  <a:pt x="51" y="33"/>
                  <a:pt x="50" y="33"/>
                </a:cubicBezTo>
                <a:cubicBezTo>
                  <a:pt x="50" y="33"/>
                  <a:pt x="49" y="33"/>
                  <a:pt x="49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7" y="34"/>
                  <a:pt x="47" y="35"/>
                  <a:pt x="47" y="35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7" y="55"/>
                  <a:pt x="48" y="55"/>
                </a:cubicBezTo>
                <a:cubicBezTo>
                  <a:pt x="48" y="54"/>
                  <a:pt x="48" y="54"/>
                  <a:pt x="48" y="54"/>
                </a:cubicBezTo>
                <a:cubicBezTo>
                  <a:pt x="49" y="53"/>
                  <a:pt x="49" y="53"/>
                  <a:pt x="50" y="53"/>
                </a:cubicBezTo>
                <a:cubicBezTo>
                  <a:pt x="50" y="53"/>
                  <a:pt x="50" y="53"/>
                  <a:pt x="51" y="53"/>
                </a:cubicBezTo>
                <a:cubicBezTo>
                  <a:pt x="51" y="53"/>
                  <a:pt x="51" y="52"/>
                  <a:pt x="51" y="52"/>
                </a:cubicBezTo>
                <a:cubicBezTo>
                  <a:pt x="52" y="53"/>
                  <a:pt x="51" y="53"/>
                  <a:pt x="51" y="53"/>
                </a:cubicBezTo>
                <a:cubicBezTo>
                  <a:pt x="52" y="54"/>
                  <a:pt x="52" y="53"/>
                  <a:pt x="53" y="53"/>
                </a:cubicBezTo>
                <a:cubicBezTo>
                  <a:pt x="53" y="53"/>
                  <a:pt x="53" y="53"/>
                  <a:pt x="54" y="53"/>
                </a:cubicBezTo>
                <a:cubicBezTo>
                  <a:pt x="54" y="53"/>
                  <a:pt x="54" y="54"/>
                  <a:pt x="55" y="54"/>
                </a:cubicBezTo>
                <a:cubicBezTo>
                  <a:pt x="55" y="54"/>
                  <a:pt x="55" y="54"/>
                  <a:pt x="56" y="54"/>
                </a:cubicBezTo>
                <a:cubicBezTo>
                  <a:pt x="56" y="54"/>
                  <a:pt x="56" y="54"/>
                  <a:pt x="57" y="54"/>
                </a:cubicBezTo>
                <a:cubicBezTo>
                  <a:pt x="57" y="54"/>
                  <a:pt x="58" y="54"/>
                  <a:pt x="58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5"/>
                  <a:pt x="60" y="55"/>
                  <a:pt x="60" y="55"/>
                </a:cubicBezTo>
                <a:cubicBezTo>
                  <a:pt x="61" y="55"/>
                  <a:pt x="61" y="55"/>
                  <a:pt x="61" y="56"/>
                </a:cubicBezTo>
                <a:cubicBezTo>
                  <a:pt x="61" y="56"/>
                  <a:pt x="61" y="56"/>
                  <a:pt x="62" y="56"/>
                </a:cubicBezTo>
                <a:cubicBezTo>
                  <a:pt x="62" y="56"/>
                  <a:pt x="62" y="57"/>
                  <a:pt x="63" y="57"/>
                </a:cubicBezTo>
                <a:cubicBezTo>
                  <a:pt x="63" y="58"/>
                  <a:pt x="64" y="58"/>
                  <a:pt x="64" y="58"/>
                </a:cubicBezTo>
                <a:cubicBezTo>
                  <a:pt x="65" y="58"/>
                  <a:pt x="65" y="58"/>
                  <a:pt x="66" y="58"/>
                </a:cubicBezTo>
                <a:cubicBezTo>
                  <a:pt x="67" y="58"/>
                  <a:pt x="67" y="59"/>
                  <a:pt x="68" y="59"/>
                </a:cubicBezTo>
                <a:cubicBezTo>
                  <a:pt x="68" y="59"/>
                  <a:pt x="69" y="60"/>
                  <a:pt x="69" y="60"/>
                </a:cubicBezTo>
                <a:cubicBezTo>
                  <a:pt x="69" y="60"/>
                  <a:pt x="69" y="61"/>
                  <a:pt x="69" y="61"/>
                </a:cubicBezTo>
                <a:cubicBezTo>
                  <a:pt x="69" y="61"/>
                  <a:pt x="70" y="62"/>
                  <a:pt x="70" y="63"/>
                </a:cubicBezTo>
                <a:cubicBezTo>
                  <a:pt x="70" y="63"/>
                  <a:pt x="70" y="63"/>
                  <a:pt x="71" y="63"/>
                </a:cubicBezTo>
                <a:cubicBezTo>
                  <a:pt x="71" y="63"/>
                  <a:pt x="71" y="64"/>
                  <a:pt x="71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4"/>
                  <a:pt x="73" y="64"/>
                  <a:pt x="73" y="64"/>
                </a:cubicBezTo>
                <a:cubicBezTo>
                  <a:pt x="74" y="64"/>
                  <a:pt x="74" y="64"/>
                  <a:pt x="74" y="65"/>
                </a:cubicBezTo>
                <a:cubicBezTo>
                  <a:pt x="74" y="65"/>
                  <a:pt x="74" y="65"/>
                  <a:pt x="75" y="65"/>
                </a:cubicBezTo>
                <a:cubicBezTo>
                  <a:pt x="75" y="66"/>
                  <a:pt x="75" y="65"/>
                  <a:pt x="76" y="65"/>
                </a:cubicBezTo>
                <a:cubicBezTo>
                  <a:pt x="76" y="65"/>
                  <a:pt x="77" y="66"/>
                  <a:pt x="7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9" y="66"/>
                  <a:pt x="79" y="66"/>
                  <a:pt x="80" y="67"/>
                </a:cubicBezTo>
                <a:cubicBezTo>
                  <a:pt x="74" y="76"/>
                  <a:pt x="65" y="83"/>
                  <a:pt x="54" y="85"/>
                </a:cubicBezTo>
                <a:cubicBezTo>
                  <a:pt x="54" y="85"/>
                  <a:pt x="54" y="84"/>
                  <a:pt x="54" y="84"/>
                </a:cubicBezTo>
                <a:cubicBezTo>
                  <a:pt x="54" y="83"/>
                  <a:pt x="54" y="82"/>
                  <a:pt x="54" y="82"/>
                </a:cubicBezTo>
                <a:cubicBezTo>
                  <a:pt x="53" y="81"/>
                  <a:pt x="53" y="80"/>
                  <a:pt x="53" y="80"/>
                </a:cubicBezTo>
                <a:cubicBezTo>
                  <a:pt x="53" y="79"/>
                  <a:pt x="52" y="78"/>
                  <a:pt x="51" y="78"/>
                </a:cubicBezTo>
                <a:cubicBezTo>
                  <a:pt x="51" y="78"/>
                  <a:pt x="51" y="78"/>
                  <a:pt x="50" y="78"/>
                </a:cubicBezTo>
                <a:cubicBezTo>
                  <a:pt x="49" y="77"/>
                  <a:pt x="48" y="77"/>
                  <a:pt x="48" y="76"/>
                </a:cubicBezTo>
                <a:cubicBezTo>
                  <a:pt x="47" y="76"/>
                  <a:pt x="47" y="75"/>
                  <a:pt x="47" y="75"/>
                </a:cubicBezTo>
                <a:cubicBezTo>
                  <a:pt x="47" y="75"/>
                  <a:pt x="47" y="75"/>
                  <a:pt x="47" y="74"/>
                </a:cubicBezTo>
                <a:lnTo>
                  <a:pt x="47" y="89"/>
                </a:lnTo>
                <a:close/>
                <a:moveTo>
                  <a:pt x="0" y="36"/>
                </a:moveTo>
                <a:cubicBezTo>
                  <a:pt x="0" y="36"/>
                  <a:pt x="0" y="37"/>
                  <a:pt x="0" y="38"/>
                </a:cubicBezTo>
                <a:cubicBezTo>
                  <a:pt x="0" y="38"/>
                  <a:pt x="0" y="39"/>
                  <a:pt x="0" y="40"/>
                </a:cubicBezTo>
                <a:cubicBezTo>
                  <a:pt x="0" y="41"/>
                  <a:pt x="0" y="43"/>
                  <a:pt x="0" y="44"/>
                </a:cubicBezTo>
                <a:cubicBezTo>
                  <a:pt x="0" y="46"/>
                  <a:pt x="0" y="47"/>
                  <a:pt x="0" y="49"/>
                </a:cubicBezTo>
                <a:cubicBezTo>
                  <a:pt x="0" y="50"/>
                  <a:pt x="0" y="50"/>
                  <a:pt x="0" y="51"/>
                </a:cubicBezTo>
                <a:cubicBezTo>
                  <a:pt x="0" y="52"/>
                  <a:pt x="0" y="53"/>
                  <a:pt x="0" y="53"/>
                </a:cubicBezTo>
                <a:cubicBezTo>
                  <a:pt x="1" y="54"/>
                  <a:pt x="1" y="55"/>
                  <a:pt x="1" y="56"/>
                </a:cubicBezTo>
                <a:cubicBezTo>
                  <a:pt x="1" y="57"/>
                  <a:pt x="2" y="58"/>
                  <a:pt x="2" y="60"/>
                </a:cubicBezTo>
                <a:cubicBezTo>
                  <a:pt x="2" y="60"/>
                  <a:pt x="3" y="61"/>
                  <a:pt x="3" y="62"/>
                </a:cubicBezTo>
                <a:cubicBezTo>
                  <a:pt x="3" y="62"/>
                  <a:pt x="4" y="63"/>
                  <a:pt x="4" y="64"/>
                </a:cubicBezTo>
                <a:cubicBezTo>
                  <a:pt x="4" y="64"/>
                  <a:pt x="4" y="64"/>
                  <a:pt x="4" y="65"/>
                </a:cubicBezTo>
                <a:cubicBezTo>
                  <a:pt x="5" y="65"/>
                  <a:pt x="5" y="66"/>
                  <a:pt x="5" y="67"/>
                </a:cubicBezTo>
                <a:cubicBezTo>
                  <a:pt x="6" y="68"/>
                  <a:pt x="8" y="70"/>
                  <a:pt x="9" y="72"/>
                </a:cubicBezTo>
                <a:cubicBezTo>
                  <a:pt x="10" y="73"/>
                  <a:pt x="10" y="73"/>
                  <a:pt x="11" y="74"/>
                </a:cubicBezTo>
                <a:cubicBezTo>
                  <a:pt x="12" y="75"/>
                  <a:pt x="12" y="75"/>
                  <a:pt x="13" y="76"/>
                </a:cubicBezTo>
                <a:cubicBezTo>
                  <a:pt x="13" y="76"/>
                  <a:pt x="14" y="77"/>
                  <a:pt x="14" y="77"/>
                </a:cubicBezTo>
                <a:cubicBezTo>
                  <a:pt x="16" y="79"/>
                  <a:pt x="19" y="81"/>
                  <a:pt x="22" y="83"/>
                </a:cubicBezTo>
                <a:cubicBezTo>
                  <a:pt x="22" y="83"/>
                  <a:pt x="23" y="84"/>
                  <a:pt x="24" y="84"/>
                </a:cubicBezTo>
                <a:cubicBezTo>
                  <a:pt x="25" y="85"/>
                  <a:pt x="26" y="85"/>
                  <a:pt x="28" y="86"/>
                </a:cubicBezTo>
                <a:cubicBezTo>
                  <a:pt x="28" y="86"/>
                  <a:pt x="29" y="86"/>
                  <a:pt x="30" y="86"/>
                </a:cubicBezTo>
                <a:cubicBezTo>
                  <a:pt x="34" y="88"/>
                  <a:pt x="39" y="89"/>
                  <a:pt x="44" y="89"/>
                </a:cubicBezTo>
                <a:cubicBezTo>
                  <a:pt x="45" y="89"/>
                  <a:pt x="46" y="89"/>
                  <a:pt x="47" y="89"/>
                </a:cubicBezTo>
                <a:cubicBezTo>
                  <a:pt x="47" y="74"/>
                  <a:pt x="47" y="74"/>
                  <a:pt x="47" y="74"/>
                </a:cubicBezTo>
                <a:cubicBezTo>
                  <a:pt x="47" y="74"/>
                  <a:pt x="47" y="74"/>
                  <a:pt x="46" y="74"/>
                </a:cubicBezTo>
                <a:cubicBezTo>
                  <a:pt x="46" y="73"/>
                  <a:pt x="45" y="72"/>
                  <a:pt x="45" y="71"/>
                </a:cubicBezTo>
                <a:cubicBezTo>
                  <a:pt x="44" y="70"/>
                  <a:pt x="44" y="70"/>
                  <a:pt x="44" y="69"/>
                </a:cubicBezTo>
                <a:cubicBezTo>
                  <a:pt x="44" y="69"/>
                  <a:pt x="43" y="69"/>
                  <a:pt x="43" y="69"/>
                </a:cubicBezTo>
                <a:cubicBezTo>
                  <a:pt x="43" y="68"/>
                  <a:pt x="43" y="68"/>
                  <a:pt x="43" y="67"/>
                </a:cubicBezTo>
                <a:cubicBezTo>
                  <a:pt x="43" y="67"/>
                  <a:pt x="44" y="66"/>
                  <a:pt x="44" y="66"/>
                </a:cubicBezTo>
                <a:cubicBezTo>
                  <a:pt x="44" y="66"/>
                  <a:pt x="43" y="65"/>
                  <a:pt x="43" y="65"/>
                </a:cubicBezTo>
                <a:cubicBezTo>
                  <a:pt x="43" y="64"/>
                  <a:pt x="43" y="64"/>
                  <a:pt x="43" y="63"/>
                </a:cubicBezTo>
                <a:cubicBezTo>
                  <a:pt x="43" y="63"/>
                  <a:pt x="44" y="63"/>
                  <a:pt x="44" y="63"/>
                </a:cubicBezTo>
                <a:cubicBezTo>
                  <a:pt x="44" y="62"/>
                  <a:pt x="44" y="62"/>
                  <a:pt x="44" y="62"/>
                </a:cubicBezTo>
                <a:cubicBezTo>
                  <a:pt x="45" y="62"/>
                  <a:pt x="45" y="62"/>
                  <a:pt x="45" y="61"/>
                </a:cubicBezTo>
                <a:cubicBezTo>
                  <a:pt x="45" y="61"/>
                  <a:pt x="46" y="61"/>
                  <a:pt x="46" y="60"/>
                </a:cubicBezTo>
                <a:cubicBezTo>
                  <a:pt x="46" y="60"/>
                  <a:pt x="46" y="58"/>
                  <a:pt x="46" y="58"/>
                </a:cubicBezTo>
                <a:cubicBezTo>
                  <a:pt x="46" y="57"/>
                  <a:pt x="46" y="57"/>
                  <a:pt x="45" y="57"/>
                </a:cubicBezTo>
                <a:cubicBezTo>
                  <a:pt x="45" y="56"/>
                  <a:pt x="45" y="55"/>
                  <a:pt x="45" y="55"/>
                </a:cubicBezTo>
                <a:cubicBezTo>
                  <a:pt x="44" y="55"/>
                  <a:pt x="44" y="56"/>
                  <a:pt x="44" y="56"/>
                </a:cubicBezTo>
                <a:cubicBezTo>
                  <a:pt x="44" y="56"/>
                  <a:pt x="44" y="57"/>
                  <a:pt x="43" y="57"/>
                </a:cubicBezTo>
                <a:cubicBezTo>
                  <a:pt x="43" y="57"/>
                  <a:pt x="43" y="56"/>
                  <a:pt x="42" y="56"/>
                </a:cubicBezTo>
                <a:cubicBezTo>
                  <a:pt x="42" y="56"/>
                  <a:pt x="41" y="56"/>
                  <a:pt x="41" y="56"/>
                </a:cubicBezTo>
                <a:cubicBezTo>
                  <a:pt x="41" y="56"/>
                  <a:pt x="41" y="55"/>
                  <a:pt x="40" y="55"/>
                </a:cubicBezTo>
                <a:cubicBezTo>
                  <a:pt x="40" y="55"/>
                  <a:pt x="39" y="55"/>
                  <a:pt x="39" y="54"/>
                </a:cubicBezTo>
                <a:cubicBezTo>
                  <a:pt x="39" y="54"/>
                  <a:pt x="39" y="54"/>
                  <a:pt x="39" y="53"/>
                </a:cubicBezTo>
                <a:cubicBezTo>
                  <a:pt x="38" y="53"/>
                  <a:pt x="38" y="52"/>
                  <a:pt x="37" y="52"/>
                </a:cubicBezTo>
                <a:cubicBezTo>
                  <a:pt x="37" y="51"/>
                  <a:pt x="36" y="52"/>
                  <a:pt x="36" y="51"/>
                </a:cubicBezTo>
                <a:cubicBezTo>
                  <a:pt x="36" y="51"/>
                  <a:pt x="35" y="51"/>
                  <a:pt x="35" y="51"/>
                </a:cubicBezTo>
                <a:cubicBezTo>
                  <a:pt x="35" y="51"/>
                  <a:pt x="35" y="51"/>
                  <a:pt x="34" y="51"/>
                </a:cubicBezTo>
                <a:cubicBezTo>
                  <a:pt x="33" y="50"/>
                  <a:pt x="33" y="49"/>
                  <a:pt x="32" y="49"/>
                </a:cubicBezTo>
                <a:cubicBezTo>
                  <a:pt x="31" y="49"/>
                  <a:pt x="31" y="49"/>
                  <a:pt x="30" y="49"/>
                </a:cubicBezTo>
                <a:cubicBezTo>
                  <a:pt x="30" y="49"/>
                  <a:pt x="29" y="49"/>
                  <a:pt x="29" y="49"/>
                </a:cubicBezTo>
                <a:cubicBezTo>
                  <a:pt x="28" y="49"/>
                  <a:pt x="27" y="48"/>
                  <a:pt x="27" y="48"/>
                </a:cubicBezTo>
                <a:cubicBezTo>
                  <a:pt x="26" y="48"/>
                  <a:pt x="26" y="48"/>
                  <a:pt x="26" y="47"/>
                </a:cubicBezTo>
                <a:cubicBezTo>
                  <a:pt x="26" y="47"/>
                  <a:pt x="25" y="47"/>
                  <a:pt x="25" y="47"/>
                </a:cubicBezTo>
                <a:cubicBezTo>
                  <a:pt x="25" y="47"/>
                  <a:pt x="24" y="47"/>
                  <a:pt x="24" y="46"/>
                </a:cubicBezTo>
                <a:cubicBezTo>
                  <a:pt x="24" y="46"/>
                  <a:pt x="23" y="46"/>
                  <a:pt x="23" y="46"/>
                </a:cubicBezTo>
                <a:cubicBezTo>
                  <a:pt x="23" y="45"/>
                  <a:pt x="24" y="45"/>
                  <a:pt x="24" y="44"/>
                </a:cubicBezTo>
                <a:cubicBezTo>
                  <a:pt x="24" y="43"/>
                  <a:pt x="23" y="43"/>
                  <a:pt x="22" y="42"/>
                </a:cubicBezTo>
                <a:cubicBezTo>
                  <a:pt x="22" y="41"/>
                  <a:pt x="22" y="41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0"/>
                  <a:pt x="21" y="39"/>
                  <a:pt x="20" y="39"/>
                </a:cubicBezTo>
                <a:cubicBezTo>
                  <a:pt x="20" y="38"/>
                  <a:pt x="19" y="38"/>
                  <a:pt x="19" y="37"/>
                </a:cubicBezTo>
                <a:cubicBezTo>
                  <a:pt x="19" y="37"/>
                  <a:pt x="20" y="36"/>
                  <a:pt x="19" y="36"/>
                </a:cubicBezTo>
                <a:cubicBezTo>
                  <a:pt x="19" y="35"/>
                  <a:pt x="18" y="35"/>
                  <a:pt x="18" y="37"/>
                </a:cubicBezTo>
                <a:cubicBezTo>
                  <a:pt x="18" y="37"/>
                  <a:pt x="18" y="37"/>
                  <a:pt x="19" y="38"/>
                </a:cubicBezTo>
                <a:cubicBezTo>
                  <a:pt x="19" y="38"/>
                  <a:pt x="19" y="38"/>
                  <a:pt x="19" y="39"/>
                </a:cubicBezTo>
                <a:cubicBezTo>
                  <a:pt x="19" y="39"/>
                  <a:pt x="19" y="39"/>
                  <a:pt x="19" y="40"/>
                </a:cubicBezTo>
                <a:cubicBezTo>
                  <a:pt x="20" y="40"/>
                  <a:pt x="20" y="41"/>
                  <a:pt x="20" y="42"/>
                </a:cubicBezTo>
                <a:cubicBezTo>
                  <a:pt x="20" y="42"/>
                  <a:pt x="21" y="42"/>
                  <a:pt x="20" y="43"/>
                </a:cubicBezTo>
                <a:cubicBezTo>
                  <a:pt x="20" y="43"/>
                  <a:pt x="20" y="42"/>
                  <a:pt x="19" y="42"/>
                </a:cubicBezTo>
                <a:cubicBezTo>
                  <a:pt x="19" y="42"/>
                  <a:pt x="19" y="42"/>
                  <a:pt x="19" y="41"/>
                </a:cubicBezTo>
                <a:cubicBezTo>
                  <a:pt x="18" y="41"/>
                  <a:pt x="19" y="41"/>
                  <a:pt x="19" y="40"/>
                </a:cubicBezTo>
                <a:cubicBezTo>
                  <a:pt x="18" y="40"/>
                  <a:pt x="17" y="40"/>
                  <a:pt x="17" y="39"/>
                </a:cubicBezTo>
                <a:cubicBezTo>
                  <a:pt x="17" y="39"/>
                  <a:pt x="18" y="38"/>
                  <a:pt x="18" y="38"/>
                </a:cubicBezTo>
                <a:cubicBezTo>
                  <a:pt x="18" y="38"/>
                  <a:pt x="17" y="37"/>
                  <a:pt x="17" y="37"/>
                </a:cubicBezTo>
                <a:cubicBezTo>
                  <a:pt x="17" y="36"/>
                  <a:pt x="17" y="36"/>
                  <a:pt x="17" y="35"/>
                </a:cubicBezTo>
                <a:cubicBezTo>
                  <a:pt x="17" y="35"/>
                  <a:pt x="17" y="34"/>
                  <a:pt x="17" y="34"/>
                </a:cubicBezTo>
                <a:cubicBezTo>
                  <a:pt x="17" y="34"/>
                  <a:pt x="16" y="33"/>
                  <a:pt x="1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2"/>
                  <a:pt x="14" y="32"/>
                  <a:pt x="14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4" y="29"/>
                  <a:pt x="14" y="28"/>
                  <a:pt x="14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6"/>
                  <a:pt x="16" y="26"/>
                  <a:pt x="16" y="26"/>
                </a:cubicBezTo>
                <a:cubicBezTo>
                  <a:pt x="16" y="25"/>
                  <a:pt x="17" y="24"/>
                  <a:pt x="17" y="24"/>
                </a:cubicBezTo>
                <a:cubicBezTo>
                  <a:pt x="18" y="23"/>
                  <a:pt x="18" y="22"/>
                  <a:pt x="19" y="22"/>
                </a:cubicBezTo>
                <a:cubicBezTo>
                  <a:pt x="19" y="21"/>
                  <a:pt x="19" y="21"/>
                  <a:pt x="19" y="20"/>
                </a:cubicBezTo>
                <a:cubicBezTo>
                  <a:pt x="19" y="20"/>
                  <a:pt x="18" y="20"/>
                  <a:pt x="18" y="19"/>
                </a:cubicBezTo>
                <a:cubicBezTo>
                  <a:pt x="18" y="19"/>
                  <a:pt x="19" y="19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7"/>
                  <a:pt x="19" y="17"/>
                  <a:pt x="19" y="16"/>
                </a:cubicBezTo>
                <a:cubicBezTo>
                  <a:pt x="19" y="16"/>
                  <a:pt x="20" y="16"/>
                  <a:pt x="19" y="15"/>
                </a:cubicBezTo>
                <a:cubicBezTo>
                  <a:pt x="19" y="15"/>
                  <a:pt x="18" y="15"/>
                  <a:pt x="18" y="15"/>
                </a:cubicBezTo>
                <a:cubicBezTo>
                  <a:pt x="18" y="15"/>
                  <a:pt x="18" y="14"/>
                  <a:pt x="18" y="14"/>
                </a:cubicBezTo>
                <a:cubicBezTo>
                  <a:pt x="18" y="14"/>
                  <a:pt x="18" y="14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2"/>
                  <a:pt x="18" y="12"/>
                  <a:pt x="18" y="12"/>
                </a:cubicBezTo>
                <a:cubicBezTo>
                  <a:pt x="23" y="7"/>
                  <a:pt x="29" y="4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7" y="3"/>
                  <a:pt x="37" y="4"/>
                </a:cubicBezTo>
                <a:cubicBezTo>
                  <a:pt x="37" y="3"/>
                  <a:pt x="38" y="4"/>
                  <a:pt x="38" y="4"/>
                </a:cubicBezTo>
                <a:cubicBezTo>
                  <a:pt x="38" y="4"/>
                  <a:pt x="39" y="3"/>
                  <a:pt x="39" y="3"/>
                </a:cubicBezTo>
                <a:cubicBezTo>
                  <a:pt x="40" y="4"/>
                  <a:pt x="41" y="4"/>
                  <a:pt x="42" y="4"/>
                </a:cubicBezTo>
                <a:cubicBezTo>
                  <a:pt x="42" y="4"/>
                  <a:pt x="42" y="4"/>
                  <a:pt x="42" y="3"/>
                </a:cubicBezTo>
                <a:cubicBezTo>
                  <a:pt x="43" y="3"/>
                  <a:pt x="43" y="3"/>
                  <a:pt x="43" y="2"/>
                </a:cubicBezTo>
                <a:cubicBezTo>
                  <a:pt x="43" y="2"/>
                  <a:pt x="44" y="2"/>
                  <a:pt x="44" y="2"/>
                </a:cubicBezTo>
                <a:cubicBezTo>
                  <a:pt x="45" y="2"/>
                  <a:pt x="46" y="3"/>
                  <a:pt x="47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46" y="0"/>
                  <a:pt x="45" y="0"/>
                  <a:pt x="4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8" y="0"/>
                  <a:pt x="34" y="1"/>
                  <a:pt x="30" y="2"/>
                </a:cubicBezTo>
                <a:cubicBezTo>
                  <a:pt x="29" y="3"/>
                  <a:pt x="28" y="3"/>
                  <a:pt x="28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4"/>
                  <a:pt x="26" y="4"/>
                  <a:pt x="26" y="4"/>
                </a:cubicBezTo>
                <a:cubicBezTo>
                  <a:pt x="25" y="4"/>
                  <a:pt x="24" y="5"/>
                  <a:pt x="24" y="5"/>
                </a:cubicBezTo>
                <a:cubicBezTo>
                  <a:pt x="23" y="5"/>
                  <a:pt x="22" y="6"/>
                  <a:pt x="22" y="6"/>
                </a:cubicBezTo>
                <a:cubicBezTo>
                  <a:pt x="19" y="7"/>
                  <a:pt x="17" y="9"/>
                  <a:pt x="15" y="11"/>
                </a:cubicBezTo>
                <a:cubicBezTo>
                  <a:pt x="15" y="11"/>
                  <a:pt x="14" y="11"/>
                  <a:pt x="14" y="12"/>
                </a:cubicBezTo>
                <a:cubicBezTo>
                  <a:pt x="14" y="12"/>
                  <a:pt x="13" y="13"/>
                  <a:pt x="13" y="13"/>
                </a:cubicBezTo>
                <a:cubicBezTo>
                  <a:pt x="12" y="14"/>
                  <a:pt x="12" y="14"/>
                  <a:pt x="11" y="15"/>
                </a:cubicBezTo>
                <a:cubicBezTo>
                  <a:pt x="10" y="15"/>
                  <a:pt x="10" y="16"/>
                  <a:pt x="9" y="17"/>
                </a:cubicBezTo>
                <a:cubicBezTo>
                  <a:pt x="8" y="19"/>
                  <a:pt x="6" y="21"/>
                  <a:pt x="5" y="22"/>
                </a:cubicBezTo>
                <a:cubicBezTo>
                  <a:pt x="5" y="23"/>
                  <a:pt x="5" y="24"/>
                  <a:pt x="4" y="24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6"/>
                  <a:pt x="3" y="27"/>
                  <a:pt x="3" y="28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31"/>
                  <a:pt x="1" y="32"/>
                  <a:pt x="1" y="33"/>
                </a:cubicBezTo>
                <a:cubicBezTo>
                  <a:pt x="1" y="34"/>
                  <a:pt x="1" y="35"/>
                  <a:pt x="0" y="36"/>
                </a:cubicBezTo>
                <a:close/>
                <a:moveTo>
                  <a:pt x="47" y="35"/>
                </a:moveTo>
                <a:cubicBezTo>
                  <a:pt x="47" y="55"/>
                  <a:pt x="47" y="55"/>
                  <a:pt x="47" y="55"/>
                </a:cubicBezTo>
                <a:cubicBezTo>
                  <a:pt x="47" y="56"/>
                  <a:pt x="47" y="56"/>
                  <a:pt x="47" y="56"/>
                </a:cubicBezTo>
                <a:cubicBezTo>
                  <a:pt x="46" y="56"/>
                  <a:pt x="46" y="55"/>
                  <a:pt x="45" y="55"/>
                </a:cubicBezTo>
                <a:cubicBezTo>
                  <a:pt x="44" y="55"/>
                  <a:pt x="44" y="55"/>
                  <a:pt x="43" y="55"/>
                </a:cubicBezTo>
                <a:cubicBezTo>
                  <a:pt x="42" y="55"/>
                  <a:pt x="41" y="54"/>
                  <a:pt x="41" y="53"/>
                </a:cubicBezTo>
                <a:cubicBezTo>
                  <a:pt x="41" y="53"/>
                  <a:pt x="41" y="52"/>
                  <a:pt x="41" y="51"/>
                </a:cubicBezTo>
                <a:cubicBezTo>
                  <a:pt x="41" y="51"/>
                  <a:pt x="42" y="51"/>
                  <a:pt x="42" y="50"/>
                </a:cubicBezTo>
                <a:cubicBezTo>
                  <a:pt x="42" y="50"/>
                  <a:pt x="41" y="49"/>
                  <a:pt x="40" y="49"/>
                </a:cubicBezTo>
                <a:cubicBezTo>
                  <a:pt x="40" y="49"/>
                  <a:pt x="38" y="50"/>
                  <a:pt x="37" y="49"/>
                </a:cubicBezTo>
                <a:cubicBezTo>
                  <a:pt x="37" y="49"/>
                  <a:pt x="38" y="49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6"/>
                  <a:pt x="39" y="46"/>
                </a:cubicBezTo>
                <a:cubicBezTo>
                  <a:pt x="39" y="46"/>
                  <a:pt x="39" y="45"/>
                  <a:pt x="39" y="45"/>
                </a:cubicBezTo>
                <a:cubicBezTo>
                  <a:pt x="39" y="45"/>
                  <a:pt x="39" y="44"/>
                  <a:pt x="39" y="44"/>
                </a:cubicBezTo>
                <a:cubicBezTo>
                  <a:pt x="38" y="44"/>
                  <a:pt x="37" y="44"/>
                  <a:pt x="37" y="44"/>
                </a:cubicBezTo>
                <a:cubicBezTo>
                  <a:pt x="36" y="45"/>
                  <a:pt x="36" y="46"/>
                  <a:pt x="35" y="47"/>
                </a:cubicBezTo>
                <a:cubicBezTo>
                  <a:pt x="35" y="47"/>
                  <a:pt x="34" y="47"/>
                  <a:pt x="34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7"/>
                  <a:pt x="31" y="47"/>
                  <a:pt x="31" y="46"/>
                </a:cubicBezTo>
                <a:cubicBezTo>
                  <a:pt x="31" y="46"/>
                  <a:pt x="30" y="45"/>
                  <a:pt x="30" y="45"/>
                </a:cubicBezTo>
                <a:cubicBezTo>
                  <a:pt x="30" y="43"/>
                  <a:pt x="30" y="42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40"/>
                  <a:pt x="31" y="40"/>
                  <a:pt x="32" y="39"/>
                </a:cubicBezTo>
                <a:cubicBezTo>
                  <a:pt x="32" y="39"/>
                  <a:pt x="33" y="38"/>
                  <a:pt x="33" y="38"/>
                </a:cubicBezTo>
                <a:cubicBezTo>
                  <a:pt x="34" y="38"/>
                  <a:pt x="34" y="37"/>
                  <a:pt x="35" y="37"/>
                </a:cubicBezTo>
                <a:cubicBezTo>
                  <a:pt x="36" y="37"/>
                  <a:pt x="36" y="37"/>
                  <a:pt x="37" y="37"/>
                </a:cubicBezTo>
                <a:cubicBezTo>
                  <a:pt x="37" y="37"/>
                  <a:pt x="37" y="37"/>
                  <a:pt x="38" y="37"/>
                </a:cubicBezTo>
                <a:cubicBezTo>
                  <a:pt x="38" y="38"/>
                  <a:pt x="39" y="37"/>
                  <a:pt x="39" y="36"/>
                </a:cubicBezTo>
                <a:cubicBezTo>
                  <a:pt x="40" y="37"/>
                  <a:pt x="41" y="36"/>
                  <a:pt x="41" y="36"/>
                </a:cubicBezTo>
                <a:cubicBezTo>
                  <a:pt x="42" y="36"/>
                  <a:pt x="42" y="37"/>
                  <a:pt x="42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44" y="37"/>
                  <a:pt x="44" y="37"/>
                  <a:pt x="44" y="38"/>
                </a:cubicBezTo>
                <a:cubicBezTo>
                  <a:pt x="44" y="38"/>
                  <a:pt x="44" y="39"/>
                  <a:pt x="44" y="39"/>
                </a:cubicBezTo>
                <a:cubicBezTo>
                  <a:pt x="44" y="40"/>
                  <a:pt x="45" y="40"/>
                  <a:pt x="46" y="40"/>
                </a:cubicBezTo>
                <a:cubicBezTo>
                  <a:pt x="46" y="40"/>
                  <a:pt x="46" y="39"/>
                  <a:pt x="46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6"/>
                  <a:pt x="46" y="35"/>
                  <a:pt x="47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4" name="Oval 82"/>
          <p:cNvSpPr/>
          <p:nvPr/>
        </p:nvSpPr>
        <p:spPr>
          <a:xfrm>
            <a:off x="1352122" y="4447781"/>
            <a:ext cx="498481" cy="498481"/>
          </a:xfrm>
          <a:prstGeom prst="ellipse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5" name="Freeform 47"/>
          <p:cNvSpPr>
            <a:spLocks noEditPoints="1"/>
          </p:cNvSpPr>
          <p:nvPr/>
        </p:nvSpPr>
        <p:spPr bwMode="auto">
          <a:xfrm>
            <a:off x="1458608" y="4585101"/>
            <a:ext cx="285510" cy="223840"/>
          </a:xfrm>
          <a:custGeom>
            <a:avLst/>
            <a:gdLst>
              <a:gd name="T0" fmla="*/ 95 w 106"/>
              <a:gd name="T1" fmla="*/ 19 h 83"/>
              <a:gd name="T2" fmla="*/ 86 w 106"/>
              <a:gd name="T3" fmla="*/ 19 h 83"/>
              <a:gd name="T4" fmla="*/ 86 w 106"/>
              <a:gd name="T5" fmla="*/ 24 h 83"/>
              <a:gd name="T6" fmla="*/ 96 w 106"/>
              <a:gd name="T7" fmla="*/ 47 h 83"/>
              <a:gd name="T8" fmla="*/ 96 w 106"/>
              <a:gd name="T9" fmla="*/ 58 h 83"/>
              <a:gd name="T10" fmla="*/ 86 w 106"/>
              <a:gd name="T11" fmla="*/ 83 h 83"/>
              <a:gd name="T12" fmla="*/ 106 w 106"/>
              <a:gd name="T13" fmla="*/ 79 h 83"/>
              <a:gd name="T14" fmla="*/ 106 w 106"/>
              <a:gd name="T15" fmla="*/ 30 h 83"/>
              <a:gd name="T16" fmla="*/ 85 w 106"/>
              <a:gd name="T17" fmla="*/ 0 h 83"/>
              <a:gd name="T18" fmla="*/ 53 w 106"/>
              <a:gd name="T19" fmla="*/ 7 h 83"/>
              <a:gd name="T20" fmla="*/ 86 w 106"/>
              <a:gd name="T21" fmla="*/ 19 h 83"/>
              <a:gd name="T22" fmla="*/ 53 w 106"/>
              <a:gd name="T23" fmla="*/ 67 h 83"/>
              <a:gd name="T24" fmla="*/ 81 w 106"/>
              <a:gd name="T25" fmla="*/ 79 h 83"/>
              <a:gd name="T26" fmla="*/ 86 w 106"/>
              <a:gd name="T27" fmla="*/ 83 h 83"/>
              <a:gd name="T28" fmla="*/ 75 w 106"/>
              <a:gd name="T29" fmla="*/ 58 h 83"/>
              <a:gd name="T30" fmla="*/ 86 w 106"/>
              <a:gd name="T31" fmla="*/ 47 h 83"/>
              <a:gd name="T32" fmla="*/ 53 w 106"/>
              <a:gd name="T33" fmla="*/ 24 h 83"/>
              <a:gd name="T34" fmla="*/ 53 w 106"/>
              <a:gd name="T35" fmla="*/ 0 h 83"/>
              <a:gd name="T36" fmla="*/ 20 w 106"/>
              <a:gd name="T37" fmla="*/ 1 h 83"/>
              <a:gd name="T38" fmla="*/ 27 w 106"/>
              <a:gd name="T39" fmla="*/ 7 h 83"/>
              <a:gd name="T40" fmla="*/ 53 w 106"/>
              <a:gd name="T41" fmla="*/ 7 h 83"/>
              <a:gd name="T42" fmla="*/ 20 w 106"/>
              <a:gd name="T43" fmla="*/ 83 h 83"/>
              <a:gd name="T44" fmla="*/ 25 w 106"/>
              <a:gd name="T45" fmla="*/ 79 h 83"/>
              <a:gd name="T46" fmla="*/ 53 w 106"/>
              <a:gd name="T47" fmla="*/ 67 h 83"/>
              <a:gd name="T48" fmla="*/ 20 w 106"/>
              <a:gd name="T49" fmla="*/ 24 h 83"/>
              <a:gd name="T50" fmla="*/ 31 w 106"/>
              <a:gd name="T51" fmla="*/ 47 h 83"/>
              <a:gd name="T52" fmla="*/ 31 w 106"/>
              <a:gd name="T53" fmla="*/ 58 h 83"/>
              <a:gd name="T54" fmla="*/ 20 w 106"/>
              <a:gd name="T55" fmla="*/ 83 h 83"/>
              <a:gd name="T56" fmla="*/ 11 w 106"/>
              <a:gd name="T57" fmla="*/ 19 h 83"/>
              <a:gd name="T58" fmla="*/ 0 w 106"/>
              <a:gd name="T59" fmla="*/ 64 h 83"/>
              <a:gd name="T60" fmla="*/ 0 w 106"/>
              <a:gd name="T61" fmla="*/ 79 h 83"/>
              <a:gd name="T62" fmla="*/ 20 w 106"/>
              <a:gd name="T63" fmla="*/ 83 h 83"/>
              <a:gd name="T64" fmla="*/ 10 w 106"/>
              <a:gd name="T65" fmla="*/ 58 h 83"/>
              <a:gd name="T66" fmla="*/ 20 w 106"/>
              <a:gd name="T67" fmla="*/ 47 h 83"/>
              <a:gd name="T68" fmla="*/ 18 w 106"/>
              <a:gd name="T69" fmla="*/ 24 h 83"/>
              <a:gd name="T70" fmla="*/ 20 w 106"/>
              <a:gd name="T71" fmla="*/ 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6" h="83">
                <a:moveTo>
                  <a:pt x="106" y="30"/>
                </a:moveTo>
                <a:cubicBezTo>
                  <a:pt x="95" y="19"/>
                  <a:pt x="95" y="19"/>
                  <a:pt x="95" y="19"/>
                </a:cubicBezTo>
                <a:cubicBezTo>
                  <a:pt x="86" y="1"/>
                  <a:pt x="86" y="1"/>
                  <a:pt x="86" y="1"/>
                </a:cubicBezTo>
                <a:cubicBezTo>
                  <a:pt x="86" y="19"/>
                  <a:pt x="86" y="19"/>
                  <a:pt x="86" y="19"/>
                </a:cubicBezTo>
                <a:cubicBezTo>
                  <a:pt x="88" y="24"/>
                  <a:pt x="88" y="24"/>
                  <a:pt x="88" y="24"/>
                </a:cubicBezTo>
                <a:cubicBezTo>
                  <a:pt x="86" y="24"/>
                  <a:pt x="86" y="24"/>
                  <a:pt x="86" y="24"/>
                </a:cubicBezTo>
                <a:cubicBezTo>
                  <a:pt x="86" y="47"/>
                  <a:pt x="86" y="47"/>
                  <a:pt x="86" y="47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58"/>
                  <a:pt x="96" y="58"/>
                  <a:pt x="96" y="58"/>
                </a:cubicBezTo>
                <a:cubicBezTo>
                  <a:pt x="96" y="58"/>
                  <a:pt x="96" y="58"/>
                  <a:pt x="96" y="58"/>
                </a:cubicBezTo>
                <a:cubicBezTo>
                  <a:pt x="86" y="58"/>
                  <a:pt x="86" y="58"/>
                  <a:pt x="86" y="58"/>
                </a:cubicBezTo>
                <a:cubicBezTo>
                  <a:pt x="86" y="83"/>
                  <a:pt x="86" y="83"/>
                  <a:pt x="86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3" y="83"/>
                  <a:pt x="106" y="81"/>
                  <a:pt x="106" y="79"/>
                </a:cubicBezTo>
                <a:cubicBezTo>
                  <a:pt x="106" y="67"/>
                  <a:pt x="106" y="67"/>
                  <a:pt x="106" y="67"/>
                </a:cubicBezTo>
                <a:lnTo>
                  <a:pt x="106" y="30"/>
                </a:lnTo>
                <a:close/>
                <a:moveTo>
                  <a:pt x="86" y="1"/>
                </a:moveTo>
                <a:cubicBezTo>
                  <a:pt x="85" y="0"/>
                  <a:pt x="85" y="0"/>
                  <a:pt x="8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7"/>
                  <a:pt x="53" y="7"/>
                  <a:pt x="53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86" y="19"/>
                  <a:pt x="86" y="19"/>
                  <a:pt x="86" y="19"/>
                </a:cubicBezTo>
                <a:cubicBezTo>
                  <a:pt x="86" y="1"/>
                  <a:pt x="86" y="1"/>
                  <a:pt x="86" y="1"/>
                </a:cubicBezTo>
                <a:close/>
                <a:moveTo>
                  <a:pt x="53" y="67"/>
                </a:moveTo>
                <a:cubicBezTo>
                  <a:pt x="81" y="67"/>
                  <a:pt x="81" y="67"/>
                  <a:pt x="81" y="67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81"/>
                  <a:pt x="83" y="83"/>
                  <a:pt x="85" y="83"/>
                </a:cubicBezTo>
                <a:cubicBezTo>
                  <a:pt x="86" y="83"/>
                  <a:pt x="86" y="83"/>
                  <a:pt x="86" y="83"/>
                </a:cubicBezTo>
                <a:cubicBezTo>
                  <a:pt x="86" y="58"/>
                  <a:pt x="86" y="58"/>
                  <a:pt x="86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5" y="47"/>
                  <a:pt x="75" y="47"/>
                  <a:pt x="75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24"/>
                  <a:pt x="86" y="24"/>
                  <a:pt x="86" y="24"/>
                </a:cubicBezTo>
                <a:cubicBezTo>
                  <a:pt x="53" y="24"/>
                  <a:pt x="53" y="24"/>
                  <a:pt x="53" y="24"/>
                </a:cubicBezTo>
                <a:lnTo>
                  <a:pt x="53" y="67"/>
                </a:lnTo>
                <a:close/>
                <a:moveTo>
                  <a:pt x="53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9"/>
                  <a:pt x="20" y="19"/>
                  <a:pt x="20" y="19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20" y="83"/>
                </a:moveTo>
                <a:cubicBezTo>
                  <a:pt x="20" y="83"/>
                  <a:pt x="20" y="83"/>
                  <a:pt x="20" y="83"/>
                </a:cubicBezTo>
                <a:cubicBezTo>
                  <a:pt x="23" y="83"/>
                  <a:pt x="25" y="81"/>
                  <a:pt x="25" y="79"/>
                </a:cubicBezTo>
                <a:cubicBezTo>
                  <a:pt x="25" y="67"/>
                  <a:pt x="25" y="67"/>
                  <a:pt x="25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24"/>
                  <a:pt x="53" y="24"/>
                  <a:pt x="53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47"/>
                  <a:pt x="20" y="47"/>
                  <a:pt x="20" y="47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20" y="58"/>
                  <a:pt x="20" y="58"/>
                  <a:pt x="20" y="58"/>
                </a:cubicBezTo>
                <a:lnTo>
                  <a:pt x="20" y="83"/>
                </a:lnTo>
                <a:close/>
                <a:moveTo>
                  <a:pt x="20" y="1"/>
                </a:moveTo>
                <a:cubicBezTo>
                  <a:pt x="11" y="19"/>
                  <a:pt x="11" y="19"/>
                  <a:pt x="11" y="19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1"/>
                  <a:pt x="2" y="83"/>
                  <a:pt x="5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58"/>
                  <a:pt x="20" y="58"/>
                  <a:pt x="20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47"/>
                  <a:pt x="10" y="47"/>
                  <a:pt x="10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20" y="24"/>
                  <a:pt x="20" y="24"/>
                  <a:pt x="20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20" y="19"/>
                  <a:pt x="20" y="19"/>
                  <a:pt x="20" y="19"/>
                </a:cubicBezTo>
                <a:lnTo>
                  <a:pt x="2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6" name="Oval 85"/>
          <p:cNvSpPr/>
          <p:nvPr/>
        </p:nvSpPr>
        <p:spPr>
          <a:xfrm>
            <a:off x="1352122" y="5133897"/>
            <a:ext cx="498481" cy="498481"/>
          </a:xfrm>
          <a:prstGeom prst="ellipse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77" name="Group 86"/>
          <p:cNvGrpSpPr/>
          <p:nvPr/>
        </p:nvGrpSpPr>
        <p:grpSpPr>
          <a:xfrm>
            <a:off x="1447758" y="5260368"/>
            <a:ext cx="307208" cy="245538"/>
            <a:chOff x="10496305" y="4420184"/>
            <a:chExt cx="236358" cy="188911"/>
          </a:xfrm>
          <a:solidFill>
            <a:schemeClr val="bg1"/>
          </a:solidFill>
        </p:grpSpPr>
        <p:sp>
          <p:nvSpPr>
            <p:cNvPr id="78" name="Freeform 45"/>
            <p:cNvSpPr/>
            <p:nvPr/>
          </p:nvSpPr>
          <p:spPr bwMode="auto">
            <a:xfrm>
              <a:off x="10496305" y="4420184"/>
              <a:ext cx="201212" cy="188911"/>
            </a:xfrm>
            <a:custGeom>
              <a:avLst/>
              <a:gdLst>
                <a:gd name="T0" fmla="*/ 58 w 97"/>
                <a:gd name="T1" fmla="*/ 45 h 91"/>
                <a:gd name="T2" fmla="*/ 74 w 97"/>
                <a:gd name="T3" fmla="*/ 32 h 91"/>
                <a:gd name="T4" fmla="*/ 78 w 97"/>
                <a:gd name="T5" fmla="*/ 32 h 91"/>
                <a:gd name="T6" fmla="*/ 89 w 97"/>
                <a:gd name="T7" fmla="*/ 40 h 91"/>
                <a:gd name="T8" fmla="*/ 96 w 97"/>
                <a:gd name="T9" fmla="*/ 37 h 91"/>
                <a:gd name="T10" fmla="*/ 96 w 97"/>
                <a:gd name="T11" fmla="*/ 22 h 91"/>
                <a:gd name="T12" fmla="*/ 65 w 97"/>
                <a:gd name="T13" fmla="*/ 3 h 91"/>
                <a:gd name="T14" fmla="*/ 47 w 97"/>
                <a:gd name="T15" fmla="*/ 20 h 91"/>
                <a:gd name="T16" fmla="*/ 22 w 97"/>
                <a:gd name="T17" fmla="*/ 13 h 91"/>
                <a:gd name="T18" fmla="*/ 3 w 97"/>
                <a:gd name="T19" fmla="*/ 43 h 91"/>
                <a:gd name="T20" fmla="*/ 62 w 97"/>
                <a:gd name="T21" fmla="*/ 91 h 91"/>
                <a:gd name="T22" fmla="*/ 72 w 97"/>
                <a:gd name="T23" fmla="*/ 82 h 91"/>
                <a:gd name="T24" fmla="*/ 58 w 97"/>
                <a:gd name="T2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91">
                  <a:moveTo>
                    <a:pt x="58" y="45"/>
                  </a:moveTo>
                  <a:cubicBezTo>
                    <a:pt x="60" y="37"/>
                    <a:pt x="66" y="32"/>
                    <a:pt x="74" y="32"/>
                  </a:cubicBezTo>
                  <a:cubicBezTo>
                    <a:pt x="76" y="32"/>
                    <a:pt x="77" y="32"/>
                    <a:pt x="78" y="32"/>
                  </a:cubicBezTo>
                  <a:cubicBezTo>
                    <a:pt x="83" y="33"/>
                    <a:pt x="87" y="36"/>
                    <a:pt x="89" y="40"/>
                  </a:cubicBezTo>
                  <a:cubicBezTo>
                    <a:pt x="91" y="39"/>
                    <a:pt x="94" y="38"/>
                    <a:pt x="96" y="37"/>
                  </a:cubicBezTo>
                  <a:cubicBezTo>
                    <a:pt x="97" y="28"/>
                    <a:pt x="96" y="22"/>
                    <a:pt x="96" y="22"/>
                  </a:cubicBezTo>
                  <a:cubicBezTo>
                    <a:pt x="93" y="9"/>
                    <a:pt x="79" y="0"/>
                    <a:pt x="65" y="3"/>
                  </a:cubicBezTo>
                  <a:cubicBezTo>
                    <a:pt x="56" y="5"/>
                    <a:pt x="49" y="12"/>
                    <a:pt x="47" y="20"/>
                  </a:cubicBezTo>
                  <a:cubicBezTo>
                    <a:pt x="41" y="14"/>
                    <a:pt x="31" y="10"/>
                    <a:pt x="22" y="13"/>
                  </a:cubicBezTo>
                  <a:cubicBezTo>
                    <a:pt x="8" y="16"/>
                    <a:pt x="0" y="29"/>
                    <a:pt x="3" y="43"/>
                  </a:cubicBezTo>
                  <a:cubicBezTo>
                    <a:pt x="3" y="43"/>
                    <a:pt x="8" y="77"/>
                    <a:pt x="62" y="91"/>
                  </a:cubicBezTo>
                  <a:cubicBezTo>
                    <a:pt x="66" y="88"/>
                    <a:pt x="69" y="85"/>
                    <a:pt x="72" y="82"/>
                  </a:cubicBezTo>
                  <a:cubicBezTo>
                    <a:pt x="54" y="63"/>
                    <a:pt x="57" y="47"/>
                    <a:pt x="5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46"/>
            <p:cNvSpPr/>
            <p:nvPr/>
          </p:nvSpPr>
          <p:spPr bwMode="auto">
            <a:xfrm>
              <a:off x="10612287" y="4493113"/>
              <a:ext cx="120376" cy="101924"/>
            </a:xfrm>
            <a:custGeom>
              <a:avLst/>
              <a:gdLst>
                <a:gd name="T0" fmla="*/ 46 w 58"/>
                <a:gd name="T1" fmla="*/ 6 h 49"/>
                <a:gd name="T2" fmla="*/ 42 w 58"/>
                <a:gd name="T3" fmla="*/ 5 h 49"/>
                <a:gd name="T4" fmla="*/ 40 w 58"/>
                <a:gd name="T5" fmla="*/ 5 h 49"/>
                <a:gd name="T6" fmla="*/ 32 w 58"/>
                <a:gd name="T7" fmla="*/ 10 h 49"/>
                <a:gd name="T8" fmla="*/ 22 w 58"/>
                <a:gd name="T9" fmla="*/ 0 h 49"/>
                <a:gd name="T10" fmla="*/ 18 w 58"/>
                <a:gd name="T11" fmla="*/ 0 h 49"/>
                <a:gd name="T12" fmla="*/ 5 w 58"/>
                <a:gd name="T13" fmla="*/ 11 h 49"/>
                <a:gd name="T14" fmla="*/ 18 w 58"/>
                <a:gd name="T15" fmla="*/ 45 h 49"/>
                <a:gd name="T16" fmla="*/ 23 w 58"/>
                <a:gd name="T17" fmla="*/ 49 h 49"/>
                <a:gd name="T18" fmla="*/ 56 w 58"/>
                <a:gd name="T19" fmla="*/ 23 h 49"/>
                <a:gd name="T20" fmla="*/ 46 w 58"/>
                <a:gd name="T21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9">
                  <a:moveTo>
                    <a:pt x="46" y="6"/>
                  </a:moveTo>
                  <a:cubicBezTo>
                    <a:pt x="45" y="5"/>
                    <a:pt x="43" y="5"/>
                    <a:pt x="42" y="5"/>
                  </a:cubicBezTo>
                  <a:cubicBezTo>
                    <a:pt x="42" y="5"/>
                    <a:pt x="41" y="5"/>
                    <a:pt x="40" y="5"/>
                  </a:cubicBezTo>
                  <a:cubicBezTo>
                    <a:pt x="37" y="6"/>
                    <a:pt x="34" y="8"/>
                    <a:pt x="32" y="10"/>
                  </a:cubicBezTo>
                  <a:cubicBezTo>
                    <a:pt x="31" y="5"/>
                    <a:pt x="27" y="1"/>
                    <a:pt x="22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2" y="0"/>
                    <a:pt x="6" y="4"/>
                    <a:pt x="5" y="11"/>
                  </a:cubicBezTo>
                  <a:cubicBezTo>
                    <a:pt x="5" y="11"/>
                    <a:pt x="0" y="27"/>
                    <a:pt x="18" y="45"/>
                  </a:cubicBezTo>
                  <a:cubicBezTo>
                    <a:pt x="20" y="46"/>
                    <a:pt x="21" y="48"/>
                    <a:pt x="23" y="49"/>
                  </a:cubicBezTo>
                  <a:cubicBezTo>
                    <a:pt x="53" y="41"/>
                    <a:pt x="56" y="23"/>
                    <a:pt x="56" y="23"/>
                  </a:cubicBezTo>
                  <a:cubicBezTo>
                    <a:pt x="58" y="15"/>
                    <a:pt x="53" y="7"/>
                    <a:pt x="4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957955" y="2472103"/>
            <a:ext cx="3660514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全面浏览和搜寻文献，认真仔细阅读和研究文献。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846195" y="3086247"/>
            <a:ext cx="36605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认真考虑系统可行性，对市面上存在类似的系统进行分析和研究。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846195" y="3733907"/>
            <a:ext cx="36605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各功能模块逻辑完整清晰、用户界面美观大方，用户交互友好。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846195" y="4417563"/>
            <a:ext cx="366051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代码算法逻辑清晰合理，可读性、健壮性、正确性良好。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846195" y="5106138"/>
            <a:ext cx="36605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独立开发自动批改系统、独立实现翻译英文文献、文献综述、开题报告、撰写毕业论文。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57842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4548" y="358095"/>
            <a:ext cx="2492990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研究的思路与方法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44548" y="862584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6146" y="2661739"/>
            <a:ext cx="62731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 dirty="0"/>
              <a:t>后</a:t>
            </a:r>
            <a:r>
              <a:rPr lang="zh-CN" sz="2400" dirty="0"/>
              <a:t>端</a:t>
            </a:r>
            <a:r>
              <a:rPr sz="2400" dirty="0"/>
              <a:t>技术：MySQL、Django、Nginx 、uWSGI。</a:t>
            </a:r>
            <a:endParaRPr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456145" y="1847049"/>
            <a:ext cx="6181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/>
              <a:t>前端框架：Vue.js、Axios通信、Android Studio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 flipH="1">
            <a:off x="1456055" y="3476625"/>
            <a:ext cx="3374390" cy="1438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400"/>
              <a:t>前端IDE：VSCode</a:t>
            </a:r>
            <a:endParaRPr sz="2400"/>
          </a:p>
          <a:p>
            <a:endParaRPr sz="2400"/>
          </a:p>
          <a:p>
            <a:r>
              <a:rPr sz="2400"/>
              <a:t>后端IDE:：IDEA</a:t>
            </a:r>
            <a:endParaRPr sz="2400"/>
          </a:p>
          <a:p>
            <a:endParaRPr sz="2400"/>
          </a:p>
          <a:p>
            <a:r>
              <a:rPr sz="2400"/>
              <a:t>版本管理：Github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919b28c9-00a4-4e3e-b0e8-e6d456897539"/>
  <p:tag name="COMMONDATA" val="eyJoZGlkIjoiYTVlZGNmYjdlZGIyY2NjZDk1NWU5NGQxMGNlNjFlM2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</Words>
  <Application>WPS 演示</Application>
  <PresentationFormat>宽屏</PresentationFormat>
  <Paragraphs>170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Impact</vt:lpstr>
      <vt:lpstr>华文仿宋</vt:lpstr>
      <vt:lpstr>仿宋</vt:lpstr>
      <vt:lpstr>Road Rage</vt:lpstr>
      <vt:lpstr>Segoe Print</vt:lpstr>
      <vt:lpstr>Roboto Condensed</vt:lpstr>
      <vt:lpstr>Lato Black</vt:lpstr>
      <vt:lpstr>Gill Sans</vt:lpstr>
      <vt:lpstr>Calibri</vt:lpstr>
      <vt:lpstr>Calibri Light</vt:lpstr>
      <vt:lpstr>Arial Unicode MS</vt:lpstr>
      <vt:lpstr>Calibri</vt:lpstr>
      <vt:lpstr>DFPLiKingHei-XB</vt:lpstr>
      <vt:lpstr>MingLiU-ExtB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</dc:creator>
  <cp:lastModifiedBy>WPS_1672897477</cp:lastModifiedBy>
  <cp:revision>23</cp:revision>
  <dcterms:created xsi:type="dcterms:W3CDTF">2017-06-20T06:49:00Z</dcterms:created>
  <dcterms:modified xsi:type="dcterms:W3CDTF">2023-01-07T10:59:54Z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C84535BA512D4D7B8E2275E11C1188F6</vt:lpwstr>
  </property>
</Properties>
</file>