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7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>
        <p:scale>
          <a:sx n="75" d="100"/>
          <a:sy n="75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5/8/2013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2013/5/8 Wednesday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 latinLnBrk="0">
              <a:defRPr lang="zh-CN" sz="4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备用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2013/5/8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0">
              <a:defRPr lang="zh-CN" sz="5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备用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0">
              <a:defRPr lang="zh-CN" sz="52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2013/5/8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t>2013/5/8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2013/5/8 Wednesday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2013/5/8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5/8/2013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p:transition spd="slow">
    <p:push/>
  </p:transition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zh-CN" sz="20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zh-CN" sz="18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zh-CN" sz="16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zh-CN" sz="14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zh-CN" sz="14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 baseline="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 baseline="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 baseline="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altLang="zh-CN" sz="5400" b="1" dirty="0">
                <a:solidFill>
                  <a:schemeClr val="bg1"/>
                </a:solidFill>
                <a:latin typeface="Rockwell" pitchFamily="18" charset="0"/>
              </a:rPr>
              <a:t>TONGJI</a:t>
            </a:r>
            <a:r>
              <a:rPr lang="es-HN" altLang="zh-CN" sz="5400" b="1" dirty="0">
                <a:solidFill>
                  <a:srgbClr val="404040"/>
                </a:solidFill>
                <a:latin typeface="Rockwell" pitchFamily="18" charset="0"/>
              </a:rPr>
              <a:t> </a:t>
            </a:r>
            <a:r>
              <a:rPr lang="es-HN" altLang="zh-CN" sz="5400" b="1" dirty="0">
                <a:solidFill>
                  <a:schemeClr val="tx2"/>
                </a:solidFill>
                <a:latin typeface="Rockwell" pitchFamily="18" charset="0"/>
              </a:rPr>
              <a:t>UNIVERSITY</a:t>
            </a:r>
            <a: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  <a:t/>
            </a:r>
            <a:b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</a:br>
            <a:r>
              <a:rPr lang="es-HN" altLang="zh-CN" b="1" dirty="0">
                <a:solidFill>
                  <a:schemeClr val="tx1"/>
                </a:solidFill>
                <a:latin typeface="Rockwell" pitchFamily="18" charset="0"/>
              </a:rPr>
              <a:t>IBM TECH</a:t>
            </a:r>
            <a:r>
              <a:rPr lang="es-H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/>
            </a:r>
            <a:br>
              <a:rPr lang="es-H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</a:br>
            <a:r>
              <a:rPr lang="es-HN" altLang="zh-CN" sz="5400" b="1" dirty="0">
                <a:solidFill>
                  <a:srgbClr val="404040"/>
                </a:solidFill>
                <a:latin typeface="Rockwell" pitchFamily="18" charset="0"/>
              </a:rPr>
              <a:t>WEB </a:t>
            </a:r>
            <a:r>
              <a:rPr lang="es-HN" altLang="zh-CN" sz="5400" b="1" dirty="0">
                <a:solidFill>
                  <a:schemeClr val="tx2"/>
                </a:solidFill>
                <a:latin typeface="Rockwell" pitchFamily="18" charset="0"/>
              </a:rPr>
              <a:t>PORTALS</a:t>
            </a:r>
            <a: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  <a:t/>
            </a:r>
            <a:b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</a:br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242479" y="3925910"/>
            <a:ext cx="2975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DONGXIANG  LI</a:t>
            </a:r>
          </a:p>
          <a:p>
            <a:r>
              <a:rPr lang="en-US" altLang="zh-CN" b="1" dirty="0" smtClean="0"/>
              <a:t>LIUSHAN  YANG</a:t>
            </a:r>
          </a:p>
          <a:p>
            <a:r>
              <a:rPr lang="en-US" altLang="zh-CN" b="1" dirty="0" smtClean="0"/>
              <a:t>JINGKAI  ZHAO</a:t>
            </a:r>
          </a:p>
          <a:p>
            <a:r>
              <a:rPr lang="en-US" altLang="zh-CN" b="1" dirty="0" smtClean="0"/>
              <a:t>WEI  JIANG</a:t>
            </a:r>
          </a:p>
          <a:p>
            <a:r>
              <a:rPr lang="en-US" altLang="zh-CN" b="1" dirty="0" smtClean="0"/>
              <a:t>PENG  HU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CDUG Module Functions</a:t>
            </a:r>
          </a:p>
          <a:p>
            <a:r>
              <a:rPr lang="en-US" altLang="zh-CN" dirty="0" smtClean="0"/>
              <a:t>User Interface Improvements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27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Finish CDUG Module</a:t>
            </a:r>
          </a:p>
          <a:p>
            <a:r>
              <a:rPr lang="en-US" altLang="zh-CN" dirty="0" smtClean="0"/>
              <a:t>Continue to improve UI</a:t>
            </a:r>
          </a:p>
          <a:p>
            <a:r>
              <a:rPr lang="en-US" altLang="zh-CN" dirty="0" smtClean="0"/>
              <a:t>Portal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826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264BA5-BE9F-44D2-9B86-8E00ED566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带有山峦和日出照片的蓝色镶边演示文稿(宽屏)</Template>
  <TotalTime>106</TotalTime>
  <Words>30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华文楷体</vt:lpstr>
      <vt:lpstr>Microsoft YaHei</vt:lpstr>
      <vt:lpstr>Arial</vt:lpstr>
      <vt:lpstr>Corbel</vt:lpstr>
      <vt:lpstr>Euphemia</vt:lpstr>
      <vt:lpstr>Rockwell</vt:lpstr>
      <vt:lpstr>Wingdings</vt:lpstr>
      <vt:lpstr>Banded Design Blue 16x9</vt:lpstr>
      <vt:lpstr>TONGJI UNIVERSITY IBM TECH WEB PORTALS </vt:lpstr>
      <vt:lpstr>Review</vt:lpstr>
      <vt:lpstr>Next Week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jake zhao</dc:creator>
  <cp:keywords/>
  <cp:lastModifiedBy>jake zhao</cp:lastModifiedBy>
  <cp:revision>17</cp:revision>
  <dcterms:created xsi:type="dcterms:W3CDTF">2013-03-26T14:35:50Z</dcterms:created>
  <dcterms:modified xsi:type="dcterms:W3CDTF">2013-05-08T06:03:33Z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