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64" r:id="rId12"/>
    <p:sldId id="263" r:id="rId13"/>
    <p:sldId id="270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7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F975-80F2-42A7-8E78-8898FEB4313E}" type="datetimeFigureOut">
              <a:rPr lang="zh-CN" altLang="en-US" smtClean="0"/>
              <a:t>2013/4/3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D298F4-ECD5-448C-97A6-012CE9A2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6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Requirement Analysis&amp;</a:t>
            </a:r>
            <a:br>
              <a:rPr lang="en-US" altLang="zh-CN" b="1" dirty="0" smtClean="0"/>
            </a:br>
            <a:r>
              <a:rPr lang="en-US" altLang="zh-CN" b="1" dirty="0" smtClean="0"/>
              <a:t>Database Design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Tongji</a:t>
            </a:r>
            <a:r>
              <a:rPr lang="en-US" altLang="zh-CN" dirty="0" smtClean="0"/>
              <a:t> IBM </a:t>
            </a:r>
            <a:r>
              <a:rPr lang="en-US" altLang="zh-CN" dirty="0"/>
              <a:t>S</a:t>
            </a:r>
            <a:r>
              <a:rPr lang="en-US" altLang="zh-CN" dirty="0" smtClean="0"/>
              <a:t>ervice </a:t>
            </a:r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16486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DFD2 Mainframe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2" y="1270000"/>
            <a:ext cx="9080751" cy="4242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3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&amp; Database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Diagrams</a:t>
            </a:r>
          </a:p>
          <a:p>
            <a:r>
              <a:rPr lang="en-US" altLang="zh-CN" dirty="0"/>
              <a:t>Hibernate </a:t>
            </a:r>
            <a:r>
              <a:rPr lang="en-US" altLang="zh-CN" dirty="0" smtClean="0"/>
              <a:t>Configuration File</a:t>
            </a:r>
            <a:endParaRPr lang="en-US" altLang="zh-CN" dirty="0"/>
          </a:p>
          <a:p>
            <a:r>
              <a:rPr lang="en-US" altLang="zh-CN" dirty="0" smtClean="0"/>
              <a:t>Database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 Requirement</a:t>
            </a:r>
          </a:p>
          <a:p>
            <a:r>
              <a:rPr lang="en-US" altLang="zh-CN" dirty="0" smtClean="0"/>
              <a:t>Design Constraint</a:t>
            </a:r>
            <a:endParaRPr lang="en-US" altLang="zh-CN" dirty="0"/>
          </a:p>
          <a:p>
            <a:r>
              <a:rPr lang="en-US" altLang="zh-CN" dirty="0" smtClean="0"/>
              <a:t>Attributes</a:t>
            </a:r>
          </a:p>
          <a:p>
            <a:r>
              <a:rPr lang="en-US" altLang="zh-CN" dirty="0" smtClean="0"/>
              <a:t>Supplementary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Going 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Preliminary Design</a:t>
            </a:r>
          </a:p>
          <a:p>
            <a:r>
              <a:rPr lang="en-US" altLang="zh-CN" dirty="0" smtClean="0"/>
              <a:t>Database Establishment</a:t>
            </a:r>
          </a:p>
          <a:p>
            <a:r>
              <a:rPr lang="en-US" altLang="zh-CN" dirty="0" smtClean="0"/>
              <a:t>Beginning of Info Section Develop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8404" y="2554310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Thank You 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489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45" y="1349615"/>
            <a:ext cx="4185623" cy="576262"/>
          </a:xfrm>
        </p:spPr>
        <p:txBody>
          <a:bodyPr/>
          <a:lstStyle/>
          <a:p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8383" y="1349615"/>
            <a:ext cx="4185618" cy="576262"/>
          </a:xfrm>
        </p:spPr>
        <p:txBody>
          <a:bodyPr/>
          <a:lstStyle/>
          <a:p>
            <a:r>
              <a:rPr lang="en-US" altLang="zh-CN" dirty="0" err="1" smtClean="0"/>
              <a:t>ZenTao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6476"/>
          <a:stretch/>
        </p:blipFill>
        <p:spPr>
          <a:xfrm>
            <a:off x="5088383" y="2054271"/>
            <a:ext cx="4532135" cy="2517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2054271"/>
            <a:ext cx="4076190" cy="25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</a:t>
            </a:r>
            <a:r>
              <a:rPr lang="en-US" altLang="zh-CN" dirty="0" smtClean="0"/>
              <a:t>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 Annual CDUG Conference</a:t>
            </a:r>
          </a:p>
          <a:p>
            <a:r>
              <a:rPr lang="en-US" altLang="zh-CN" dirty="0" smtClean="0"/>
              <a:t>More Than 100 Mainframe Users Took Part</a:t>
            </a:r>
          </a:p>
          <a:p>
            <a:r>
              <a:rPr lang="en-US" altLang="zh-CN" dirty="0" smtClean="0"/>
              <a:t>Banks &amp; Universities</a:t>
            </a:r>
          </a:p>
          <a:p>
            <a:r>
              <a:rPr lang="en-US" altLang="zh-CN" dirty="0" smtClean="0"/>
              <a:t>985 University, 26 IBM Club</a:t>
            </a:r>
          </a:p>
          <a:p>
            <a:r>
              <a:rPr lang="en-US" altLang="zh-CN" dirty="0" smtClean="0"/>
              <a:t>Approximately Hundreds of Teachers &amp; Ten Thousands of Students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3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Design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Information Publish Use Case</a:t>
            </a:r>
          </a:p>
          <a:p>
            <a:r>
              <a:rPr lang="en-US" altLang="zh-CN" dirty="0" smtClean="0"/>
              <a:t>CDUG Conference Manage Use Case</a:t>
            </a:r>
          </a:p>
          <a:p>
            <a:r>
              <a:rPr lang="en-US" altLang="zh-CN" dirty="0" smtClean="0"/>
              <a:t>IBM Mainframe Resources Distribution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07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1704" r="1174" b="1394"/>
          <a:stretch/>
        </p:blipFill>
        <p:spPr>
          <a:xfrm>
            <a:off x="437880" y="19316"/>
            <a:ext cx="7160653" cy="664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9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77256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DFD Diagram</a:t>
            </a:r>
          </a:p>
          <a:p>
            <a:pPr lvl="1"/>
            <a:r>
              <a:rPr lang="en-US" altLang="zh-CN" dirty="0" smtClean="0"/>
              <a:t>DFD0</a:t>
            </a:r>
          </a:p>
          <a:p>
            <a:pPr lvl="1"/>
            <a:r>
              <a:rPr lang="en-US" altLang="zh-CN" dirty="0" smtClean="0"/>
              <a:t>DFD1</a:t>
            </a:r>
          </a:p>
          <a:p>
            <a:pPr lvl="1"/>
            <a:r>
              <a:rPr lang="en-US" altLang="zh-CN" dirty="0" smtClean="0"/>
              <a:t>DFD2</a:t>
            </a:r>
          </a:p>
          <a:p>
            <a:r>
              <a:rPr lang="en-US" altLang="zh-CN" dirty="0" smtClean="0"/>
              <a:t>Specification</a:t>
            </a:r>
          </a:p>
          <a:p>
            <a:pPr lvl="1"/>
            <a:r>
              <a:rPr lang="en-US" altLang="zh-CN" dirty="0" smtClean="0"/>
              <a:t>Data Dictionary</a:t>
            </a:r>
          </a:p>
          <a:p>
            <a:pPr lvl="1"/>
            <a:r>
              <a:rPr lang="en-US" altLang="zh-CN" dirty="0"/>
              <a:t>Process Specification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9" y="1930400"/>
            <a:ext cx="9023843" cy="318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015905" cy="464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DFD2 Portal Info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4" y="1244242"/>
            <a:ext cx="6485949" cy="549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71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111</Words>
  <Application>Microsoft Office PowerPoint</Application>
  <PresentationFormat>宽屏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Requirement Analysis&amp; Database Design </vt:lpstr>
      <vt:lpstr>Project Management</vt:lpstr>
      <vt:lpstr>User Analysis</vt:lpstr>
      <vt:lpstr>Use Case Design</vt:lpstr>
      <vt:lpstr>PowerPoint 演示文稿</vt:lpstr>
      <vt:lpstr>Functional Requirement</vt:lpstr>
      <vt:lpstr>DFD0</vt:lpstr>
      <vt:lpstr>DFD1</vt:lpstr>
      <vt:lpstr>DFD2 Portal Info</vt:lpstr>
      <vt:lpstr>DFD2 Mainframe </vt:lpstr>
      <vt:lpstr>Class &amp; Database Design</vt:lpstr>
      <vt:lpstr>Other Requirement</vt:lpstr>
      <vt:lpstr>Going To Do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Analysis&amp; Database Design</dc:title>
  <dc:creator>杨柳杉</dc:creator>
  <cp:lastModifiedBy>杨柳杉</cp:lastModifiedBy>
  <cp:revision>13</cp:revision>
  <dcterms:created xsi:type="dcterms:W3CDTF">2013-04-02T04:47:29Z</dcterms:created>
  <dcterms:modified xsi:type="dcterms:W3CDTF">2013-04-03T01:58:32Z</dcterms:modified>
</cp:coreProperties>
</file>