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8" r:id="rId4"/>
    <p:sldId id="265" r:id="rId5"/>
    <p:sldId id="273" r:id="rId6"/>
    <p:sldId id="269" r:id="rId7"/>
    <p:sldId id="270" r:id="rId8"/>
    <p:sldId id="271" r:id="rId9"/>
    <p:sldId id="275" r:id="rId10"/>
    <p:sldId id="27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74" d="100"/>
          <a:sy n="74" d="100"/>
        </p:scale>
        <p:origin x="540" y="72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E5B4EDC-59C0-49C7-8ADA-5A781B329E02}" type="datetimeFigureOut">
              <a:rPr lang="en-US" altLang="zh-CN"/>
              <a:t>4/10/2013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9429053-DC2A-4342-ADD4-2FD729D91E2C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2D8D46A-B586-417D-BFBD-8C8FE0AAF762}" type="datetimeFigureOut">
              <a:t>2013/4/10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3EBA5BD7-F043-4D1B-AA17-CD412FC534DE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lang="zh-CN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线连接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线连接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线连接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底部线条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任意多边形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0" name="任意多边形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  <p:sp>
          <p:nvSpPr>
            <p:cNvPr id="11" name="任意多边形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latinLnBrk="0">
              <a:buNone/>
              <a:defRPr lang="zh-CN"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latinLnBrk="0">
              <a:buNone/>
              <a:defRPr lang="zh-CN"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  <p:grpSp>
        <p:nvGrpSpPr>
          <p:cNvPr id="11" name="对角线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线连接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线连接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线连接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800" b="0" cap="all" spc="200" baseline="0">
                <a:solidFill>
                  <a:schemeClr val="accent1"/>
                </a:solidFill>
              </a:defRPr>
            </a:lvl1pPr>
            <a:lvl2pPr marL="609493" indent="0" latinLnBrk="0">
              <a:buNone/>
              <a:defRPr lang="zh-CN" sz="2700" b="1"/>
            </a:lvl2pPr>
            <a:lvl3pPr marL="1218987" indent="0" latinLnBrk="0">
              <a:buNone/>
              <a:defRPr lang="zh-CN" sz="2400" b="1"/>
            </a:lvl3pPr>
            <a:lvl4pPr marL="1828480" indent="0" latinLnBrk="0">
              <a:buNone/>
              <a:defRPr lang="zh-CN" sz="2100" b="1"/>
            </a:lvl4pPr>
            <a:lvl5pPr marL="2437973" indent="0" latinLnBrk="0">
              <a:buNone/>
              <a:defRPr lang="zh-CN" sz="2100" b="1"/>
            </a:lvl5pPr>
            <a:lvl6pPr marL="3047467" indent="0" latinLnBrk="0">
              <a:buNone/>
              <a:defRPr lang="zh-CN" sz="2100" b="1"/>
            </a:lvl6pPr>
            <a:lvl7pPr marL="3656960" indent="0" latinLnBrk="0">
              <a:buNone/>
              <a:defRPr lang="zh-CN" sz="2100" b="1"/>
            </a:lvl7pPr>
            <a:lvl8pPr marL="4266453" indent="0" latinLnBrk="0">
              <a:buNone/>
              <a:defRPr lang="zh-CN" sz="2100" b="1"/>
            </a:lvl8pPr>
            <a:lvl9pPr marL="4875947" indent="0" latinLnBrk="0">
              <a:buNone/>
              <a:defRPr lang="zh-CN"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 baseline="0"/>
            </a:lvl6pPr>
            <a:lvl7pPr latinLnBrk="0">
              <a:defRPr lang="zh-CN" sz="2000" baseline="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 baseline="0"/>
            </a:lvl8pPr>
            <a:lvl9pPr latinLnBrk="0">
              <a:defRPr lang="zh-CN" sz="20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/>
            </a:lvl1pPr>
            <a:lvl2pPr marL="609493" indent="0" latinLnBrk="0">
              <a:buNone/>
              <a:defRPr lang="zh-CN" sz="3700"/>
            </a:lvl2pPr>
            <a:lvl3pPr marL="1218987" indent="0" latinLnBrk="0">
              <a:buNone/>
              <a:defRPr lang="zh-CN" sz="3200"/>
            </a:lvl3pPr>
            <a:lvl4pPr marL="1828480" indent="0" latinLnBrk="0">
              <a:buNone/>
              <a:defRPr lang="zh-CN" sz="2700"/>
            </a:lvl4pPr>
            <a:lvl5pPr marL="2437973" indent="0" latinLnBrk="0">
              <a:buNone/>
              <a:defRPr lang="zh-CN" sz="2700"/>
            </a:lvl5pPr>
            <a:lvl6pPr marL="3047467" indent="0" latinLnBrk="0">
              <a:buNone/>
              <a:defRPr lang="zh-CN" sz="2700"/>
            </a:lvl6pPr>
            <a:lvl7pPr marL="3656960" indent="0" latinLnBrk="0">
              <a:buNone/>
              <a:defRPr lang="zh-CN" sz="2700"/>
            </a:lvl7pPr>
            <a:lvl8pPr marL="4266453" indent="0" latinLnBrk="0">
              <a:buNone/>
              <a:defRPr lang="zh-CN" sz="2700"/>
            </a:lvl8pPr>
            <a:lvl9pPr marL="4875947" indent="0" latinLnBrk="0">
              <a:buNone/>
              <a:defRPr lang="zh-CN" sz="27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/>
            </a:lvl1pPr>
            <a:lvl2pPr marL="609493" indent="0" latinLnBrk="0">
              <a:buNone/>
              <a:defRPr lang="zh-CN" sz="1600"/>
            </a:lvl2pPr>
            <a:lvl3pPr marL="1218987" indent="0" latinLnBrk="0">
              <a:buNone/>
              <a:defRPr lang="zh-CN" sz="1300"/>
            </a:lvl3pPr>
            <a:lvl4pPr marL="1828480" indent="0" latinLnBrk="0">
              <a:buNone/>
              <a:defRPr lang="zh-CN" sz="1200"/>
            </a:lvl4pPr>
            <a:lvl5pPr marL="2437973" indent="0" latinLnBrk="0">
              <a:buNone/>
              <a:defRPr lang="zh-CN" sz="1200"/>
            </a:lvl5pPr>
            <a:lvl6pPr marL="3047467" indent="0" latinLnBrk="0">
              <a:buNone/>
              <a:defRPr lang="zh-CN" sz="1200"/>
            </a:lvl6pPr>
            <a:lvl7pPr marL="3656960" indent="0" latinLnBrk="0">
              <a:buNone/>
              <a:defRPr lang="zh-CN" sz="1200"/>
            </a:lvl7pPr>
            <a:lvl8pPr marL="4266453" indent="0" latinLnBrk="0">
              <a:buNone/>
              <a:defRPr lang="zh-CN" sz="1200"/>
            </a:lvl8pPr>
            <a:lvl9pPr marL="4875947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t>2013/4/10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侧线条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任意多边形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0DFD029-FB74-4578-B929-F66AA97659CA}" type="datetimeFigureOut">
              <a:rPr lang="en-US" altLang="zh-CN" smtClean="0"/>
              <a:pPr/>
              <a:t>4/10/2013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014DD1E-5D91-48A3-AD6D-45FBA980D1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 7</a:t>
            </a:r>
            <a:endParaRPr 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Review and </a:t>
            </a:r>
            <a:r>
              <a:rPr lang="en-US" altLang="zh-CN" dirty="0" smtClean="0"/>
              <a:t>plan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have done this week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UML class diagrams (Data level)</a:t>
            </a:r>
          </a:p>
          <a:p>
            <a:r>
              <a:rPr lang="en-US" altLang="zh-CN" dirty="0" smtClean="0"/>
              <a:t>POJO (</a:t>
            </a:r>
            <a:r>
              <a:rPr lang="en-US" altLang="zh-CN" dirty="0"/>
              <a:t>processing</a:t>
            </a:r>
            <a:r>
              <a:rPr lang="en-US" altLang="zh-CN" dirty="0" smtClean="0"/>
              <a:t>)</a:t>
            </a:r>
            <a:endParaRPr lang="zh-CN" dirty="0"/>
          </a:p>
          <a:p>
            <a:r>
              <a:rPr lang="en-US" altLang="zh-CN" dirty="0" smtClean="0"/>
              <a:t>Hibernate configure </a:t>
            </a:r>
            <a:r>
              <a:rPr lang="en-US" altLang="zh-CN" dirty="0" smtClean="0"/>
              <a:t>files (</a:t>
            </a:r>
            <a:r>
              <a:rPr lang="en-US" altLang="zh-CN" dirty="0"/>
              <a:t>processing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DAO (processing)</a:t>
            </a:r>
          </a:p>
          <a:p>
            <a:r>
              <a:rPr lang="en-US" altLang="zh-CN" dirty="0" smtClean="0"/>
              <a:t>Mockups (update)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class diagrams (Data level)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UML class diagrams of </a:t>
            </a:r>
            <a:r>
              <a:rPr lang="en-US" altLang="zh-CN" dirty="0" smtClean="0"/>
              <a:t>two subsystems which are CDUG and MF</a:t>
            </a:r>
            <a:endParaRPr lang="zh-CN" dirty="0"/>
          </a:p>
        </p:txBody>
      </p:sp>
      <p:pic>
        <p:nvPicPr>
          <p:cNvPr id="9" name="图片占位符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8" b="32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POJO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Some </a:t>
            </a:r>
            <a:r>
              <a:rPr lang="en-US" altLang="zh-CN" dirty="0"/>
              <a:t>J</a:t>
            </a:r>
            <a:r>
              <a:rPr lang="en-US" altLang="zh-CN" dirty="0" smtClean="0"/>
              <a:t>avaBeans</a:t>
            </a:r>
            <a:endParaRPr lang="zh-CN" dirty="0"/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4" r="140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21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Hibernate configure files</a:t>
            </a:r>
            <a:br>
              <a:rPr lang="en-US" altLang="zh-CN" dirty="0"/>
            </a:b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Hibernate configure files</a:t>
            </a:r>
          </a:p>
          <a:p>
            <a:endParaRPr lang="zh-CN" dirty="0"/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5" r="179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027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DAO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Data access object</a:t>
            </a:r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0" r="172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59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Mockups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Update some mockups</a:t>
            </a:r>
            <a:endParaRPr lang="zh-CN" dirty="0"/>
          </a:p>
        </p:txBody>
      </p:sp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r="169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973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Plan for next</a:t>
            </a:r>
            <a:r>
              <a:rPr lang="en-US" altLang="zh-CN" dirty="0" smtClean="0"/>
              <a:t> </a:t>
            </a:r>
            <a:r>
              <a:rPr lang="en-US" altLang="zh-CN" dirty="0" smtClean="0"/>
              <a:t>week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 files</a:t>
            </a:r>
            <a:endParaRPr lang="en-US" altLang="zh-CN" dirty="0" smtClean="0"/>
          </a:p>
          <a:p>
            <a:r>
              <a:rPr lang="en-US" altLang="zh-CN" dirty="0" smtClean="0"/>
              <a:t>DAO</a:t>
            </a:r>
          </a:p>
          <a:p>
            <a:r>
              <a:rPr lang="en-US" altLang="zh-CN" dirty="0" smtClean="0"/>
              <a:t>POJO</a:t>
            </a:r>
          </a:p>
        </p:txBody>
      </p:sp>
    </p:spTree>
    <p:extLst>
      <p:ext uri="{BB962C8B-B14F-4D97-AF65-F5344CB8AC3E}">
        <p14:creationId xmlns:p14="http://schemas.microsoft.com/office/powerpoint/2010/main" val="235651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Ta ta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5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85D49CD-E250-49F2-832A-47F73F5814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三回线演示文稿(宽屏)</Template>
  <TotalTime>0</TotalTime>
  <Words>81</Words>
  <Application>Microsoft Office PowerPoint</Application>
  <PresentationFormat>自定义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Tech_16x9</vt:lpstr>
      <vt:lpstr>Week 7</vt:lpstr>
      <vt:lpstr>What we have done this week</vt:lpstr>
      <vt:lpstr>UML class diagrams (Data level) </vt:lpstr>
      <vt:lpstr>POJO </vt:lpstr>
      <vt:lpstr>Hibernate configure files </vt:lpstr>
      <vt:lpstr>DAO</vt:lpstr>
      <vt:lpstr>Mockups</vt:lpstr>
      <vt:lpstr>Plan for next week</vt:lpstr>
      <vt:lpstr>Ta 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2013-04-09T11:57:54Z</dcterms:created>
  <dcterms:modified xsi:type="dcterms:W3CDTF">2013-04-10T08:15:00Z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