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7"/>
  </p:notesMasterIdLst>
  <p:sldIdLst>
    <p:sldId id="257" r:id="rId2"/>
    <p:sldId id="256" r:id="rId3"/>
    <p:sldId id="258" r:id="rId4"/>
    <p:sldId id="261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4353" autoAdjust="0"/>
  </p:normalViewPr>
  <p:slideViewPr>
    <p:cSldViewPr snapToGrid="0">
      <p:cViewPr varScale="1">
        <p:scale>
          <a:sx n="63" d="100"/>
          <a:sy n="63" d="100"/>
        </p:scale>
        <p:origin x="102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98BBF1-D5B5-4590-A53A-FD57EEC5E304}" type="datetimeFigureOut">
              <a:rPr lang="zh-CN" altLang="en-US" smtClean="0"/>
              <a:t>2013/4/23 Tuesday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9A866A-2C97-4D17-A1AC-B7F2317EE0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70162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类图</a:t>
            </a:r>
            <a:endParaRPr lang="en-US" altLang="zh-CN" dirty="0" smtClean="0"/>
          </a:p>
          <a:p>
            <a:r>
              <a:rPr lang="zh-CN" altLang="en-US" dirty="0" smtClean="0"/>
              <a:t>数据访问对象</a:t>
            </a:r>
            <a:endParaRPr lang="en-US" altLang="zh-CN" dirty="0" smtClean="0"/>
          </a:p>
          <a:p>
            <a:r>
              <a:rPr lang="en-US" altLang="zh-CN" dirty="0" err="1" smtClean="0"/>
              <a:t>javabean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9A866A-2C97-4D17-A1AC-B7F2317EE0C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29582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Application Developer</a:t>
            </a:r>
            <a:r>
              <a:rPr lang="en-US" altLang="zh-CN" baseline="0" dirty="0" smtClean="0"/>
              <a:t> Controlled Distributions</a:t>
            </a:r>
          </a:p>
          <a:p>
            <a:r>
              <a:rPr lang="zh-CN" altLang="en-US" dirty="0" smtClean="0"/>
              <a:t>用户定制化的</a:t>
            </a:r>
            <a:r>
              <a:rPr lang="en-US" altLang="zh-CN" dirty="0" err="1" smtClean="0"/>
              <a:t>zos</a:t>
            </a:r>
            <a:r>
              <a:rPr lang="zh-CN" altLang="en-US" dirty="0" smtClean="0"/>
              <a:t>系统及软件集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9A866A-2C97-4D17-A1AC-B7F2317EE0C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9443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类图</a:t>
            </a:r>
            <a:endParaRPr lang="en-US" altLang="zh-CN" dirty="0" smtClean="0"/>
          </a:p>
          <a:p>
            <a:r>
              <a:rPr lang="zh-CN" altLang="en-US" dirty="0" smtClean="0"/>
              <a:t>数据访问对象</a:t>
            </a:r>
            <a:endParaRPr lang="en-US" altLang="zh-CN" dirty="0" smtClean="0"/>
          </a:p>
          <a:p>
            <a:r>
              <a:rPr lang="en-US" altLang="zh-CN" dirty="0" err="1" smtClean="0"/>
              <a:t>javabean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9A866A-2C97-4D17-A1AC-B7F2317EE0C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01495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4/23/2013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4/23/2013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4/23/2013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4/23/2013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4/23/2013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4/23/2013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4/23/2013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4/23/2013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4/23/2013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4/23/2013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4/23/2013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803041" y="1447800"/>
            <a:ext cx="8177571" cy="1874949"/>
          </a:xfrm>
        </p:spPr>
        <p:txBody>
          <a:bodyPr/>
          <a:lstStyle/>
          <a:p>
            <a:r>
              <a:rPr lang="es-HN" altLang="zh-CN" sz="4000" b="1" dirty="0">
                <a:solidFill>
                  <a:schemeClr val="bg1"/>
                </a:solidFill>
                <a:latin typeface="Rockwell" pitchFamily="18" charset="0"/>
              </a:rPr>
              <a:t>TONGJI</a:t>
            </a:r>
            <a:r>
              <a:rPr lang="es-HN" altLang="zh-CN" sz="4000" b="1" dirty="0">
                <a:solidFill>
                  <a:srgbClr val="404040"/>
                </a:solidFill>
                <a:latin typeface="Rockwell" pitchFamily="18" charset="0"/>
              </a:rPr>
              <a:t> </a:t>
            </a:r>
            <a:r>
              <a:rPr lang="es-HN" altLang="zh-CN" sz="4000" b="1" dirty="0">
                <a:latin typeface="Rockwell" pitchFamily="18" charset="0"/>
              </a:rPr>
              <a:t>UNIVERSITY</a:t>
            </a:r>
            <a:r>
              <a:rPr lang="es-HN" altLang="zh-CN" sz="4000" b="1" dirty="0">
                <a:solidFill>
                  <a:srgbClr val="5AD00A"/>
                </a:solidFill>
                <a:latin typeface="Rockwell" pitchFamily="18" charset="0"/>
              </a:rPr>
              <a:t/>
            </a:r>
            <a:br>
              <a:rPr lang="es-HN" altLang="zh-CN" sz="4000" b="1" dirty="0">
                <a:solidFill>
                  <a:srgbClr val="5AD00A"/>
                </a:solidFill>
                <a:latin typeface="Rockwell" pitchFamily="18" charset="0"/>
              </a:rPr>
            </a:br>
            <a:r>
              <a:rPr lang="es-HN" altLang="zh-CN" sz="4000" b="1" dirty="0">
                <a:solidFill>
                  <a:schemeClr val="tx1"/>
                </a:solidFill>
                <a:latin typeface="Rockwell" pitchFamily="18" charset="0"/>
              </a:rPr>
              <a:t>IBM TECH</a:t>
            </a:r>
            <a:r>
              <a:rPr lang="es-HN" altLang="zh-CN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ockwell" pitchFamily="18" charset="0"/>
              </a:rPr>
              <a:t/>
            </a:r>
            <a:br>
              <a:rPr lang="es-HN" altLang="zh-CN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ockwell" pitchFamily="18" charset="0"/>
              </a:rPr>
            </a:br>
            <a:r>
              <a:rPr lang="es-HN" altLang="zh-CN" sz="4000" b="1" dirty="0">
                <a:solidFill>
                  <a:srgbClr val="404040"/>
                </a:solidFill>
                <a:latin typeface="Rockwell" pitchFamily="18" charset="0"/>
              </a:rPr>
              <a:t>WEB </a:t>
            </a:r>
            <a:r>
              <a:rPr lang="es-HN" altLang="zh-CN" sz="4000" b="1" dirty="0">
                <a:latin typeface="Rockwell" pitchFamily="18" charset="0"/>
              </a:rPr>
              <a:t>PORTALS</a:t>
            </a:r>
            <a:endParaRPr lang="zh-CN" altLang="en-US" sz="4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959144" y="4121238"/>
            <a:ext cx="2021468" cy="1517561"/>
          </a:xfrm>
        </p:spPr>
        <p:txBody>
          <a:bodyPr>
            <a:normAutofit fontScale="70000" lnSpcReduction="20000"/>
          </a:bodyPr>
          <a:lstStyle/>
          <a:p>
            <a:r>
              <a:rPr lang="en-US" altLang="zh-CN" b="1" dirty="0"/>
              <a:t>DONGXIANG  LI</a:t>
            </a:r>
          </a:p>
          <a:p>
            <a:r>
              <a:rPr lang="en-US" altLang="zh-CN" b="1" dirty="0"/>
              <a:t>LIUSHAN  YANG</a:t>
            </a:r>
          </a:p>
          <a:p>
            <a:r>
              <a:rPr lang="en-US" altLang="zh-CN" b="1" dirty="0"/>
              <a:t>JINGKAI  ZHAO</a:t>
            </a:r>
          </a:p>
          <a:p>
            <a:r>
              <a:rPr lang="en-US" altLang="zh-CN" b="1" dirty="0"/>
              <a:t>WEI  JIANG</a:t>
            </a:r>
          </a:p>
          <a:p>
            <a:r>
              <a:rPr lang="en-US" altLang="zh-CN" b="1" dirty="0"/>
              <a:t>PENG  HU</a:t>
            </a:r>
            <a:endParaRPr lang="zh-CN" altLang="en-US" b="1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64100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54955" y="881131"/>
            <a:ext cx="8825658" cy="1205247"/>
          </a:xfrm>
        </p:spPr>
        <p:txBody>
          <a:bodyPr/>
          <a:lstStyle/>
          <a:p>
            <a:r>
              <a:rPr lang="en-US" altLang="zh-CN" sz="4000" dirty="0" smtClean="0"/>
              <a:t>The first week</a:t>
            </a:r>
            <a:endParaRPr lang="zh-CN" altLang="en-US" sz="4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54955" y="2667000"/>
            <a:ext cx="8825658" cy="2954414"/>
          </a:xfrm>
        </p:spPr>
        <p:txBody>
          <a:bodyPr/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HTML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files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47560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54955" y="1280376"/>
            <a:ext cx="8825658" cy="1089338"/>
          </a:xfrm>
        </p:spPr>
        <p:txBody>
          <a:bodyPr/>
          <a:lstStyle/>
          <a:p>
            <a:r>
              <a:rPr lang="en-US" altLang="zh-CN" sz="4000" dirty="0" smtClean="0"/>
              <a:t>The second one</a:t>
            </a:r>
            <a:endParaRPr lang="zh-CN" altLang="en-US" sz="4000" dirty="0"/>
          </a:p>
        </p:txBody>
      </p:sp>
      <p:sp>
        <p:nvSpPr>
          <p:cNvPr id="4" name="副标题 2"/>
          <p:cNvSpPr txBox="1">
            <a:spLocks/>
          </p:cNvSpPr>
          <p:nvPr/>
        </p:nvSpPr>
        <p:spPr>
          <a:xfrm>
            <a:off x="1154955" y="2562898"/>
            <a:ext cx="8825658" cy="30372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CDUG user Login </a:t>
            </a:r>
          </a:p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conference Registration 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HERCULES</a:t>
            </a:r>
          </a:p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ADCD(ZOS and software)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29244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54955" y="881131"/>
            <a:ext cx="8825658" cy="1205247"/>
          </a:xfrm>
        </p:spPr>
        <p:txBody>
          <a:bodyPr/>
          <a:lstStyle/>
          <a:p>
            <a:r>
              <a:rPr lang="en-US" altLang="zh-CN" sz="4000" dirty="0" smtClean="0"/>
              <a:t>Plan for Next week</a:t>
            </a:r>
            <a:endParaRPr lang="zh-CN" altLang="en-US" sz="4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54955" y="2584146"/>
            <a:ext cx="8825658" cy="3037268"/>
          </a:xfrm>
        </p:spPr>
        <p:txBody>
          <a:bodyPr/>
          <a:lstStyle/>
          <a:p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Cdug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module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87925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Thank you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853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990</TotalTime>
  <Words>66</Words>
  <Application>Microsoft Office PowerPoint</Application>
  <PresentationFormat>宽屏</PresentationFormat>
  <Paragraphs>27</Paragraphs>
  <Slides>5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宋体</vt:lpstr>
      <vt:lpstr>微软雅黑</vt:lpstr>
      <vt:lpstr>Arial</vt:lpstr>
      <vt:lpstr>Calibri</vt:lpstr>
      <vt:lpstr>Century Gothic</vt:lpstr>
      <vt:lpstr>Rockwell</vt:lpstr>
      <vt:lpstr>Wingdings 3</vt:lpstr>
      <vt:lpstr>离子</vt:lpstr>
      <vt:lpstr>TONGJI UNIVERSITY IBM TECH WEB PORTALS</vt:lpstr>
      <vt:lpstr>The first week</vt:lpstr>
      <vt:lpstr>The second one</vt:lpstr>
      <vt:lpstr>Plan for Next week</vt:lpstr>
      <vt:lpstr>Thank you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TONGJI UNIVERSITY IBM TECH WEB PORTALS</dc:title>
  <dc:creator>哎吡哩唔</dc:creator>
  <cp:lastModifiedBy>哎吡哩唔</cp:lastModifiedBy>
  <cp:revision>13</cp:revision>
  <dcterms:created xsi:type="dcterms:W3CDTF">2013-04-16T14:17:17Z</dcterms:created>
  <dcterms:modified xsi:type="dcterms:W3CDTF">2013-04-24T04:44:35Z</dcterms:modified>
</cp:coreProperties>
</file>