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1AD9-526A-46E2-B93B-0E0F0BCA74A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642A-00BD-45F4-B1F3-949976CE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blueprint of NN Model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880" y="950976"/>
            <a:ext cx="9034272" cy="5449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47088" y="1645920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7088" y="3659386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47088" y="455041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87" y="950976"/>
            <a:ext cx="1596365" cy="4023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13" idx="1"/>
          </p:cNvCxnSpPr>
          <p:nvPr/>
        </p:nvCxnSpPr>
        <p:spPr>
          <a:xfrm flipV="1">
            <a:off x="3329910" y="1461254"/>
            <a:ext cx="1344180" cy="32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9768" y="120193"/>
            <a:ext cx="1569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project</a:t>
            </a:r>
          </a:p>
          <a:p>
            <a:r>
              <a:rPr lang="en-US" altLang="zh-CN" dirty="0"/>
              <a:t>load project</a:t>
            </a:r>
          </a:p>
          <a:p>
            <a:r>
              <a:rPr lang="en-US" altLang="zh-CN" dirty="0"/>
              <a:t>Save project</a:t>
            </a:r>
          </a:p>
          <a:p>
            <a:r>
              <a:rPr lang="en-US" altLang="zh-CN" dirty="0"/>
              <a:t>save project as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90" y="195041"/>
            <a:ext cx="2219135" cy="25324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325880" y="950976"/>
            <a:ext cx="694944" cy="4023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14824" y="649224"/>
            <a:ext cx="728376" cy="499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96927" y="1625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出弹窗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47088" y="1971319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29910" y="2090928"/>
            <a:ext cx="1270363" cy="188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00273" y="3151370"/>
            <a:ext cx="4232831" cy="300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73087" y="3352538"/>
            <a:ext cx="1731216" cy="123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3095" y="3352539"/>
            <a:ext cx="1731216" cy="123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73087" y="4834926"/>
            <a:ext cx="1731216" cy="1154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3095" y="4832089"/>
            <a:ext cx="1731216" cy="1157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946904" y="3539961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947535" y="3527516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18603" y="4927860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926584" y="4936248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36679" y="3216251"/>
            <a:ext cx="4232831" cy="300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73087" y="3352538"/>
            <a:ext cx="1731216" cy="123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3095" y="3352539"/>
            <a:ext cx="1731216" cy="123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73087" y="4834926"/>
            <a:ext cx="1731216" cy="1154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3095" y="4832089"/>
            <a:ext cx="1731216" cy="1157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946904" y="3539961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947535" y="3527516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18603" y="4927860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926584" y="4936248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305959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20CAE2C-8205-99DC-1354-1217C0201434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296722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7DE060-8C99-050F-D073-48FCF9B33968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13555-8275-C6D6-39D7-DE804062F80A}"/>
              </a:ext>
            </a:extLst>
          </p:cNvPr>
          <p:cNvCxnSpPr>
            <a:cxnSpLocks/>
          </p:cNvCxnSpPr>
          <p:nvPr/>
        </p:nvCxnSpPr>
        <p:spPr>
          <a:xfrm>
            <a:off x="4346600" y="3141876"/>
            <a:ext cx="1179782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>
            <a:extLst>
              <a:ext uri="{FF2B5EF4-FFF2-40B4-BE49-F238E27FC236}">
                <a16:creationId xmlns:a16="http://schemas.microsoft.com/office/drawing/2014/main" id="{7B18AA73-3FC5-0AB2-C68F-D77B0429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22" y="2911958"/>
            <a:ext cx="2922818" cy="3335452"/>
          </a:xfrm>
          <a:prstGeom prst="rect">
            <a:avLst/>
          </a:prstGeom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D772BEEC-DB6F-D957-0D22-FED9F10C3DCD}"/>
              </a:ext>
            </a:extLst>
          </p:cNvPr>
          <p:cNvSpPr txBox="1"/>
          <p:nvPr/>
        </p:nvSpPr>
        <p:spPr>
          <a:xfrm>
            <a:off x="3813969" y="3563731"/>
            <a:ext cx="144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pop after click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">
            <a:extLst>
              <a:ext uri="{FF2B5EF4-FFF2-40B4-BE49-F238E27FC236}">
                <a16:creationId xmlns:a16="http://schemas.microsoft.com/office/drawing/2014/main" id="{A6BF3D15-FFF2-7C08-97FA-78957CBD5425}"/>
              </a:ext>
            </a:extLst>
          </p:cNvPr>
          <p:cNvSpPr/>
          <p:nvPr/>
        </p:nvSpPr>
        <p:spPr>
          <a:xfrm>
            <a:off x="2939453" y="2739092"/>
            <a:ext cx="1344179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</a:p>
        </p:txBody>
      </p:sp>
    </p:spTree>
    <p:extLst>
      <p:ext uri="{BB962C8B-B14F-4D97-AF65-F5344CB8AC3E}">
        <p14:creationId xmlns:p14="http://schemas.microsoft.com/office/powerpoint/2010/main" val="345084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36679" y="3216251"/>
            <a:ext cx="4232831" cy="300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73087" y="3352538"/>
            <a:ext cx="1731216" cy="123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3095" y="3352539"/>
            <a:ext cx="1731216" cy="123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73087" y="4834926"/>
            <a:ext cx="1731216" cy="1154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3095" y="4832089"/>
            <a:ext cx="1731216" cy="1157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946904" y="3539961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947535" y="3527516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18603" y="4927860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926584" y="4936248"/>
            <a:ext cx="1600200" cy="1022895"/>
          </a:xfrm>
          <a:custGeom>
            <a:avLst/>
            <a:gdLst>
              <a:gd name="connsiteX0" fmla="*/ 0 w 1600200"/>
              <a:gd name="connsiteY0" fmla="*/ 868680 h 868680"/>
              <a:gd name="connsiteX1" fmla="*/ 713232 w 1600200"/>
              <a:gd name="connsiteY1" fmla="*/ 832104 h 868680"/>
              <a:gd name="connsiteX2" fmla="*/ 1362456 w 1600200"/>
              <a:gd name="connsiteY2" fmla="*/ 685800 h 868680"/>
              <a:gd name="connsiteX3" fmla="*/ 1600200 w 1600200"/>
              <a:gd name="connsiteY3" fmla="*/ 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68680">
                <a:moveTo>
                  <a:pt x="0" y="868680"/>
                </a:moveTo>
                <a:cubicBezTo>
                  <a:pt x="243078" y="865632"/>
                  <a:pt x="486156" y="862584"/>
                  <a:pt x="713232" y="832104"/>
                </a:cubicBezTo>
                <a:cubicBezTo>
                  <a:pt x="940308" y="801624"/>
                  <a:pt x="1214628" y="824484"/>
                  <a:pt x="1362456" y="685800"/>
                </a:cubicBezTo>
                <a:cubicBezTo>
                  <a:pt x="1510284" y="547116"/>
                  <a:pt x="1555242" y="273558"/>
                  <a:pt x="1600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296722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7DE060-8C99-050F-D073-48FCF9B33968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9F80A-62AE-A320-364D-365D8A004322}"/>
              </a:ext>
            </a:extLst>
          </p:cNvPr>
          <p:cNvSpPr txBox="1"/>
          <p:nvPr/>
        </p:nvSpPr>
        <p:spPr>
          <a:xfrm>
            <a:off x="4318858" y="273943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 “xxx.txt” loaded successfully 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6B6E8F7-328F-88C3-643B-532EE18A6F64}"/>
              </a:ext>
            </a:extLst>
          </p:cNvPr>
          <p:cNvSpPr/>
          <p:nvPr/>
        </p:nvSpPr>
        <p:spPr>
          <a:xfrm>
            <a:off x="2877636" y="3140283"/>
            <a:ext cx="1416144" cy="3315936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F5371D-16F1-19FB-F849-94165D22BE74}"/>
              </a:ext>
            </a:extLst>
          </p:cNvPr>
          <p:cNvSpPr/>
          <p:nvPr/>
        </p:nvSpPr>
        <p:spPr>
          <a:xfrm>
            <a:off x="3289483" y="3481962"/>
            <a:ext cx="185575" cy="18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A47AFD-8141-90C1-39B6-E1EA5EA5232B}"/>
              </a:ext>
            </a:extLst>
          </p:cNvPr>
          <p:cNvSpPr txBox="1"/>
          <p:nvPr/>
        </p:nvSpPr>
        <p:spPr>
          <a:xfrm>
            <a:off x="3438414" y="342697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AA4182-73A9-533B-3CC2-9CABF943D260}"/>
              </a:ext>
            </a:extLst>
          </p:cNvPr>
          <p:cNvSpPr/>
          <p:nvPr/>
        </p:nvSpPr>
        <p:spPr>
          <a:xfrm>
            <a:off x="3287841" y="3802069"/>
            <a:ext cx="185575" cy="18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661AFE-3ADA-E986-94A6-28BCDC4EE2DE}"/>
              </a:ext>
            </a:extLst>
          </p:cNvPr>
          <p:cNvSpPr txBox="1"/>
          <p:nvPr/>
        </p:nvSpPr>
        <p:spPr>
          <a:xfrm>
            <a:off x="3438156" y="373990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F59BB6-1B29-7AB5-177E-D6BC934CB76A}"/>
              </a:ext>
            </a:extLst>
          </p:cNvPr>
          <p:cNvSpPr/>
          <p:nvPr/>
        </p:nvSpPr>
        <p:spPr>
          <a:xfrm>
            <a:off x="3289083" y="4126708"/>
            <a:ext cx="185575" cy="18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EDE5F7-CB4F-390B-3342-383501E6D2E3}"/>
              </a:ext>
            </a:extLst>
          </p:cNvPr>
          <p:cNvSpPr txBox="1"/>
          <p:nvPr/>
        </p:nvSpPr>
        <p:spPr>
          <a:xfrm>
            <a:off x="3438414" y="404951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E57F83-7E2C-3C5A-8261-89DE22C1F7B3}"/>
              </a:ext>
            </a:extLst>
          </p:cNvPr>
          <p:cNvSpPr/>
          <p:nvPr/>
        </p:nvSpPr>
        <p:spPr>
          <a:xfrm>
            <a:off x="3287291" y="4439808"/>
            <a:ext cx="185575" cy="18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938536-D628-97BA-3D59-983EA8640A90}"/>
              </a:ext>
            </a:extLst>
          </p:cNvPr>
          <p:cNvSpPr txBox="1"/>
          <p:nvPr/>
        </p:nvSpPr>
        <p:spPr>
          <a:xfrm>
            <a:off x="3420894" y="43506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86979E-55CE-8A43-2F2B-56146FFCED70}"/>
              </a:ext>
            </a:extLst>
          </p:cNvPr>
          <p:cNvSpPr txBox="1"/>
          <p:nvPr/>
        </p:nvSpPr>
        <p:spPr>
          <a:xfrm>
            <a:off x="3370926" y="45132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02D37EF4-DBE5-F3B2-FE1A-3A80F782817C}"/>
              </a:ext>
            </a:extLst>
          </p:cNvPr>
          <p:cNvSpPr/>
          <p:nvPr/>
        </p:nvSpPr>
        <p:spPr>
          <a:xfrm>
            <a:off x="3016912" y="5292733"/>
            <a:ext cx="1137352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X-axis</a:t>
            </a:r>
          </a:p>
        </p:txBody>
      </p:sp>
      <p:sp>
        <p:nvSpPr>
          <p:cNvPr id="40" name="Rounded Rectangle 4">
            <a:extLst>
              <a:ext uri="{FF2B5EF4-FFF2-40B4-BE49-F238E27FC236}">
                <a16:creationId xmlns:a16="http://schemas.microsoft.com/office/drawing/2014/main" id="{86E5FABA-7A1B-A85C-1CEE-E6E109A69214}"/>
              </a:ext>
            </a:extLst>
          </p:cNvPr>
          <p:cNvSpPr/>
          <p:nvPr/>
        </p:nvSpPr>
        <p:spPr>
          <a:xfrm>
            <a:off x="3016911" y="5717148"/>
            <a:ext cx="1137352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Y-axis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86A4502-0DF6-AD9E-4FD3-369818F6F21E}"/>
              </a:ext>
            </a:extLst>
          </p:cNvPr>
          <p:cNvSpPr/>
          <p:nvPr/>
        </p:nvSpPr>
        <p:spPr>
          <a:xfrm>
            <a:off x="4324919" y="3140282"/>
            <a:ext cx="6284755" cy="3002543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C892CE6C-70FD-18C6-1375-02BCAD0BBFEA}"/>
              </a:ext>
            </a:extLst>
          </p:cNvPr>
          <p:cNvSpPr/>
          <p:nvPr/>
        </p:nvSpPr>
        <p:spPr>
          <a:xfrm>
            <a:off x="3016911" y="4859672"/>
            <a:ext cx="1149364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plot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3289986-F9ED-FC50-BE4D-469BB225C204}"/>
              </a:ext>
            </a:extLst>
          </p:cNvPr>
          <p:cNvGrpSpPr/>
          <p:nvPr/>
        </p:nvGrpSpPr>
        <p:grpSpPr>
          <a:xfrm>
            <a:off x="4679123" y="3352533"/>
            <a:ext cx="2401431" cy="1238621"/>
            <a:chOff x="4679124" y="3352533"/>
            <a:chExt cx="1731216" cy="1238621"/>
          </a:xfrm>
        </p:grpSpPr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E668C01D-FC40-EFE7-5E11-6324B2E2FD6A}"/>
                </a:ext>
              </a:extLst>
            </p:cNvPr>
            <p:cNvSpPr/>
            <p:nvPr/>
          </p:nvSpPr>
          <p:spPr>
            <a:xfrm>
              <a:off x="4679124" y="3352533"/>
              <a:ext cx="1731216" cy="1238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26621EE7-C79F-7D44-9B7F-11B1980AE97A}"/>
                </a:ext>
              </a:extLst>
            </p:cNvPr>
            <p:cNvSpPr/>
            <p:nvPr/>
          </p:nvSpPr>
          <p:spPr>
            <a:xfrm>
              <a:off x="4752941" y="3539956"/>
              <a:ext cx="1600200" cy="1022895"/>
            </a:xfrm>
            <a:custGeom>
              <a:avLst/>
              <a:gdLst>
                <a:gd name="connsiteX0" fmla="*/ 0 w 1600200"/>
                <a:gd name="connsiteY0" fmla="*/ 868680 h 868680"/>
                <a:gd name="connsiteX1" fmla="*/ 713232 w 1600200"/>
                <a:gd name="connsiteY1" fmla="*/ 832104 h 868680"/>
                <a:gd name="connsiteX2" fmla="*/ 1362456 w 1600200"/>
                <a:gd name="connsiteY2" fmla="*/ 685800 h 868680"/>
                <a:gd name="connsiteX3" fmla="*/ 1600200 w 1600200"/>
                <a:gd name="connsiteY3" fmla="*/ 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68680">
                  <a:moveTo>
                    <a:pt x="0" y="868680"/>
                  </a:moveTo>
                  <a:cubicBezTo>
                    <a:pt x="243078" y="865632"/>
                    <a:pt x="486156" y="862584"/>
                    <a:pt x="713232" y="832104"/>
                  </a:cubicBezTo>
                  <a:cubicBezTo>
                    <a:pt x="940308" y="801624"/>
                    <a:pt x="1214628" y="824484"/>
                    <a:pt x="1362456" y="685800"/>
                  </a:cubicBezTo>
                  <a:cubicBezTo>
                    <a:pt x="1510284" y="547116"/>
                    <a:pt x="1555242" y="273558"/>
                    <a:pt x="1600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C922BD-99AD-021A-24DC-CA4A256DB52B}"/>
              </a:ext>
            </a:extLst>
          </p:cNvPr>
          <p:cNvGrpSpPr/>
          <p:nvPr/>
        </p:nvGrpSpPr>
        <p:grpSpPr>
          <a:xfrm>
            <a:off x="4679124" y="4791393"/>
            <a:ext cx="2401432" cy="1238621"/>
            <a:chOff x="4679124" y="3352533"/>
            <a:chExt cx="1731216" cy="1238621"/>
          </a:xfrm>
        </p:grpSpPr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F25CE517-9650-9222-60DC-346149C48E02}"/>
                </a:ext>
              </a:extLst>
            </p:cNvPr>
            <p:cNvSpPr/>
            <p:nvPr/>
          </p:nvSpPr>
          <p:spPr>
            <a:xfrm>
              <a:off x="4679124" y="3352533"/>
              <a:ext cx="1731216" cy="1238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1">
              <a:extLst>
                <a:ext uri="{FF2B5EF4-FFF2-40B4-BE49-F238E27FC236}">
                  <a16:creationId xmlns:a16="http://schemas.microsoft.com/office/drawing/2014/main" id="{B9C346B3-240E-B5B5-769E-0118626E2772}"/>
                </a:ext>
              </a:extLst>
            </p:cNvPr>
            <p:cNvSpPr/>
            <p:nvPr/>
          </p:nvSpPr>
          <p:spPr>
            <a:xfrm>
              <a:off x="4752941" y="3539956"/>
              <a:ext cx="1600200" cy="1022895"/>
            </a:xfrm>
            <a:custGeom>
              <a:avLst/>
              <a:gdLst>
                <a:gd name="connsiteX0" fmla="*/ 0 w 1600200"/>
                <a:gd name="connsiteY0" fmla="*/ 868680 h 868680"/>
                <a:gd name="connsiteX1" fmla="*/ 713232 w 1600200"/>
                <a:gd name="connsiteY1" fmla="*/ 832104 h 868680"/>
                <a:gd name="connsiteX2" fmla="*/ 1362456 w 1600200"/>
                <a:gd name="connsiteY2" fmla="*/ 685800 h 868680"/>
                <a:gd name="connsiteX3" fmla="*/ 1600200 w 1600200"/>
                <a:gd name="connsiteY3" fmla="*/ 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68680">
                  <a:moveTo>
                    <a:pt x="0" y="868680"/>
                  </a:moveTo>
                  <a:cubicBezTo>
                    <a:pt x="243078" y="865632"/>
                    <a:pt x="486156" y="862584"/>
                    <a:pt x="713232" y="832104"/>
                  </a:cubicBezTo>
                  <a:cubicBezTo>
                    <a:pt x="940308" y="801624"/>
                    <a:pt x="1214628" y="824484"/>
                    <a:pt x="1362456" y="685800"/>
                  </a:cubicBezTo>
                  <a:cubicBezTo>
                    <a:pt x="1510284" y="547116"/>
                    <a:pt x="1555242" y="273558"/>
                    <a:pt x="1600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BCB6071-6229-A196-8A0F-8E0EC9BC590A}"/>
              </a:ext>
            </a:extLst>
          </p:cNvPr>
          <p:cNvGrpSpPr/>
          <p:nvPr/>
        </p:nvGrpSpPr>
        <p:grpSpPr>
          <a:xfrm>
            <a:off x="7576194" y="3352533"/>
            <a:ext cx="2401431" cy="1238621"/>
            <a:chOff x="4679124" y="3352533"/>
            <a:chExt cx="1731216" cy="1238621"/>
          </a:xfrm>
        </p:grpSpPr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0DB4CFED-1369-7D1E-684A-B1AC3A4E71D7}"/>
                </a:ext>
              </a:extLst>
            </p:cNvPr>
            <p:cNvSpPr/>
            <p:nvPr/>
          </p:nvSpPr>
          <p:spPr>
            <a:xfrm>
              <a:off x="4679124" y="3352533"/>
              <a:ext cx="1731216" cy="1238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1">
              <a:extLst>
                <a:ext uri="{FF2B5EF4-FFF2-40B4-BE49-F238E27FC236}">
                  <a16:creationId xmlns:a16="http://schemas.microsoft.com/office/drawing/2014/main" id="{0205F6CA-666B-18D1-3BE5-BD7EE9069C22}"/>
                </a:ext>
              </a:extLst>
            </p:cNvPr>
            <p:cNvSpPr/>
            <p:nvPr/>
          </p:nvSpPr>
          <p:spPr>
            <a:xfrm>
              <a:off x="4752941" y="3539956"/>
              <a:ext cx="1600200" cy="1022895"/>
            </a:xfrm>
            <a:custGeom>
              <a:avLst/>
              <a:gdLst>
                <a:gd name="connsiteX0" fmla="*/ 0 w 1600200"/>
                <a:gd name="connsiteY0" fmla="*/ 868680 h 868680"/>
                <a:gd name="connsiteX1" fmla="*/ 713232 w 1600200"/>
                <a:gd name="connsiteY1" fmla="*/ 832104 h 868680"/>
                <a:gd name="connsiteX2" fmla="*/ 1362456 w 1600200"/>
                <a:gd name="connsiteY2" fmla="*/ 685800 h 868680"/>
                <a:gd name="connsiteX3" fmla="*/ 1600200 w 1600200"/>
                <a:gd name="connsiteY3" fmla="*/ 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68680">
                  <a:moveTo>
                    <a:pt x="0" y="868680"/>
                  </a:moveTo>
                  <a:cubicBezTo>
                    <a:pt x="243078" y="865632"/>
                    <a:pt x="486156" y="862584"/>
                    <a:pt x="713232" y="832104"/>
                  </a:cubicBezTo>
                  <a:cubicBezTo>
                    <a:pt x="940308" y="801624"/>
                    <a:pt x="1214628" y="824484"/>
                    <a:pt x="1362456" y="685800"/>
                  </a:cubicBezTo>
                  <a:cubicBezTo>
                    <a:pt x="1510284" y="547116"/>
                    <a:pt x="1555242" y="273558"/>
                    <a:pt x="1600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33C05FA-0B05-F9E2-7E20-B7FEA0E3881D}"/>
              </a:ext>
            </a:extLst>
          </p:cNvPr>
          <p:cNvGrpSpPr/>
          <p:nvPr/>
        </p:nvGrpSpPr>
        <p:grpSpPr>
          <a:xfrm>
            <a:off x="7576195" y="4791393"/>
            <a:ext cx="2401432" cy="1238621"/>
            <a:chOff x="4679124" y="3352533"/>
            <a:chExt cx="1731216" cy="1238621"/>
          </a:xfrm>
        </p:grpSpPr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3D17D652-59D4-3944-67F4-B8ABFDF243EA}"/>
                </a:ext>
              </a:extLst>
            </p:cNvPr>
            <p:cNvSpPr/>
            <p:nvPr/>
          </p:nvSpPr>
          <p:spPr>
            <a:xfrm>
              <a:off x="4679124" y="3352533"/>
              <a:ext cx="1731216" cy="1238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1">
              <a:extLst>
                <a:ext uri="{FF2B5EF4-FFF2-40B4-BE49-F238E27FC236}">
                  <a16:creationId xmlns:a16="http://schemas.microsoft.com/office/drawing/2014/main" id="{5A229BF1-BBD7-CE3E-5ABE-6CE72C2985D8}"/>
                </a:ext>
              </a:extLst>
            </p:cNvPr>
            <p:cNvSpPr/>
            <p:nvPr/>
          </p:nvSpPr>
          <p:spPr>
            <a:xfrm>
              <a:off x="4752941" y="3539956"/>
              <a:ext cx="1600200" cy="1022895"/>
            </a:xfrm>
            <a:custGeom>
              <a:avLst/>
              <a:gdLst>
                <a:gd name="connsiteX0" fmla="*/ 0 w 1600200"/>
                <a:gd name="connsiteY0" fmla="*/ 868680 h 868680"/>
                <a:gd name="connsiteX1" fmla="*/ 713232 w 1600200"/>
                <a:gd name="connsiteY1" fmla="*/ 832104 h 868680"/>
                <a:gd name="connsiteX2" fmla="*/ 1362456 w 1600200"/>
                <a:gd name="connsiteY2" fmla="*/ 685800 h 868680"/>
                <a:gd name="connsiteX3" fmla="*/ 1600200 w 1600200"/>
                <a:gd name="connsiteY3" fmla="*/ 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68680">
                  <a:moveTo>
                    <a:pt x="0" y="868680"/>
                  </a:moveTo>
                  <a:cubicBezTo>
                    <a:pt x="243078" y="865632"/>
                    <a:pt x="486156" y="862584"/>
                    <a:pt x="713232" y="832104"/>
                  </a:cubicBezTo>
                  <a:cubicBezTo>
                    <a:pt x="940308" y="801624"/>
                    <a:pt x="1214628" y="824484"/>
                    <a:pt x="1362456" y="685800"/>
                  </a:cubicBezTo>
                  <a:cubicBezTo>
                    <a:pt x="1510284" y="547116"/>
                    <a:pt x="1555242" y="273558"/>
                    <a:pt x="1600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4">
            <a:extLst>
              <a:ext uri="{FF2B5EF4-FFF2-40B4-BE49-F238E27FC236}">
                <a16:creationId xmlns:a16="http://schemas.microsoft.com/office/drawing/2014/main" id="{8F96E6D5-68D6-AADD-261C-F8024B650C7F}"/>
              </a:ext>
            </a:extLst>
          </p:cNvPr>
          <p:cNvSpPr/>
          <p:nvPr/>
        </p:nvSpPr>
        <p:spPr>
          <a:xfrm>
            <a:off x="2939453" y="2739092"/>
            <a:ext cx="1344179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</a:p>
        </p:txBody>
      </p:sp>
      <p:pic>
        <p:nvPicPr>
          <p:cNvPr id="63" name="Picture 7">
            <a:extLst>
              <a:ext uri="{FF2B5EF4-FFF2-40B4-BE49-F238E27FC236}">
                <a16:creationId xmlns:a16="http://schemas.microsoft.com/office/drawing/2014/main" id="{D0EF2E43-2380-8758-5CFC-DAAE7F3AF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82" b="8203"/>
          <a:stretch/>
        </p:blipFill>
        <p:spPr>
          <a:xfrm>
            <a:off x="10141649" y="3140282"/>
            <a:ext cx="46802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296722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7DE060-8C99-050F-D073-48FCF9B33968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79CB4256-3DBA-CB20-AAD0-0E1BB59AB494}"/>
              </a:ext>
            </a:extLst>
          </p:cNvPr>
          <p:cNvSpPr/>
          <p:nvPr/>
        </p:nvSpPr>
        <p:spPr>
          <a:xfrm>
            <a:off x="6025820" y="2783262"/>
            <a:ext cx="1530947" cy="3852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training</a:t>
            </a:r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0173103C-58C6-D3D1-488C-9C6F922DE0C9}"/>
              </a:ext>
            </a:extLst>
          </p:cNvPr>
          <p:cNvSpPr/>
          <p:nvPr/>
        </p:nvSpPr>
        <p:spPr>
          <a:xfrm>
            <a:off x="4366512" y="2783262"/>
            <a:ext cx="1530947" cy="3852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Script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3A30F2-AA03-4A45-2C06-69CB464C3E60}"/>
              </a:ext>
            </a:extLst>
          </p:cNvPr>
          <p:cNvSpPr/>
          <p:nvPr/>
        </p:nvSpPr>
        <p:spPr>
          <a:xfrm>
            <a:off x="2720110" y="3144853"/>
            <a:ext cx="8380176" cy="3292892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B22C119-C902-7EDA-4A06-338CB054E06E}"/>
              </a:ext>
            </a:extLst>
          </p:cNvPr>
          <p:cNvSpPr/>
          <p:nvPr/>
        </p:nvSpPr>
        <p:spPr>
          <a:xfrm>
            <a:off x="2720110" y="2788408"/>
            <a:ext cx="1530947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Script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9F80A-62AE-A320-364D-365D8A004322}"/>
              </a:ext>
            </a:extLst>
          </p:cNvPr>
          <p:cNvSpPr txBox="1"/>
          <p:nvPr/>
        </p:nvSpPr>
        <p:spPr>
          <a:xfrm>
            <a:off x="5001300" y="443980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Type the script here or load a local one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CE9B4FE9-5185-8C45-D385-502A84E23CD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85584" y="3173618"/>
            <a:ext cx="4272961" cy="126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296722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7DE060-8C99-050F-D073-48FCF9B33968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B22C119-C902-7EDA-4A06-338CB054E06E}"/>
              </a:ext>
            </a:extLst>
          </p:cNvPr>
          <p:cNvSpPr/>
          <p:nvPr/>
        </p:nvSpPr>
        <p:spPr>
          <a:xfrm>
            <a:off x="2720110" y="2788408"/>
            <a:ext cx="1530947" cy="3852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Script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5BA33D0D-F4ED-5492-2224-86CB3298EE5E}"/>
              </a:ext>
            </a:extLst>
          </p:cNvPr>
          <p:cNvSpPr/>
          <p:nvPr/>
        </p:nvSpPr>
        <p:spPr>
          <a:xfrm>
            <a:off x="4363272" y="2784617"/>
            <a:ext cx="1530947" cy="3852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Script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3A30F2-AA03-4A45-2C06-69CB464C3E60}"/>
              </a:ext>
            </a:extLst>
          </p:cNvPr>
          <p:cNvSpPr/>
          <p:nvPr/>
        </p:nvSpPr>
        <p:spPr>
          <a:xfrm>
            <a:off x="2720110" y="3144853"/>
            <a:ext cx="8380176" cy="3292892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79CB4256-3DBA-CB20-AAD0-0E1BB59AB494}"/>
              </a:ext>
            </a:extLst>
          </p:cNvPr>
          <p:cNvSpPr/>
          <p:nvPr/>
        </p:nvSpPr>
        <p:spPr>
          <a:xfrm>
            <a:off x="6016579" y="2783262"/>
            <a:ext cx="1530947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training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9F80A-62AE-A320-364D-365D8A004322}"/>
              </a:ext>
            </a:extLst>
          </p:cNvPr>
          <p:cNvSpPr txBox="1"/>
          <p:nvPr/>
        </p:nvSpPr>
        <p:spPr>
          <a:xfrm>
            <a:off x="4759566" y="4421967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Show the “warning”, “error”, “print”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messaga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here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5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296722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7DE060-8C99-050F-D073-48FCF9B33968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B22C119-C902-7EDA-4A06-338CB054E06E}"/>
              </a:ext>
            </a:extLst>
          </p:cNvPr>
          <p:cNvSpPr/>
          <p:nvPr/>
        </p:nvSpPr>
        <p:spPr>
          <a:xfrm>
            <a:off x="2720110" y="2788408"/>
            <a:ext cx="1530947" cy="3852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Script</a:t>
            </a:r>
          </a:p>
        </p:txBody>
      </p:sp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0586741A-3EE2-BE60-F6E7-50C15319023A}"/>
              </a:ext>
            </a:extLst>
          </p:cNvPr>
          <p:cNvSpPr/>
          <p:nvPr/>
        </p:nvSpPr>
        <p:spPr>
          <a:xfrm>
            <a:off x="4363272" y="2784617"/>
            <a:ext cx="1530947" cy="3852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Script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3A30F2-AA03-4A45-2C06-69CB464C3E60}"/>
              </a:ext>
            </a:extLst>
          </p:cNvPr>
          <p:cNvSpPr/>
          <p:nvPr/>
        </p:nvSpPr>
        <p:spPr>
          <a:xfrm>
            <a:off x="2720110" y="3144853"/>
            <a:ext cx="8380176" cy="3292892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9F80A-62AE-A320-364D-365D8A004322}"/>
              </a:ext>
            </a:extLst>
          </p:cNvPr>
          <p:cNvSpPr txBox="1"/>
          <p:nvPr/>
        </p:nvSpPr>
        <p:spPr>
          <a:xfrm>
            <a:off x="4716677" y="4342466"/>
            <a:ext cx="475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Wow, Training is completed !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F6AA35B7-0B13-2F3F-7504-0439330964B9}"/>
              </a:ext>
            </a:extLst>
          </p:cNvPr>
          <p:cNvSpPr/>
          <p:nvPr/>
        </p:nvSpPr>
        <p:spPr>
          <a:xfrm>
            <a:off x="6016579" y="2783262"/>
            <a:ext cx="1530947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2144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517" y="1149095"/>
            <a:ext cx="10893828" cy="549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D558BB-54DD-9F41-C871-544F843F91C7}"/>
              </a:ext>
            </a:extLst>
          </p:cNvPr>
          <p:cNvSpPr/>
          <p:nvPr/>
        </p:nvSpPr>
        <p:spPr>
          <a:xfrm>
            <a:off x="725517" y="1149095"/>
            <a:ext cx="10893828" cy="40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35173" y="4170721"/>
            <a:ext cx="1344179" cy="5381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4441" y="3563731"/>
            <a:ext cx="132588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80" y="1149095"/>
            <a:ext cx="1596365" cy="4023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F5C2D9-986E-FF6F-DD8D-6C88FFEBDA7A}"/>
              </a:ext>
            </a:extLst>
          </p:cNvPr>
          <p:cNvSpPr txBox="1"/>
          <p:nvPr/>
        </p:nvSpPr>
        <p:spPr>
          <a:xfrm>
            <a:off x="644929" y="14372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for Interface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3002" y="1904436"/>
            <a:ext cx="1536253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9E7186-08CA-A73C-FC89-73A0D414B8E1}"/>
              </a:ext>
            </a:extLst>
          </p:cNvPr>
          <p:cNvSpPr/>
          <p:nvPr/>
        </p:nvSpPr>
        <p:spPr>
          <a:xfrm>
            <a:off x="1091714" y="2336801"/>
            <a:ext cx="10296722" cy="4184072"/>
          </a:xfrm>
          <a:prstGeom prst="roundRect">
            <a:avLst>
              <a:gd name="adj" fmla="val 7318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539A5D-A18D-1E8A-3A30-4A2CFD826740}"/>
              </a:ext>
            </a:extLst>
          </p:cNvPr>
          <p:cNvSpPr/>
          <p:nvPr/>
        </p:nvSpPr>
        <p:spPr>
          <a:xfrm>
            <a:off x="1439067" y="1904436"/>
            <a:ext cx="1733901" cy="5381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998947CD-3EE5-DE2C-0BD9-7D3D7750A0D4}"/>
              </a:ext>
            </a:extLst>
          </p:cNvPr>
          <p:cNvSpPr/>
          <p:nvPr/>
        </p:nvSpPr>
        <p:spPr>
          <a:xfrm>
            <a:off x="1439674" y="2689806"/>
            <a:ext cx="1259597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544BCB4-6032-E2EA-9248-CD1A4953C869}"/>
              </a:ext>
            </a:extLst>
          </p:cNvPr>
          <p:cNvSpPr/>
          <p:nvPr/>
        </p:nvSpPr>
        <p:spPr>
          <a:xfrm>
            <a:off x="1437422" y="3338228"/>
            <a:ext cx="1259596" cy="5381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12BD6EF-73BC-E726-35F6-BE409753193E}"/>
              </a:ext>
            </a:extLst>
          </p:cNvPr>
          <p:cNvSpPr/>
          <p:nvPr/>
        </p:nvSpPr>
        <p:spPr>
          <a:xfrm>
            <a:off x="2604655" y="2687279"/>
            <a:ext cx="8589818" cy="3833594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047FFF17-712B-E4FE-9028-2B24E444A9E9}"/>
              </a:ext>
            </a:extLst>
          </p:cNvPr>
          <p:cNvSpPr/>
          <p:nvPr/>
        </p:nvSpPr>
        <p:spPr>
          <a:xfrm>
            <a:off x="1444131" y="3960320"/>
            <a:ext cx="1259596" cy="5381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0E1E96-988E-E024-28D1-533AE311CE7F}"/>
              </a:ext>
            </a:extLst>
          </p:cNvPr>
          <p:cNvSpPr txBox="1"/>
          <p:nvPr/>
        </p:nvSpPr>
        <p:spPr>
          <a:xfrm>
            <a:off x="2703727" y="2683959"/>
            <a:ext cx="83965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to Verilog-a file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7D86F3-C2C3-0C95-7F2F-AE209F038446}"/>
              </a:ext>
            </a:extLst>
          </p:cNvPr>
          <p:cNvSpPr txBox="1"/>
          <p:nvPr/>
        </p:nvSpPr>
        <p:spPr>
          <a:xfrm>
            <a:off x="4380679" y="387640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 Name: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4E02865B-F200-E90A-9F43-61C8F3C7699B}"/>
              </a:ext>
            </a:extLst>
          </p:cNvPr>
          <p:cNvSpPr/>
          <p:nvPr/>
        </p:nvSpPr>
        <p:spPr>
          <a:xfrm>
            <a:off x="6240075" y="4609940"/>
            <a:ext cx="1530947" cy="3852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F37088-0432-3596-D65F-FE7964B6FE0F}"/>
              </a:ext>
            </a:extLst>
          </p:cNvPr>
          <p:cNvSpPr/>
          <p:nvPr/>
        </p:nvSpPr>
        <p:spPr>
          <a:xfrm>
            <a:off x="5665664" y="3894373"/>
            <a:ext cx="2569999" cy="385210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C51F27-13CF-BA47-5C2D-89682748A1D9}"/>
              </a:ext>
            </a:extLst>
          </p:cNvPr>
          <p:cNvSpPr txBox="1"/>
          <p:nvPr/>
        </p:nvSpPr>
        <p:spPr>
          <a:xfrm>
            <a:off x="4942389" y="334616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Path: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B5BC0BE-E0EF-F381-E7C6-6BA702F34438}"/>
              </a:ext>
            </a:extLst>
          </p:cNvPr>
          <p:cNvSpPr/>
          <p:nvPr/>
        </p:nvSpPr>
        <p:spPr>
          <a:xfrm>
            <a:off x="5665664" y="3338228"/>
            <a:ext cx="2569999" cy="385210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3B4D631-361A-29DC-2140-2312BD09CCCB}"/>
              </a:ext>
            </a:extLst>
          </p:cNvPr>
          <p:cNvSpPr/>
          <p:nvPr/>
        </p:nvSpPr>
        <p:spPr>
          <a:xfrm>
            <a:off x="8302345" y="3330289"/>
            <a:ext cx="444491" cy="385210"/>
          </a:xfrm>
          <a:prstGeom prst="roundRect">
            <a:avLst>
              <a:gd name="adj" fmla="val 17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98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186</Words>
  <Application>Microsoft Office PowerPoint</Application>
  <PresentationFormat>宽屏</PresentationFormat>
  <Paragraphs>97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Interface blueprint of NN Model Simulator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Chen Yihan (HSS)</dc:creator>
  <cp:lastModifiedBy>Chen Yihan</cp:lastModifiedBy>
  <cp:revision>13</cp:revision>
  <dcterms:created xsi:type="dcterms:W3CDTF">2023-02-10T08:30:04Z</dcterms:created>
  <dcterms:modified xsi:type="dcterms:W3CDTF">2023-02-28T16:30:48Z</dcterms:modified>
</cp:coreProperties>
</file>