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3" r:id="rId5"/>
    <p:sldId id="262" r:id="rId6"/>
    <p:sldId id="261" r:id="rId7"/>
    <p:sldId id="260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FB2F0-7824-E423-A765-A80125CFC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E7E51E-E21A-9CAB-A098-127524909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C88A17-230A-E8E1-44D2-3ABC924F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31289-69B9-2198-2692-F1BB97E1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AF366D-14BC-94A2-4996-76F82EEF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6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9857CC-E072-8A40-1DA0-0A149442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815BCF-F984-32E5-7243-85F0F53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D95157-71C3-4C5D-8735-3CC17853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346EF-E9AE-A650-13DA-5433B854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8AFC5-7AC8-B54E-5BFF-10BB10E1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C62C62-A575-EB7D-A3C1-B8ADBDCB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288C21-DE4F-1F42-8D85-8CBE2A931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EDCB6-96D6-B0DA-1C87-80C0948D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13FA1C-CD57-5CA2-D5C6-092EB181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08689-CADE-4423-0AF6-14BF7520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1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C9C15-E6E8-0DC8-CDAD-29AA9003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197A8-FF4C-69BB-656A-77D49AD8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C7B11-50E1-B8E5-05CB-3097FA4B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C737E-7109-0881-8570-1F09210C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E24F8-31CC-713F-3E16-23A1CC1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1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1142A-8FA2-E482-BA6B-7BBDC05A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41F868-49C0-87B0-9D5C-57E6C6B9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E487C-1957-76B6-F447-372AA71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52904-6EFB-61BA-DD38-66B8B4BF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7278E-29F3-D531-D45F-8C4921D9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8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CAC46-E45A-72B3-84F4-82DC12AD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BD5E4-6B2E-503C-1C8C-D087EC2E3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35C7A7-F4F6-5F46-FEFB-58BB638FC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DDCA38-B1A3-733B-3779-7DA35220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EADC7F-52A3-2BB4-340C-7CEE5799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71331-D9FF-2876-24BE-D8393E82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82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C422-A337-0292-AFA9-5882D6FA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15C11A-58B5-103A-9C50-80D43FBD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B2D7ED-FEE5-2602-FD4F-00C9AF31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A143F7-73F2-A427-E5D1-53485F6EA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64B242-8D0A-2584-41E0-4A0C967E3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E0BF26-CC5D-28A7-BDAB-1CBBD9F2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8FF349-0C7F-919F-2BCF-0FC9830E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FF61F5-AFA7-2FA4-2A01-6945779E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39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75EF-9492-4D30-6CA0-99031516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DB3592-4EF8-17D4-A694-43171905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3ADE99-94EE-54CA-A8F1-A5F327A6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7E9CED-0A0C-0F85-0746-AF113E7A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1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D0322A-37D2-AAEC-B4D8-8D8AA51E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7E5C5D-88F9-1292-DC34-BF72D8F0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FE2D10-4031-7B4E-87C1-1438220A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4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0E621-8A84-2443-AEEA-26B45E6D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57CEEA-F262-E10B-7DCE-B7C49E32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7E349-D635-DC41-CF66-9560A497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1C7D2B-899B-E2FC-20DF-008564A7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E59232-63D6-4435-F490-CA5E8D29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A4DCC0-93A0-A9E8-99C6-8E7B91C1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6F8CC-9E83-5004-9941-D0FFA12C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CB64BE-8A32-DB37-BDCC-565C7D972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ED841E-3CA7-384E-A724-B4D9C8DF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4BA3D2-6D5D-BD73-7111-5EB2F7D0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6553C9-37E4-9B09-CE04-BA56FA2D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B292D6-D645-8065-72F6-9DDF31EF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4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82B31E-0870-A2C4-1944-E31F82F8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F77D23-A4AA-6B3C-FB4D-CE5DD1A70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2B9B7-DB6B-D33A-48A8-C07141799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82093-CB53-4CF3-B718-F57D3B9FFBDF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DE2B16-42F8-B73B-357C-86CD307E2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9CE9E-F66A-0740-967A-580D7B4AE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EDE81-4749-472A-828E-9400CC42D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4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4764B-A33D-0906-0029-940733F52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4E04612-00E5-FE03-613A-BB1B0184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"/>
            <a:ext cx="12192000" cy="68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4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3F9B6-86F9-31A2-093C-D447D7619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43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0103B1-0DC4-5D88-6981-F5EB2ACF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"/>
            <a:ext cx="12192000" cy="68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0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1049D-481B-EE72-FB3C-4F31848E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9F2C5F-FBBD-DB07-FBB5-A9C93D51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"/>
            <a:ext cx="12192000" cy="68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3945-2677-C35A-06A1-968520184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B6EDB6-D02A-9C50-CF33-1AF85216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"/>
            <a:ext cx="12192000" cy="68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9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B2A39-F3F3-E5D7-41B9-2F341DA0C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23DF820-3153-77A1-71FA-E1DB5880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"/>
            <a:ext cx="12192000" cy="68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F13B-4FB4-8F17-70F3-C793BFCAA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009BA68-D6A4-89D2-4C3F-867CB378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"/>
            <a:ext cx="12192000" cy="68532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978AA2F-B37A-62A3-0793-9EB1E42D0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73"/>
            <a:ext cx="12192000" cy="68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E4F5-8B7A-A47A-8A34-625335632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6BA5CB8-495E-F6DC-C277-EFB47F20D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9"/>
            <a:ext cx="12192000" cy="68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5CA2D-267C-6020-4C30-4107FDCE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4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3F634-9872-D26B-863B-210AEDEE4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51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Braun, Andreas</dc:creator>
  <cp:lastModifiedBy>Braun, Andreas</cp:lastModifiedBy>
  <cp:revision>1</cp:revision>
  <dcterms:created xsi:type="dcterms:W3CDTF">2025-09-29T11:39:30Z</dcterms:created>
  <dcterms:modified xsi:type="dcterms:W3CDTF">2025-09-29T11:45:43Z</dcterms:modified>
</cp:coreProperties>
</file>