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777240" y="1266190"/>
            <a:ext cx="195770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r>
              <a:rPr lang="en-US" altLang="zh-CN"/>
              <a:t>/</a:t>
            </a:r>
            <a:r>
              <a:rPr lang="zh-CN" altLang="en-US"/>
              <a:t>待检索</a:t>
            </a:r>
            <a:r>
              <a:rPr lang="zh-CN" altLang="en-US">
                <a:solidFill>
                  <a:schemeClr val="lt1"/>
                </a:solidFill>
              </a:rPr>
              <a:t>图片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3640" y="1266190"/>
            <a:ext cx="1628775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31890" y="1266190"/>
            <a:ext cx="16287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抽取特征向量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23640" y="2941955"/>
            <a:ext cx="1628775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批量预处理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31890" y="2941955"/>
            <a:ext cx="16287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批量抽取特征向量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77240" y="2941955"/>
            <a:ext cx="195770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</a:rPr>
              <a:t>图片数据集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78265" y="351790"/>
            <a:ext cx="1628775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反馈和调整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8265" y="2027555"/>
            <a:ext cx="1628775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相似度计算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78265" y="4004310"/>
            <a:ext cx="162877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查找索引取结果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78265" y="5596890"/>
            <a:ext cx="1628775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召回姐结果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" idx="3"/>
            <a:endCxn id="4" idx="1"/>
          </p:cNvCxnSpPr>
          <p:nvPr/>
        </p:nvCxnSpPr>
        <p:spPr>
          <a:xfrm>
            <a:off x="2734945" y="1723390"/>
            <a:ext cx="98869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8" idx="1"/>
          </p:cNvCxnSpPr>
          <p:nvPr/>
        </p:nvCxnSpPr>
        <p:spPr>
          <a:xfrm>
            <a:off x="5352415" y="1723390"/>
            <a:ext cx="87947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  <a:endCxn id="9" idx="1"/>
          </p:cNvCxnSpPr>
          <p:nvPr/>
        </p:nvCxnSpPr>
        <p:spPr>
          <a:xfrm>
            <a:off x="2734945" y="3399155"/>
            <a:ext cx="98869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0" idx="1"/>
          </p:cNvCxnSpPr>
          <p:nvPr/>
        </p:nvCxnSpPr>
        <p:spPr>
          <a:xfrm>
            <a:off x="5352415" y="3399155"/>
            <a:ext cx="87947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</p:cNvCxnSpPr>
          <p:nvPr/>
        </p:nvCxnSpPr>
        <p:spPr>
          <a:xfrm>
            <a:off x="9792970" y="2941955"/>
            <a:ext cx="8255" cy="11544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15" idx="0"/>
          </p:cNvCxnSpPr>
          <p:nvPr/>
        </p:nvCxnSpPr>
        <p:spPr>
          <a:xfrm>
            <a:off x="9792970" y="4918710"/>
            <a:ext cx="0" cy="6781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1"/>
          </p:cNvCxnSpPr>
          <p:nvPr/>
        </p:nvCxnSpPr>
        <p:spPr>
          <a:xfrm flipH="1" flipV="1">
            <a:off x="7220585" y="6024880"/>
            <a:ext cx="1757680" cy="29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5" idx="3"/>
            <a:endCxn id="12" idx="3"/>
          </p:cNvCxnSpPr>
          <p:nvPr/>
        </p:nvCxnSpPr>
        <p:spPr>
          <a:xfrm flipV="1">
            <a:off x="10607040" y="808990"/>
            <a:ext cx="3175" cy="5245100"/>
          </a:xfrm>
          <a:prstGeom prst="bentConnector3">
            <a:avLst>
              <a:gd name="adj1" fmla="val 750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3"/>
            <a:endCxn id="13" idx="1"/>
          </p:cNvCxnSpPr>
          <p:nvPr/>
        </p:nvCxnSpPr>
        <p:spPr>
          <a:xfrm>
            <a:off x="7860665" y="1723390"/>
            <a:ext cx="1117600" cy="76136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0" idx="3"/>
          </p:cNvCxnSpPr>
          <p:nvPr/>
        </p:nvCxnSpPr>
        <p:spPr>
          <a:xfrm flipV="1">
            <a:off x="7860665" y="2499360"/>
            <a:ext cx="1107440" cy="89979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1"/>
            <a:endCxn id="8" idx="0"/>
          </p:cNvCxnSpPr>
          <p:nvPr/>
        </p:nvCxnSpPr>
        <p:spPr>
          <a:xfrm rot="10800000" flipV="1">
            <a:off x="7046595" y="808990"/>
            <a:ext cx="1931670" cy="45720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2" idx="1"/>
            <a:endCxn id="4" idx="0"/>
          </p:cNvCxnSpPr>
          <p:nvPr/>
        </p:nvCxnSpPr>
        <p:spPr>
          <a:xfrm rot="10800000" flipV="1">
            <a:off x="4538345" y="808990"/>
            <a:ext cx="4439920" cy="45720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</cp:lastModifiedBy>
  <cp:revision>174</cp:revision>
  <dcterms:created xsi:type="dcterms:W3CDTF">2019-06-19T02:08:00Z</dcterms:created>
  <dcterms:modified xsi:type="dcterms:W3CDTF">2021-04-18T10:36:50Z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