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FFCC"/>
    <a:srgbClr val="000066"/>
    <a:srgbClr val="CCFF66"/>
    <a:srgbClr val="669900"/>
    <a:srgbClr val="15FF15"/>
    <a:srgbClr val="006600"/>
    <a:srgbClr val="4D4D4D"/>
    <a:srgbClr val="FFCC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5148064" y="1268760"/>
            <a:ext cx="396044" cy="150796"/>
          </a:xfrm>
          <a:prstGeom prst="roundRect">
            <a:avLst/>
          </a:prstGeom>
          <a:solidFill>
            <a:srgbClr val="A50021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48064" y="1499321"/>
            <a:ext cx="396044" cy="150796"/>
          </a:xfrm>
          <a:prstGeom prst="roundRect">
            <a:avLst/>
          </a:prstGeom>
          <a:solidFill>
            <a:srgbClr val="CC00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149147" y="1751499"/>
            <a:ext cx="396044" cy="15079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149147" y="1982060"/>
            <a:ext cx="396044" cy="150796"/>
          </a:xfrm>
          <a:prstGeom prst="roundRect">
            <a:avLst/>
          </a:prstGeom>
          <a:solidFill>
            <a:srgbClr val="9933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149147" y="2204864"/>
            <a:ext cx="396044" cy="150796"/>
          </a:xfrm>
          <a:prstGeom prst="roundRect">
            <a:avLst/>
          </a:prstGeom>
          <a:solidFill>
            <a:srgbClr val="CC66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149147" y="2435425"/>
            <a:ext cx="396044" cy="15079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150230" y="2687603"/>
            <a:ext cx="396044" cy="15079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150230" y="2918164"/>
            <a:ext cx="396044" cy="150796"/>
          </a:xfrm>
          <a:prstGeom prst="roundRect">
            <a:avLst/>
          </a:prstGeom>
          <a:solidFill>
            <a:srgbClr val="C0C0C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49147" y="3140968"/>
            <a:ext cx="396044" cy="150796"/>
          </a:xfrm>
          <a:prstGeom prst="roundRect">
            <a:avLst/>
          </a:prstGeom>
          <a:solidFill>
            <a:srgbClr val="FFCC99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61596" y="1221047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Compact </a:t>
            </a:r>
            <a:r>
              <a:rPr lang="en-US" sz="1000" dirty="0" smtClean="0"/>
              <a:t>h</a:t>
            </a:r>
            <a:r>
              <a:rPr lang="en-US" sz="1000" dirty="0" smtClean="0"/>
              <a:t>igh-rise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774420" y="1451608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Compact mid-rise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80029" y="1703786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Compact low-rise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852165" y="1934347"/>
            <a:ext cx="947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Open high-rise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4990" y="2181447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Open mid-rise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0598" y="2412008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Open low-rise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706674" y="2636912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Lightweight low-rise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9379" y="2867473"/>
            <a:ext cx="91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Large low-rise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85029" y="3110771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Sparsely built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 bwMode="auto">
          <a:xfrm>
            <a:off x="5148064" y="3398803"/>
            <a:ext cx="396044" cy="150796"/>
          </a:xfrm>
          <a:prstGeom prst="roundRect">
            <a:avLst/>
          </a:prstGeom>
          <a:solidFill>
            <a:srgbClr val="4D4D4D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148064" y="3629364"/>
            <a:ext cx="396044" cy="150796"/>
          </a:xfrm>
          <a:prstGeom prst="roundRect">
            <a:avLst/>
          </a:prstGeom>
          <a:solidFill>
            <a:srgbClr val="0066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149147" y="3881542"/>
            <a:ext cx="396044" cy="150796"/>
          </a:xfrm>
          <a:prstGeom prst="roundRect">
            <a:avLst/>
          </a:prstGeom>
          <a:solidFill>
            <a:srgbClr val="15FF15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149147" y="4112103"/>
            <a:ext cx="396044" cy="150796"/>
          </a:xfrm>
          <a:prstGeom prst="roundRect">
            <a:avLst/>
          </a:prstGeom>
          <a:solidFill>
            <a:srgbClr val="669900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149147" y="4334907"/>
            <a:ext cx="396044" cy="150796"/>
          </a:xfrm>
          <a:prstGeom prst="roundRect">
            <a:avLst/>
          </a:prstGeom>
          <a:solidFill>
            <a:srgbClr val="CCFF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149147" y="4565468"/>
            <a:ext cx="396044" cy="150796"/>
          </a:xfrm>
          <a:prstGeom prst="roundRect">
            <a:avLst/>
          </a:prstGeom>
          <a:solidFill>
            <a:srgbClr val="000066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150230" y="4817646"/>
            <a:ext cx="396044" cy="150796"/>
          </a:xfrm>
          <a:prstGeom prst="round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50230" y="5048207"/>
            <a:ext cx="396044" cy="150796"/>
          </a:xfrm>
          <a:prstGeom prst="roundRect">
            <a:avLst/>
          </a:prstGeom>
          <a:solidFill>
            <a:srgbClr val="3366FF"/>
          </a:solidFill>
          <a:ln>
            <a:noFill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45756" y="3351090"/>
            <a:ext cx="960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Heavy industry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924302" y="3581651"/>
            <a:ext cx="803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Dense trees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835335" y="383382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Scattered trees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933920" y="4064390"/>
            <a:ext cx="7841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Bush, scrub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953958" y="4311490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Low plants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43163" y="4542051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Bare rock or paved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803658" y="476695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Bare soil or sand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069755" y="4997516"/>
            <a:ext cx="511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dirty="0" smtClean="0"/>
              <a:t>Water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51621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Larissa-Design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Jingliang</dc:creator>
  <cp:lastModifiedBy>Hu, Jingliang</cp:lastModifiedBy>
  <cp:revision>2</cp:revision>
  <dcterms:created xsi:type="dcterms:W3CDTF">2017-05-05T13:32:08Z</dcterms:created>
  <dcterms:modified xsi:type="dcterms:W3CDTF">2017-05-05T13:46:18Z</dcterms:modified>
</cp:coreProperties>
</file>