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PT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ike Shchebec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TSans-bold.fntdata"/><Relationship Id="rId14" Type="http://schemas.openxmlformats.org/officeDocument/2006/relationships/font" Target="fonts/PTSans-regular.fntdata"/><Relationship Id="rId17" Type="http://schemas.openxmlformats.org/officeDocument/2006/relationships/font" Target="fonts/PTSans-boldItalic.fntdata"/><Relationship Id="rId16" Type="http://schemas.openxmlformats.org/officeDocument/2006/relationships/font" Target="fonts/PT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17T15:49:07.161">
    <p:pos x="6000" y="0"/>
    <p:text>1. generate array of length 256
2. represent key chars as integers, re-shuffle array based on key
3. one text char at a time, take its integer value, XOR it with element from array
decrypt: repeats literally all the steps. 
shuffling: how exactly does it shuffle the array would be both boring and complicated to explain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2-17T14:12:49.987">
    <p:pos x="6000" y="0"/>
    <p:text>1. a small portion of key is responsible for big amount of ciphered data.
2. somehow we can determine the key this way
3. it uses 1 key, brute force is an option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3d1d1065d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13d1d1065d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3d1d1065d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13d1d1065d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3d1d1065d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13d1d1065d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d1d1065d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13d1d1065d_0_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d1d1065d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13d1d1065d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text simplu">
  <p:cSld name="Title si text simplu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body"/>
          </p:nvPr>
        </p:nvSpPr>
        <p:spPr>
          <a:xfrm>
            <a:off x="623888" y="2783806"/>
            <a:ext cx="78867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628650" y="1883158"/>
            <a:ext cx="7886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bullet-uri">
  <p:cSld name="Title si bullet-uri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2786314"/>
            <a:ext cx="78867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628650" y="1883158"/>
            <a:ext cx="7886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implu">
  <p:cSld name="Text simplu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1900107"/>
            <a:ext cx="7886700" cy="4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u bullet-uri">
  <p:cSld name="Text cu bullet-uri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1900106"/>
            <a:ext cx="7886700" cy="4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2 boxuri cu bullet-uri">
  <p:cSld name="Title si 2 boxuri cu bullet-uri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2786314"/>
            <a:ext cx="38862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6995" y="2776665"/>
            <a:ext cx="38862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1883158"/>
            <a:ext cx="7886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douta boxe cu text simplu">
  <p:cSld name="Title si douta boxe cu text simplu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8650" y="2786314"/>
            <a:ext cx="38862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46995" y="2776665"/>
            <a:ext cx="38862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628650" y="1883158"/>
            <a:ext cx="7886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227059" y="1569210"/>
            <a:ext cx="8422104" cy="583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B9B"/>
              </a:buClr>
              <a:buSzPts val="2000"/>
              <a:buFont typeface="PT Sans"/>
              <a:buNone/>
            </a:pPr>
            <a:r>
              <a:rPr b="1" i="0" lang="en-US" sz="2000" u="none" cap="none" strike="noStrike">
                <a:solidFill>
                  <a:srgbClr val="006B9B"/>
                </a:solidFill>
                <a:latin typeface="PT Sans"/>
                <a:ea typeface="PT Sans"/>
                <a:cs typeface="PT Sans"/>
                <a:sym typeface="PT Sans"/>
              </a:rPr>
              <a:t>Theme:</a:t>
            </a:r>
            <a:endParaRPr/>
          </a:p>
        </p:txBody>
      </p:sp>
      <p:sp>
        <p:nvSpPr>
          <p:cNvPr id="50" name="Google Shape;50;p8"/>
          <p:cNvSpPr txBox="1"/>
          <p:nvPr/>
        </p:nvSpPr>
        <p:spPr>
          <a:xfrm>
            <a:off x="227059" y="2055402"/>
            <a:ext cx="570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T Sans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rPr>
              <a:t>Group: </a:t>
            </a:r>
            <a:r>
              <a:rPr b="0" i="0" lang="en-US" sz="1600" u="none" cap="none" strike="noStrike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rPr>
              <a:t>IS-211M</a:t>
            </a:r>
            <a:endParaRPr b="0" i="0" sz="1600" u="none" cap="none" strike="noStrike">
              <a:solidFill>
                <a:srgbClr val="3F3F3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rPr>
              <a:t>Topic</a:t>
            </a:r>
            <a:r>
              <a:rPr b="1" i="0" lang="en-US" sz="1600" u="none" cap="none" strike="noStrike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rPr>
              <a:t>: </a:t>
            </a:r>
            <a:r>
              <a:rPr lang="en-US" sz="16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rPr>
              <a:t>Propose a better version of the RC4 cipher</a:t>
            </a:r>
            <a:endParaRPr sz="1600">
              <a:solidFill>
                <a:srgbClr val="3F3F3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rPr>
              <a:t> and implement it</a:t>
            </a:r>
            <a:endParaRPr b="1" sz="1600">
              <a:solidFill>
                <a:srgbClr val="3F3F3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rPr>
              <a:t>Author</a:t>
            </a:r>
            <a:r>
              <a:rPr b="0" i="0" lang="en-US" sz="1600" u="none" cap="none" strike="noStrike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rPr>
              <a:t>: Scebec Mihai</a:t>
            </a:r>
            <a:endParaRPr b="0" i="0" sz="1600" u="none" cap="none" strike="noStrike">
              <a:solidFill>
                <a:srgbClr val="3F3F3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8650" y="1685069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en-US"/>
              <a:t>Understanding the algorithm</a:t>
            </a:r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628650" y="2788535"/>
            <a:ext cx="7886700" cy="3101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Step 1:  Array of len() 256 generation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Step 2:  </a:t>
            </a: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(KSA) </a:t>
            </a: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Key scheduling algorithm 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Step 3:  (PRGA) Pseudo random key generation    </a:t>
            </a:r>
            <a:r>
              <a:rPr lang="en-US" sz="3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_________</a:t>
            </a: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algorithm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t/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28650" y="1685069"/>
            <a:ext cx="7886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Quantity vs Quality</a:t>
            </a:r>
            <a:endParaRPr/>
          </a:p>
        </p:txBody>
      </p:sp>
      <p:sp>
        <p:nvSpPr>
          <p:cNvPr id="62" name="Google Shape;62;p10"/>
          <p:cNvSpPr txBox="1"/>
          <p:nvPr/>
        </p:nvSpPr>
        <p:spPr>
          <a:xfrm>
            <a:off x="173475" y="2478100"/>
            <a:ext cx="87621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Making many layers of algorithm and even more shuffling can be semi effective, but it still will be an algorithm with 1 key, therefore can be brute forced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Making layers of other encryption algorithms goes straight contra the idea of making this one better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Quantitative</a:t>
            </a: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approach will not help solve original issues, but it can create new ones.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28650" y="1685069"/>
            <a:ext cx="7886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en-US"/>
              <a:t>What are actual weak points? </a:t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628650" y="2788535"/>
            <a:ext cx="7886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If the key has length divisible by power of 2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If the same key is used to encrypt different messages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This algorithm is symmetric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1685069"/>
            <a:ext cx="7886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en-US"/>
              <a:t>New algorithm logic:</a:t>
            </a: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120200" y="2371550"/>
            <a:ext cx="8922000" cy="4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Char char="●"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Basic RC4 is used not only for plain_text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Char char="●"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Actual key is not what user thinks it is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Char char="●"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Actual key is always of odd length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AutoNum type="arabicPeriod"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Actual key generation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 key = key_fragment + plain_key + ciphered timestamp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2.  Plain text is ciphered  with key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3.  Ciphered timestamp is hidden in ciphered text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4.  (optional) Result is ciphered with scrypt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628650" y="1685069"/>
            <a:ext cx="7886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en-US"/>
              <a:t>Benefits of this qualitative approach?</a:t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628650" y="2788525"/>
            <a:ext cx="78144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Same text/key combination always results in different cipher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No even length key vulnerability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No easy way to brute force the algorithm</a:t>
            </a:r>
            <a:endParaRPr sz="3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628650" y="1685101"/>
            <a:ext cx="7886700" cy="48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en-US" sz="3600"/>
              <a:t>Thank you!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