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D30F0-83F1-09BF-5C14-D617A38F4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BCFF65-EA2A-FFA3-4C16-00B9A4A5C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8CB68C-6DB0-32AB-64DA-303C1A5A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341F-6C39-482C-9612-C59F8486C688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EC9C78-CEFF-E9F8-38D0-03217B482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AC0C3B-B08F-ECEB-0149-5E24FB189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93FE-68A6-473D-BC9E-8D07497EE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28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F0FB0-0829-A503-0D59-F59E9FA4C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D1BE96-2FB6-CE0F-5BB3-DF3F9BB98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A86852-EE11-A62F-7BEF-FC71FA5B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341F-6C39-482C-9612-C59F8486C688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B56829-C1F2-F47F-648A-98AA2262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831213-5F8A-1631-BCC1-DEC59A47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93FE-68A6-473D-BC9E-8D07497EE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92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089335-527A-231C-269E-1239F40DE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EAF3B2-4E0D-6D4F-17FB-CA440FBF3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026C88-D0CC-B395-72BE-B0A7A849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341F-6C39-482C-9612-C59F8486C688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27D0D9-B5A8-1565-B6CD-BE7D1B1D8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E51674-EDBC-B806-E3C2-DABBE4D9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93FE-68A6-473D-BC9E-8D07497EE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56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DF321-3CC4-F4C0-1B35-ABE233BB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942788-3459-E60E-F383-B4531CFC0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4EC400-7662-C06B-4BCC-E442AED0D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341F-6C39-482C-9612-C59F8486C688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22EAA4-A6C1-54E0-D8E2-ABAB66387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254F7B-DA0F-A701-69BB-B143C634C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93FE-68A6-473D-BC9E-8D07497EE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650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C5654-9215-6854-3A63-CC2B91745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464294-7B0F-731F-6787-F4617829D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281145-4C4B-B7F1-A0D7-B1105D94B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341F-6C39-482C-9612-C59F8486C688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CD1D0-F407-3CA1-28C7-857D378B2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0E0B60-064C-EEEE-6689-9B84ADDC0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93FE-68A6-473D-BC9E-8D07497EE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48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B5F7B-4E71-658A-B538-B0F73C43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BC767E-686C-F215-EA9D-6B246B12B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9EC8BA-1380-8FAA-4583-7F461115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849B1E-CA48-8DF2-719F-962D26DA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341F-6C39-482C-9612-C59F8486C688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1EDC84-8D70-7265-3270-FEBC5C18D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1B9A1E-2A80-2602-118B-9F8136599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93FE-68A6-473D-BC9E-8D07497EE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734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C369D-A06D-7718-7442-4996BC5F7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A2CEE5-08B2-95BB-BC41-7CA6E2143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3095A3-16B4-7685-C294-5072C215E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12EDD6-C78E-2965-A804-3775C353A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9CD8FA-906A-0973-693F-2807A5EF3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F215DF-7D9C-8D07-368D-ED28673A6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341F-6C39-482C-9612-C59F8486C688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4D4807-D744-77F9-5EAD-970911EEB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69FBB0-4232-A493-0D0D-CB7F31C1F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93FE-68A6-473D-BC9E-8D07497EE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30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9BF2F-F5B4-FF5E-D5FB-19609CD5B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DE6049-71DA-C957-84B7-B1FE4359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341F-6C39-482C-9612-C59F8486C688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866D1C-4552-3983-3E70-6F6C61D3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C2FC24-024E-B616-FEAB-4CA65EAB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93FE-68A6-473D-BC9E-8D07497EE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508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8FA6A4-8FDF-BAC6-B6A9-E45BCED24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341F-6C39-482C-9612-C59F8486C688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BC3EEF-7484-2D5C-FCD6-F9A91EFEB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FF80F5-2C13-A566-39C0-B725922B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93FE-68A6-473D-BC9E-8D07497EE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188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48F27-BEC4-863F-E4C2-489F4B0FE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394A8B-D61E-25D8-5853-614153265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B52E22-0F03-4A52-F3ED-8C8656707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EA4A13-B829-9C53-AB98-10390F6F9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341F-6C39-482C-9612-C59F8486C688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F6DEA5-AF07-43F9-4BB8-A7D119749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F32EC1-AFF2-C8FE-D92F-5E7507F33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93FE-68A6-473D-BC9E-8D07497EE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00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72120-D679-4154-6374-757D732B2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1B1BE8-5682-0A21-9ECD-03E5F38F4F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155CAA-0347-5AE8-BC18-DC611BB08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E72A1F-7AB8-32CA-4062-25253CAD4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341F-6C39-482C-9612-C59F8486C688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B8AD26-9FB7-E2D4-BFE5-CEE20D07A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A49380-960A-399F-BD6B-D6147F2C3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93FE-68A6-473D-BC9E-8D07497EE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73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5CB25D-0463-774B-0737-FCE8EF390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11AB29-5B64-F12F-029F-2A62BD926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C16CD6-D90F-B754-B8E5-69AEB81E52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C341F-6C39-482C-9612-C59F8486C688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71A36C-3FF0-9F9F-B654-10D4C40BD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E4D407-55EA-BD4C-198C-A904C494C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793FE-68A6-473D-BC9E-8D07497EE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05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BECC57E-05F2-5B15-3EFB-3502F52D0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77" y="759163"/>
            <a:ext cx="5621079" cy="44968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AFCD97C-9751-DDD5-32A9-FA7FED231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145" y="759163"/>
            <a:ext cx="5621079" cy="449686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011A697-81DA-3174-737C-8C176814CFC2}"/>
              </a:ext>
            </a:extLst>
          </p:cNvPr>
          <p:cNvSpPr txBox="1"/>
          <p:nvPr/>
        </p:nvSpPr>
        <p:spPr>
          <a:xfrm>
            <a:off x="1729807" y="341806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3E21AF-B4BD-7447-6723-A0F049CEA255}"/>
              </a:ext>
            </a:extLst>
          </p:cNvPr>
          <p:cNvSpPr txBox="1"/>
          <p:nvPr/>
        </p:nvSpPr>
        <p:spPr>
          <a:xfrm>
            <a:off x="1803059" y="3254173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38B148E-6E70-009F-2B85-DC9475424D8A}"/>
              </a:ext>
            </a:extLst>
          </p:cNvPr>
          <p:cNvSpPr txBox="1"/>
          <p:nvPr/>
        </p:nvSpPr>
        <p:spPr>
          <a:xfrm>
            <a:off x="1718718" y="3611722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B3BC5A-2F80-C49D-9AD4-D329A35F3764}"/>
              </a:ext>
            </a:extLst>
          </p:cNvPr>
          <p:cNvSpPr txBox="1"/>
          <p:nvPr/>
        </p:nvSpPr>
        <p:spPr>
          <a:xfrm>
            <a:off x="1732017" y="2711523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636B4A-1247-E2C4-1B49-BF5A19EBCBFC}"/>
              </a:ext>
            </a:extLst>
          </p:cNvPr>
          <p:cNvSpPr txBox="1"/>
          <p:nvPr/>
        </p:nvSpPr>
        <p:spPr>
          <a:xfrm>
            <a:off x="1754000" y="2811061"/>
            <a:ext cx="376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169D571-3323-16E3-6EE2-AB568B807D4F}"/>
              </a:ext>
            </a:extLst>
          </p:cNvPr>
          <p:cNvSpPr txBox="1"/>
          <p:nvPr/>
        </p:nvSpPr>
        <p:spPr>
          <a:xfrm>
            <a:off x="1780107" y="2950813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DA591D5-C321-9A78-7B61-B52DBE724948}"/>
              </a:ext>
            </a:extLst>
          </p:cNvPr>
          <p:cNvSpPr txBox="1"/>
          <p:nvPr/>
        </p:nvSpPr>
        <p:spPr>
          <a:xfrm>
            <a:off x="8058869" y="3287639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2221025-F764-3006-8955-0637641DF016}"/>
              </a:ext>
            </a:extLst>
          </p:cNvPr>
          <p:cNvSpPr txBox="1"/>
          <p:nvPr/>
        </p:nvSpPr>
        <p:spPr>
          <a:xfrm>
            <a:off x="8081046" y="3157033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6CD53F4-B992-EF1D-3F1E-5C2DB6000055}"/>
              </a:ext>
            </a:extLst>
          </p:cNvPr>
          <p:cNvSpPr txBox="1"/>
          <p:nvPr/>
        </p:nvSpPr>
        <p:spPr>
          <a:xfrm>
            <a:off x="8043597" y="3541172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720E4BA-7439-CE91-573D-384F0C4595C8}"/>
              </a:ext>
            </a:extLst>
          </p:cNvPr>
          <p:cNvSpPr txBox="1"/>
          <p:nvPr/>
        </p:nvSpPr>
        <p:spPr>
          <a:xfrm>
            <a:off x="8011537" y="2597677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8A61BCA-C0C6-100F-19F8-607393B1E4E6}"/>
              </a:ext>
            </a:extLst>
          </p:cNvPr>
          <p:cNvSpPr txBox="1"/>
          <p:nvPr/>
        </p:nvSpPr>
        <p:spPr>
          <a:xfrm>
            <a:off x="8058869" y="2710154"/>
            <a:ext cx="376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927FA4A-D322-4F51-EDC2-D686F678E64A}"/>
              </a:ext>
            </a:extLst>
          </p:cNvPr>
          <p:cNvSpPr txBox="1"/>
          <p:nvPr/>
        </p:nvSpPr>
        <p:spPr>
          <a:xfrm>
            <a:off x="8043597" y="2834634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439D4C4-4988-693E-A542-CF4903E9CB59}"/>
              </a:ext>
            </a:extLst>
          </p:cNvPr>
          <p:cNvSpPr txBox="1"/>
          <p:nvPr/>
        </p:nvSpPr>
        <p:spPr>
          <a:xfrm>
            <a:off x="4183446" y="2811061"/>
            <a:ext cx="814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i="0" dirty="0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59 </a:t>
            </a:r>
            <a:r>
              <a:rPr lang="en-US" altLang="zh-CN" sz="1400" b="0" i="0" dirty="0" err="1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kDa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1188C84-EB21-7B36-012E-39EAF1E6511D}"/>
              </a:ext>
            </a:extLst>
          </p:cNvPr>
          <p:cNvSpPr txBox="1"/>
          <p:nvPr/>
        </p:nvSpPr>
        <p:spPr>
          <a:xfrm>
            <a:off x="10424758" y="3036115"/>
            <a:ext cx="814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i="0" dirty="0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37 </a:t>
            </a:r>
            <a:r>
              <a:rPr lang="en-US" altLang="zh-CN" sz="1400" b="0" i="0" dirty="0" err="1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kDa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26A6C7C-0AB0-6F18-BF90-0A9AB4621B5F}"/>
              </a:ext>
            </a:extLst>
          </p:cNvPr>
          <p:cNvSpPr txBox="1"/>
          <p:nvPr/>
        </p:nvSpPr>
        <p:spPr>
          <a:xfrm>
            <a:off x="8058869" y="2986883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4BE7869-573F-BC4C-BF98-07F51BF0E6EF}"/>
              </a:ext>
            </a:extLst>
          </p:cNvPr>
          <p:cNvSpPr txBox="1"/>
          <p:nvPr/>
        </p:nvSpPr>
        <p:spPr>
          <a:xfrm>
            <a:off x="1785191" y="3119362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DCDB3AB-D31E-C7BC-D979-558A09D3FE2D}"/>
              </a:ext>
            </a:extLst>
          </p:cNvPr>
          <p:cNvSpPr txBox="1"/>
          <p:nvPr/>
        </p:nvSpPr>
        <p:spPr>
          <a:xfrm>
            <a:off x="869600" y="128463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cGAS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C9DD226-C429-F5C7-5070-C24002C7FC81}"/>
              </a:ext>
            </a:extLst>
          </p:cNvPr>
          <p:cNvSpPr txBox="1"/>
          <p:nvPr/>
        </p:nvSpPr>
        <p:spPr>
          <a:xfrm>
            <a:off x="7349003" y="1595862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GAPDH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C08E6EB-849E-A037-B47B-336C68D405CC}"/>
              </a:ext>
            </a:extLst>
          </p:cNvPr>
          <p:cNvSpPr txBox="1"/>
          <p:nvPr/>
        </p:nvSpPr>
        <p:spPr>
          <a:xfrm rot="18181952">
            <a:off x="2421228" y="1982767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Si-NC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4FA98D3-D0FC-1228-16FA-F4A270D75A0B}"/>
              </a:ext>
            </a:extLst>
          </p:cNvPr>
          <p:cNvSpPr txBox="1"/>
          <p:nvPr/>
        </p:nvSpPr>
        <p:spPr>
          <a:xfrm rot="18181952">
            <a:off x="3384645" y="1944373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Si-EBI3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5D16727-AA36-F76A-7203-0D13EBAB0767}"/>
              </a:ext>
            </a:extLst>
          </p:cNvPr>
          <p:cNvSpPr txBox="1"/>
          <p:nvPr/>
        </p:nvSpPr>
        <p:spPr>
          <a:xfrm rot="18181952">
            <a:off x="8758476" y="1780527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Si-NC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0614306-2079-2D55-8F72-173A3358543C}"/>
              </a:ext>
            </a:extLst>
          </p:cNvPr>
          <p:cNvSpPr txBox="1"/>
          <p:nvPr/>
        </p:nvSpPr>
        <p:spPr>
          <a:xfrm rot="18181952">
            <a:off x="9721893" y="1742133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Si-EBI3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5671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C5A69D1-A47E-F2A0-9D67-A45961D70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004" y="887993"/>
            <a:ext cx="5760631" cy="46085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79BF6E2-7932-8198-9838-9162D278F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37" y="835364"/>
            <a:ext cx="5760631" cy="46085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EB17920-B176-9E95-B10F-5DB2E5652D51}"/>
              </a:ext>
            </a:extLst>
          </p:cNvPr>
          <p:cNvSpPr txBox="1"/>
          <p:nvPr/>
        </p:nvSpPr>
        <p:spPr>
          <a:xfrm>
            <a:off x="2324471" y="3447788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1750D9-ADB6-ABE2-D4E3-2DDAD9971C97}"/>
              </a:ext>
            </a:extLst>
          </p:cNvPr>
          <p:cNvSpPr txBox="1"/>
          <p:nvPr/>
        </p:nvSpPr>
        <p:spPr>
          <a:xfrm>
            <a:off x="2313109" y="311784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0FD3CB0-54D9-68A1-A8D1-4CFE7905C143}"/>
              </a:ext>
            </a:extLst>
          </p:cNvPr>
          <p:cNvSpPr txBox="1"/>
          <p:nvPr/>
        </p:nvSpPr>
        <p:spPr>
          <a:xfrm>
            <a:off x="2247343" y="2426733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A01EF26-748C-44E4-BB52-590ED52D28F2}"/>
              </a:ext>
            </a:extLst>
          </p:cNvPr>
          <p:cNvSpPr txBox="1"/>
          <p:nvPr/>
        </p:nvSpPr>
        <p:spPr>
          <a:xfrm>
            <a:off x="2274051" y="2573694"/>
            <a:ext cx="376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BFA7A3-0A7B-7AD7-7242-5E5A728E1A98}"/>
              </a:ext>
            </a:extLst>
          </p:cNvPr>
          <p:cNvSpPr txBox="1"/>
          <p:nvPr/>
        </p:nvSpPr>
        <p:spPr>
          <a:xfrm>
            <a:off x="2330967" y="2768207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E622974-A2FE-F888-1DC8-7E8FC9C1CC91}"/>
              </a:ext>
            </a:extLst>
          </p:cNvPr>
          <p:cNvSpPr txBox="1"/>
          <p:nvPr/>
        </p:nvSpPr>
        <p:spPr>
          <a:xfrm>
            <a:off x="8001915" y="3835310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A806C8A-D8D0-7AA5-00C6-AD566A79775A}"/>
              </a:ext>
            </a:extLst>
          </p:cNvPr>
          <p:cNvSpPr txBox="1"/>
          <p:nvPr/>
        </p:nvSpPr>
        <p:spPr>
          <a:xfrm>
            <a:off x="8021066" y="3449736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FFCDEAD-BBC5-986F-2A0D-11D0A224BBF8}"/>
              </a:ext>
            </a:extLst>
          </p:cNvPr>
          <p:cNvSpPr txBox="1"/>
          <p:nvPr/>
        </p:nvSpPr>
        <p:spPr>
          <a:xfrm>
            <a:off x="8001915" y="3310383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882DE3F-990D-9539-7B18-FDA10BFF4758}"/>
              </a:ext>
            </a:extLst>
          </p:cNvPr>
          <p:cNvSpPr txBox="1"/>
          <p:nvPr/>
        </p:nvSpPr>
        <p:spPr>
          <a:xfrm>
            <a:off x="7943455" y="2742354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95BF760-E669-32EF-0F52-5A56EB46B9D5}"/>
              </a:ext>
            </a:extLst>
          </p:cNvPr>
          <p:cNvSpPr txBox="1"/>
          <p:nvPr/>
        </p:nvSpPr>
        <p:spPr>
          <a:xfrm>
            <a:off x="7965800" y="2891109"/>
            <a:ext cx="376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55A5A98-BABC-F2D6-9C9B-57ECCABADA8E}"/>
              </a:ext>
            </a:extLst>
          </p:cNvPr>
          <p:cNvSpPr txBox="1"/>
          <p:nvPr/>
        </p:nvSpPr>
        <p:spPr>
          <a:xfrm>
            <a:off x="7982889" y="307975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68C37C9-72EE-CE6A-A44B-155DA0E2551E}"/>
              </a:ext>
            </a:extLst>
          </p:cNvPr>
          <p:cNvSpPr txBox="1"/>
          <p:nvPr/>
        </p:nvSpPr>
        <p:spPr>
          <a:xfrm>
            <a:off x="869600" y="1284634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P-STING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6CA1EE2-E5CA-2958-11FE-F116E014948F}"/>
              </a:ext>
            </a:extLst>
          </p:cNvPr>
          <p:cNvSpPr txBox="1"/>
          <p:nvPr/>
        </p:nvSpPr>
        <p:spPr>
          <a:xfrm>
            <a:off x="7349003" y="159586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STING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68AA08-EA31-6BC5-E1D1-29174CC987DA}"/>
              </a:ext>
            </a:extLst>
          </p:cNvPr>
          <p:cNvSpPr txBox="1"/>
          <p:nvPr/>
        </p:nvSpPr>
        <p:spPr>
          <a:xfrm rot="18181952">
            <a:off x="2959943" y="1528007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Si-NC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1FB3BC8-26A0-AB6A-2AAC-D078B319FC10}"/>
              </a:ext>
            </a:extLst>
          </p:cNvPr>
          <p:cNvSpPr txBox="1"/>
          <p:nvPr/>
        </p:nvSpPr>
        <p:spPr>
          <a:xfrm rot="18181952">
            <a:off x="3923360" y="1489613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Si-EBI3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1182AC2-983C-E553-F37D-98517040F303}"/>
              </a:ext>
            </a:extLst>
          </p:cNvPr>
          <p:cNvSpPr txBox="1"/>
          <p:nvPr/>
        </p:nvSpPr>
        <p:spPr>
          <a:xfrm rot="18181952">
            <a:off x="8720575" y="1818922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Si-NC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8A9698A-8CE4-BB78-F440-DC5CCFF8B63D}"/>
              </a:ext>
            </a:extLst>
          </p:cNvPr>
          <p:cNvSpPr txBox="1"/>
          <p:nvPr/>
        </p:nvSpPr>
        <p:spPr>
          <a:xfrm rot="18181952">
            <a:off x="9683992" y="1780528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Si-EBI3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25D356C-9261-1867-2C9C-99B5971210E3}"/>
              </a:ext>
            </a:extLst>
          </p:cNvPr>
          <p:cNvSpPr txBox="1"/>
          <p:nvPr/>
        </p:nvSpPr>
        <p:spPr>
          <a:xfrm>
            <a:off x="4756932" y="2844776"/>
            <a:ext cx="814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i="0" dirty="0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42 </a:t>
            </a:r>
            <a:r>
              <a:rPr lang="en-US" altLang="zh-CN" sz="1400" b="0" i="0" dirty="0" err="1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kDa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052DD8F-F19D-2BF8-1213-FF2307C5E185}"/>
              </a:ext>
            </a:extLst>
          </p:cNvPr>
          <p:cNvSpPr txBox="1"/>
          <p:nvPr/>
        </p:nvSpPr>
        <p:spPr>
          <a:xfrm>
            <a:off x="10461046" y="3263122"/>
            <a:ext cx="814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i="0" dirty="0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42 </a:t>
            </a:r>
            <a:r>
              <a:rPr lang="en-US" altLang="zh-CN" sz="1400" b="0" i="0" dirty="0" err="1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kDa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16CB17C-33AE-F7CA-A80A-6C7850B11796}"/>
              </a:ext>
            </a:extLst>
          </p:cNvPr>
          <p:cNvSpPr txBox="1"/>
          <p:nvPr/>
        </p:nvSpPr>
        <p:spPr>
          <a:xfrm>
            <a:off x="2324326" y="2994734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804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4F3F8C4-0C71-D664-F7C9-E83550141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332" y="542261"/>
            <a:ext cx="5759303" cy="460744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2B479F8-FC08-083E-E383-A7AA07184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41" y="542261"/>
            <a:ext cx="5759303" cy="46074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FDB4D3E-89F8-0BFE-30EA-04E8DC6121B4}"/>
              </a:ext>
            </a:extLst>
          </p:cNvPr>
          <p:cNvSpPr txBox="1"/>
          <p:nvPr/>
        </p:nvSpPr>
        <p:spPr>
          <a:xfrm>
            <a:off x="2037693" y="3260285"/>
            <a:ext cx="3642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84E542-4E40-1EF7-AF09-180D58CEF569}"/>
              </a:ext>
            </a:extLst>
          </p:cNvPr>
          <p:cNvSpPr txBox="1"/>
          <p:nvPr/>
        </p:nvSpPr>
        <p:spPr>
          <a:xfrm>
            <a:off x="2005802" y="3098204"/>
            <a:ext cx="3642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6F0FAEB-A160-F415-12B6-5C839DCBE409}"/>
              </a:ext>
            </a:extLst>
          </p:cNvPr>
          <p:cNvSpPr txBox="1"/>
          <p:nvPr/>
        </p:nvSpPr>
        <p:spPr>
          <a:xfrm>
            <a:off x="1960918" y="2391370"/>
            <a:ext cx="453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15E6603-73B9-CFEE-D188-D04E8353215C}"/>
              </a:ext>
            </a:extLst>
          </p:cNvPr>
          <p:cNvSpPr txBox="1"/>
          <p:nvPr/>
        </p:nvSpPr>
        <p:spPr>
          <a:xfrm>
            <a:off x="1992500" y="2514481"/>
            <a:ext cx="376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4AD9243-1235-FFC4-84D2-38BB45012211}"/>
              </a:ext>
            </a:extLst>
          </p:cNvPr>
          <p:cNvSpPr txBox="1"/>
          <p:nvPr/>
        </p:nvSpPr>
        <p:spPr>
          <a:xfrm>
            <a:off x="2005802" y="2683470"/>
            <a:ext cx="3642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AD0CDE0-4098-A611-CFB4-9FDBDB72B671}"/>
              </a:ext>
            </a:extLst>
          </p:cNvPr>
          <p:cNvSpPr txBox="1"/>
          <p:nvPr/>
        </p:nvSpPr>
        <p:spPr>
          <a:xfrm>
            <a:off x="8215076" y="3206672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FBE5D46-5BC5-1CA3-6F65-E7D02CA5D2D7}"/>
              </a:ext>
            </a:extLst>
          </p:cNvPr>
          <p:cNvSpPr txBox="1"/>
          <p:nvPr/>
        </p:nvSpPr>
        <p:spPr>
          <a:xfrm>
            <a:off x="8198026" y="3023507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EC3BED0-F37E-4553-F1D6-53C792396717}"/>
              </a:ext>
            </a:extLst>
          </p:cNvPr>
          <p:cNvSpPr txBox="1"/>
          <p:nvPr/>
        </p:nvSpPr>
        <p:spPr>
          <a:xfrm>
            <a:off x="8163143" y="2179002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96A0481-86D5-2E87-7B56-305C375820DF}"/>
              </a:ext>
            </a:extLst>
          </p:cNvPr>
          <p:cNvSpPr txBox="1"/>
          <p:nvPr/>
        </p:nvSpPr>
        <p:spPr>
          <a:xfrm>
            <a:off x="8167343" y="2344693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4E29E6C-615E-8948-9521-B46B32B18573}"/>
              </a:ext>
            </a:extLst>
          </p:cNvPr>
          <p:cNvSpPr txBox="1"/>
          <p:nvPr/>
        </p:nvSpPr>
        <p:spPr>
          <a:xfrm>
            <a:off x="8220336" y="2497759"/>
            <a:ext cx="376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57C4D2F-7F54-F1E4-55CB-50B18E422A27}"/>
              </a:ext>
            </a:extLst>
          </p:cNvPr>
          <p:cNvSpPr txBox="1"/>
          <p:nvPr/>
        </p:nvSpPr>
        <p:spPr>
          <a:xfrm>
            <a:off x="8240528" y="2630266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A81E239-08B5-E80F-91D8-21BDA84D7393}"/>
              </a:ext>
            </a:extLst>
          </p:cNvPr>
          <p:cNvSpPr txBox="1"/>
          <p:nvPr/>
        </p:nvSpPr>
        <p:spPr>
          <a:xfrm rot="18181952">
            <a:off x="8865718" y="158639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Si-NC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2392B7B-6725-1C74-549D-D78BB611F2FE}"/>
              </a:ext>
            </a:extLst>
          </p:cNvPr>
          <p:cNvSpPr txBox="1"/>
          <p:nvPr/>
        </p:nvSpPr>
        <p:spPr>
          <a:xfrm rot="18181952">
            <a:off x="9829135" y="1548004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Si-EBI3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5DCB9BD-4977-E11F-57AB-89BB05C2D380}"/>
              </a:ext>
            </a:extLst>
          </p:cNvPr>
          <p:cNvSpPr txBox="1"/>
          <p:nvPr/>
        </p:nvSpPr>
        <p:spPr>
          <a:xfrm rot="18181952">
            <a:off x="2698419" y="1610155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Si-NC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C27F242-8B73-CD1E-5646-21A7F08AC2D8}"/>
              </a:ext>
            </a:extLst>
          </p:cNvPr>
          <p:cNvSpPr txBox="1"/>
          <p:nvPr/>
        </p:nvSpPr>
        <p:spPr>
          <a:xfrm rot="18181952">
            <a:off x="3661836" y="1571761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Si-EBI3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F2CCA46-1CDE-9783-205B-687C943F248F}"/>
              </a:ext>
            </a:extLst>
          </p:cNvPr>
          <p:cNvSpPr txBox="1"/>
          <p:nvPr/>
        </p:nvSpPr>
        <p:spPr>
          <a:xfrm>
            <a:off x="869600" y="1284634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P-IRE1a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2011C3F-84B8-D166-D289-E5690D707176}"/>
              </a:ext>
            </a:extLst>
          </p:cNvPr>
          <p:cNvSpPr txBox="1"/>
          <p:nvPr/>
        </p:nvSpPr>
        <p:spPr>
          <a:xfrm>
            <a:off x="7056893" y="1338965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IRE1a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602C828-489B-6BF4-8792-3A95D07E3052}"/>
              </a:ext>
            </a:extLst>
          </p:cNvPr>
          <p:cNvSpPr txBox="1"/>
          <p:nvPr/>
        </p:nvSpPr>
        <p:spPr>
          <a:xfrm>
            <a:off x="4403706" y="2197864"/>
            <a:ext cx="101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i="0" dirty="0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107 </a:t>
            </a:r>
            <a:r>
              <a:rPr lang="en-US" altLang="zh-CN" sz="1400" b="0" i="0" dirty="0" err="1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kDa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AE6BA80-FB6B-1BD3-97B2-70AC74E5F357}"/>
              </a:ext>
            </a:extLst>
          </p:cNvPr>
          <p:cNvSpPr txBox="1"/>
          <p:nvPr/>
        </p:nvSpPr>
        <p:spPr>
          <a:xfrm>
            <a:off x="10484953" y="2077612"/>
            <a:ext cx="101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i="0" dirty="0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107 </a:t>
            </a:r>
            <a:r>
              <a:rPr lang="en-US" altLang="zh-CN" sz="1400" b="0" i="0" dirty="0" err="1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kDa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D3CAE49-AD64-B4F9-D8FD-EF6A1C4A7981}"/>
              </a:ext>
            </a:extLst>
          </p:cNvPr>
          <p:cNvSpPr txBox="1"/>
          <p:nvPr/>
        </p:nvSpPr>
        <p:spPr>
          <a:xfrm>
            <a:off x="1940162" y="2825771"/>
            <a:ext cx="3642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DAE3605-214F-B67F-CAB9-77C16B3BB027}"/>
              </a:ext>
            </a:extLst>
          </p:cNvPr>
          <p:cNvSpPr txBox="1"/>
          <p:nvPr/>
        </p:nvSpPr>
        <p:spPr>
          <a:xfrm>
            <a:off x="8220045" y="2784307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B1EC8EB-2EE9-D901-4AF1-11FEF2A33FCF}"/>
              </a:ext>
            </a:extLst>
          </p:cNvPr>
          <p:cNvSpPr txBox="1"/>
          <p:nvPr/>
        </p:nvSpPr>
        <p:spPr>
          <a:xfrm>
            <a:off x="1958398" y="2271952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915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70</Words>
  <Application>Microsoft Office PowerPoint</Application>
  <PresentationFormat>宽屏</PresentationFormat>
  <Paragraphs>64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Century Gothic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</dc:creator>
  <cp:lastModifiedBy>Ada</cp:lastModifiedBy>
  <cp:revision>1</cp:revision>
  <dcterms:created xsi:type="dcterms:W3CDTF">2024-09-22T09:13:01Z</dcterms:created>
  <dcterms:modified xsi:type="dcterms:W3CDTF">2024-09-22T09:36:06Z</dcterms:modified>
</cp:coreProperties>
</file>