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77B2F-15B1-7975-6FBE-B4D3523D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557D20-E0E7-C4E1-11AC-2CED0B30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D58FB-A1A1-4C2B-92CF-4E4E99E2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6DB17-4E1D-DFDA-D4D2-E96C0D9C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C3632-4F50-C292-652B-5758631D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6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8696-7075-62A6-6B9F-99ACAE8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6D8D0-86AA-00D2-B9ED-6962E82CA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B1CC2-099D-8CE1-2C7D-69FAFCED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85637-BFA3-5595-C48D-EC330F14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D1635-C146-C23D-9F26-0C5989E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0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BDAB0D-4733-310D-BD92-C901ABAFE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7BBB2-8686-4783-0EF9-C710276E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A01F7-60EA-D8B4-1498-26898F25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301E3-B2EE-8617-AA15-9B3FDEF0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FE6D-FF95-615F-8BCA-45699FE5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A7F65-606A-55C9-7B20-9E985551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1D2FE-599A-B100-C37A-6361453E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DB38D-C736-D7CA-171E-4B1EA9DC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091D9-D93B-3425-8B47-2407C39F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D5F61-69F7-339D-C1E1-24A922CD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47AF5-E149-A837-1E27-09529343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F7441-2F41-80C9-EFFB-D3FEE00A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1B9E9-3EBC-E8C2-89A1-19610B49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4B447-8275-5414-09B8-3D462CE9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6C8C4-96C4-D620-58A6-17FC450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2CB5-2DE3-4060-208D-0C879C4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A85B4-0AE8-2E53-813F-56C7D8788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AB440-40DE-C2DD-A348-96E6C816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2F469-BF3C-2FE5-A174-804E2DF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3CB87-975C-29FB-6395-7897B8C6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BDC45-3A38-A269-E987-B254B0D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6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B9C4-0CA6-AD25-6F8D-36EE921F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92AB-1462-6B82-3C09-B93DFF15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14A63B-AEE7-3135-6E72-772DC0CE5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6547A7-DA78-C384-835E-7D5411F7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C241C-646C-1705-28C7-DEB82BD2D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E30BD-2DEA-53D9-5146-5383FB2B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C25676-BC57-6A96-F84D-DE0C9EC9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6E5222-BAAF-8434-B905-7A13093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5D8F8-C850-9156-9E76-C1882091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62DBD9-1515-43DA-0661-428C8D78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D96D7C-28E7-B611-6E01-E558027F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D3D868-EAF5-1E2B-7C3F-277BD1C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0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FF017-F651-E51C-0516-85BB5D7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AA4F5-DC02-321C-88D3-42E9C341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F028B-447D-8B70-1AC1-28AF0E31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7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64E7E-E201-DA9F-3200-2CA2C83D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E91DC-5317-E591-AAAC-34D94C86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A89C4C-6E8D-70B6-D296-0F0B526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51473-DBD5-1B49-8FBE-A3C6C6F3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43C85-F313-8AC4-0361-FDAF2499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D9496-7BAF-2559-7E8F-9066C5E3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5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8F765-C669-AFF3-3843-8915E896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9A80E1-C4A0-6879-ABD2-6A18FBF4C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3A22B-7DF0-9795-2250-1FF2818A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12E8A-2ABF-8D86-790C-3F592112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EC57D-802A-9C6D-CA50-F0F8D590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C0B2B-9AAF-B77C-9272-1DF7E67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D8E690-A1FF-6282-7CC4-B63181E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DDC25-EE89-26AC-E78B-8D66AC5C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9D149-1A98-D1F7-EBBA-EB141D5E2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E6E8-BE04-49EB-B491-8A351A82A8B7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74FD-F52C-E54C-EB7A-30DF5A9C7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FB6D5-09A6-316A-BD2B-C30B04BFB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68A44-42A8-4327-B5E9-74A268176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96F3B6-BE3D-0644-B675-A0ADE08A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8" y="39149"/>
            <a:ext cx="4684121" cy="3747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8033CF-DA57-91AD-9138-C4D5741A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367" y="10733"/>
            <a:ext cx="4684121" cy="37472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1D0C56-09AA-74A5-CE45-E399539A4DB5}"/>
              </a:ext>
            </a:extLst>
          </p:cNvPr>
          <p:cNvSpPr txBox="1"/>
          <p:nvPr/>
        </p:nvSpPr>
        <p:spPr>
          <a:xfrm>
            <a:off x="1813133" y="19156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E35CA9-5385-C758-562E-174E101426B0}"/>
              </a:ext>
            </a:extLst>
          </p:cNvPr>
          <p:cNvSpPr txBox="1"/>
          <p:nvPr/>
        </p:nvSpPr>
        <p:spPr>
          <a:xfrm>
            <a:off x="1801103" y="214340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BB6C91-DBEE-F4DE-E885-A0BC669BD795}"/>
              </a:ext>
            </a:extLst>
          </p:cNvPr>
          <p:cNvSpPr txBox="1"/>
          <p:nvPr/>
        </p:nvSpPr>
        <p:spPr>
          <a:xfrm>
            <a:off x="1775033" y="127309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D9E65F-AC82-D197-42E5-BAB6720CFB6E}"/>
              </a:ext>
            </a:extLst>
          </p:cNvPr>
          <p:cNvSpPr txBox="1"/>
          <p:nvPr/>
        </p:nvSpPr>
        <p:spPr>
          <a:xfrm>
            <a:off x="1841136" y="1412270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16728E-54B1-9973-EE39-253FBE1F9610}"/>
              </a:ext>
            </a:extLst>
          </p:cNvPr>
          <p:cNvSpPr txBox="1"/>
          <p:nvPr/>
        </p:nvSpPr>
        <p:spPr>
          <a:xfrm>
            <a:off x="1847828" y="15197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D624F0-4E81-E76D-1C61-46B300F9F756}"/>
              </a:ext>
            </a:extLst>
          </p:cNvPr>
          <p:cNvSpPr txBox="1"/>
          <p:nvPr/>
        </p:nvSpPr>
        <p:spPr>
          <a:xfrm>
            <a:off x="3794646" y="1436028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55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3E7DF-485A-C1E0-DDCE-936E29A6B305}"/>
              </a:ext>
            </a:extLst>
          </p:cNvPr>
          <p:cNvSpPr txBox="1"/>
          <p:nvPr/>
        </p:nvSpPr>
        <p:spPr>
          <a:xfrm>
            <a:off x="1827185" y="16303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A4CAB3-D69C-9659-7182-AF36D5307339}"/>
              </a:ext>
            </a:extLst>
          </p:cNvPr>
          <p:cNvSpPr txBox="1"/>
          <p:nvPr/>
        </p:nvSpPr>
        <p:spPr>
          <a:xfrm>
            <a:off x="1827185" y="180466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084992E-A1F4-5B97-39BD-037DF48C2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092" y="3822191"/>
            <a:ext cx="3723037" cy="29784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FA98C2-7ABF-2206-A746-11BBF53FAEAC}"/>
              </a:ext>
            </a:extLst>
          </p:cNvPr>
          <p:cNvSpPr txBox="1"/>
          <p:nvPr/>
        </p:nvSpPr>
        <p:spPr>
          <a:xfrm>
            <a:off x="7053436" y="18971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92CDE9-447C-B059-8361-DC073020CAA4}"/>
              </a:ext>
            </a:extLst>
          </p:cNvPr>
          <p:cNvSpPr txBox="1"/>
          <p:nvPr/>
        </p:nvSpPr>
        <p:spPr>
          <a:xfrm>
            <a:off x="7024574" y="20799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9DE988-A45C-F247-D912-27A618C601CB}"/>
              </a:ext>
            </a:extLst>
          </p:cNvPr>
          <p:cNvSpPr txBox="1"/>
          <p:nvPr/>
        </p:nvSpPr>
        <p:spPr>
          <a:xfrm>
            <a:off x="7018059" y="124131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19B33B-8B7A-6A17-B145-E7D162AE93E5}"/>
              </a:ext>
            </a:extLst>
          </p:cNvPr>
          <p:cNvSpPr txBox="1"/>
          <p:nvPr/>
        </p:nvSpPr>
        <p:spPr>
          <a:xfrm>
            <a:off x="7062103" y="1351098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46F6E-515C-68D1-A2F0-EFDAD6960910}"/>
              </a:ext>
            </a:extLst>
          </p:cNvPr>
          <p:cNvSpPr txBox="1"/>
          <p:nvPr/>
        </p:nvSpPr>
        <p:spPr>
          <a:xfrm>
            <a:off x="7062103" y="148638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C3D39C-1518-54D0-C7EF-25CB6FB7852D}"/>
              </a:ext>
            </a:extLst>
          </p:cNvPr>
          <p:cNvSpPr txBox="1"/>
          <p:nvPr/>
        </p:nvSpPr>
        <p:spPr>
          <a:xfrm>
            <a:off x="7056111" y="16303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9866C7-6553-2BDF-2459-EC41F2CD3121}"/>
              </a:ext>
            </a:extLst>
          </p:cNvPr>
          <p:cNvSpPr txBox="1"/>
          <p:nvPr/>
        </p:nvSpPr>
        <p:spPr>
          <a:xfrm>
            <a:off x="7050119" y="180466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2015EE-CF63-0565-39AA-0B1B99046B9A}"/>
              </a:ext>
            </a:extLst>
          </p:cNvPr>
          <p:cNvSpPr txBox="1"/>
          <p:nvPr/>
        </p:nvSpPr>
        <p:spPr>
          <a:xfrm>
            <a:off x="2540355" y="52861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738639-3742-B3C9-213B-FF7A576A37A4}"/>
              </a:ext>
            </a:extLst>
          </p:cNvPr>
          <p:cNvSpPr txBox="1"/>
          <p:nvPr/>
        </p:nvSpPr>
        <p:spPr>
          <a:xfrm>
            <a:off x="2526214" y="543900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65EFFF-3BC3-59D3-A0D7-AADCCB58E70C}"/>
              </a:ext>
            </a:extLst>
          </p:cNvPr>
          <p:cNvSpPr txBox="1"/>
          <p:nvPr/>
        </p:nvSpPr>
        <p:spPr>
          <a:xfrm>
            <a:off x="2514395" y="477971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7309DD-A62B-A707-F802-21B9D1B5154F}"/>
              </a:ext>
            </a:extLst>
          </p:cNvPr>
          <p:cNvSpPr txBox="1"/>
          <p:nvPr/>
        </p:nvSpPr>
        <p:spPr>
          <a:xfrm>
            <a:off x="2568637" y="4857118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1618D7-C54A-4AF7-1C71-98C322A2F2ED}"/>
              </a:ext>
            </a:extLst>
          </p:cNvPr>
          <p:cNvSpPr txBox="1"/>
          <p:nvPr/>
        </p:nvSpPr>
        <p:spPr>
          <a:xfrm>
            <a:off x="2571319" y="49485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4BB271-B3D0-8BB3-0C75-45FDB469F844}"/>
              </a:ext>
            </a:extLst>
          </p:cNvPr>
          <p:cNvSpPr txBox="1"/>
          <p:nvPr/>
        </p:nvSpPr>
        <p:spPr>
          <a:xfrm>
            <a:off x="2568637" y="504963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33ECE2B-9DCA-5B0D-A302-C5739BBC974C}"/>
              </a:ext>
            </a:extLst>
          </p:cNvPr>
          <p:cNvSpPr txBox="1"/>
          <p:nvPr/>
        </p:nvSpPr>
        <p:spPr>
          <a:xfrm>
            <a:off x="2554496" y="51727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CCD577-11BC-4F10-93A6-A30B6B2701B8}"/>
              </a:ext>
            </a:extLst>
          </p:cNvPr>
          <p:cNvSpPr txBox="1"/>
          <p:nvPr/>
        </p:nvSpPr>
        <p:spPr>
          <a:xfrm>
            <a:off x="4212870" y="517544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37 </a:t>
            </a:r>
            <a:r>
              <a:rPr lang="en-US" altLang="zh-CN" sz="10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BB8A6B-C9FE-C0F4-029B-E85C1EF0154A}"/>
              </a:ext>
            </a:extLst>
          </p:cNvPr>
          <p:cNvSpPr txBox="1"/>
          <p:nvPr/>
        </p:nvSpPr>
        <p:spPr>
          <a:xfrm>
            <a:off x="1838512" y="422036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GAPDH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24BD2F-EAB9-FC9B-B068-E5CFD73B97DD}"/>
              </a:ext>
            </a:extLst>
          </p:cNvPr>
          <p:cNvSpPr txBox="1"/>
          <p:nvPr/>
        </p:nvSpPr>
        <p:spPr>
          <a:xfrm>
            <a:off x="6138814" y="23258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SMAD3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0FF2A7-E8B7-C725-16DC-156F48124D7D}"/>
              </a:ext>
            </a:extLst>
          </p:cNvPr>
          <p:cNvSpPr txBox="1"/>
          <p:nvPr/>
        </p:nvSpPr>
        <p:spPr>
          <a:xfrm>
            <a:off x="921787" y="47880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P-SMAD3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899CBE-CC73-412D-8966-8BBB13DEDD58}"/>
              </a:ext>
            </a:extLst>
          </p:cNvPr>
          <p:cNvSpPr txBox="1"/>
          <p:nvPr/>
        </p:nvSpPr>
        <p:spPr>
          <a:xfrm>
            <a:off x="9055748" y="1381493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55 </a:t>
            </a:r>
            <a:r>
              <a:rPr lang="en-US" altLang="zh-CN" sz="14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86C5D0-4E84-23CA-5588-AC935B17E3C3}"/>
              </a:ext>
            </a:extLst>
          </p:cNvPr>
          <p:cNvSpPr txBox="1"/>
          <p:nvPr/>
        </p:nvSpPr>
        <p:spPr>
          <a:xfrm rot="18894292">
            <a:off x="2503586" y="709994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E1E1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Si-NC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A66B14-7327-2087-1BDA-50D24DFEB3A7}"/>
              </a:ext>
            </a:extLst>
          </p:cNvPr>
          <p:cNvSpPr txBox="1"/>
          <p:nvPr/>
        </p:nvSpPr>
        <p:spPr>
          <a:xfrm rot="18894292">
            <a:off x="3202116" y="745739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Si-EBI3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55945B-E57D-C991-C8E0-B3812723EA85}"/>
              </a:ext>
            </a:extLst>
          </p:cNvPr>
          <p:cNvSpPr txBox="1"/>
          <p:nvPr/>
        </p:nvSpPr>
        <p:spPr>
          <a:xfrm rot="18894292">
            <a:off x="7660377" y="629908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E1E1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Si-NC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14CA6A-5BB9-7FDB-85ED-95998ED055FB}"/>
              </a:ext>
            </a:extLst>
          </p:cNvPr>
          <p:cNvSpPr txBox="1"/>
          <p:nvPr/>
        </p:nvSpPr>
        <p:spPr>
          <a:xfrm rot="18894292">
            <a:off x="8358907" y="665653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Si-EBI3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7A14B8-D5AD-8861-391E-03858C7C2E14}"/>
              </a:ext>
            </a:extLst>
          </p:cNvPr>
          <p:cNvSpPr txBox="1"/>
          <p:nvPr/>
        </p:nvSpPr>
        <p:spPr>
          <a:xfrm rot="18894292">
            <a:off x="2990645" y="4168957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E1E1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Si-NC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548A7C-DA41-F4C1-F653-8A8F58F1D9A0}"/>
              </a:ext>
            </a:extLst>
          </p:cNvPr>
          <p:cNvSpPr txBox="1"/>
          <p:nvPr/>
        </p:nvSpPr>
        <p:spPr>
          <a:xfrm rot="18894292">
            <a:off x="3689175" y="4204702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Si-EBI3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76FA1D-98C5-440E-9A25-70BC5DDF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20" y="779721"/>
            <a:ext cx="5661838" cy="4529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FE347E-85F3-0757-52A9-6E7657A4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8" y="774134"/>
            <a:ext cx="5661838" cy="45294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4FE26C-F265-D0F3-4AE3-B98636B342D4}"/>
              </a:ext>
            </a:extLst>
          </p:cNvPr>
          <p:cNvSpPr txBox="1"/>
          <p:nvPr/>
        </p:nvSpPr>
        <p:spPr>
          <a:xfrm>
            <a:off x="2188158" y="34862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004033-22FE-39D1-4878-FA5AE87A22B7}"/>
              </a:ext>
            </a:extLst>
          </p:cNvPr>
          <p:cNvSpPr txBox="1"/>
          <p:nvPr/>
        </p:nvSpPr>
        <p:spPr>
          <a:xfrm>
            <a:off x="2124038" y="226799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DDE5D1-3284-F083-6C00-99E777F465C4}"/>
              </a:ext>
            </a:extLst>
          </p:cNvPr>
          <p:cNvSpPr txBox="1"/>
          <p:nvPr/>
        </p:nvSpPr>
        <p:spPr>
          <a:xfrm>
            <a:off x="2182840" y="2434782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93C27-E98D-CC5C-1646-0099366BDBB2}"/>
              </a:ext>
            </a:extLst>
          </p:cNvPr>
          <p:cNvSpPr txBox="1"/>
          <p:nvPr/>
        </p:nvSpPr>
        <p:spPr>
          <a:xfrm>
            <a:off x="2206885" y="25954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212F2A-384D-5E12-676F-DC2ABDD50499}"/>
              </a:ext>
            </a:extLst>
          </p:cNvPr>
          <p:cNvSpPr txBox="1"/>
          <p:nvPr/>
        </p:nvSpPr>
        <p:spPr>
          <a:xfrm>
            <a:off x="2214619" y="300238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0957DB-EBBD-B19B-E06A-87478D7E52E0}"/>
              </a:ext>
            </a:extLst>
          </p:cNvPr>
          <p:cNvSpPr txBox="1"/>
          <p:nvPr/>
        </p:nvSpPr>
        <p:spPr>
          <a:xfrm>
            <a:off x="2210752" y="31254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F69530-CD11-1680-16E2-6E75D2D14F16}"/>
              </a:ext>
            </a:extLst>
          </p:cNvPr>
          <p:cNvSpPr txBox="1"/>
          <p:nvPr/>
        </p:nvSpPr>
        <p:spPr>
          <a:xfrm>
            <a:off x="8174499" y="312549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2C2B5D-44FC-5264-B2D1-48D6BDE59EF5}"/>
              </a:ext>
            </a:extLst>
          </p:cNvPr>
          <p:cNvSpPr txBox="1"/>
          <p:nvPr/>
        </p:nvSpPr>
        <p:spPr>
          <a:xfrm>
            <a:off x="8174499" y="348032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C10C9-31CF-6BCA-E538-D0F2EC5487FC}"/>
              </a:ext>
            </a:extLst>
          </p:cNvPr>
          <p:cNvSpPr txBox="1"/>
          <p:nvPr/>
        </p:nvSpPr>
        <p:spPr>
          <a:xfrm>
            <a:off x="8088402" y="225712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7B194A-33C5-A957-A967-7180FA12F5EC}"/>
              </a:ext>
            </a:extLst>
          </p:cNvPr>
          <p:cNvSpPr txBox="1"/>
          <p:nvPr/>
        </p:nvSpPr>
        <p:spPr>
          <a:xfrm>
            <a:off x="8115310" y="2428772"/>
            <a:ext cx="37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3A036D-F028-C490-66A8-9BA7763374E5}"/>
              </a:ext>
            </a:extLst>
          </p:cNvPr>
          <p:cNvSpPr txBox="1"/>
          <p:nvPr/>
        </p:nvSpPr>
        <p:spPr>
          <a:xfrm>
            <a:off x="8147089" y="25578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B2F2FB-200E-9992-D39C-F63031948F99}"/>
              </a:ext>
            </a:extLst>
          </p:cNvPr>
          <p:cNvSpPr txBox="1"/>
          <p:nvPr/>
        </p:nvSpPr>
        <p:spPr>
          <a:xfrm>
            <a:off x="8174499" y="272706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D02BEB-670D-5592-4E7F-BBC355502536}"/>
              </a:ext>
            </a:extLst>
          </p:cNvPr>
          <p:cNvSpPr txBox="1"/>
          <p:nvPr/>
        </p:nvSpPr>
        <p:spPr>
          <a:xfrm>
            <a:off x="8174499" y="294808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E5EA39-039A-1F2C-D287-9D30F45ADC5D}"/>
              </a:ext>
            </a:extLst>
          </p:cNvPr>
          <p:cNvSpPr txBox="1"/>
          <p:nvPr/>
        </p:nvSpPr>
        <p:spPr>
          <a:xfrm>
            <a:off x="4465256" y="213020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94 </a:t>
            </a:r>
            <a:r>
              <a:rPr lang="en-US" altLang="zh-CN" sz="10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95ACB4-E4B7-B69F-CEE5-5002755C208C}"/>
              </a:ext>
            </a:extLst>
          </p:cNvPr>
          <p:cNvSpPr txBox="1"/>
          <p:nvPr/>
        </p:nvSpPr>
        <p:spPr>
          <a:xfrm>
            <a:off x="10454182" y="214590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94 </a:t>
            </a:r>
            <a:r>
              <a:rPr lang="en-US" altLang="zh-CN" sz="1000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kDa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25A107-58AD-8144-0C19-652F81C12556}"/>
              </a:ext>
            </a:extLst>
          </p:cNvPr>
          <p:cNvSpPr txBox="1"/>
          <p:nvPr/>
        </p:nvSpPr>
        <p:spPr>
          <a:xfrm>
            <a:off x="2210752" y="275616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6AEF48-4788-9942-E5E2-159D8A9BC2A2}"/>
              </a:ext>
            </a:extLst>
          </p:cNvPr>
          <p:cNvSpPr txBox="1"/>
          <p:nvPr/>
        </p:nvSpPr>
        <p:spPr>
          <a:xfrm>
            <a:off x="950141" y="974990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P-STAT6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41EBBE-3DDA-DBEB-EE54-8A3FD639DC00}"/>
              </a:ext>
            </a:extLst>
          </p:cNvPr>
          <p:cNvSpPr txBox="1"/>
          <p:nvPr/>
        </p:nvSpPr>
        <p:spPr>
          <a:xfrm>
            <a:off x="6854190" y="964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7494FA-21B3-65A8-E87B-7F24944958AC}"/>
              </a:ext>
            </a:extLst>
          </p:cNvPr>
          <p:cNvSpPr txBox="1"/>
          <p:nvPr/>
        </p:nvSpPr>
        <p:spPr>
          <a:xfrm rot="18894292">
            <a:off x="2910016" y="1608702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E1E1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Si-NC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D411E9-6B13-428C-D997-66553764175B}"/>
              </a:ext>
            </a:extLst>
          </p:cNvPr>
          <p:cNvSpPr txBox="1"/>
          <p:nvPr/>
        </p:nvSpPr>
        <p:spPr>
          <a:xfrm rot="18894292">
            <a:off x="3608546" y="1644447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Si-EBI3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0A6064-9A4D-EFFC-4CF0-10B501917CC9}"/>
              </a:ext>
            </a:extLst>
          </p:cNvPr>
          <p:cNvSpPr txBox="1"/>
          <p:nvPr/>
        </p:nvSpPr>
        <p:spPr>
          <a:xfrm rot="18894292">
            <a:off x="8987509" y="1542799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E1E1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Si-NC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322B3-BE06-3AF4-9FCF-3C5AD994B8E0}"/>
              </a:ext>
            </a:extLst>
          </p:cNvPr>
          <p:cNvSpPr txBox="1"/>
          <p:nvPr/>
        </p:nvSpPr>
        <p:spPr>
          <a:xfrm rot="18894292">
            <a:off x="9686039" y="1578544"/>
            <a:ext cx="8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Si-EBI3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Century Gothic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</dc:creator>
  <cp:lastModifiedBy>Ada</cp:lastModifiedBy>
  <cp:revision>1</cp:revision>
  <dcterms:created xsi:type="dcterms:W3CDTF">2024-09-22T08:44:05Z</dcterms:created>
  <dcterms:modified xsi:type="dcterms:W3CDTF">2024-09-22T09:09:01Z</dcterms:modified>
</cp:coreProperties>
</file>