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F8E33-44F7-41B6-83AE-09939986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2A08E-349C-4CE0-B452-0C8A7FB3C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2B476-07BA-4025-86F8-CE135C3E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41660-F9AC-455F-B990-9082235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203EF-264C-401B-A028-8268320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0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A0DF-7C3C-4B82-A831-777CBA93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E219B-13E9-4457-88B6-EE6C2CC24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17F47-FD2F-4088-9A98-825DA25E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E289-D4C1-4F90-8139-D61EB1B9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03464-4DD5-4F17-B674-D7630E0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4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76B7A2-FB5A-41F4-B10F-5EED616CA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4F94F-2936-498F-B36E-9E8CDDD3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BE365-357C-4A46-8151-04142B94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A132C-06E1-45C9-A71C-B7B49FED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CAC9A-0AE6-43A2-ADD5-1F187B09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8162D-C7A6-48CC-B04F-6C03D105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9DF62-404C-4ACE-A27D-A1529F6E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78912-0FA0-468E-A21E-0BCE896D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E3929-F946-43FB-842F-33566EBC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8152E-32C3-4745-94A7-9BC5BF2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2518B-3963-4A00-B7D1-EB944AD5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5FA3A-561E-4CF4-B553-7F00E673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434FC-E0B8-4B81-B802-22340872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42864-17AE-4E9F-9349-9A1E9A15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B8703-D69E-468C-82BB-317F3CE6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4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33B7-C016-4005-B139-5CF1D5CA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7C78B-468C-47C3-9D06-3A631724F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6E9B5-2316-424F-90A7-986CB3567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5862D-37D7-4166-9C66-1A29D29B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6A8FF-24A9-4315-A87B-A9FA857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07AA0-95DC-43A4-BB6D-6A689CC4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71AB-86D3-40D4-B59A-D902A3D0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8033E-91E1-4230-A507-C056CB85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FC18A-5E01-4B0A-9008-4D8C633A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1C8048-877B-4461-AE06-DB82E41C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7E7E43-26C7-4FFB-BFD1-7F228B74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CA04EF-0290-4BEC-8438-06089C3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9F65CE-722D-4913-813F-28AB4665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DBB64-C1D0-4181-89B7-14E6DD4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DAAF2-7D8F-41EC-A194-3294CA3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2BB76F-B00D-4180-8CA7-D158C7BA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E402B8-8FD9-40A1-9271-DED3B959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18A4A8-5AC7-4C64-9726-6C28149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C9221-75D3-43DC-9851-977979CC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E5AFD-03E5-4B62-9181-07B1C073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1D85F-7471-4956-86E2-27FEDE6A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5362-627E-413F-95C9-B195EBA4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EA320-BA00-4526-9E18-2256642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D3959-07AF-4D56-A95F-6CE3C51C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AD629-F01F-41B9-A45D-832C292E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08ED0-DE1C-44B4-81BF-68285630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FB7EB-0321-4985-BA63-D1FAE23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F358-D0BF-42BA-A5ED-62CA2023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0E3892-1545-4457-AF8A-360E0DFE5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10135-4581-4B2F-8D05-EECBC9CD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BA499-C928-43AC-8331-930DBA50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6E693-BAFC-47EC-8BB8-102283E6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BC735-51D6-4DF0-B8E1-AA7BF550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8ED53-8D36-41C8-B21E-9DDEFB33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1C156-3987-4DB6-8D06-F332EAD5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A54C3-1C95-4099-A996-E910F5E2D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CEF6-FEB2-4012-ABE3-990E8E98B2C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6690F-C8D1-4B74-865D-E61E0F36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CF816-6641-4687-85B3-BE44B1B9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C0E00-09AA-494D-80FD-2F4F66AA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7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4622842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C4C994B-7689-4682-B848-C52298AA74CA}"/>
              </a:ext>
            </a:extLst>
          </p:cNvPr>
          <p:cNvSpPr txBox="1"/>
          <p:nvPr/>
        </p:nvSpPr>
        <p:spPr>
          <a:xfrm>
            <a:off x="4341691" y="29088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143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4622842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FECE5-B8A7-4400-A465-271A47B832C1}"/>
              </a:ext>
            </a:extLst>
          </p:cNvPr>
          <p:cNvSpPr txBox="1"/>
          <p:nvPr/>
        </p:nvSpPr>
        <p:spPr>
          <a:xfrm>
            <a:off x="4341691" y="29088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2C78814-97C7-45D3-9C9A-A356923A5EF7}"/>
              </a:ext>
            </a:extLst>
          </p:cNvPr>
          <p:cNvCxnSpPr/>
          <p:nvPr/>
        </p:nvCxnSpPr>
        <p:spPr>
          <a:xfrm>
            <a:off x="4622842" y="1380805"/>
            <a:ext cx="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E1E17C3-B15C-4A69-B084-670A63DAA389}"/>
              </a:ext>
            </a:extLst>
          </p:cNvPr>
          <p:cNvSpPr txBox="1"/>
          <p:nvPr/>
        </p:nvSpPr>
        <p:spPr>
          <a:xfrm>
            <a:off x="4341691" y="8898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75DAE1-6E68-408E-A367-77188D7E9DE2}"/>
              </a:ext>
            </a:extLst>
          </p:cNvPr>
          <p:cNvSpPr txBox="1"/>
          <p:nvPr/>
        </p:nvSpPr>
        <p:spPr>
          <a:xfrm>
            <a:off x="1477841" y="9514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j = </a:t>
            </a:r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 j &gt;= 0; j--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837CB8-F608-4E02-8F38-F17F45403AC5}"/>
              </a:ext>
            </a:extLst>
          </p:cNvPr>
          <p:cNvSpPr txBox="1"/>
          <p:nvPr/>
        </p:nvSpPr>
        <p:spPr>
          <a:xfrm>
            <a:off x="3066576" y="397615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sum = 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 = 0</a:t>
            </a:r>
            <a:r>
              <a:rPr lang="zh-CN" altLang="en-US" dirty="0">
                <a:solidFill>
                  <a:srgbClr val="FF0000"/>
                </a:solidFill>
              </a:rPr>
              <a:t>，内层循环结束</a:t>
            </a:r>
          </a:p>
        </p:txBody>
      </p:sp>
    </p:spTree>
    <p:extLst>
      <p:ext uri="{BB962C8B-B14F-4D97-AF65-F5344CB8AC3E}">
        <p14:creationId xmlns:p14="http://schemas.microsoft.com/office/powerpoint/2010/main" val="424291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5371545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FECE5-B8A7-4400-A465-271A47B832C1}"/>
              </a:ext>
            </a:extLst>
          </p:cNvPr>
          <p:cNvSpPr txBox="1"/>
          <p:nvPr/>
        </p:nvSpPr>
        <p:spPr>
          <a:xfrm>
            <a:off x="5085910" y="2902758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270CB-D644-4568-9D2C-5FD8A1F45FB1}"/>
              </a:ext>
            </a:extLst>
          </p:cNvPr>
          <p:cNvSpPr txBox="1"/>
          <p:nvPr/>
        </p:nvSpPr>
        <p:spPr>
          <a:xfrm>
            <a:off x="1477841" y="9514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j = </a:t>
            </a:r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 j &gt;= 0; j--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954AC69-5560-4B15-A538-E391228F88C3}"/>
              </a:ext>
            </a:extLst>
          </p:cNvPr>
          <p:cNvCxnSpPr/>
          <p:nvPr/>
        </p:nvCxnSpPr>
        <p:spPr>
          <a:xfrm>
            <a:off x="5367061" y="1380805"/>
            <a:ext cx="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B0C87BA-56D0-46C7-9630-2263E0081064}"/>
              </a:ext>
            </a:extLst>
          </p:cNvPr>
          <p:cNvSpPr txBox="1"/>
          <p:nvPr/>
        </p:nvSpPr>
        <p:spPr>
          <a:xfrm>
            <a:off x="5085910" y="8898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6D289A-CCF5-46F5-9756-AED274867EA8}"/>
              </a:ext>
            </a:extLst>
          </p:cNvPr>
          <p:cNvSpPr txBox="1"/>
          <p:nvPr/>
        </p:nvSpPr>
        <p:spPr>
          <a:xfrm>
            <a:off x="3066576" y="397615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sum = 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count = 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 = 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5371545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FECE5-B8A7-4400-A465-271A47B832C1}"/>
              </a:ext>
            </a:extLst>
          </p:cNvPr>
          <p:cNvSpPr txBox="1"/>
          <p:nvPr/>
        </p:nvSpPr>
        <p:spPr>
          <a:xfrm>
            <a:off x="5085910" y="2902758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270CB-D644-4568-9D2C-5FD8A1F45FB1}"/>
              </a:ext>
            </a:extLst>
          </p:cNvPr>
          <p:cNvSpPr txBox="1"/>
          <p:nvPr/>
        </p:nvSpPr>
        <p:spPr>
          <a:xfrm>
            <a:off x="1477841" y="9514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j = </a:t>
            </a:r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 j &gt;= 0; j--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6D289A-CCF5-46F5-9756-AED274867EA8}"/>
              </a:ext>
            </a:extLst>
          </p:cNvPr>
          <p:cNvSpPr txBox="1"/>
          <p:nvPr/>
        </p:nvSpPr>
        <p:spPr>
          <a:xfrm>
            <a:off x="3066576" y="3976158"/>
            <a:ext cx="69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sum = 1 + 1 = 2 = k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count = count + 1 = 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 = 0</a:t>
            </a:r>
            <a:r>
              <a:rPr lang="zh-CN" altLang="en-US" dirty="0">
                <a:solidFill>
                  <a:srgbClr val="FF0000"/>
                </a:solidFill>
              </a:rPr>
              <a:t>，内层循环结束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1057FDA-15ED-47D3-8FBD-4BCCD547DDC0}"/>
              </a:ext>
            </a:extLst>
          </p:cNvPr>
          <p:cNvCxnSpPr/>
          <p:nvPr/>
        </p:nvCxnSpPr>
        <p:spPr>
          <a:xfrm>
            <a:off x="4622842" y="1380805"/>
            <a:ext cx="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9178F0-596D-4D56-AD39-20E04F1061B5}"/>
              </a:ext>
            </a:extLst>
          </p:cNvPr>
          <p:cNvSpPr txBox="1"/>
          <p:nvPr/>
        </p:nvSpPr>
        <p:spPr>
          <a:xfrm>
            <a:off x="4341691" y="8898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0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194DF9-7431-48F3-A29D-7F0959BEE7B4}"/>
              </a:ext>
            </a:extLst>
          </p:cNvPr>
          <p:cNvSpPr/>
          <p:nvPr/>
        </p:nvSpPr>
        <p:spPr>
          <a:xfrm>
            <a:off x="4196980" y="1737863"/>
            <a:ext cx="1562848" cy="8162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18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6096000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FECE5-B8A7-4400-A465-271A47B832C1}"/>
              </a:ext>
            </a:extLst>
          </p:cNvPr>
          <p:cNvSpPr txBox="1"/>
          <p:nvPr/>
        </p:nvSpPr>
        <p:spPr>
          <a:xfrm>
            <a:off x="5830129" y="29088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BEFC-AF50-44A5-9C06-8AA70DA6B6A7}"/>
              </a:ext>
            </a:extLst>
          </p:cNvPr>
          <p:cNvSpPr txBox="1"/>
          <p:nvPr/>
        </p:nvSpPr>
        <p:spPr>
          <a:xfrm>
            <a:off x="1477841" y="9514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j = </a:t>
            </a:r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 j &gt;= 0; j--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CB43ED-07C3-4F0D-9495-9DCB64819E73}"/>
              </a:ext>
            </a:extLst>
          </p:cNvPr>
          <p:cNvSpPr txBox="1"/>
          <p:nvPr/>
        </p:nvSpPr>
        <p:spPr>
          <a:xfrm>
            <a:off x="3066576" y="397615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sum = 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count = 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 =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EAA805-1BBD-40C8-870F-7A5D613757C7}"/>
              </a:ext>
            </a:extLst>
          </p:cNvPr>
          <p:cNvCxnSpPr/>
          <p:nvPr/>
        </p:nvCxnSpPr>
        <p:spPr>
          <a:xfrm>
            <a:off x="6111280" y="1392800"/>
            <a:ext cx="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932F1-F860-45B7-827F-23F6B91FD214}"/>
              </a:ext>
            </a:extLst>
          </p:cNvPr>
          <p:cNvSpPr txBox="1"/>
          <p:nvPr/>
        </p:nvSpPr>
        <p:spPr>
          <a:xfrm>
            <a:off x="5830129" y="90184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1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6096000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FECE5-B8A7-4400-A465-271A47B832C1}"/>
              </a:ext>
            </a:extLst>
          </p:cNvPr>
          <p:cNvSpPr txBox="1"/>
          <p:nvPr/>
        </p:nvSpPr>
        <p:spPr>
          <a:xfrm>
            <a:off x="5830129" y="29088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BEFC-AF50-44A5-9C06-8AA70DA6B6A7}"/>
              </a:ext>
            </a:extLst>
          </p:cNvPr>
          <p:cNvSpPr txBox="1"/>
          <p:nvPr/>
        </p:nvSpPr>
        <p:spPr>
          <a:xfrm>
            <a:off x="1477841" y="9514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j = </a:t>
            </a:r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 j &gt;= 0; j--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7949D9-677B-4A4E-A7FA-7174FE1D45DF}"/>
              </a:ext>
            </a:extLst>
          </p:cNvPr>
          <p:cNvCxnSpPr/>
          <p:nvPr/>
        </p:nvCxnSpPr>
        <p:spPr>
          <a:xfrm>
            <a:off x="5367061" y="1380805"/>
            <a:ext cx="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ECF1804-C2A1-4D0C-B60F-2560A908A39F}"/>
              </a:ext>
            </a:extLst>
          </p:cNvPr>
          <p:cNvSpPr txBox="1"/>
          <p:nvPr/>
        </p:nvSpPr>
        <p:spPr>
          <a:xfrm>
            <a:off x="5085910" y="8898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ED14CB-EC61-4A3F-984C-975473E6F62D}"/>
              </a:ext>
            </a:extLst>
          </p:cNvPr>
          <p:cNvSpPr txBox="1"/>
          <p:nvPr/>
        </p:nvSpPr>
        <p:spPr>
          <a:xfrm>
            <a:off x="3066576" y="3976158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sum = 1 + 1 = 2 = k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count = count + 1 = 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 = 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839C2C-4BE8-4D9B-ADDE-67912752B1D2}"/>
              </a:ext>
            </a:extLst>
          </p:cNvPr>
          <p:cNvSpPr/>
          <p:nvPr/>
        </p:nvSpPr>
        <p:spPr>
          <a:xfrm>
            <a:off x="4967978" y="1750137"/>
            <a:ext cx="1562848" cy="8162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60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FE9EFB-55D7-4AF7-9930-7BBA33C55EF8}"/>
              </a:ext>
            </a:extLst>
          </p:cNvPr>
          <p:cNvSpPr/>
          <p:nvPr/>
        </p:nvSpPr>
        <p:spPr>
          <a:xfrm>
            <a:off x="4341691" y="1865622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A6F8-4F94-49D4-95C6-38D933B42E3C}"/>
              </a:ext>
            </a:extLst>
          </p:cNvPr>
          <p:cNvSpPr/>
          <p:nvPr/>
        </p:nvSpPr>
        <p:spPr>
          <a:xfrm>
            <a:off x="5085910" y="1871759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2BC058-6681-4AC8-B15F-E0513A6C07ED}"/>
              </a:ext>
            </a:extLst>
          </p:cNvPr>
          <p:cNvSpPr/>
          <p:nvPr/>
        </p:nvSpPr>
        <p:spPr>
          <a:xfrm>
            <a:off x="5830129" y="1865622"/>
            <a:ext cx="562303" cy="5523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A4A7B-6427-47B1-ABE0-779AE284D5F1}"/>
              </a:ext>
            </a:extLst>
          </p:cNvPr>
          <p:cNvSpPr txBox="1"/>
          <p:nvPr/>
        </p:nvSpPr>
        <p:spPr>
          <a:xfrm>
            <a:off x="6891752" y="195711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D4FB-A3EE-4533-8356-B21FFD421312}"/>
              </a:ext>
            </a:extLst>
          </p:cNvPr>
          <p:cNvSpPr txBox="1"/>
          <p:nvPr/>
        </p:nvSpPr>
        <p:spPr>
          <a:xfrm>
            <a:off x="3154372" y="19571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AD0D0A-13B6-4A7C-BC60-C70E1E1BFCED}"/>
              </a:ext>
            </a:extLst>
          </p:cNvPr>
          <p:cNvSpPr txBox="1"/>
          <p:nvPr/>
        </p:nvSpPr>
        <p:spPr>
          <a:xfrm>
            <a:off x="2909112" y="290889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-US" altLang="zh-CN" dirty="0" err="1">
                <a:solidFill>
                  <a:schemeClr val="accent1"/>
                </a:solidFill>
              </a:rPr>
              <a:t>nums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45AA1D-CB41-49F5-8F3E-8868F8DD4BFD}"/>
              </a:ext>
            </a:extLst>
          </p:cNvPr>
          <p:cNvCxnSpPr/>
          <p:nvPr/>
        </p:nvCxnSpPr>
        <p:spPr>
          <a:xfrm flipV="1">
            <a:off x="6096000" y="2522271"/>
            <a:ext cx="0" cy="2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EFECE5-B8A7-4400-A465-271A47B832C1}"/>
              </a:ext>
            </a:extLst>
          </p:cNvPr>
          <p:cNvSpPr txBox="1"/>
          <p:nvPr/>
        </p:nvSpPr>
        <p:spPr>
          <a:xfrm>
            <a:off x="5830129" y="29088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BEFC-AF50-44A5-9C06-8AA70DA6B6A7}"/>
              </a:ext>
            </a:extLst>
          </p:cNvPr>
          <p:cNvSpPr txBox="1"/>
          <p:nvPr/>
        </p:nvSpPr>
        <p:spPr>
          <a:xfrm>
            <a:off x="1477841" y="95140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j = </a:t>
            </a:r>
            <a:r>
              <a:rPr lang="en-US" altLang="zh-C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zh-C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 j &gt;= 0; j--</a:t>
            </a:r>
            <a:endParaRPr lang="zh-CN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13972D-84EF-4D67-8492-734CBE353366}"/>
              </a:ext>
            </a:extLst>
          </p:cNvPr>
          <p:cNvSpPr txBox="1"/>
          <p:nvPr/>
        </p:nvSpPr>
        <p:spPr>
          <a:xfrm>
            <a:off x="3066576" y="3976158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sum = 1+ 1+ 1 = 3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count = 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 = 0</a:t>
            </a:r>
            <a:r>
              <a:rPr lang="zh-CN" altLang="en-US" dirty="0">
                <a:solidFill>
                  <a:srgbClr val="FF0000"/>
                </a:solidFill>
              </a:rPr>
              <a:t>，内存循环结束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150668-D2B5-4638-92AE-2D56369C58E6}"/>
              </a:ext>
            </a:extLst>
          </p:cNvPr>
          <p:cNvCxnSpPr/>
          <p:nvPr/>
        </p:nvCxnSpPr>
        <p:spPr>
          <a:xfrm>
            <a:off x="4622842" y="1380805"/>
            <a:ext cx="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70AEE3-3031-4D19-916F-093C929998D8}"/>
              </a:ext>
            </a:extLst>
          </p:cNvPr>
          <p:cNvSpPr txBox="1"/>
          <p:nvPr/>
        </p:nvSpPr>
        <p:spPr>
          <a:xfrm>
            <a:off x="4341691" y="8898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72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279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Cascadia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靖清</dc:creator>
  <cp:lastModifiedBy>林 靖清</cp:lastModifiedBy>
  <cp:revision>5</cp:revision>
  <dcterms:created xsi:type="dcterms:W3CDTF">2020-05-15T03:26:01Z</dcterms:created>
  <dcterms:modified xsi:type="dcterms:W3CDTF">2020-05-15T04:14:56Z</dcterms:modified>
</cp:coreProperties>
</file>