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https://mp.weixin.qq.com/s?__biz=MzAxNDEwNjk5OQ==&amp;mid=2650439088&amp;idx=1&amp;sn=ededb5fdd1c864de791a6e34c202bd56&amp;chksm=8396b5a8b4e13cbe82e1fd08d7dd83a2dd32ec9af8676b5c6b63d4c19545b5c387f2ce587f5c&amp;scene=21#wechat_redirect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https://blog.csdn.net/Taobaojishu/article/details/121173387?utm_medium=distribute.pc_relevant.none-task-blog-2~default~baidujs_baidulandingword~default-1.pc_relevant_paycolumn_v3&amp;spm=1001.2101.3001.4242.2&amp;utm_relevant_index=4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【</a:t>
            </a:r>
            <a:r>
              <a:rPr lang="en-US" altLang="zh-CN"/>
              <a:t>useSelector</a:t>
            </a:r>
            <a:r>
              <a:rPr lang="zh-CN" altLang="en-US"/>
              <a:t>性能优化】</a:t>
            </a:r>
            <a:endParaRPr lang="zh-CN" altLang="en-US"/>
          </a:p>
          <a:p>
            <a:r>
              <a:rPr lang="zh-CN" altLang="en-US"/>
              <a:t>只要state发生了变化，不管该组件是否依赖state，都会进行重新渲染。useSelector决定组件是否重新渲染之前，会进行一次引用对比：会和前一次函数返回的state对象进行一次引用对比(三等运算符)，因为每次调用函数的时候, 创建的对象都是一个全新对象，引用改变，所以每次只要store中的state发生了改变, 不管当前组件是否有依赖这个state组件都会进行重新渲染。</a:t>
            </a:r>
            <a:endParaRPr lang="zh-CN" altLang="en-US"/>
          </a:p>
          <a:p>
            <a:r>
              <a:rPr lang="zh-CN" altLang="en-US"/>
              <a:t>【好文——相等性比较】https://www.jianshu.com/p/d47ce6e39fbe</a:t>
            </a:r>
            <a:endParaRPr lang="zh-CN" altLang="en-US"/>
          </a:p>
          <a:p>
            <a:r>
              <a:rPr lang="zh-CN" altLang="en-US"/>
              <a:t>【Immutable】</a:t>
            </a:r>
            <a:endParaRPr lang="zh-CN" altLang="en-US"/>
          </a:p>
          <a:p>
            <a:r>
              <a:rPr lang="zh-CN" altLang="en-US"/>
              <a:t>用Immutable数据结构保存数据，可以利用之前的数据结构而不会造成内存的浪费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3535" y="57150"/>
            <a:ext cx="1410335" cy="523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博客前台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3535" y="3167380"/>
            <a:ext cx="1410335" cy="523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接口中台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535" y="4615180"/>
            <a:ext cx="1410335" cy="523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管理后台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34845" y="57150"/>
            <a:ext cx="101707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技术栈：react hooks、next框架、antd组件</a:t>
            </a:r>
            <a:endParaRPr lang="zh-CN" altLang="en-US"/>
          </a:p>
          <a:p>
            <a:r>
              <a:rPr lang="en-US" altLang="zh-CN"/>
              <a:t>next</a:t>
            </a:r>
            <a:r>
              <a:rPr lang="zh-CN" altLang="en-US"/>
              <a:t>框架，</a:t>
            </a:r>
            <a:r>
              <a:rPr lang="en-US" altLang="zh-CN"/>
              <a:t>SSR+SPA(CSR)</a:t>
            </a:r>
            <a:r>
              <a:rPr lang="zh-CN" altLang="en-US"/>
              <a:t>的结合，有利于</a:t>
            </a:r>
            <a:r>
              <a:rPr lang="en-US" altLang="zh-CN"/>
              <a:t>SEO</a:t>
            </a:r>
            <a:r>
              <a:rPr lang="zh-CN" altLang="en-US"/>
              <a:t>且减少服务端负载</a:t>
            </a:r>
            <a:endParaRPr lang="zh-CN" altLang="en-US"/>
          </a:p>
          <a:p>
            <a:r>
              <a:rPr lang="zh-CN" altLang="en-US"/>
              <a:t>【难点】：</a:t>
            </a:r>
            <a:r>
              <a:rPr lang="en-US" altLang="zh-CN"/>
              <a:t>next</a:t>
            </a:r>
            <a:r>
              <a:rPr lang="zh-CN" altLang="en-US"/>
              <a:t>渲染机制理解（</a:t>
            </a:r>
            <a:r>
              <a:rPr lang="en-US" altLang="zh-CN"/>
              <a:t>getInitialProps</a:t>
            </a:r>
            <a:r>
              <a:rPr lang="zh-CN" altLang="en-US"/>
              <a:t>执行），渲染优化，不是纯</a:t>
            </a:r>
            <a:r>
              <a:rPr lang="en-US" altLang="zh-CN"/>
              <a:t>SSR</a:t>
            </a:r>
            <a:endParaRPr lang="zh-CN" altLang="en-US"/>
          </a:p>
          <a:p>
            <a:r>
              <a:rPr lang="en-US" altLang="zh-CN"/>
              <a:t>pages</a:t>
            </a:r>
            <a:r>
              <a:rPr lang="zh-CN" altLang="en-US"/>
              <a:t>下有</a:t>
            </a:r>
            <a:r>
              <a:rPr lang="en-US" altLang="zh-CN"/>
              <a:t>index</a:t>
            </a:r>
            <a:r>
              <a:rPr lang="zh-CN" altLang="en-US"/>
              <a:t>、</a:t>
            </a:r>
            <a:r>
              <a:rPr lang="en-US" altLang="zh-CN"/>
              <a:t>list</a:t>
            </a:r>
            <a:r>
              <a:rPr lang="zh-CN" altLang="en-US"/>
              <a:t>、</a:t>
            </a:r>
            <a:r>
              <a:rPr lang="en-US" altLang="zh-CN"/>
              <a:t>detail</a:t>
            </a:r>
            <a:r>
              <a:rPr lang="zh-CN" altLang="en-US"/>
              <a:t>三个页面，相当于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react</a:t>
            </a:r>
            <a:r>
              <a:rPr lang="zh-CN" altLang="en-US"/>
              <a:t>组件，</a:t>
            </a:r>
            <a:r>
              <a:rPr lang="en-US" altLang="zh-CN"/>
              <a:t>list</a:t>
            </a:r>
            <a:r>
              <a:rPr lang="zh-CN" altLang="en-US"/>
              <a:t>和</a:t>
            </a:r>
            <a:r>
              <a:rPr lang="en-US" altLang="zh-CN"/>
              <a:t>detail</a:t>
            </a:r>
            <a:r>
              <a:rPr lang="zh-CN" altLang="en-US"/>
              <a:t>组件路由动态传参请求数据。页面通过路由切换</a:t>
            </a:r>
            <a:r>
              <a:rPr lang="en-US" altLang="zh-CN"/>
              <a:t>(</a:t>
            </a:r>
            <a:r>
              <a:rPr lang="zh-CN" altLang="en-US"/>
              <a:t>点击就会触发渲染</a:t>
            </a:r>
            <a:r>
              <a:rPr lang="en-US" altLang="zh-CN"/>
              <a:t>)</a:t>
            </a:r>
            <a:r>
              <a:rPr lang="zh-CN" altLang="en-US"/>
              <a:t>时启动客户端渲染，相当于</a:t>
            </a:r>
            <a:r>
              <a:rPr lang="en-US" altLang="zh-CN"/>
              <a:t>SPA</a:t>
            </a:r>
            <a:r>
              <a:rPr lang="zh-CN" altLang="en-US"/>
              <a:t>，</a:t>
            </a:r>
            <a:r>
              <a:rPr lang="en-US" altLang="zh-CN"/>
              <a:t>getInitialProps</a:t>
            </a:r>
            <a:r>
              <a:rPr lang="zh-CN" altLang="en-US"/>
              <a:t>在客户端执行，重新获取数据，启用</a:t>
            </a:r>
            <a:r>
              <a:rPr lang="en-US" altLang="zh-CN"/>
              <a:t>react diff</a:t>
            </a:r>
            <a:r>
              <a:rPr lang="zh-CN" altLang="en-US"/>
              <a:t>算法，对页面内容进行更新。不同页面组件时直接删除旧组件，首次渲染新页面组件。对于同一组件传入不同路由参数更新页面时，比如</a:t>
            </a:r>
            <a:r>
              <a:rPr lang="en-US" altLang="zh-CN"/>
              <a:t>list</a:t>
            </a:r>
            <a:r>
              <a:rPr lang="zh-CN" altLang="en-US"/>
              <a:t>，组件内部使用</a:t>
            </a:r>
            <a:r>
              <a:rPr lang="en-US" altLang="zh-CN"/>
              <a:t>useRef</a:t>
            </a:r>
            <a:r>
              <a:rPr lang="zh-CN" altLang="en-US"/>
              <a:t>保存路由参数，每次更新渲染时判断路由参数是否发生变化，若发生变化则用新数据更新</a:t>
            </a:r>
            <a:r>
              <a:rPr lang="en-US" altLang="zh-CN"/>
              <a:t>state</a:t>
            </a:r>
            <a:r>
              <a:rPr lang="zh-CN" altLang="en-US"/>
              <a:t>，页面刷新。当直接通过网址访问</a:t>
            </a:r>
            <a:r>
              <a:rPr lang="en-US" altLang="zh-CN"/>
              <a:t>/</a:t>
            </a:r>
            <a:r>
              <a:rPr lang="zh-CN" altLang="en-US"/>
              <a:t>页面刷新时启动服务端渲染，</a:t>
            </a:r>
            <a:r>
              <a:rPr lang="en-US" altLang="zh-CN">
                <a:sym typeface="+mn-ea"/>
              </a:rPr>
              <a:t>getInitialProps</a:t>
            </a:r>
            <a:r>
              <a:rPr lang="zh-CN" altLang="en-US">
                <a:sym typeface="+mn-ea"/>
              </a:rPr>
              <a:t>在服务端执行。</a:t>
            </a:r>
            <a:endParaRPr lang="zh-CN" altLang="en-US">
              <a:sym typeface="+mn-ea"/>
            </a:endParaRPr>
          </a:p>
          <a:p>
            <a:r>
              <a:rPr lang="zh-CN" altLang="en-US"/>
              <a:t>关键是</a:t>
            </a:r>
            <a:r>
              <a:rPr lang="en-US" altLang="zh-CN"/>
              <a:t>next</a:t>
            </a:r>
            <a:r>
              <a:rPr lang="zh-CN" altLang="en-US"/>
              <a:t>的</a:t>
            </a:r>
            <a:r>
              <a:rPr lang="en-US" altLang="zh-CN"/>
              <a:t>Link</a:t>
            </a:r>
            <a:r>
              <a:rPr lang="zh-CN" altLang="en-US"/>
              <a:t>有一个隐藏的</a:t>
            </a:r>
            <a:r>
              <a:rPr lang="en-US" altLang="zh-CN"/>
              <a:t>a</a:t>
            </a:r>
            <a:r>
              <a:rPr lang="zh-CN" altLang="en-US"/>
              <a:t>标签，可在传统导航和客户端导航中切换。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34845" y="3167380"/>
            <a:ext cx="9349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技术栈：</a:t>
            </a:r>
            <a:r>
              <a:rPr lang="en-US" altLang="zh-CN"/>
              <a:t>egg</a:t>
            </a:r>
            <a:r>
              <a:rPr lang="zh-CN" altLang="en-US"/>
              <a:t>框架、egg-mysql、egg-cors</a:t>
            </a:r>
            <a:endParaRPr lang="zh-CN" altLang="en-US"/>
          </a:p>
          <a:p>
            <a:r>
              <a:rPr lang="zh-CN" altLang="en-US"/>
              <a:t>【难点】利用中间件做</a:t>
            </a:r>
            <a:r>
              <a:rPr lang="zh-CN" altLang="en-US">
                <a:sym typeface="+mn-ea"/>
              </a:rPr>
              <a:t>登录鉴权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登录守卫，路由配置中加入鉴权，验证请求头中是否有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且是否过期，有则为登录态。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34845" y="4615180"/>
            <a:ext cx="91687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技术栈：</a:t>
            </a:r>
            <a:r>
              <a:rPr lang="en-US" altLang="zh-CN"/>
              <a:t>react hooks</a:t>
            </a:r>
            <a:r>
              <a:rPr lang="zh-CN" altLang="en-US"/>
              <a:t>、</a:t>
            </a:r>
            <a:r>
              <a:rPr lang="en-US" altLang="zh-CN"/>
              <a:t>antd</a:t>
            </a:r>
            <a:r>
              <a:rPr lang="zh-CN" altLang="en-US"/>
              <a:t>组件</a:t>
            </a:r>
            <a:endParaRPr lang="zh-CN" altLang="en-US"/>
          </a:p>
          <a:p>
            <a:r>
              <a:rPr lang="en-US" altLang="zh-CN"/>
              <a:t>SPA</a:t>
            </a:r>
            <a:r>
              <a:rPr lang="zh-CN" altLang="en-US"/>
              <a:t>应用</a:t>
            </a:r>
            <a:endParaRPr lang="zh-CN" altLang="en-US"/>
          </a:p>
          <a:p>
            <a:r>
              <a:rPr lang="zh-CN" altLang="en-US"/>
              <a:t>【难点】登录功能</a:t>
            </a:r>
            <a:endParaRPr lang="zh-CN" altLang="en-US"/>
          </a:p>
          <a:p>
            <a:r>
              <a:rPr lang="zh-CN" altLang="en-US"/>
              <a:t>登录验证成功后对服务器返回的</a:t>
            </a:r>
            <a:r>
              <a:rPr lang="en-US" altLang="zh-CN"/>
              <a:t>sessionID</a:t>
            </a:r>
            <a:r>
              <a:rPr lang="zh-CN" altLang="en-US"/>
              <a:t>存储在</a:t>
            </a:r>
            <a:r>
              <a:rPr lang="en-US" altLang="zh-CN"/>
              <a:t>localStorage</a:t>
            </a:r>
            <a:r>
              <a:rPr lang="zh-CN" altLang="en-US"/>
              <a:t>中，用于下次自动登录。</a:t>
            </a:r>
            <a:endParaRPr lang="zh-CN" altLang="en-US"/>
          </a:p>
          <a:p>
            <a:r>
              <a:rPr lang="zh-CN" altLang="en-US"/>
              <a:t>发送数据请求时获取</a:t>
            </a:r>
            <a:r>
              <a:rPr lang="en-US" altLang="zh-CN"/>
              <a:t>sessionID</a:t>
            </a:r>
            <a:r>
              <a:rPr lang="zh-CN" altLang="en-US"/>
              <a:t>存储在请求头中，用于登录验证。</a:t>
            </a:r>
            <a:endParaRPr lang="zh-CN" altLang="en-US"/>
          </a:p>
          <a:p>
            <a:r>
              <a:rPr lang="zh-CN" altLang="en-US"/>
              <a:t>怎么判断登录态是否过期？</a:t>
            </a:r>
            <a:r>
              <a:rPr lang="en-US" altLang="zh-CN"/>
              <a:t>sessionId</a:t>
            </a:r>
            <a:r>
              <a:rPr lang="zh-CN" altLang="en-US"/>
              <a:t>里同时记录生成时间，登录验证时若已过期，则跳转到登录页面，同时清除</a:t>
            </a:r>
            <a:r>
              <a:rPr lang="en-US" altLang="zh-CN"/>
              <a:t>localStorage</a:t>
            </a:r>
            <a:r>
              <a:rPr lang="zh-CN" altLang="en-US"/>
              <a:t>里过期</a:t>
            </a:r>
            <a:r>
              <a:rPr lang="en-US" altLang="zh-CN"/>
              <a:t>sessionID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374650" y="-52070"/>
            <a:ext cx="1151001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【项目的</a:t>
            </a:r>
            <a:r>
              <a:rPr lang="en-US" altLang="zh-CN">
                <a:solidFill>
                  <a:srgbClr val="C00000"/>
                </a:solidFill>
              </a:rPr>
              <a:t>XSS</a:t>
            </a:r>
            <a:r>
              <a:rPr lang="zh-CN" altLang="en-US">
                <a:solidFill>
                  <a:srgbClr val="C00000"/>
                </a:solidFill>
              </a:rPr>
              <a:t>和</a:t>
            </a:r>
            <a:r>
              <a:rPr lang="en-US" altLang="zh-CN">
                <a:solidFill>
                  <a:srgbClr val="C00000"/>
                </a:solidFill>
              </a:rPr>
              <a:t>csrf</a:t>
            </a:r>
            <a:r>
              <a:rPr lang="zh-CN" altLang="en-US">
                <a:solidFill>
                  <a:srgbClr val="C00000"/>
                </a:solidFill>
              </a:rPr>
              <a:t>怎么做的】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  <a:sym typeface="+mn-ea"/>
              </a:rPr>
              <a:t>【首页博客列表如何虚拟滚动条显示（首页优化）】</a:t>
            </a:r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【前端用户登录明文传输密码问题如何解决】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>
                <a:solidFill>
                  <a:srgbClr val="0B3BFF"/>
                </a:solidFill>
              </a:rPr>
              <a:t>音乐网站的个人登录（</a:t>
            </a:r>
            <a:r>
              <a:rPr lang="en-US" altLang="zh-CN" b="1">
                <a:solidFill>
                  <a:srgbClr val="0B3BFF"/>
                </a:solidFill>
              </a:rPr>
              <a:t>cookie+token</a:t>
            </a:r>
            <a:r>
              <a:rPr lang="zh-CN" altLang="en-US" b="1">
                <a:solidFill>
                  <a:srgbClr val="0B3BFF"/>
                </a:solidFill>
              </a:rPr>
              <a:t>）</a:t>
            </a:r>
            <a:endParaRPr lang="zh-CN" altLang="en-US" b="1">
              <a:solidFill>
                <a:srgbClr val="0B3BFF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手机号</a:t>
            </a:r>
            <a:r>
              <a:rPr lang="en-US" altLang="zh-CN"/>
              <a:t>(</a:t>
            </a:r>
            <a:r>
              <a:rPr lang="zh-CN" altLang="en-US"/>
              <a:t>用户名</a:t>
            </a:r>
            <a:r>
              <a:rPr lang="en-US" altLang="zh-CN"/>
              <a:t>)+</a:t>
            </a:r>
            <a:r>
              <a:rPr lang="zh-CN" altLang="en-US"/>
              <a:t>密码方式登录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</a:t>
            </a:r>
            <a:r>
              <a:rPr lang="en-US" altLang="zh-CN"/>
              <a:t>1</a:t>
            </a:r>
            <a:r>
              <a:rPr lang="zh-CN" altLang="en-US"/>
              <a:t>）发送登录请求时对密码用</a:t>
            </a:r>
            <a:r>
              <a:rPr lang="en-US" altLang="zh-CN" b="1"/>
              <a:t>md5</a:t>
            </a:r>
            <a:r>
              <a:rPr lang="zh-CN" altLang="en-US"/>
              <a:t>加密传输（数据库里存放的用户密码也是</a:t>
            </a:r>
            <a:r>
              <a:rPr lang="en-US" altLang="zh-CN"/>
              <a:t>md5</a:t>
            </a:r>
            <a:r>
              <a:rPr lang="zh-CN" altLang="en-US"/>
              <a:t>加密后的）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</a:t>
            </a:r>
            <a:r>
              <a:rPr lang="en-US" altLang="zh-CN"/>
              <a:t>2</a:t>
            </a:r>
            <a:r>
              <a:rPr lang="zh-CN" altLang="en-US"/>
              <a:t>）登录成功后返回</a:t>
            </a:r>
            <a:r>
              <a:rPr lang="en-US" altLang="zh-CN"/>
              <a:t>cookie(MUSIC_U</a:t>
            </a:r>
            <a:r>
              <a:rPr lang="zh-CN" altLang="en-US"/>
              <a:t>键的值为</a:t>
            </a:r>
            <a:r>
              <a:rPr lang="en-US" altLang="zh-CN"/>
              <a:t>token)</a:t>
            </a:r>
            <a:r>
              <a:rPr lang="zh-CN" altLang="en-US"/>
              <a:t>、</a:t>
            </a:r>
            <a:r>
              <a:rPr lang="en-US" altLang="zh-CN"/>
              <a:t>token</a:t>
            </a:r>
            <a:r>
              <a:rPr lang="zh-CN" altLang="en-US"/>
              <a:t>、个人</a:t>
            </a:r>
            <a:r>
              <a:rPr lang="en-US" altLang="zh-CN"/>
              <a:t>profile(</a:t>
            </a:r>
            <a:r>
              <a:rPr lang="zh-CN" altLang="en-US"/>
              <a:t>存储个人背景头像、地区等</a:t>
            </a:r>
            <a:r>
              <a:rPr lang="en-US" altLang="zh-CN"/>
              <a:t>)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3</a:t>
            </a:r>
            <a:r>
              <a:rPr lang="zh-CN" altLang="en-US"/>
              <a:t>）以后</a:t>
            </a:r>
            <a:r>
              <a:rPr lang="en-US" altLang="zh-CN"/>
              <a:t>axios</a:t>
            </a:r>
            <a:r>
              <a:rPr lang="zh-CN" altLang="en-US"/>
              <a:t>发送请求时携带</a:t>
            </a:r>
            <a:r>
              <a:rPr lang="en-US" altLang="zh-CN"/>
              <a:t>cookie</a:t>
            </a:r>
            <a:r>
              <a:rPr lang="zh-CN" altLang="en-US"/>
              <a:t>（内含</a:t>
            </a:r>
            <a:r>
              <a:rPr lang="en-US" altLang="zh-CN"/>
              <a:t>token</a:t>
            </a:r>
            <a:r>
              <a:rPr lang="zh-CN" altLang="en-US"/>
              <a:t>），服务端进行</a:t>
            </a:r>
            <a:r>
              <a:rPr lang="en-US" altLang="zh-CN"/>
              <a:t>token</a:t>
            </a:r>
            <a:r>
              <a:rPr lang="zh-CN" altLang="en-US"/>
              <a:t>验证完成自动登录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localStorage</a:t>
            </a:r>
            <a:r>
              <a:rPr lang="zh-CN" altLang="en-US"/>
              <a:t>存储加密的用户名和密码，</a:t>
            </a:r>
            <a:r>
              <a:rPr lang="en-US" altLang="zh-CN"/>
              <a:t>token</a:t>
            </a:r>
            <a:r>
              <a:rPr lang="zh-CN" altLang="en-US"/>
              <a:t>过期时可以获取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 加密：使用CryptoJS库，</a:t>
            </a:r>
            <a:r>
              <a:rPr lang="en-US" altLang="zh-CN"/>
              <a:t>AES</a:t>
            </a:r>
            <a:r>
              <a:rPr lang="zh-CN" altLang="en-US"/>
              <a:t>加密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>
                <a:solidFill>
                  <a:srgbClr val="0B3BFF"/>
                </a:solidFill>
              </a:rPr>
              <a:t>博客网站的个人登录（</a:t>
            </a:r>
            <a:r>
              <a:rPr lang="en-US" altLang="zh-CN" b="1">
                <a:solidFill>
                  <a:srgbClr val="0B3BFF"/>
                </a:solidFill>
              </a:rPr>
              <a:t>header+token</a:t>
            </a:r>
            <a:r>
              <a:rPr lang="zh-CN" altLang="en-US" b="1">
                <a:solidFill>
                  <a:srgbClr val="0B3BFF"/>
                </a:solidFill>
              </a:rPr>
              <a:t>）</a:t>
            </a:r>
            <a:endParaRPr lang="zh-CN" altLang="en-US" b="1">
              <a:solidFill>
                <a:srgbClr val="0B3BFF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</a:t>
            </a:r>
            <a:r>
              <a:rPr lang="en-US" altLang="zh-CN"/>
              <a:t>1</a:t>
            </a:r>
            <a:r>
              <a:rPr lang="zh-CN" altLang="en-US"/>
              <a:t>）首次登录：用户名</a:t>
            </a:r>
            <a:r>
              <a:rPr lang="en-US" altLang="zh-CN"/>
              <a:t>+</a:t>
            </a:r>
            <a:r>
              <a:rPr lang="zh-CN" altLang="en-US"/>
              <a:t>密码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</a:t>
            </a:r>
            <a:r>
              <a:rPr lang="en-US" altLang="zh-CN"/>
              <a:t>2</a:t>
            </a:r>
            <a:r>
              <a:rPr lang="zh-CN" altLang="en-US"/>
              <a:t>）服务端</a:t>
            </a:r>
            <a:r>
              <a:rPr lang="en-US" altLang="zh-CN"/>
              <a:t>(</a:t>
            </a:r>
            <a:r>
              <a:rPr lang="zh-CN" altLang="en-US"/>
              <a:t>中台</a:t>
            </a:r>
            <a:r>
              <a:rPr lang="en-US" altLang="zh-CN"/>
              <a:t>)</a:t>
            </a:r>
            <a:r>
              <a:rPr lang="zh-CN" altLang="en-US"/>
              <a:t>对用户名和密码验证，成功后生成</a:t>
            </a:r>
            <a:r>
              <a:rPr lang="en-US" altLang="zh-CN"/>
              <a:t>token</a:t>
            </a:r>
            <a:r>
              <a:rPr lang="zh-CN" altLang="en-US"/>
              <a:t>令牌，返回给客户端用于以后的登录态验证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</a:t>
            </a:r>
            <a:r>
              <a:rPr lang="en-US" altLang="zh-CN"/>
              <a:t>3</a:t>
            </a:r>
            <a:r>
              <a:rPr lang="zh-CN" altLang="en-US"/>
              <a:t>）客户端将</a:t>
            </a:r>
            <a:r>
              <a:rPr lang="en-US" altLang="zh-CN"/>
              <a:t>token</a:t>
            </a:r>
            <a:r>
              <a:rPr lang="zh-CN" altLang="en-US"/>
              <a:t>存储在</a:t>
            </a:r>
            <a:r>
              <a:rPr lang="en-US" altLang="zh-CN"/>
              <a:t>localStorage</a:t>
            </a:r>
            <a:r>
              <a:rPr lang="zh-CN" altLang="en-US"/>
              <a:t>，发送请求时将其加入到请求头中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4</a:t>
            </a:r>
            <a:r>
              <a:rPr lang="zh-CN" altLang="en-US"/>
              <a:t>）中台数据接口加入路由守卫进行登录态验证：请求头中的</a:t>
            </a:r>
            <a:r>
              <a:rPr lang="en-US" altLang="zh-CN"/>
              <a:t>token</a:t>
            </a:r>
            <a:r>
              <a:rPr lang="zh-CN" altLang="en-US"/>
              <a:t>字段；验证不通过返回失败；后台管理网站跳转到登录页面。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 </a:t>
            </a:r>
            <a:r>
              <a:rPr lang="en-US" altLang="zh-CN"/>
              <a:t>5</a:t>
            </a:r>
            <a:r>
              <a:rPr lang="zh-CN" altLang="en-US"/>
              <a:t>）若退出登录，则清空</a:t>
            </a:r>
            <a:r>
              <a:rPr lang="en-US" altLang="zh-CN"/>
              <a:t>localStorage</a:t>
            </a:r>
            <a:r>
              <a:rPr lang="zh-CN" altLang="en-US"/>
              <a:t>中的</a:t>
            </a:r>
            <a:r>
              <a:rPr lang="en-US" altLang="zh-CN"/>
              <a:t>token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【</a:t>
            </a:r>
            <a:r>
              <a:rPr lang="en-US" altLang="zh-CN"/>
              <a:t>token</a:t>
            </a:r>
            <a:r>
              <a:rPr lang="zh-CN" altLang="en-US"/>
              <a:t>的生成：</a:t>
            </a:r>
            <a:r>
              <a:rPr lang="en-US" altLang="zh-CN"/>
              <a:t>JWT</a:t>
            </a:r>
            <a:r>
              <a:rPr lang="zh-CN" altLang="en-US"/>
              <a:t>】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使用了jsonwebtoken库，定义用于签名的密钥，调用</a:t>
            </a:r>
            <a:r>
              <a:rPr lang="en-US" altLang="zh-CN"/>
              <a:t>sign</a:t>
            </a:r>
            <a:r>
              <a:rPr lang="zh-CN" altLang="en-US"/>
              <a:t>和</a:t>
            </a:r>
            <a:r>
              <a:rPr lang="en-US" altLang="zh-CN"/>
              <a:t>verify</a:t>
            </a:r>
            <a:r>
              <a:rPr lang="zh-CN" altLang="en-US"/>
              <a:t>方法，传入</a:t>
            </a:r>
            <a:r>
              <a:rPr lang="en-US" altLang="zh-CN"/>
              <a:t>token</a:t>
            </a:r>
            <a:r>
              <a:rPr lang="zh-CN" altLang="en-US"/>
              <a:t>数据（用户名和密码）和密钥，以及加密算法</a:t>
            </a:r>
            <a:r>
              <a:rPr lang="en-US" altLang="zh-CN"/>
              <a:t>(HS256)</a:t>
            </a:r>
            <a:r>
              <a:rPr lang="zh-CN" altLang="en-US"/>
              <a:t>、签发人、过期时间等。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>
                <a:solidFill>
                  <a:srgbClr val="0B3BFF"/>
                </a:solidFill>
              </a:rPr>
              <a:t>【项目优化】首页优化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首次</a:t>
            </a:r>
            <a:r>
              <a:rPr lang="zh-CN" altLang="en-US"/>
              <a:t>加载使用</a:t>
            </a:r>
            <a:r>
              <a:rPr lang="en-US" altLang="zh-CN"/>
              <a:t>SSR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虚拟滚动，固定</a:t>
            </a:r>
            <a:r>
              <a:rPr lang="en-US" altLang="zh-CN"/>
              <a:t>DOM</a:t>
            </a:r>
            <a:r>
              <a:rPr lang="zh-CN" altLang="en-US"/>
              <a:t>数量，提高页面渲染性能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监听滚动事件加入防抖节流，控制高频发生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2240" y="165735"/>
            <a:ext cx="11668760" cy="6062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B3BFF"/>
                </a:solidFill>
                <a:sym typeface="+mn-ea"/>
              </a:rPr>
              <a:t>【项目的</a:t>
            </a:r>
            <a:r>
              <a:rPr lang="en-US" altLang="zh-CN">
                <a:solidFill>
                  <a:srgbClr val="0B3BFF"/>
                </a:solidFill>
                <a:sym typeface="+mn-ea"/>
              </a:rPr>
              <a:t>XSS</a:t>
            </a:r>
            <a:r>
              <a:rPr lang="zh-CN" altLang="en-US">
                <a:solidFill>
                  <a:srgbClr val="0B3BFF"/>
                </a:solidFill>
                <a:sym typeface="+mn-ea"/>
              </a:rPr>
              <a:t>和</a:t>
            </a:r>
            <a:r>
              <a:rPr lang="en-US" altLang="zh-CN">
                <a:solidFill>
                  <a:srgbClr val="0B3BFF"/>
                </a:solidFill>
                <a:sym typeface="+mn-ea"/>
              </a:rPr>
              <a:t>csrf</a:t>
            </a:r>
            <a:r>
              <a:rPr lang="zh-CN" altLang="en-US">
                <a:solidFill>
                  <a:srgbClr val="0B3BFF"/>
                </a:solidFill>
                <a:sym typeface="+mn-ea"/>
              </a:rPr>
              <a:t>怎么做的】</a:t>
            </a:r>
            <a:endParaRPr lang="zh-CN" altLang="en-US">
              <a:sym typeface="+mn-ea"/>
            </a:endParaRPr>
          </a:p>
          <a:p>
            <a:r>
              <a:rPr lang="zh-CN" altLang="en-US" b="1"/>
              <a:t>攻击</a:t>
            </a:r>
            <a:r>
              <a:rPr lang="zh-CN" altLang="en-US"/>
              <a:t>：对于在博客里插入的</a:t>
            </a:r>
            <a:r>
              <a:rPr lang="en-US" altLang="zh-CN"/>
              <a:t>script</a:t>
            </a:r>
            <a:r>
              <a:rPr lang="zh-CN" altLang="en-US"/>
              <a:t>脚本，比如获取</a:t>
            </a:r>
            <a:r>
              <a:rPr lang="en-US" altLang="zh-CN"/>
              <a:t>cookie</a:t>
            </a:r>
            <a:r>
              <a:rPr lang="zh-CN" altLang="en-US"/>
              <a:t>、插入</a:t>
            </a:r>
            <a:r>
              <a:rPr lang="en-US" altLang="zh-CN"/>
              <a:t>DOM</a:t>
            </a:r>
            <a:r>
              <a:rPr lang="zh-CN" altLang="en-US"/>
              <a:t>节点、</a:t>
            </a:r>
            <a:r>
              <a:rPr lang="en-US" altLang="zh-CN"/>
              <a:t>alert</a:t>
            </a:r>
            <a:r>
              <a:rPr lang="zh-CN" altLang="en-US"/>
              <a:t>弹窗等。</a:t>
            </a:r>
            <a:endParaRPr lang="zh-CN" altLang="en-US"/>
          </a:p>
          <a:p>
            <a:r>
              <a:rPr lang="zh-CN" altLang="en-US"/>
              <a:t>博客前台基于</a:t>
            </a:r>
            <a:r>
              <a:rPr lang="en-US" altLang="zh-CN"/>
              <a:t>next</a:t>
            </a:r>
            <a:r>
              <a:rPr lang="zh-CN" altLang="en-US"/>
              <a:t>框架实现两种渲染方式。若是</a:t>
            </a:r>
            <a:r>
              <a:rPr lang="zh-CN" altLang="en-US">
                <a:sym typeface="+mn-ea"/>
              </a:rPr>
              <a:t>服务端渲染不可以抵御这种攻击，服务器将攻击的</a:t>
            </a:r>
            <a:r>
              <a:rPr lang="en-US" altLang="zh-CN">
                <a:sym typeface="+mn-ea"/>
              </a:rPr>
              <a:t>script</a:t>
            </a:r>
            <a:r>
              <a:rPr lang="zh-CN" altLang="en-US">
                <a:sym typeface="+mn-ea"/>
              </a:rPr>
              <a:t>脚本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拼接在了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请求返回的页面结构中，页面解析时执行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脚本遭受</a:t>
            </a:r>
            <a:r>
              <a:rPr lang="en-US" altLang="zh-CN">
                <a:sym typeface="+mn-ea"/>
              </a:rPr>
              <a:t>XSS</a:t>
            </a:r>
            <a:r>
              <a:rPr lang="zh-CN" altLang="en-US">
                <a:sym typeface="+mn-ea"/>
              </a:rPr>
              <a:t>攻击。</a:t>
            </a:r>
            <a:endParaRPr lang="zh-CN" altLang="en-US">
              <a:sym typeface="+mn-ea"/>
            </a:endParaRPr>
          </a:p>
          <a:p>
            <a:r>
              <a:rPr lang="zh-CN" altLang="en-US"/>
              <a:t>若是客户端渲染，只做数据请求，</a:t>
            </a:r>
            <a:r>
              <a:rPr lang="en-US" altLang="zh-CN"/>
              <a:t>react</a:t>
            </a:r>
            <a:r>
              <a:rPr lang="zh-CN" altLang="en-US"/>
              <a:t>在本地进行组件更新。</a:t>
            </a:r>
            <a:r>
              <a:rPr lang="en-US" altLang="zh-CN"/>
              <a:t>react</a:t>
            </a:r>
            <a:r>
              <a:rPr lang="zh-CN" altLang="en-US"/>
              <a:t>本身带有一定程度的</a:t>
            </a:r>
            <a:r>
              <a:rPr lang="en-US" altLang="zh-CN"/>
              <a:t>XSS</a:t>
            </a:r>
            <a:r>
              <a:rPr lang="zh-CN" altLang="en-US"/>
              <a:t>防御机制，</a:t>
            </a:r>
            <a:r>
              <a:rPr lang="en-US" altLang="zh-CN">
                <a:sym typeface="+mn-ea"/>
              </a:rPr>
              <a:t>JSX</a:t>
            </a:r>
            <a:r>
              <a:rPr lang="zh-CN" altLang="en-US">
                <a:sym typeface="+mn-ea"/>
              </a:rPr>
              <a:t>本质是React.createElement()，返回一个ReactElement，具有$$typeof属性。React利用这个属性来防止通过构造特殊的子节点来进行XSS攻击，原因是$$typeof是个Symbol类型，进行JSON转换后Symbol值会丢失，无法在前后端进行传输。如果用户提交了特殊的子节点, 没有 $$typeof 这个属性，react 会拒绝处理该元素，利用此特性，可以防止存储型XSS攻击。</a:t>
            </a:r>
            <a:endParaRPr lang="zh-CN" altLang="en-US"/>
          </a:p>
          <a:p>
            <a:r>
              <a:rPr lang="zh-CN" altLang="en-US">
                <a:solidFill>
                  <a:srgbClr val="0B3BFF"/>
                </a:solidFill>
              </a:rPr>
              <a:t>【</a:t>
            </a:r>
            <a:r>
              <a:rPr lang="en-US" altLang="zh-CN">
                <a:solidFill>
                  <a:srgbClr val="0B3BFF"/>
                </a:solidFill>
              </a:rPr>
              <a:t>react XSS</a:t>
            </a:r>
            <a:r>
              <a:rPr lang="zh-CN" altLang="en-US">
                <a:solidFill>
                  <a:srgbClr val="0B3BFF"/>
                </a:solidFill>
              </a:rPr>
              <a:t>防御漏洞】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）使用dangerouslySetInnerHTML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）使用用户输入的值来渲染a标签的href属性，或类似的img 标签的src属性等</a:t>
            </a:r>
            <a:endParaRPr lang="zh-CN" altLang="en-US"/>
          </a:p>
          <a:p>
            <a:r>
              <a:rPr lang="zh-CN" altLang="en-US"/>
              <a:t>https://www.jianshu.com/p/1b75ff83598a</a:t>
            </a:r>
            <a:endParaRPr lang="zh-CN" altLang="en-US"/>
          </a:p>
          <a:p>
            <a:r>
              <a:rPr lang="zh-CN" altLang="en-US">
                <a:solidFill>
                  <a:srgbClr val="0B3BFF"/>
                </a:solidFill>
              </a:rPr>
              <a:t>【后台管理添加</a:t>
            </a:r>
            <a:r>
              <a:rPr lang="en-US" altLang="zh-CN">
                <a:solidFill>
                  <a:srgbClr val="0B3BFF"/>
                </a:solidFill>
              </a:rPr>
              <a:t>/</a:t>
            </a:r>
            <a:r>
              <a:rPr lang="zh-CN" altLang="en-US">
                <a:solidFill>
                  <a:srgbClr val="0B3BFF"/>
                </a:solidFill>
              </a:rPr>
              <a:t>修改文章时对用户输入进行过滤和转义】</a:t>
            </a:r>
            <a:endParaRPr lang="zh-CN" altLang="en-US"/>
          </a:p>
          <a:p>
            <a:r>
              <a:rPr lang="zh-CN" altLang="en-US"/>
              <a:t>使用了</a:t>
            </a:r>
            <a:r>
              <a:rPr lang="en-US" altLang="zh-CN"/>
              <a:t>XSS.js</a:t>
            </a:r>
            <a:r>
              <a:rPr lang="zh-CN" altLang="en-US"/>
              <a:t>库，设置</a:t>
            </a:r>
            <a:r>
              <a:rPr lang="zh-CN" altLang="en-US">
                <a:sym typeface="+mn-ea"/>
              </a:rPr>
              <a:t>xss白名单过滤，通过白名单控制允许HTML标签及各标签属性。另需特别处理</a:t>
            </a:r>
            <a:r>
              <a:rPr lang="en-US" altLang="zh-CN">
                <a:sym typeface="+mn-ea"/>
              </a:rPr>
              <a:t>script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  <a:p>
            <a:r>
              <a:rPr lang="zh-CN" altLang="en-US">
                <a:solidFill>
                  <a:srgbClr val="0B3BFF"/>
                </a:solidFill>
              </a:rPr>
              <a:t>【中台接口可对</a:t>
            </a:r>
            <a:r>
              <a:rPr lang="en-US" altLang="zh-CN">
                <a:solidFill>
                  <a:srgbClr val="0B3BFF"/>
                </a:solidFill>
              </a:rPr>
              <a:t>cookie</a:t>
            </a:r>
            <a:r>
              <a:rPr lang="zh-CN" altLang="en-US">
                <a:solidFill>
                  <a:srgbClr val="0B3BFF"/>
                </a:solidFill>
              </a:rPr>
              <a:t>设置</a:t>
            </a:r>
            <a:r>
              <a:rPr lang="en-US" altLang="zh-CN">
                <a:solidFill>
                  <a:srgbClr val="0B3BFF"/>
                </a:solidFill>
              </a:rPr>
              <a:t>http-only/same-site</a:t>
            </a:r>
            <a:r>
              <a:rPr lang="zh-CN" altLang="en-US">
                <a:solidFill>
                  <a:srgbClr val="0B3BFF"/>
                </a:solidFill>
              </a:rPr>
              <a:t>属性，防止</a:t>
            </a:r>
            <a:r>
              <a:rPr lang="en-US" altLang="zh-CN">
                <a:solidFill>
                  <a:srgbClr val="0B3BFF"/>
                </a:solidFill>
              </a:rPr>
              <a:t>CSRF</a:t>
            </a:r>
            <a:r>
              <a:rPr lang="zh-CN" altLang="en-US">
                <a:solidFill>
                  <a:srgbClr val="0B3BFF"/>
                </a:solidFill>
              </a:rPr>
              <a:t>】</a:t>
            </a:r>
            <a:endParaRPr lang="zh-CN" altLang="en-US"/>
          </a:p>
          <a:p>
            <a:r>
              <a:rPr lang="zh-CN" altLang="en-US" sz="1600"/>
              <a:t>https://blog.csdn.net/qq_36763293/article/details/95313802?spm=1001.2101.3001.6661.1&amp;utm_medium=distribute.pc_relevant_t0.none-task-blog-2%7Edefault%7ECTRLIST%7ERate-1.pc_relevant_paycolumn_v3&amp;depth_1-utm_source=distribute.pc_relevant_t0.none-task-blog-2%7Edefault%7ECTRLIST%7ERate-1.pc_relevant_paycolumn_v3&amp;utm_relevant_index=1</a:t>
            </a:r>
            <a:endParaRPr lang="zh-CN" altLang="en-US" sz="16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8905" y="234950"/>
            <a:ext cx="1193419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B3BFF"/>
                </a:solidFill>
                <a:sym typeface="+mn-ea"/>
              </a:rPr>
              <a:t>【首页博客列表如何虚拟滚动技术显示（首页优化）】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虚拟滚动：用固定个数的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元素来模拟无限滚动加载，通过位置的布局来达到滚动后的效果。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3层深度的DOM结构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1）第一层是100vh高度的容器(视口)，监听</a:t>
            </a:r>
            <a:r>
              <a:rPr lang="en-US" altLang="zh-CN">
                <a:sym typeface="+mn-ea"/>
              </a:rPr>
              <a:t>scroll</a:t>
            </a: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项目中my-list-main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2）第二层是所有元素组成高度，可以理解成是一个空有高度的空白元素，这个高度有元素个数和元素高度计算 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项目中ant-list-items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 3）第三层是固定元素个数的渲染层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>
                <a:solidFill>
                  <a:srgbClr val="0B3BFF"/>
                </a:solidFill>
                <a:sym typeface="+mn-ea"/>
              </a:rPr>
              <a:t>计算视口能承载的DOM元素容量</a:t>
            </a:r>
            <a:endParaRPr lang="zh-CN" altLang="en-US"/>
          </a:p>
          <a:p>
            <a:r>
              <a:rPr lang="zh-CN" altLang="en-US"/>
              <a:t> domNum = window.screen.height / itemHeight 视口可展示5个item，上下个缓冲3个，一共需要11个dom元素来实现虚拟滚动；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>
                <a:solidFill>
                  <a:srgbClr val="0B3BFF"/>
                </a:solidFill>
              </a:rPr>
              <a:t>监听容器的滚动事件</a:t>
            </a:r>
            <a:r>
              <a:rPr lang="en-US" altLang="zh-CN" b="1">
                <a:solidFill>
                  <a:srgbClr val="0B3BFF"/>
                </a:solidFill>
              </a:rPr>
              <a:t>+</a:t>
            </a:r>
            <a:r>
              <a:rPr lang="zh-CN" altLang="en-US" b="1">
                <a:solidFill>
                  <a:srgbClr val="0B3BFF"/>
                </a:solidFill>
              </a:rPr>
              <a:t>节流</a:t>
            </a:r>
            <a:r>
              <a:rPr lang="en-US" altLang="zh-CN" b="1">
                <a:solidFill>
                  <a:srgbClr val="0B3BFF"/>
                </a:solidFill>
              </a:rPr>
              <a:t>/</a:t>
            </a:r>
            <a:r>
              <a:rPr lang="zh-CN" altLang="en-US" b="1">
                <a:solidFill>
                  <a:srgbClr val="0B3BFF"/>
                </a:solidFill>
              </a:rPr>
              <a:t>防抖</a:t>
            </a:r>
            <a:r>
              <a:rPr lang="en-US" altLang="zh-CN" b="1">
                <a:solidFill>
                  <a:srgbClr val="0B3BFF"/>
                </a:solidFill>
              </a:rPr>
              <a:t>+requestAnimationFrame</a:t>
            </a:r>
            <a:endParaRPr lang="en-US" altLang="zh-CN" b="1">
              <a:solidFill>
                <a:srgbClr val="0B3BFF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核心是监听滚动事件去计算需要显示的数据，通过</a:t>
            </a:r>
            <a:r>
              <a:rPr lang="en-US" altLang="zh-CN">
                <a:sym typeface="+mn-ea"/>
              </a:rPr>
              <a:t>scrollTop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itemHeight</a:t>
            </a:r>
            <a:r>
              <a:rPr lang="zh-CN" altLang="en-US">
                <a:sym typeface="+mn-ea"/>
              </a:rPr>
              <a:t>找到数据起始索引，计算元素偏移，通过</a:t>
            </a:r>
            <a:r>
              <a:rPr lang="en-US" altLang="zh-CN">
                <a:sym typeface="+mn-ea"/>
              </a:rPr>
              <a:t>top/transform</a:t>
            </a:r>
            <a:r>
              <a:rPr lang="zh-CN" altLang="en-US">
                <a:sym typeface="+mn-ea"/>
              </a:rPr>
              <a:t>模拟滚动高度。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第一个元素位置 = 滚动距离/列表元素的高度（</a:t>
            </a:r>
            <a:r>
              <a:rPr lang="en-US" altLang="zh-CN"/>
              <a:t>-</a:t>
            </a:r>
            <a:r>
              <a:rPr lang="zh-CN" altLang="en-US"/>
              <a:t>上缓冲个数）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最后一个元素位置 = 第一个元素位置 + 视口</a:t>
            </a:r>
            <a:r>
              <a:rPr lang="en-US" altLang="zh-CN"/>
              <a:t>DOM</a:t>
            </a:r>
            <a:r>
              <a:rPr lang="zh-CN" altLang="en-US"/>
              <a:t>容量</a:t>
            </a:r>
            <a:r>
              <a:rPr lang="en-US" altLang="zh-CN"/>
              <a:t>+</a:t>
            </a:r>
            <a:r>
              <a:rPr lang="zh-CN" altLang="en-US"/>
              <a:t>上下缓冲个数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不加requestAnimationFrame会闪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>
                <a:solidFill>
                  <a:srgbClr val="0B3BFF"/>
                </a:solidFill>
              </a:rPr>
              <a:t>计算元素的偏移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通过起始索引、当前索引和</a:t>
            </a:r>
            <a:r>
              <a:rPr lang="en-US" altLang="zh-CN"/>
              <a:t>itemHeight</a:t>
            </a:r>
            <a:r>
              <a:rPr lang="zh-CN" altLang="en-US"/>
              <a:t>计算偏移，列表元素</a:t>
            </a:r>
            <a:r>
              <a:rPr lang="en-US" altLang="zh-CN"/>
              <a:t>absolute</a:t>
            </a:r>
            <a:r>
              <a:rPr lang="zh-CN" altLang="en-US"/>
              <a:t>定位，视口容器元素</a:t>
            </a:r>
            <a:r>
              <a:rPr lang="en-US" altLang="zh-CN"/>
              <a:t>relative</a:t>
            </a:r>
            <a:r>
              <a:rPr lang="zh-CN" altLang="en-US"/>
              <a:t>定位，通过transform或者top值来把该元素的位置钉住，来模拟滚动后自己需要处在的位置上。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31115"/>
            <a:ext cx="12192000" cy="680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 b="1"/>
              <a:t>【项目技术栈】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CSS使用Flex进行布局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使用styled-components+普通的css编写样式：解决组件内容编写样式会影响全局样式导致冲突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配置路径别名使用: carco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项目路由使用: react-router来管理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使用react-router-config集中式配置路由映射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使用axios发送网络请求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项目使用redux-thunk中间件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使用propType校验props类型及默认值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使用immutable对项目reducer中state进行管理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b="1"/>
              <a:t>【项目收获】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olidFill>
                  <a:srgbClr val="0B3BFF"/>
                </a:solidFill>
              </a:rPr>
              <a:t>如何设计音乐播放器组件、歌词解析等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olidFill>
                  <a:srgbClr val="0B3BFF"/>
                </a:solidFill>
              </a:rPr>
              <a:t>大型项目的</a:t>
            </a:r>
            <a:r>
              <a:rPr lang="en-US" altLang="zh-CN">
                <a:solidFill>
                  <a:srgbClr val="0B3BFF"/>
                </a:solidFill>
              </a:rPr>
              <a:t>state</a:t>
            </a:r>
            <a:r>
              <a:rPr lang="zh-CN" altLang="en-US">
                <a:solidFill>
                  <a:srgbClr val="0B3BFF"/>
                </a:solidFill>
              </a:rPr>
              <a:t>管理</a:t>
            </a:r>
            <a:r>
              <a:rPr lang="zh-CN" altLang="en-US"/>
              <a:t>（组件内部的状态，使用useState、useReducer；业务数据全部放在redux中管理，每个模块有自己独立的reducer，通过combineReducer进行合并；异步请求代码使用redux-thunk，并且写在actionCreators中；redux直接采用redux hooks方式编写，不再使用connect），</a:t>
            </a:r>
            <a:r>
              <a:rPr lang="zh-CN" altLang="en-US">
                <a:solidFill>
                  <a:srgbClr val="0B3BFF"/>
                </a:solidFill>
              </a:rPr>
              <a:t>项目的结构划分</a:t>
            </a:r>
            <a:endParaRPr lang="zh-CN" altLang="en-US">
              <a:solidFill>
                <a:srgbClr val="0B3BFF"/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>
                <a:solidFill>
                  <a:srgbClr val="0B3BFF"/>
                </a:solidFill>
              </a:rPr>
              <a:t>项目如何进行性能优化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zh-CN" altLang="en-US">
                <a:solidFill>
                  <a:srgbClr val="C00000"/>
                </a:solidFill>
              </a:rPr>
              <a:t>、</a:t>
            </a:r>
            <a:r>
              <a:rPr lang="en-US" altLang="zh-CN">
                <a:solidFill>
                  <a:srgbClr val="C00000"/>
                </a:solidFill>
              </a:rPr>
              <a:t>redux：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useSelector + shallowEqual</a:t>
            </a:r>
            <a:r>
              <a:rPr lang="zh-CN" altLang="en-US"/>
              <a:t>（将引用比较变为</a:t>
            </a:r>
            <a:r>
              <a:rPr lang="zh-CN" altLang="en-US" b="1"/>
              <a:t>浅层比较</a:t>
            </a:r>
            <a:r>
              <a:rPr lang="zh-CN" altLang="en-US"/>
              <a:t>，检查返回对象中的数据是否发生变化）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redux</a:t>
            </a:r>
            <a:r>
              <a:rPr lang="zh-CN" altLang="en-US"/>
              <a:t>修改</a:t>
            </a:r>
            <a:r>
              <a:rPr lang="en-US" altLang="zh-CN"/>
              <a:t>state</a:t>
            </a:r>
            <a:r>
              <a:rPr lang="zh-CN" altLang="en-US"/>
              <a:t>时会先对整个</a:t>
            </a:r>
            <a:r>
              <a:rPr lang="en-US" altLang="zh-CN"/>
              <a:t>state</a:t>
            </a:r>
            <a:r>
              <a:rPr lang="zh-CN" altLang="en-US"/>
              <a:t>进行浅拷贝再赋值，{...state，banner: action.banner}，使用Immutable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C00000"/>
                </a:solidFill>
              </a:rPr>
              <a:t>2</a:t>
            </a:r>
            <a:r>
              <a:rPr lang="zh-CN" altLang="en-US">
                <a:solidFill>
                  <a:srgbClr val="C00000"/>
                </a:solidFill>
              </a:rPr>
              <a:t>、</a:t>
            </a:r>
            <a:r>
              <a:rPr lang="en-US" altLang="zh-CN">
                <a:solidFill>
                  <a:srgbClr val="C00000"/>
                </a:solidFill>
              </a:rPr>
              <a:t>react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r>
              <a:rPr lang="en-US" altLang="zh-CN">
                <a:solidFill>
                  <a:srgbClr val="C00000"/>
                </a:solidFill>
              </a:rPr>
              <a:t>Memo</a:t>
            </a:r>
            <a:r>
              <a:rPr lang="zh-CN" altLang="en-US">
                <a:solidFill>
                  <a:srgbClr val="C00000"/>
                </a:solidFill>
              </a:rPr>
              <a:t>包裹函数组件、</a:t>
            </a:r>
            <a:r>
              <a:rPr lang="en-US" altLang="zh-CN">
                <a:solidFill>
                  <a:srgbClr val="C00000"/>
                </a:solidFill>
              </a:rPr>
              <a:t>useMemo/useCallback</a:t>
            </a:r>
            <a:r>
              <a:rPr lang="zh-CN" altLang="en-US">
                <a:solidFill>
                  <a:srgbClr val="C00000"/>
                </a:solidFill>
              </a:rPr>
              <a:t>缓存值与函数</a:t>
            </a:r>
            <a:endParaRPr lang="zh-CN" altLang="en-US">
              <a:solidFill>
                <a:srgbClr val="C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C00000"/>
                </a:solidFill>
              </a:rPr>
              <a:t>3</a:t>
            </a:r>
            <a:r>
              <a:rPr lang="zh-CN" altLang="en-US">
                <a:solidFill>
                  <a:srgbClr val="C00000"/>
                </a:solidFill>
              </a:rPr>
              <a:t>、业务逻辑上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1</a:t>
            </a:r>
            <a:r>
              <a:rPr lang="zh-CN" altLang="en-US"/>
              <a:t>）减少过分频繁的</a:t>
            </a:r>
            <a:r>
              <a:rPr lang="en-US" altLang="zh-CN"/>
              <a:t>dispatch</a:t>
            </a:r>
            <a:r>
              <a:rPr lang="zh-CN" altLang="en-US"/>
              <a:t>，歌词实时显示时对新旧歌词索引进行比较，不变就不</a:t>
            </a:r>
            <a:r>
              <a:rPr lang="en-US" altLang="zh-CN"/>
              <a:t>dispatch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2</a:t>
            </a:r>
            <a:r>
              <a:rPr lang="zh-CN" altLang="en-US"/>
              <a:t>）搜索框加入防抖函数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3</a:t>
            </a:r>
            <a:r>
              <a:rPr lang="zh-CN" altLang="en-US"/>
              <a:t>）路由懒加载：</a:t>
            </a:r>
            <a:r>
              <a:rPr lang="en-US" altLang="zh-CN"/>
              <a:t>lazy+Suspense</a:t>
            </a:r>
            <a:r>
              <a:rPr lang="zh-CN" altLang="en-US"/>
              <a:t>，根据路由按需加载组件，路由被访问时才加载对应组件。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829810" cy="4210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29810" y="120015"/>
            <a:ext cx="73615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一个组件需要发送网络的基本步骤</a:t>
            </a:r>
            <a:endParaRPr lang="zh-CN" altLang="en-US" b="1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1.在网络请求对应文件中封装对应的函数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2.修改"当前"组件store中的reducer，添加state，添加case语句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3.在actionCreator文件中添加action发送网络请求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4.在组件中使用dispatch action 测试网络请求数据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5</a:t>
            </a:r>
            <a:r>
              <a:rPr lang="zh-CN" altLang="en-US"/>
              <a:t>.在组件中使用useSelector展示数据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4829810" y="1966595"/>
            <a:ext cx="73615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核心：音乐播放器</a:t>
            </a:r>
            <a:endParaRPr lang="zh-CN" altLang="en-US" b="1"/>
          </a:p>
          <a:p>
            <a:pPr indent="0">
              <a:buFont typeface="Wingdings" panose="05000000000000000000" charset="0"/>
              <a:buNone/>
            </a:pPr>
            <a:r>
              <a:rPr lang="zh-CN" altLang="en-US" b="1"/>
              <a:t>【业务逻辑】</a:t>
            </a:r>
            <a:endParaRPr lang="zh-CN" altLang="en-US" b="1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b="1"/>
              <a:t>获取歌曲详情</a:t>
            </a:r>
            <a:r>
              <a:rPr lang="zh-CN" altLang="en-US"/>
              <a:t>逻辑：维护一个播放列表playList，根据id查找palyList里是否有该歌曲，若有则直接歌曲切换currentSong；没有则发送网络请求，将请求结果加入</a:t>
            </a:r>
            <a:r>
              <a:rPr lang="en-US" altLang="zh-CN"/>
              <a:t>playList</a:t>
            </a:r>
            <a:r>
              <a:rPr lang="zh-CN" altLang="en-US"/>
              <a:t>再歌曲切换currentSong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b="1"/>
              <a:t>音乐播放</a:t>
            </a:r>
            <a:r>
              <a:rPr lang="zh-CN" altLang="en-US"/>
              <a:t>逻辑：播放标识变量isPlaying控制</a:t>
            </a:r>
            <a:r>
              <a:rPr lang="en-US" altLang="zh-CN"/>
              <a:t>audio</a:t>
            </a:r>
            <a:r>
              <a:rPr lang="zh-CN" altLang="en-US"/>
              <a:t>播放</a:t>
            </a:r>
            <a:r>
              <a:rPr lang="en-US" altLang="zh-CN"/>
              <a:t>/</a:t>
            </a:r>
            <a:r>
              <a:rPr lang="zh-CN" altLang="en-US"/>
              <a:t>暂停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audio</a:t>
            </a:r>
            <a:r>
              <a:rPr lang="zh-CN" altLang="en-US"/>
              <a:t>标签的currentTime、onTimeUpdate、onEnded、</a:t>
            </a:r>
            <a:r>
              <a:rPr lang="en-US" altLang="zh-CN"/>
              <a:t>play/pause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Slider</a:t>
            </a:r>
            <a:r>
              <a:rPr lang="zh-CN" altLang="en-US"/>
              <a:t>滑块的</a:t>
            </a:r>
            <a:r>
              <a:rPr lang="en-US" altLang="zh-CN"/>
              <a:t>value</a:t>
            </a:r>
            <a:r>
              <a:rPr lang="zh-CN" altLang="en-US"/>
              <a:t>（</a:t>
            </a:r>
            <a:r>
              <a:rPr lang="en-US" altLang="zh-CN"/>
              <a:t>progress</a:t>
            </a:r>
            <a:r>
              <a:rPr lang="zh-CN" altLang="en-US"/>
              <a:t>）、onChange、onAfterChange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3、</a:t>
            </a:r>
            <a:r>
              <a:rPr lang="zh-CN" altLang="en-US" b="1"/>
              <a:t>歌词解析和实时显示</a:t>
            </a:r>
            <a:r>
              <a:rPr lang="zh-CN" altLang="en-US"/>
              <a:t>逻辑：正则匹配</a:t>
            </a:r>
            <a:r>
              <a:rPr lang="en-US" altLang="zh-CN"/>
              <a:t>exec</a:t>
            </a:r>
            <a:r>
              <a:rPr lang="zh-CN" altLang="en-US"/>
              <a:t>提取时间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根据</a:t>
            </a:r>
            <a:r>
              <a:rPr lang="zh-CN" altLang="en-US">
                <a:sym typeface="+mn-ea"/>
              </a:rPr>
              <a:t>currentTime变量和当前播放的歌词中的 time 进行比对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小于歌词中time,之后获取索引值-1(要展示的歌词是前一句)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【优化】在</a:t>
            </a:r>
            <a:r>
              <a:rPr lang="en-US" altLang="zh-CN">
                <a:sym typeface="+mn-ea"/>
              </a:rPr>
              <a:t>audio</a:t>
            </a:r>
            <a:r>
              <a:rPr lang="zh-CN" altLang="en-US">
                <a:sym typeface="+mn-ea"/>
              </a:rPr>
              <a:t>标签的onTimeUpdate里寻找当前歌词，dispatch action 过于频繁。【解决】 歌词索引如果没有变不需要dispatch(index和currentLyricIndex对比)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121913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【登录模块】</a:t>
            </a:r>
            <a:endParaRPr lang="zh-CN" altLang="en-US" b="1"/>
          </a:p>
          <a:p>
            <a:r>
              <a:rPr lang="en-US" altLang="zh-CN" b="1"/>
              <a:t>1</a:t>
            </a:r>
            <a:r>
              <a:rPr lang="zh-CN" altLang="en-US" b="1"/>
              <a:t>、用户本地输入手机号</a:t>
            </a:r>
            <a:r>
              <a:rPr lang="en-US" altLang="zh-CN" b="1"/>
              <a:t>+</a:t>
            </a:r>
            <a:r>
              <a:rPr lang="zh-CN" altLang="en-US" b="1"/>
              <a:t>密码，对密码进行</a:t>
            </a:r>
            <a:r>
              <a:rPr lang="en-US" altLang="zh-CN" b="1"/>
              <a:t>md5</a:t>
            </a:r>
            <a:r>
              <a:rPr lang="zh-CN" altLang="en-US" b="1"/>
              <a:t>加密，发送网络请求进行登录验证（服务器端存储的也是</a:t>
            </a:r>
            <a:r>
              <a:rPr lang="en-US" altLang="zh-CN" b="1"/>
              <a:t>md5</a:t>
            </a:r>
            <a:r>
              <a:rPr lang="zh-CN" altLang="en-US" b="1"/>
              <a:t>加密后的）</a:t>
            </a:r>
            <a:endParaRPr lang="zh-CN" altLang="en-US" b="1"/>
          </a:p>
          <a:p>
            <a:r>
              <a:rPr lang="en-US" altLang="zh-CN" b="1"/>
              <a:t>2</a:t>
            </a:r>
            <a:r>
              <a:rPr lang="zh-CN" altLang="en-US" b="1"/>
              <a:t>、登录成功后对</a:t>
            </a:r>
            <a:r>
              <a:rPr lang="en-US" altLang="zh-CN" b="1"/>
              <a:t>cookie</a:t>
            </a:r>
            <a:r>
              <a:rPr lang="zh-CN" altLang="en-US" b="1"/>
              <a:t>进行设置</a:t>
            </a:r>
            <a:r>
              <a:rPr lang="en-US" altLang="zh-CN" b="1"/>
              <a:t>/</a:t>
            </a:r>
            <a:r>
              <a:rPr lang="zh-CN" altLang="en-US" b="1"/>
              <a:t>更新 </a:t>
            </a:r>
            <a:r>
              <a:rPr lang="zh-CN" altLang="en-US" b="1">
                <a:solidFill>
                  <a:srgbClr val="0B3BFF"/>
                </a:solidFill>
              </a:rPr>
              <a:t>document.cookie = res.cookie;</a:t>
            </a:r>
            <a:endParaRPr lang="zh-CN" altLang="en-US" b="1">
              <a:solidFill>
                <a:srgbClr val="0B3BFF"/>
              </a:solidFill>
            </a:endParaRPr>
          </a:p>
          <a:p>
            <a:r>
              <a:rPr lang="zh-CN" altLang="en-US" b="1"/>
              <a:t>3、</a:t>
            </a:r>
            <a:r>
              <a:rPr lang="en-US" altLang="zh-CN" b="1"/>
              <a:t>cookie</a:t>
            </a:r>
            <a:r>
              <a:rPr lang="zh-CN" altLang="en-US" b="1"/>
              <a:t>里存储了服务器下发的</a:t>
            </a:r>
            <a:r>
              <a:rPr lang="en-US" altLang="zh-CN" b="1"/>
              <a:t>token</a:t>
            </a:r>
            <a:r>
              <a:rPr lang="zh-CN" altLang="en-US" b="1"/>
              <a:t>，用于下次请求时进行登录态验证</a:t>
            </a:r>
            <a:endParaRPr lang="zh-CN" altLang="en-US" b="1"/>
          </a:p>
          <a:p>
            <a:r>
              <a:rPr lang="en-US" altLang="zh-CN" b="1"/>
              <a:t>4</a:t>
            </a:r>
            <a:r>
              <a:rPr lang="zh-CN" altLang="en-US" b="1"/>
              <a:t>、对于与登录态相关的功能模块，加入鉴权组件，获取</a:t>
            </a:r>
            <a:r>
              <a:rPr lang="en-US" altLang="zh-CN" b="1"/>
              <a:t>store</a:t>
            </a:r>
            <a:r>
              <a:rPr lang="zh-CN" altLang="en-US" b="1"/>
              <a:t>中的登录状态，若未登录，则进行登录提醒。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en-US" altLang="zh-CN" b="1"/>
              <a:t>4</a:t>
            </a:r>
            <a:r>
              <a:rPr lang="zh-CN" altLang="en-US" b="1"/>
              <a:t>、本地</a:t>
            </a:r>
            <a:r>
              <a:rPr lang="en-US" altLang="zh-CN" b="1"/>
              <a:t>localStorage</a:t>
            </a:r>
            <a:r>
              <a:rPr lang="zh-CN" altLang="en-US" b="1"/>
              <a:t>存储用户登录信息？数据加密，使用</a:t>
            </a:r>
            <a:r>
              <a:rPr lang="en-US" altLang="zh-CN" b="1"/>
              <a:t>AES</a:t>
            </a:r>
            <a:r>
              <a:rPr lang="zh-CN" altLang="en-US" b="1"/>
              <a:t>、</a:t>
            </a:r>
            <a:r>
              <a:rPr lang="en-US" altLang="zh-CN" b="1"/>
              <a:t>Base64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635" y="2552065"/>
            <a:ext cx="12190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【本地存储歌曲列表】</a:t>
            </a:r>
            <a:endParaRPr lang="zh-CN" altLang="en-US" b="1"/>
          </a:p>
          <a:p>
            <a:r>
              <a:rPr lang="en-US" altLang="zh-CN" b="1"/>
              <a:t>1、将歌曲列表中所有歌曲id保存到localStorage中(</a:t>
            </a:r>
            <a:r>
              <a:rPr lang="zh-CN" altLang="en-US" b="1">
                <a:sym typeface="+mn-ea"/>
              </a:rPr>
              <a:t>注意去重</a:t>
            </a:r>
            <a:r>
              <a:rPr lang="en-US" altLang="zh-CN" b="1">
                <a:sym typeface="+mn-ea"/>
              </a:rPr>
              <a:t>id</a:t>
            </a:r>
            <a:r>
              <a:rPr lang="en-US" altLang="zh-CN" b="1"/>
              <a:t>)</a:t>
            </a:r>
            <a:r>
              <a:rPr lang="zh-CN" altLang="en-US" b="1"/>
              <a:t>，支持记忆歌曲列表</a:t>
            </a:r>
            <a:endParaRPr lang="zh-CN" altLang="en-US" b="1"/>
          </a:p>
          <a:p>
            <a:r>
              <a:rPr lang="zh-CN" altLang="en-US" b="1"/>
              <a:t>（刷新页面后，音乐播放列表可以记忆上次播放顺序）</a:t>
            </a:r>
            <a:endParaRPr lang="zh-CN" altLang="en-US" b="1"/>
          </a:p>
          <a:p>
            <a:r>
              <a:rPr lang="en-US" altLang="zh-CN" b="1"/>
              <a:t>2</a:t>
            </a:r>
            <a:r>
              <a:rPr lang="zh-CN" altLang="en-US" b="1"/>
              <a:t>、记忆在关闭页面前播放的音乐，将</a:t>
            </a:r>
            <a:r>
              <a:rPr lang="en-US" altLang="zh-CN" b="1"/>
              <a:t>currentSong</a:t>
            </a:r>
            <a:r>
              <a:rPr lang="zh-CN" altLang="en-US" b="1"/>
              <a:t>存储到</a:t>
            </a:r>
            <a:r>
              <a:rPr lang="en-US" altLang="zh-CN" b="1"/>
              <a:t>localStorage</a:t>
            </a:r>
            <a:endParaRPr lang="en-US" altLang="zh-CN" b="1"/>
          </a:p>
          <a:p>
            <a:r>
              <a:rPr lang="zh-CN" altLang="en-US" b="1"/>
              <a:t>（刷新页面后，再次打开时默认歌曲是关闭前播放的歌曲）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05" y="4117975"/>
            <a:ext cx="12190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【搜索音乐框】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、加入防抖函数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【以后待改善的功能】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、歌曲评论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4924</Words>
  <Application>WPS 文字</Application>
  <PresentationFormat>宽屏</PresentationFormat>
  <Paragraphs>147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方正书宋_GBK</vt:lpstr>
      <vt:lpstr>Wingdings</vt:lpstr>
      <vt:lpstr>Wingdings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jr</dc:creator>
  <cp:lastModifiedBy>jr</cp:lastModifiedBy>
  <cp:revision>282</cp:revision>
  <dcterms:created xsi:type="dcterms:W3CDTF">2022-08-20T14:13:23Z</dcterms:created>
  <dcterms:modified xsi:type="dcterms:W3CDTF">2022-08-20T14:13:23Z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