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FB2D2-D887-436F-F9DE-570A6A0D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BB6B68-45DE-A6C5-C886-4201BB906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7425624-E4CE-D447-C350-76E710E4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4EC8317-098E-B967-BB9A-41A58B6D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5A52A4-0C70-61CF-3C40-FCCE314E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46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BE595E-8D8D-E441-89AA-1F641EA1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9566D03-E9E9-7A9E-58E9-17378840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822E9B-1C8C-3871-DCB6-0356C9F3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395F45-EE6F-DE6A-73CE-D942DA39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3BD823-6ABD-7573-10E4-7F83EA18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1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7C8C798-9BF4-6AC7-3BC3-7E110590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A78B4BF-929B-2B73-94EB-D35F1CEA4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5488FB-4756-2C79-7CDC-312F2E06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5DBDF8-1F47-1704-F3C0-EA0A4B5F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8D8CA6-DABE-807C-D4C0-71362960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A37B0-BE41-4D15-3018-AE083707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0CB056-C0C2-9C25-81E5-03646BE1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371021-58F4-2C7D-ECA2-ACE74C6C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1C0849-8AD4-52A7-503E-3A99226D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4AD26F-480D-80A4-1066-BFB6CB7E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1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083B3B-94D0-6912-F268-51CE24A4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030BC4C-168B-3078-C3FB-04A64DCE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68E81E-8119-A303-470D-233DBA55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49FE35-AD6C-F95E-CCF4-713260BC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8460FED-EEA0-04FA-A034-46DE55CD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79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579D2-5C37-6BCC-812D-4381A2B7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B569CA-CAFD-8EE1-D166-45F08FFD6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E46E4B-5115-4948-AD0B-397BC0A35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40BF3E2-3C34-33C0-616F-C90B4302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362E3F4-ED16-1A66-71E1-E73DD17D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4EBF34-7822-3B81-B678-15CB24D7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6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AA1D24-B403-59A9-D76E-33C528CD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B70762-DEAC-D10A-28EA-6A2231D6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FBA01B5-E761-33E6-38A1-DAA1027D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327D9B8-A5A2-E343-F961-E0F5ECFC7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EA303E7-065E-54A1-BC4B-A0EB30457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A78F180-6121-8A4D-237C-97309B3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2667E40-9F87-0081-65F3-12FB144B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A3FB32C-95FC-D70B-1C9A-BF72239C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09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07A59-B9AC-C035-9670-E9C3C94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270B6C7-B1E8-5D5C-26D7-FF48525D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CC85AF-3AA5-274B-F9D0-EE0CEEC8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E151D7-86C7-1040-29AA-43C155A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35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028B6E0-98FC-B9B4-59A0-557105DA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7F5466C-6A68-36C2-AD42-11078C52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A0C3BC-2BB0-F5AB-B6FC-4275BDFA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44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F9B8D-E45A-12B7-24BD-8CB79059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89DD30-D535-797D-C099-DD28B1E0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A3C5B8-4D68-470B-D20B-2064A520B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B603DE-3DAD-4B73-0AE5-304E1733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896A88-C2A8-25B0-F640-69566CF9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4C6D0-B405-3F51-D69F-76BAA13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2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5E975-B451-0826-B95B-29C6D3D8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36C0AC6-26CA-871A-9638-B77C1B770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F02FCE-AB7C-15C3-630F-E62CEF71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0FFEF2-297D-23C9-A46D-F3E33973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369C973-5B4B-5D6A-B637-7AC68FBF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DE4E8F-8BA6-E839-B9C7-449830C3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75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4527ED4-A556-FB6D-1993-861903AA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808C9-79D7-0658-7D29-CC208427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6D0FA49-F6DD-E05F-6374-DEE5DE38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63AE-798F-4460-A3B3-06D2248E460E}" type="datetimeFigureOut">
              <a:rPr lang="cs-CZ" smtClean="0"/>
              <a:t>10.01.2023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0100F9-1F68-41B6-6F0F-9FD9B9BA8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DB86C5-C709-E6CB-3352-C795F81D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8DB9-57C8-4DA0-9A86-E5BD963C10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268FD1-AEB2-2BBA-E75D-4ED53A4A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194" y="2183263"/>
            <a:ext cx="7976499" cy="1952947"/>
          </a:xfrm>
          <a:noFill/>
        </p:spPr>
        <p:txBody>
          <a:bodyPr anchor="ctr">
            <a:normAutofit/>
          </a:bodyPr>
          <a:lstStyle/>
          <a:p>
            <a:r>
              <a:rPr lang="cs-CZ" sz="7200" dirty="0"/>
              <a:t>Vykreslování </a:t>
            </a:r>
            <a:r>
              <a:rPr lang="cs-CZ" sz="7200" dirty="0" err="1"/>
              <a:t>fraktálů</a:t>
            </a:r>
            <a:endParaRPr lang="cs-CZ" sz="7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880E6D3-FB21-55B3-D83D-5B4F8472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630" y="6286044"/>
            <a:ext cx="1259455" cy="430660"/>
          </a:xfrm>
          <a:noFill/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2">
                    <a:lumMod val="25000"/>
                  </a:schemeClr>
                </a:solidFill>
              </a:rPr>
              <a:t>Jiří Ingr</a:t>
            </a: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2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2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2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Představení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C4481B-3BE1-1E51-5D9F-39BFE8F1ADF7}"/>
              </a:ext>
            </a:extLst>
          </p:cNvPr>
          <p:cNvSpPr txBox="1"/>
          <p:nvPr/>
        </p:nvSpPr>
        <p:spPr>
          <a:xfrm>
            <a:off x="589231" y="2276651"/>
            <a:ext cx="4395891" cy="313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 err="1"/>
              <a:t>Vykreslovač</a:t>
            </a:r>
            <a:r>
              <a:rPr lang="cs-CZ" sz="2200" dirty="0"/>
              <a:t> </a:t>
            </a:r>
            <a:r>
              <a:rPr lang="cs-CZ" sz="2200" dirty="0" err="1"/>
              <a:t>fraktálů</a:t>
            </a:r>
            <a:endParaRPr lang="cs-CZ" sz="2200" dirty="0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/>
              <a:t>Moderní design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/>
              <a:t>Ukázka principu vzniku obrazců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/>
              <a:t>Jednoduché uživatelské rozhraní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8E5175CE-FA8E-9398-22DD-F2297E7AE2BC}"/>
              </a:ext>
            </a:extLst>
          </p:cNvPr>
          <p:cNvCxnSpPr>
            <a:cxnSpLocks/>
          </p:cNvCxnSpPr>
          <p:nvPr/>
        </p:nvCxnSpPr>
        <p:spPr>
          <a:xfrm>
            <a:off x="643467" y="1219200"/>
            <a:ext cx="9140613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rázek 20">
            <a:extLst>
              <a:ext uri="{FF2B5EF4-FFF2-40B4-BE49-F238E27FC236}">
                <a16:creationId xmlns:a16="http://schemas.microsoft.com/office/drawing/2014/main" id="{DBC76177-1EB3-7C09-D505-2F94E6B7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0" y="2096973"/>
            <a:ext cx="6550971" cy="4313322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18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Možnosti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C4481B-3BE1-1E51-5D9F-39BFE8F1ADF7}"/>
              </a:ext>
            </a:extLst>
          </p:cNvPr>
          <p:cNvSpPr txBox="1"/>
          <p:nvPr/>
        </p:nvSpPr>
        <p:spPr>
          <a:xfrm>
            <a:off x="590452" y="2116667"/>
            <a:ext cx="439810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F83224F1-DE4E-847E-47C1-1393B6DD21E3}"/>
              </a:ext>
            </a:extLst>
          </p:cNvPr>
          <p:cNvCxnSpPr>
            <a:cxnSpLocks/>
          </p:cNvCxnSpPr>
          <p:nvPr/>
        </p:nvCxnSpPr>
        <p:spPr>
          <a:xfrm>
            <a:off x="643467" y="1219200"/>
            <a:ext cx="9140613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29FAC53A-1102-74F0-D2F2-00487137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21" y="1618574"/>
            <a:ext cx="3341912" cy="4783272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09E90585-4D07-A6E0-5C03-561C47ACAE5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559741" y="5339821"/>
            <a:ext cx="842203" cy="546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A86EF29-5425-1EA6-84AB-83C4F040684D}"/>
              </a:ext>
            </a:extLst>
          </p:cNvPr>
          <p:cNvSpPr txBox="1"/>
          <p:nvPr/>
        </p:nvSpPr>
        <p:spPr>
          <a:xfrm>
            <a:off x="5401944" y="5124377"/>
            <a:ext cx="1798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počet iterací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9484199-3201-28C2-EB4D-28D8686D77A0}"/>
              </a:ext>
            </a:extLst>
          </p:cNvPr>
          <p:cNvSpPr txBox="1"/>
          <p:nvPr/>
        </p:nvSpPr>
        <p:spPr>
          <a:xfrm>
            <a:off x="5304553" y="4362915"/>
            <a:ext cx="2187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náhledové okno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281017C-6468-5F69-A50A-D07D61C01B37}"/>
              </a:ext>
            </a:extLst>
          </p:cNvPr>
          <p:cNvSpPr txBox="1"/>
          <p:nvPr/>
        </p:nvSpPr>
        <p:spPr>
          <a:xfrm>
            <a:off x="5401944" y="3574810"/>
            <a:ext cx="1798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výběr fraktálu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0A29A3D2-9C01-3C73-9FB6-46D097EF66A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45491" y="4578359"/>
            <a:ext cx="659062" cy="45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50A7D44B-F212-33C6-6428-F51187B994B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543233" y="2887193"/>
            <a:ext cx="858711" cy="903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Obrázek 22">
            <a:extLst>
              <a:ext uri="{FF2B5EF4-FFF2-40B4-BE49-F238E27FC236}">
                <a16:creationId xmlns:a16="http://schemas.microsoft.com/office/drawing/2014/main" id="{A61EA2AC-CFA8-7DDA-07F8-F2E2D7A5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08" y="1457471"/>
            <a:ext cx="3064049" cy="1807311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322DBCC4-21DB-E8FF-723F-25CB6085D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58" y="3503052"/>
            <a:ext cx="2076299" cy="2981145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34254D53-54A4-2D96-269E-9EC33D59BD53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 flipV="1">
            <a:off x="7255507" y="4993625"/>
            <a:ext cx="1612151" cy="1185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4C87426F-F948-3866-4E60-AD0ECF287389}"/>
              </a:ext>
            </a:extLst>
          </p:cNvPr>
          <p:cNvSpPr txBox="1"/>
          <p:nvPr/>
        </p:nvSpPr>
        <p:spPr>
          <a:xfrm>
            <a:off x="5599428" y="5963907"/>
            <a:ext cx="1656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základní tvar</a:t>
            </a:r>
          </a:p>
        </p:txBody>
      </p:sp>
    </p:spTree>
    <p:extLst>
      <p:ext uri="{BB962C8B-B14F-4D97-AF65-F5344CB8AC3E}">
        <p14:creationId xmlns:p14="http://schemas.microsoft.com/office/powerpoint/2010/main" val="36722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Styl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C4481B-3BE1-1E51-5D9F-39BFE8F1AD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66D2BC18-355B-FEDB-BFC2-563D01C35AC4}"/>
              </a:ext>
            </a:extLst>
          </p:cNvPr>
          <p:cNvCxnSpPr>
            <a:cxnSpLocks/>
          </p:cNvCxnSpPr>
          <p:nvPr/>
        </p:nvCxnSpPr>
        <p:spPr>
          <a:xfrm>
            <a:off x="643467" y="1219200"/>
            <a:ext cx="9140613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F4D4B845-B47E-6806-A4A2-6EFFF66B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12" y="1669671"/>
            <a:ext cx="3421505" cy="3983050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Pravá složená závorka 6">
            <a:extLst>
              <a:ext uri="{FF2B5EF4-FFF2-40B4-BE49-F238E27FC236}">
                <a16:creationId xmlns:a16="http://schemas.microsoft.com/office/drawing/2014/main" id="{C045E2A9-FE6D-D810-FA9E-93CA1A2F5A8E}"/>
              </a:ext>
            </a:extLst>
          </p:cNvPr>
          <p:cNvSpPr/>
          <p:nvPr/>
        </p:nvSpPr>
        <p:spPr>
          <a:xfrm>
            <a:off x="4596916" y="2021840"/>
            <a:ext cx="625323" cy="1016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52F77755-DB94-6169-B4BE-FE51A72C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72" y="4493222"/>
            <a:ext cx="2457793" cy="981212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cxnSp>
        <p:nvCxnSpPr>
          <p:cNvPr id="24" name="Spojnice: pravoúhlá 23">
            <a:extLst>
              <a:ext uri="{FF2B5EF4-FFF2-40B4-BE49-F238E27FC236}">
                <a16:creationId xmlns:a16="http://schemas.microsoft.com/office/drawing/2014/main" id="{7E629A6B-EFFA-31B0-FE26-C496D2A2826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994954" y="3029484"/>
            <a:ext cx="1692815" cy="1359243"/>
          </a:xfrm>
          <a:prstGeom prst="bentConnector3">
            <a:avLst>
              <a:gd name="adj1" fmla="val 10041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E3FA1610-C50F-6816-48B0-16894F9C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85" y="1771284"/>
            <a:ext cx="3727769" cy="2516400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FECBD4B-C691-4502-2B57-EB9345FAE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323" y="1770284"/>
            <a:ext cx="1837022" cy="2517400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31C48DCA-7C72-DA26-A399-2E0A5A638655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4624618" y="4456482"/>
            <a:ext cx="1232340" cy="1153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6A61170-1EC0-D32F-4B3B-D166F87285D3}"/>
              </a:ext>
            </a:extLst>
          </p:cNvPr>
          <p:cNvSpPr txBox="1"/>
          <p:nvPr/>
        </p:nvSpPr>
        <p:spPr>
          <a:xfrm>
            <a:off x="5856958" y="5394843"/>
            <a:ext cx="2564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vymazání obrazců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723AEE93-0956-EA03-EA45-25D68625A570}"/>
              </a:ext>
            </a:extLst>
          </p:cNvPr>
          <p:cNvSpPr/>
          <p:nvPr/>
        </p:nvSpPr>
        <p:spPr>
          <a:xfrm>
            <a:off x="1249680" y="4724400"/>
            <a:ext cx="3309066" cy="8026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68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60" y="321734"/>
            <a:ext cx="39386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Kochova </a:t>
            </a:r>
            <a:r>
              <a:rPr lang="cs-CZ"/>
              <a:t>vločka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AEC07591-BB60-3224-B4D2-8B30AFD83459}"/>
              </a:ext>
            </a:extLst>
          </p:cNvPr>
          <p:cNvCxnSpPr>
            <a:cxnSpLocks/>
          </p:cNvCxnSpPr>
          <p:nvPr/>
        </p:nvCxnSpPr>
        <p:spPr>
          <a:xfrm>
            <a:off x="1014060" y="1219200"/>
            <a:ext cx="4817780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adpis 1">
            <a:extLst>
              <a:ext uri="{FF2B5EF4-FFF2-40B4-BE49-F238E27FC236}">
                <a16:creationId xmlns:a16="http://schemas.microsoft.com/office/drawing/2014/main" id="{9A2D7798-1412-6E7F-E0E3-B5052B96A1E1}"/>
              </a:ext>
            </a:extLst>
          </p:cNvPr>
          <p:cNvSpPr txBox="1">
            <a:spLocks/>
          </p:cNvSpPr>
          <p:nvPr/>
        </p:nvSpPr>
        <p:spPr>
          <a:xfrm>
            <a:off x="6704154" y="321734"/>
            <a:ext cx="423980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/>
              <a:t>Cantorovo</a:t>
            </a:r>
            <a:r>
              <a:rPr lang="cs-CZ" dirty="0"/>
              <a:t> mračno</a:t>
            </a:r>
            <a:endParaRPr lang="en-US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C6E4FCE8-A248-9BC1-EA32-749989E90171}"/>
              </a:ext>
            </a:extLst>
          </p:cNvPr>
          <p:cNvCxnSpPr>
            <a:cxnSpLocks/>
          </p:cNvCxnSpPr>
          <p:nvPr/>
        </p:nvCxnSpPr>
        <p:spPr>
          <a:xfrm>
            <a:off x="5831840" y="1219200"/>
            <a:ext cx="4866640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Obrázek 19">
            <a:extLst>
              <a:ext uri="{FF2B5EF4-FFF2-40B4-BE49-F238E27FC236}">
                <a16:creationId xmlns:a16="http://schemas.microsoft.com/office/drawing/2014/main" id="{871D0602-E23C-754A-B934-2C8E96F85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9" t="6522"/>
          <a:stretch/>
        </p:blipFill>
        <p:spPr>
          <a:xfrm>
            <a:off x="1341409" y="2354937"/>
            <a:ext cx="3912331" cy="3414938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591FDEC9-0948-B9AB-6BFF-F96BE5C0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809" y="2657856"/>
            <a:ext cx="5084910" cy="2893505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AE62BC57-010E-7E20-053B-8336C1E10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23" y="1306639"/>
            <a:ext cx="8228734" cy="5399871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34E1C547-5832-FAA8-E2FB-716A661BE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608" y="1348442"/>
            <a:ext cx="8197849" cy="5399871"/>
          </a:xfrm>
          <a:prstGeom prst="rect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1E823A1D-8E48-7B0A-FC1D-D68F43044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381" y="1259024"/>
            <a:ext cx="5656521" cy="5562938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41" name="Obrázek 40">
            <a:extLst>
              <a:ext uri="{FF2B5EF4-FFF2-40B4-BE49-F238E27FC236}">
                <a16:creationId xmlns:a16="http://schemas.microsoft.com/office/drawing/2014/main" id="{15AB503E-C97E-8300-684E-2A6466533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351" y="2101027"/>
            <a:ext cx="9967939" cy="3684088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021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43020"/>
            <a:ext cx="4706021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Sierpinského</a:t>
            </a:r>
            <a:r>
              <a:rPr lang="cs-CZ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trojúhelník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C4481B-3BE1-1E51-5D9F-39BFE8F1AD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26423EBF-6653-654A-2A22-12F301F9A2B9}"/>
              </a:ext>
            </a:extLst>
          </p:cNvPr>
          <p:cNvCxnSpPr>
            <a:cxnSpLocks/>
          </p:cNvCxnSpPr>
          <p:nvPr/>
        </p:nvCxnSpPr>
        <p:spPr>
          <a:xfrm>
            <a:off x="1014060" y="1219200"/>
            <a:ext cx="4817780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D8DF7D6B-3A02-8EBD-68B2-42DD960CD892}"/>
              </a:ext>
            </a:extLst>
          </p:cNvPr>
          <p:cNvCxnSpPr>
            <a:cxnSpLocks/>
          </p:cNvCxnSpPr>
          <p:nvPr/>
        </p:nvCxnSpPr>
        <p:spPr>
          <a:xfrm>
            <a:off x="5831840" y="1219200"/>
            <a:ext cx="4866640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adpis 1">
            <a:extLst>
              <a:ext uri="{FF2B5EF4-FFF2-40B4-BE49-F238E27FC236}">
                <a16:creationId xmlns:a16="http://schemas.microsoft.com/office/drawing/2014/main" id="{96CA22CC-0A5D-CB4A-D27B-6AC0AF41609F}"/>
              </a:ext>
            </a:extLst>
          </p:cNvPr>
          <p:cNvSpPr txBox="1">
            <a:spLocks/>
          </p:cNvSpPr>
          <p:nvPr/>
        </p:nvSpPr>
        <p:spPr>
          <a:xfrm>
            <a:off x="9287383" y="270461"/>
            <a:ext cx="175285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600" dirty="0"/>
              <a:t>Spirála</a:t>
            </a:r>
            <a:endParaRPr lang="en-US" sz="36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929FC66-E138-D687-7BC0-BFC012CD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46" y="2138906"/>
            <a:ext cx="4262834" cy="3617123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A83DA9E-9D68-6D30-80B4-B4208C7C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79" y="2138906"/>
            <a:ext cx="4047311" cy="3700735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27B7CE0-5370-8F34-096A-F04B3CDB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860" y="1476480"/>
            <a:ext cx="6213012" cy="5369998"/>
          </a:xfrm>
          <a:prstGeom prst="rect">
            <a:avLst/>
          </a:prstGeom>
          <a:ln w="19050">
            <a:noFill/>
          </a:ln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614B129D-63F5-61D7-19A5-7EDC47DB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154" y="1298480"/>
            <a:ext cx="6420605" cy="5533205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86D6C9B6-D6BB-A3A5-2985-AB76D6977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634" y="1279290"/>
            <a:ext cx="6059463" cy="5621537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5ADC7728-03AB-F8DB-B94B-229FE1B98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0302" y="1293628"/>
            <a:ext cx="5939365" cy="55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Chybné zadání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C4481B-3BE1-1E51-5D9F-39BFE8F1AD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E18E3CC6-6EB6-4EE5-9807-0DD42A3CD21D}"/>
              </a:ext>
            </a:extLst>
          </p:cNvPr>
          <p:cNvCxnSpPr>
            <a:cxnSpLocks/>
          </p:cNvCxnSpPr>
          <p:nvPr/>
        </p:nvCxnSpPr>
        <p:spPr>
          <a:xfrm>
            <a:off x="643467" y="1219200"/>
            <a:ext cx="9140613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04FB68FD-BF26-7562-D6E7-8D758DB1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1" y="1718858"/>
            <a:ext cx="2495898" cy="952633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201E11E-4675-2276-80B1-4823A2923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3"/>
          <a:stretch/>
        </p:blipFill>
        <p:spPr>
          <a:xfrm>
            <a:off x="5213773" y="1718858"/>
            <a:ext cx="2467319" cy="952633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08903F6-BF26-D0EE-3B01-310CFE47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428" y="2654721"/>
            <a:ext cx="2419688" cy="2724530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EE5F7D29-69CF-2275-1CA0-91D0B85AB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940" y="4425653"/>
            <a:ext cx="2495898" cy="704948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F5D1E40C-3096-D3F3-2D07-AD0F2E006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322" y="4425653"/>
            <a:ext cx="2400635" cy="762106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ADFB3E16-4A05-959C-82B1-A2E90F134F85}"/>
              </a:ext>
            </a:extLst>
          </p:cNvPr>
          <p:cNvCxnSpPr/>
          <p:nvPr/>
        </p:nvCxnSpPr>
        <p:spPr>
          <a:xfrm>
            <a:off x="3739928" y="2195174"/>
            <a:ext cx="1286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F87CEA83-5687-C409-79A0-5A386CC508FD}"/>
              </a:ext>
            </a:extLst>
          </p:cNvPr>
          <p:cNvCxnSpPr>
            <a:cxnSpLocks/>
          </p:cNvCxnSpPr>
          <p:nvPr/>
        </p:nvCxnSpPr>
        <p:spPr>
          <a:xfrm>
            <a:off x="7792481" y="2195174"/>
            <a:ext cx="1066668" cy="375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F942280C-2E5F-C2A0-2C00-F735642B78FB}"/>
              </a:ext>
            </a:extLst>
          </p:cNvPr>
          <p:cNvCxnSpPr>
            <a:cxnSpLocks/>
          </p:cNvCxnSpPr>
          <p:nvPr/>
        </p:nvCxnSpPr>
        <p:spPr>
          <a:xfrm>
            <a:off x="4070814" y="4806706"/>
            <a:ext cx="10789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2E2DA7-7C96-0134-4590-55A9CA71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6C4481B-3BE1-1E51-5D9F-39BFE8F1AD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ovéPole 2">
            <a:extLst>
              <a:ext uri="{FF2B5EF4-FFF2-40B4-BE49-F238E27FC236}">
                <a16:creationId xmlns:a16="http://schemas.microsoft.com/office/drawing/2014/main" id="{1C7337D2-4F4E-684F-7D2B-53957A136CB1}"/>
              </a:ext>
            </a:extLst>
          </p:cNvPr>
          <p:cNvSpPr txBox="1"/>
          <p:nvPr/>
        </p:nvSpPr>
        <p:spPr>
          <a:xfrm>
            <a:off x="1996738" y="2656533"/>
            <a:ext cx="8700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0" dirty="0"/>
              <a:t>Děkuji za pozornost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D0DB804F-E759-59D7-B349-0CAEA5E3FC11}"/>
              </a:ext>
            </a:extLst>
          </p:cNvPr>
          <p:cNvCxnSpPr/>
          <p:nvPr/>
        </p:nvCxnSpPr>
        <p:spPr>
          <a:xfrm>
            <a:off x="1996738" y="4099959"/>
            <a:ext cx="830072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</Words>
  <Application>Microsoft Office PowerPoint</Application>
  <PresentationFormat>Širokoúhlá obrazovka</PresentationFormat>
  <Paragraphs>20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Vykreslování fraktálů</vt:lpstr>
      <vt:lpstr>Představení</vt:lpstr>
      <vt:lpstr>Možnosti</vt:lpstr>
      <vt:lpstr>Styl</vt:lpstr>
      <vt:lpstr>Kochova vločka</vt:lpstr>
      <vt:lpstr>Sierpinského trojúhelník</vt:lpstr>
      <vt:lpstr>Chybné zadání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Vykreslování fraktálů</dc:title>
  <dc:creator>Jiří Ingr</dc:creator>
  <cp:lastModifiedBy>Jiří Ingr</cp:lastModifiedBy>
  <cp:revision>5</cp:revision>
  <dcterms:created xsi:type="dcterms:W3CDTF">2023-01-08T22:31:05Z</dcterms:created>
  <dcterms:modified xsi:type="dcterms:W3CDTF">2023-01-10T13:34:53Z</dcterms:modified>
</cp:coreProperties>
</file>