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Playfair Display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-boldItalic.fntdata"/><Relationship Id="rId20" Type="http://schemas.openxmlformats.org/officeDocument/2006/relationships/slide" Target="slides/slide15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7.xml"/><Relationship Id="rId44" Type="http://schemas.openxmlformats.org/officeDocument/2006/relationships/font" Target="fonts/Lato-boldItalic.fntdata"/><Relationship Id="rId21" Type="http://schemas.openxmlformats.org/officeDocument/2006/relationships/slide" Target="slides/slide16.xml"/><Relationship Id="rId43" Type="http://schemas.openxmlformats.org/officeDocument/2006/relationships/font" Target="fonts/La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layfairDisplay-italic.fntdata"/><Relationship Id="rId16" Type="http://schemas.openxmlformats.org/officeDocument/2006/relationships/slide" Target="slides/slide11.xml"/><Relationship Id="rId38" Type="http://schemas.openxmlformats.org/officeDocument/2006/relationships/font" Target="fonts/PlayfairDisplay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2005, lego company start to increase the color of parts. More and more parts have </a:t>
            </a:r>
            <a:r>
              <a:rPr lang="en"/>
              <a:t>unique</a:t>
            </a:r>
            <a:r>
              <a:rPr lang="en"/>
              <a:t> colors.  So one sets may have more unique color parts. More parts.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set name that the parts in this set are not appears in other sets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count how many these rarest parts in each set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12V         4.5V           9V                     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Advent    Advent Sub-Set    Agents                 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Airport    Alpha Team               Architecture           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5207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[10] Arctic                   Arctic Technic           Atlantis               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5207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[13] Basic                    Basic Model              Basic Set              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5207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[16] Basketball               Batman                   Battle Vehicles        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5207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[19] Bionicle                 Blacktron I              Blacktron II           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5207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[22] Boat                     Bohrok                   Books                  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5207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[25] Bricktober               Building                 Building Set with People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5207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[28] Bulk Bricks              Cargo                    Cars                   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5207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[31] Castle                   Chamber of Secrets       Christmas              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5207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[34] City                     Classic Basic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how many parts in each sets.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both graph, many themes includes less than 2000 parts.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a theme which has over 30000 parts, interested in what is this theme? Why this theme has so many parts? Is this a outlier? Or Is this indicates the way we </a:t>
            </a:r>
            <a:r>
              <a:rPr lang="en"/>
              <a:t>manipulate</a:t>
            </a:r>
            <a:r>
              <a:rPr lang="en"/>
              <a:t> data is wrong?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some theme name just occur 1 or 2 times. Occur less time.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rtatman/lego-database" TargetMode="External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Lego Database Analyze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Jingru &amp; Moran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used for different parts  by years</a:t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25" y="1017450"/>
            <a:ext cx="6165139" cy="38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6046850" y="1149150"/>
            <a:ext cx="2785500" cy="12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number of color increased to 49904 on 2016 and decreased sharply to 27282 in next year.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Unique colors used in years</a:t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5910773" cy="3821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5917800" y="1333500"/>
            <a:ext cx="2894400" cy="3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Number of colors increase to 98 and starts to decrease since 2005.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Years of color exist</a:t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5752567" cy="38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5807175" y="927925"/>
            <a:ext cx="3134100" cy="3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131 colors been used. Seven colors were used for more than 60 years. 61 colors were added in these 10 years.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19456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have the size of set changed over time?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 of size of sets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5549825" y="1199150"/>
            <a:ext cx="3282600" cy="19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5738125" y="1159525"/>
            <a:ext cx="3052200" cy="22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size of sets increase to 5000 in 2005</a:t>
            </a:r>
            <a:r>
              <a:rPr lang="en"/>
              <a:t> and start to decrease science 2005.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2005, the size of sets decrease until to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75" y="1187775"/>
            <a:ext cx="513607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18870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sets have the rarest pieces in them?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96C"/>
                </a:solidFill>
              </a:rPr>
              <a:t>file:///private/var/folders/qk/1f1kj4117sl5qwdf072395nm0000gn/T/tmptfqgjeph.html</a:t>
            </a:r>
            <a:endParaRPr>
              <a:solidFill>
                <a:srgbClr val="5E696C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5E696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22325" y="19456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highlight>
                  <a:srgbClr val="FFFFFF"/>
                </a:highlight>
              </a:rPr>
              <a:t>What sets have the most-used pieces in them?</a:t>
            </a:r>
            <a:r>
              <a:rPr b="0" lang="en" sz="30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6375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4295450" y="1499425"/>
            <a:ext cx="41850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17</a:t>
            </a:r>
            <a:r>
              <a:rPr lang="en" sz="1800"/>
              <a:t> pieces are used by more than 1000 sets. The most frequent one is been used in 3650 sets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</a:t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5175449" cy="38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3575" y="227375"/>
            <a:ext cx="4438025" cy="491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LEGO is a popular brand of toy building bricks that are often sold in sets which contains a number of parts in different shapes, sizes and colors.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data was collected on July 2017. Include 60 years information. 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database contains information on which parts are included in different LEGO sets. 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47715" l="0" r="0" t="0"/>
          <a:stretch/>
        </p:blipFill>
        <p:spPr>
          <a:xfrm>
            <a:off x="152400" y="152400"/>
            <a:ext cx="3484300" cy="472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 b="0" l="0" r="0" t="52604"/>
          <a:stretch/>
        </p:blipFill>
        <p:spPr>
          <a:xfrm>
            <a:off x="4572000" y="1020100"/>
            <a:ext cx="3484300" cy="39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4000500" y="116750"/>
            <a:ext cx="4701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Sets contain the most-used pieces in them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17555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colors are associated with which themes?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3392125" y="1727100"/>
            <a:ext cx="471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number of colors as the most frequent color for each themes. Black is the most frequent color in 245 themes.</a:t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02" y="0"/>
            <a:ext cx="31328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3988"/>
            <a:ext cx="7218726" cy="469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</a:t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450"/>
            <a:ext cx="7535199" cy="39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50975" y="18539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311700" y="17164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which theme a set is from by the bricks it contains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Visualization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how many parts in each sets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Frequency of Count                                   BoxPlot of Count</a:t>
            </a:r>
            <a:r>
              <a:rPr lang="en"/>
              <a:t> </a:t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68575"/>
            <a:ext cx="36004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3163" y="2163813"/>
            <a:ext cx="372427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Extreme Points Are Outliers?</a:t>
            </a:r>
            <a:endParaRPr/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largest points indicates the theme FIRE.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FIRE includes 21 different sets.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963" y="939663"/>
            <a:ext cx="3743325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Theme Name by Parts It Contains</a:t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part name to predict the theme name.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 using Naive Bayes?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Predict categorical variables ( there are 149 unique theme)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Explanatory</a:t>
            </a:r>
            <a:r>
              <a:rPr lang="en"/>
              <a:t> variable is categorical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</a:t>
            </a:r>
            <a:endParaRPr/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label encoder to convert categorical explanatory variable to numeric </a:t>
            </a:r>
            <a:r>
              <a:rPr lang="en"/>
              <a:t>variable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convert, assume the distribution of the new column is normal distribution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Naive Bayes assume </a:t>
            </a:r>
            <a:r>
              <a:rPr lang="en"/>
              <a:t>explanatory</a:t>
            </a:r>
            <a:r>
              <a:rPr lang="en"/>
              <a:t> variables are independence and equally contribute to the </a:t>
            </a:r>
            <a:r>
              <a:rPr lang="en"/>
              <a:t>independent</a:t>
            </a:r>
            <a:r>
              <a:rPr lang="en"/>
              <a:t> variable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Lego Database: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https://www.kaggle.com/rtatman/lego-database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2838" y="1605200"/>
            <a:ext cx="599122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is 0.247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the accuracy is so low?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Too much theme names  in the data set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 enough explanatory variables to predict the feature of the theme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Double check the model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Finding/Evaluation </a:t>
            </a:r>
            <a:endParaRPr/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736600" marR="279400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Lego has 131 unique colors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736600" marR="279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popular colors are white, black ,red, yellow and blue among both sets and parts.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736600" marR="279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Year 2005 has got maximum unique colors.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736600" marR="279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Year  2016, the Lego color has got huge reduction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736600" marR="279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most frequent piece has been used in 3650 sets.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Customers: H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elp people who owned some LEGO sets already figure out what other sets they could build with the pieces they had. 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Company: Have an overview of the color and themes change over years. To understand the most and rarest used colors and parts in Lego sets among these 60 years. 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1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have the size of sets changed over time? 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colors are associated with witch themes? 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Could you predict which theme a set is from just by the bricks it contains? 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sets have the most-used pieces in them? 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sets have the rarest pieces in them? 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Have the colors of LEGOs included in sets changed over time?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15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two tables contain missing values. colors and themes.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colors table, some of the color name are write as unknown.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themes table has two columns: “name” and “parent_id”. There are 111 missing values on “parent_id” column.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decided to keep these “unknown” in the table instead of deleting them. Those missing values will not influence our analyze,delete may cause count mistake.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Statistic (Before Any Merge)  </a:t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875" y="1011337"/>
            <a:ext cx="2470350" cy="38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3226" y="1058300"/>
            <a:ext cx="4785799" cy="360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Data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 theme , set , inventory,  inventory sets,  inventory parts, parts, colors 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863" y="1725900"/>
            <a:ext cx="599122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37950" y="1945650"/>
            <a:ext cx="88323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highlight>
                  <a:srgbClr val="FFFFFF"/>
                </a:highlight>
              </a:rPr>
              <a:t>Have the colors of LEGOs included in sets changed over time?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