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D5F-C895-4023-9AF1-1DF165A8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70DB3-34F7-4B8C-B2CD-0FB7080D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5548-83F8-437F-ACD3-053D55F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A42F-03A1-43A3-BD41-B325BBF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D1E4-52D7-4B90-925B-91E8DE1D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6D7D-8E59-4613-9DC0-56DC8325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5D4D9-E449-4CFD-A145-7355D6B9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6F36-6C7C-4967-927D-34B0F85C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96E3-4156-40AD-9C57-08799604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BFCC-572B-44D4-A97A-45624A35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D5D6C-A231-41DF-BC3A-DF3513788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636AD-6F0E-4509-9805-EAE80573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DDB8-2211-4B6F-9CC0-7C8D6F95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88A7-7EBB-4F14-9F41-EF6832F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D69D-BFE2-48B8-8651-8743A07D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484F-F91F-4149-BD93-1998E329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CB5E-9024-4132-814B-F13726C4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FDFD-B29A-4CAD-8E04-3CF5FA4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7956-57BA-4E28-9628-03211090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56AB-1098-4D73-9B56-74F3892B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27F9-3D08-471D-A1E0-81D56D6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850A-A49E-434A-A7C5-10082C41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F7A9-E5AD-41EE-93E1-A58382D0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6ECD-34A0-466D-B21C-1352C82B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DCD7-0767-4172-B122-6FCE185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C00-E6BD-4F14-8EE3-1F02510E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AA14-7A2E-47BC-AB36-7AC3151A6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C726-D8A6-40B7-B593-A67C6DD7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ED63-D8DA-498F-935F-A6749EF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A803-4C3B-416B-ACE7-A15130AC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4A5E1-E370-4599-B546-55678BFA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2435-5DA2-4CB4-8F54-2268602E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B600-06EA-4C6B-A274-71CCE451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9AF42-E654-4A1E-8571-3087AF4F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FC935-0C1D-45B1-A1C9-A5CD63F73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E9751-B17B-4E7B-92A5-7BD8EFC7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67364-BA1A-4398-BD28-95E1919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12376-3079-4724-98A4-8B9C5BBC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9416C-6952-4CF5-AE66-532B0EC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7020-7435-4D13-89EF-0947BC0E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83C5F-73C5-45D7-8F40-26FAE66A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3A3D7-85D7-4D09-AA69-1F7AA46D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5266E-5E72-432F-B9BA-8E2D87A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B27F4-68CA-4A54-A8C4-A1D12D3E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F3AAB-93BB-47AF-B7A1-38A0306C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3492-1F17-44EE-A476-01F7FDA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122D-04F4-4EDA-BA92-17CB3C4E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7089-6B21-41CC-9863-0F869C206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E09A-3366-48F3-BFE6-888C0B5F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C8D3A-AB81-4FEE-B058-A218222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81E0-7672-4819-AD8F-E87E6D58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9E0C-41C5-47FC-86AF-75371EB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A337-C479-476B-9D6F-6724ACFB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94368-BC1F-48DC-8939-436299F56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7C86-7504-47EE-8E48-4A3C33A3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2E6E-CB8A-40A7-8BEF-E4FE4ADB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8D88B-2EF8-416F-9691-0266748A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AB86E-0F47-4758-AEBC-267A588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93B7C-C4DE-4E12-8BBA-3CE2CC1B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50FF-285E-4931-97E3-BF208E4A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6055-AAD3-4221-B44D-ED8E5BEA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EF4C-F7CF-4DD8-B813-AEF17004E87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E74D-B115-4D14-A775-C93B274F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222D-2D81-4463-AA54-B1E7F8D2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55CE-2887-4F40-B408-4FCBDEF7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DB08-B650-45CD-A776-E51A528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78" y="46725"/>
            <a:ext cx="11815623" cy="1325563"/>
          </a:xfrm>
        </p:spPr>
        <p:txBody>
          <a:bodyPr>
            <a:noAutofit/>
          </a:bodyPr>
          <a:lstStyle/>
          <a:p>
            <a:r>
              <a:rPr lang="en-US" sz="3200" dirty="0"/>
              <a:t>N</a:t>
            </a:r>
            <a:r>
              <a:rPr lang="en-US" altLang="zh-CN" sz="3200" dirty="0"/>
              <a:t>intendo wants to analyze</a:t>
            </a:r>
            <a:r>
              <a:rPr lang="en-US" sz="3200" dirty="0"/>
              <a:t> visitors web behaviors and applied predictive modeling to create segments for visitors and then targeted visitors with personalized experience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C02B0-3509-4402-AF83-B2031C04B131}"/>
              </a:ext>
            </a:extLst>
          </p:cNvPr>
          <p:cNvSpPr/>
          <p:nvPr/>
        </p:nvSpPr>
        <p:spPr>
          <a:xfrm>
            <a:off x="223979" y="1630217"/>
            <a:ext cx="1976582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visitor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E1DDB2-D44A-4BF7-83D0-65A8FCDEE4D8}"/>
              </a:ext>
            </a:extLst>
          </p:cNvPr>
          <p:cNvCxnSpPr>
            <a:cxnSpLocks/>
          </p:cNvCxnSpPr>
          <p:nvPr/>
        </p:nvCxnSpPr>
        <p:spPr>
          <a:xfrm>
            <a:off x="2274453" y="2036617"/>
            <a:ext cx="757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3BA7502-EDE0-4034-8E83-4415D82A3251}"/>
              </a:ext>
            </a:extLst>
          </p:cNvPr>
          <p:cNvSpPr/>
          <p:nvPr/>
        </p:nvSpPr>
        <p:spPr>
          <a:xfrm>
            <a:off x="3063259" y="1674090"/>
            <a:ext cx="2098964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visitor web behavior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CEA31-09E6-4B8D-86FA-CABE485DD255}"/>
              </a:ext>
            </a:extLst>
          </p:cNvPr>
          <p:cNvCxnSpPr>
            <a:cxnSpLocks/>
          </p:cNvCxnSpPr>
          <p:nvPr/>
        </p:nvCxnSpPr>
        <p:spPr>
          <a:xfrm>
            <a:off x="1854200" y="2593108"/>
            <a:ext cx="870528" cy="7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C6D36-0068-40E1-B9BF-A46EF3FB86CB}"/>
              </a:ext>
            </a:extLst>
          </p:cNvPr>
          <p:cNvCxnSpPr/>
          <p:nvPr/>
        </p:nvCxnSpPr>
        <p:spPr>
          <a:xfrm>
            <a:off x="2900219" y="3350490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CE2328-B95B-4168-A40F-91F3A3D80137}"/>
              </a:ext>
            </a:extLst>
          </p:cNvPr>
          <p:cNvCxnSpPr/>
          <p:nvPr/>
        </p:nvCxnSpPr>
        <p:spPr>
          <a:xfrm>
            <a:off x="2863273" y="4225636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E2B2B1-6949-4FE8-94D1-3895E97F4D75}"/>
              </a:ext>
            </a:extLst>
          </p:cNvPr>
          <p:cNvCxnSpPr/>
          <p:nvPr/>
        </p:nvCxnSpPr>
        <p:spPr>
          <a:xfrm>
            <a:off x="3634510" y="4394200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C152B9C-DB76-47F4-A993-4FB532E73D3B}"/>
              </a:ext>
            </a:extLst>
          </p:cNvPr>
          <p:cNvSpPr/>
          <p:nvPr/>
        </p:nvSpPr>
        <p:spPr>
          <a:xfrm>
            <a:off x="3408218" y="5070764"/>
            <a:ext cx="2237510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visitors with segments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66ADE-E113-4638-A870-0C397CD5D44B}"/>
              </a:ext>
            </a:extLst>
          </p:cNvPr>
          <p:cNvSpPr txBox="1"/>
          <p:nvPr/>
        </p:nvSpPr>
        <p:spPr>
          <a:xfrm>
            <a:off x="2900219" y="362780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Visitor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F8E45-CCAD-4256-9244-1778880CFD8D}"/>
              </a:ext>
            </a:extLst>
          </p:cNvPr>
          <p:cNvCxnSpPr/>
          <p:nvPr/>
        </p:nvCxnSpPr>
        <p:spPr>
          <a:xfrm flipH="1">
            <a:off x="2616195" y="5560291"/>
            <a:ext cx="683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DE015-5ABE-445C-8246-646B36C10428}"/>
              </a:ext>
            </a:extLst>
          </p:cNvPr>
          <p:cNvSpPr/>
          <p:nvPr/>
        </p:nvSpPr>
        <p:spPr>
          <a:xfrm>
            <a:off x="838200" y="5017655"/>
            <a:ext cx="1738745" cy="102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Unique experience to Each Segment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0CF32-BB91-4961-ADF3-C6F71D566C9D}"/>
              </a:ext>
            </a:extLst>
          </p:cNvPr>
          <p:cNvCxnSpPr/>
          <p:nvPr/>
        </p:nvCxnSpPr>
        <p:spPr>
          <a:xfrm>
            <a:off x="5209148" y="2036617"/>
            <a:ext cx="61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967B54-8AC0-4EFC-827F-21D02F1E69E5}"/>
              </a:ext>
            </a:extLst>
          </p:cNvPr>
          <p:cNvCxnSpPr/>
          <p:nvPr/>
        </p:nvCxnSpPr>
        <p:spPr>
          <a:xfrm>
            <a:off x="5899746" y="1625598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BEBE24-96BE-48EF-BBC3-AECE2AE7B054}"/>
              </a:ext>
            </a:extLst>
          </p:cNvPr>
          <p:cNvCxnSpPr/>
          <p:nvPr/>
        </p:nvCxnSpPr>
        <p:spPr>
          <a:xfrm>
            <a:off x="5947457" y="2560778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7329DA-ADD2-4F0E-B504-5DB20765A8BB}"/>
              </a:ext>
            </a:extLst>
          </p:cNvPr>
          <p:cNvSpPr txBox="1"/>
          <p:nvPr/>
        </p:nvSpPr>
        <p:spPr>
          <a:xfrm>
            <a:off x="5881264" y="1773486"/>
            <a:ext cx="163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behavior Profile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1D13BC-F2B2-4CC1-8467-ACDFC8B3DBA1}"/>
              </a:ext>
            </a:extLst>
          </p:cNvPr>
          <p:cNvCxnSpPr>
            <a:cxnSpLocks/>
          </p:cNvCxnSpPr>
          <p:nvPr/>
        </p:nvCxnSpPr>
        <p:spPr>
          <a:xfrm>
            <a:off x="7339090" y="2116376"/>
            <a:ext cx="558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86300D-E7E1-46FF-9808-1FFDC600FFC3}"/>
              </a:ext>
            </a:extLst>
          </p:cNvPr>
          <p:cNvSpPr/>
          <p:nvPr/>
        </p:nvSpPr>
        <p:spPr>
          <a:xfrm>
            <a:off x="7897888" y="1553970"/>
            <a:ext cx="2228244" cy="1016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behavior by analyst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B5953-962F-43F1-BA13-5AB5F2C81244}"/>
              </a:ext>
            </a:extLst>
          </p:cNvPr>
          <p:cNvCxnSpPr>
            <a:cxnSpLocks/>
          </p:cNvCxnSpPr>
          <p:nvPr/>
        </p:nvCxnSpPr>
        <p:spPr>
          <a:xfrm>
            <a:off x="10166928" y="2036617"/>
            <a:ext cx="424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62B7F4-FC8E-4DCC-920F-2FFD83A0BA47}"/>
              </a:ext>
            </a:extLst>
          </p:cNvPr>
          <p:cNvCxnSpPr/>
          <p:nvPr/>
        </p:nvCxnSpPr>
        <p:spPr>
          <a:xfrm>
            <a:off x="10538691" y="1574798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A67A12-1F66-4DEA-BDDB-D9ABF788D4D8}"/>
              </a:ext>
            </a:extLst>
          </p:cNvPr>
          <p:cNvCxnSpPr/>
          <p:nvPr/>
        </p:nvCxnSpPr>
        <p:spPr>
          <a:xfrm>
            <a:off x="10571020" y="2576943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4C05A3-6A4D-479E-A5B1-900CADA81FCC}"/>
              </a:ext>
            </a:extLst>
          </p:cNvPr>
          <p:cNvSpPr txBox="1"/>
          <p:nvPr/>
        </p:nvSpPr>
        <p:spPr>
          <a:xfrm>
            <a:off x="10688773" y="1628061"/>
            <a:ext cx="177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associated with web behavior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8D5936-ADB2-44A5-825D-A91DC00F7601}"/>
              </a:ext>
            </a:extLst>
          </p:cNvPr>
          <p:cNvCxnSpPr/>
          <p:nvPr/>
        </p:nvCxnSpPr>
        <p:spPr>
          <a:xfrm>
            <a:off x="6502400" y="2653191"/>
            <a:ext cx="0" cy="77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A1662C8-0337-461A-BAF3-8026EA99E70B}"/>
              </a:ext>
            </a:extLst>
          </p:cNvPr>
          <p:cNvSpPr/>
          <p:nvPr/>
        </p:nvSpPr>
        <p:spPr>
          <a:xfrm>
            <a:off x="5645728" y="3493445"/>
            <a:ext cx="1937347" cy="96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Predictive modeling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9FEA6D-58BC-4671-93CD-1863476DB23F}"/>
              </a:ext>
            </a:extLst>
          </p:cNvPr>
          <p:cNvSpPr/>
          <p:nvPr/>
        </p:nvSpPr>
        <p:spPr>
          <a:xfrm>
            <a:off x="8114145" y="3435940"/>
            <a:ext cx="1937347" cy="962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Predictive modeling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B6EB2D-1103-4FDF-90DA-8C1E429283DE}"/>
              </a:ext>
            </a:extLst>
          </p:cNvPr>
          <p:cNvCxnSpPr/>
          <p:nvPr/>
        </p:nvCxnSpPr>
        <p:spPr>
          <a:xfrm>
            <a:off x="7088929" y="2653191"/>
            <a:ext cx="1131435" cy="78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9470CC-40C2-4CBD-AF5F-BB9CCF99E944}"/>
              </a:ext>
            </a:extLst>
          </p:cNvPr>
          <p:cNvCxnSpPr/>
          <p:nvPr/>
        </p:nvCxnSpPr>
        <p:spPr>
          <a:xfrm flipH="1">
            <a:off x="9762836" y="2761673"/>
            <a:ext cx="808184" cy="58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71A160-30B8-4F8E-8DA7-C49F82FF1793}"/>
              </a:ext>
            </a:extLst>
          </p:cNvPr>
          <p:cNvCxnSpPr/>
          <p:nvPr/>
        </p:nvCxnSpPr>
        <p:spPr>
          <a:xfrm>
            <a:off x="8499003" y="5098311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C93E19-E2FB-4F1C-830D-72D4BFE82E57}"/>
              </a:ext>
            </a:extLst>
          </p:cNvPr>
          <p:cNvCxnSpPr/>
          <p:nvPr/>
        </p:nvCxnSpPr>
        <p:spPr>
          <a:xfrm>
            <a:off x="8462057" y="5973457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D7C085-CDE0-4264-922C-D11A180307FC}"/>
              </a:ext>
            </a:extLst>
          </p:cNvPr>
          <p:cNvSpPr txBox="1"/>
          <p:nvPr/>
        </p:nvSpPr>
        <p:spPr>
          <a:xfrm>
            <a:off x="8499003" y="5375625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modeling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E026B3-6C82-43F6-8807-9537401549F8}"/>
              </a:ext>
            </a:extLst>
          </p:cNvPr>
          <p:cNvCxnSpPr/>
          <p:nvPr/>
        </p:nvCxnSpPr>
        <p:spPr>
          <a:xfrm>
            <a:off x="9060873" y="4563794"/>
            <a:ext cx="0" cy="5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DBF196-33BC-4B3E-B9B6-F96065F73FE9}"/>
              </a:ext>
            </a:extLst>
          </p:cNvPr>
          <p:cNvCxnSpPr/>
          <p:nvPr/>
        </p:nvCxnSpPr>
        <p:spPr>
          <a:xfrm flipH="1" flipV="1">
            <a:off x="7409505" y="4368606"/>
            <a:ext cx="1080675" cy="67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9DCF2F-AB2A-42A3-82CF-125BE458CF12}"/>
              </a:ext>
            </a:extLst>
          </p:cNvPr>
          <p:cNvCxnSpPr/>
          <p:nvPr/>
        </p:nvCxnSpPr>
        <p:spPr>
          <a:xfrm>
            <a:off x="6622473" y="4563794"/>
            <a:ext cx="0" cy="4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F8A251-93FC-4FE2-91DD-0C8649C98743}"/>
              </a:ext>
            </a:extLst>
          </p:cNvPr>
          <p:cNvCxnSpPr/>
          <p:nvPr/>
        </p:nvCxnSpPr>
        <p:spPr>
          <a:xfrm>
            <a:off x="6209539" y="5096002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88A071-33BC-49E1-B0E8-5A31C97C1534}"/>
              </a:ext>
            </a:extLst>
          </p:cNvPr>
          <p:cNvCxnSpPr/>
          <p:nvPr/>
        </p:nvCxnSpPr>
        <p:spPr>
          <a:xfrm>
            <a:off x="6172593" y="5971148"/>
            <a:ext cx="1468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756CAE-E836-463F-B806-A7E73B1A6661}"/>
              </a:ext>
            </a:extLst>
          </p:cNvPr>
          <p:cNvSpPr txBox="1"/>
          <p:nvPr/>
        </p:nvSpPr>
        <p:spPr>
          <a:xfrm>
            <a:off x="6399041" y="5199108"/>
            <a:ext cx="17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with models applied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FB7C2-A060-4A5B-9C38-9FFE44065866}"/>
              </a:ext>
            </a:extLst>
          </p:cNvPr>
          <p:cNvCxnSpPr/>
          <p:nvPr/>
        </p:nvCxnSpPr>
        <p:spPr>
          <a:xfrm flipH="1">
            <a:off x="5722321" y="5541179"/>
            <a:ext cx="45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78750C-0A46-46F2-87FD-0C0E3A647AA3}"/>
              </a:ext>
            </a:extLst>
          </p:cNvPr>
          <p:cNvSpPr txBox="1"/>
          <p:nvPr/>
        </p:nvSpPr>
        <p:spPr>
          <a:xfrm>
            <a:off x="2227430" y="1395141"/>
            <a:ext cx="146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web behavior: visits, pages, time spent, etc.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9AF57C-B33F-4C48-99E8-D68304C8E654}"/>
              </a:ext>
            </a:extLst>
          </p:cNvPr>
          <p:cNvSpPr txBox="1"/>
          <p:nvPr/>
        </p:nvSpPr>
        <p:spPr>
          <a:xfrm>
            <a:off x="1244343" y="2796868"/>
            <a:ext cx="117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web behavior: visits, pages, time spent, etc.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37939-2AA6-4583-814B-97C1F7B65ECC}"/>
              </a:ext>
            </a:extLst>
          </p:cNvPr>
          <p:cNvSpPr txBox="1"/>
          <p:nvPr/>
        </p:nvSpPr>
        <p:spPr>
          <a:xfrm>
            <a:off x="5059590" y="1621668"/>
            <a:ext cx="9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web behavior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323FE8-8128-4D59-867B-E95C4452D81C}"/>
              </a:ext>
            </a:extLst>
          </p:cNvPr>
          <p:cNvSpPr txBox="1"/>
          <p:nvPr/>
        </p:nvSpPr>
        <p:spPr>
          <a:xfrm>
            <a:off x="7251482" y="1646321"/>
            <a:ext cx="9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web behavior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B27B1D-1531-4C5F-8DE7-0A18FE599548}"/>
              </a:ext>
            </a:extLst>
          </p:cNvPr>
          <p:cNvSpPr txBox="1"/>
          <p:nvPr/>
        </p:nvSpPr>
        <p:spPr>
          <a:xfrm>
            <a:off x="10024958" y="2006860"/>
            <a:ext cx="65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new Segments created by analyst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2CFB4B-8E05-497E-9588-6EE544A1C3EB}"/>
              </a:ext>
            </a:extLst>
          </p:cNvPr>
          <p:cNvSpPr txBox="1"/>
          <p:nvPr/>
        </p:nvSpPr>
        <p:spPr>
          <a:xfrm>
            <a:off x="7678121" y="4381430"/>
            <a:ext cx="95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690EE-539A-414D-B009-8EC92322F3AB}"/>
              </a:ext>
            </a:extLst>
          </p:cNvPr>
          <p:cNvSpPr txBox="1"/>
          <p:nvPr/>
        </p:nvSpPr>
        <p:spPr>
          <a:xfrm>
            <a:off x="9037066" y="4555681"/>
            <a:ext cx="9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new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467099-E990-48A3-BE61-0A2C4BFD66BA}"/>
              </a:ext>
            </a:extLst>
          </p:cNvPr>
          <p:cNvSpPr txBox="1"/>
          <p:nvPr/>
        </p:nvSpPr>
        <p:spPr>
          <a:xfrm>
            <a:off x="2616195" y="4986091"/>
            <a:ext cx="95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Segments with group of visitors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35240-0588-4FCB-B04C-20D58F1132A2}"/>
              </a:ext>
            </a:extLst>
          </p:cNvPr>
          <p:cNvSpPr txBox="1"/>
          <p:nvPr/>
        </p:nvSpPr>
        <p:spPr>
          <a:xfrm>
            <a:off x="6645823" y="4519929"/>
            <a:ext cx="95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Segments with models applied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9BDF18-D24F-48F9-8B71-3BE0A4F8B889}"/>
              </a:ext>
            </a:extLst>
          </p:cNvPr>
          <p:cNvSpPr txBox="1"/>
          <p:nvPr/>
        </p:nvSpPr>
        <p:spPr>
          <a:xfrm>
            <a:off x="3639951" y="4376040"/>
            <a:ext cx="117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web behavior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E7F379-8761-4EEC-88D9-8817D11CCE0C}"/>
              </a:ext>
            </a:extLst>
          </p:cNvPr>
          <p:cNvSpPr txBox="1"/>
          <p:nvPr/>
        </p:nvSpPr>
        <p:spPr>
          <a:xfrm>
            <a:off x="10122353" y="2943180"/>
            <a:ext cx="65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new Segments created by analyst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8A80FB-4CF4-4D0E-8B52-875FD31AE44E}"/>
              </a:ext>
            </a:extLst>
          </p:cNvPr>
          <p:cNvSpPr txBox="1"/>
          <p:nvPr/>
        </p:nvSpPr>
        <p:spPr>
          <a:xfrm>
            <a:off x="5616840" y="4916539"/>
            <a:ext cx="95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Segments with models applied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A064CC-C25C-42E6-AEE8-1408DD365F11}"/>
              </a:ext>
            </a:extLst>
          </p:cNvPr>
          <p:cNvSpPr txBox="1"/>
          <p:nvPr/>
        </p:nvSpPr>
        <p:spPr>
          <a:xfrm>
            <a:off x="5827984" y="2830674"/>
            <a:ext cx="9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web behavior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A7979-F16D-4F00-981B-A2C6410AE396}"/>
              </a:ext>
            </a:extLst>
          </p:cNvPr>
          <p:cNvSpPr txBox="1"/>
          <p:nvPr/>
        </p:nvSpPr>
        <p:spPr>
          <a:xfrm>
            <a:off x="7680724" y="2782400"/>
            <a:ext cx="9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web behavior</a:t>
            </a:r>
          </a:p>
        </p:txBody>
      </p:sp>
    </p:spTree>
    <p:extLst>
      <p:ext uri="{BB962C8B-B14F-4D97-AF65-F5344CB8AC3E}">
        <p14:creationId xmlns:p14="http://schemas.microsoft.com/office/powerpoint/2010/main" val="31364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135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Nintendo wants to analyze visitors web behaviors and applied predictive modeling to create segments for visitors and then targeted visitors with personalized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Wu</dc:creator>
  <cp:lastModifiedBy>Jane Wu</cp:lastModifiedBy>
  <cp:revision>7</cp:revision>
  <dcterms:created xsi:type="dcterms:W3CDTF">2018-01-26T22:00:18Z</dcterms:created>
  <dcterms:modified xsi:type="dcterms:W3CDTF">2018-01-29T23:31:47Z</dcterms:modified>
</cp:coreProperties>
</file>