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  <p:sldMasterId id="2147483774" r:id="rId2"/>
  </p:sldMasterIdLst>
  <p:notesMasterIdLst>
    <p:notesMasterId r:id="rId8"/>
  </p:notesMasterIdLst>
  <p:sldIdLst>
    <p:sldId id="261" r:id="rId3"/>
    <p:sldId id="262" r:id="rId4"/>
    <p:sldId id="273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Bixuan" initials="HB" lastIdx="1" clrIdx="0">
    <p:extLst>
      <p:ext uri="{19B8F6BF-5375-455C-9EA6-DF929625EA0E}">
        <p15:presenceInfo xmlns:p15="http://schemas.microsoft.com/office/powerpoint/2012/main" userId="9e0dcc37c147db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930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0D275-19AA-F344-AA10-2395061125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70067-2806-634C-84C5-66779089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1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9FE4-6487-F34A-83A7-CFF0E7335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15A71-D32E-AF40-85AB-F291104E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1A17-E3A5-3A44-8B92-1991DAE3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923F-3903-DC45-99BC-507FE34F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CC40-2CB6-2342-BB00-AA49FB90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9DB-6C9C-8D44-BA2B-C34F0F15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F605-4B8E-124D-A082-265FDC9A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3586-B3B4-EC4C-BD30-FBE6DA93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D302-D9D8-2845-9AAE-19AA93B7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2E34-F6F4-264C-99CF-56D612E5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07B-76D6-4248-8751-983EB965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CE35-7FC0-AE4E-A210-84C3394D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2B-B230-C542-867E-D6679318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57AF-E347-7249-8990-1908A8A6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9C0B-56E9-BC44-B5EE-8BEE1167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4CAF-3F74-D243-B09A-F2E79827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D345-7439-5D46-B096-4366FFE0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3A14-38E2-E348-BA07-58ADF06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7844-B37C-5645-824A-0BADF24A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7DD69-3271-0049-A029-B72FA5E0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8789A-6D44-C842-8523-7D48C4E5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4A23-83B8-B548-8F87-8DAB237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8EEB-D844-5647-A933-ECEBD442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F5F8-94E5-404C-9616-C5EB9AF8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D9766-7612-7C45-980C-9D7F08B10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CC856-B5A6-D542-9124-16929576D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EDE62-48E5-2244-A6B0-0E531DE3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C87AE-80A7-A845-ABC4-D0362B32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F6EDF-76F3-6845-B593-8CA28C5A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D568-6ADC-A34C-B618-83740794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7364C-EC9B-DB49-89E0-38149C6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F2C23-84A2-7947-9282-BA3DC5B6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8BE7E-D7D6-064C-805A-486403DF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5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26422-9E8C-6D46-AE2A-79866CC9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7B8B0-489D-2B48-850C-C986C67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A7B80-A5FD-D842-8F23-F91A92A7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9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2C39-7031-9146-A276-8D29268B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2A16-FC8E-C342-A7D5-0962F76A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4034-AF87-5D45-A324-4E2ADE1D5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FAB3-3FE9-E645-B197-CC97AD11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94266-689C-E447-9331-95BF6E90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FEAD-1730-9345-94B3-9ED6DAA4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3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3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1B0-0B6B-1649-BCDB-AC3653E5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6F41E-E2D5-AF49-AEF6-9730BD9C3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F5E71-F8E4-B244-96A0-B32466752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A3E20-5502-FB4E-A162-86696D8C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048AF-65C2-874C-830F-628A01EA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C485E-EF15-F943-93C3-71F35234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9888-53BD-794F-97F1-22FFF238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1D0-7D9A-8745-9B12-59AA010C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BB5B-BBC1-0645-8ED2-2BDA3271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FEC0-9AD2-5240-9B8D-B387C71F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A475-98BE-BB4C-BF01-50404E4C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BD3C-BA73-4A4A-9B29-DFF01CA0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FF7F-BD07-7F41-8041-66E8FA8B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0004-4655-F143-80E3-DF5F8707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16F8-EB54-BB4C-BA0B-BCF0D00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90AA-A187-0345-AFBA-CB4348DB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255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06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87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287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3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F9608-F9F2-D04C-9191-A322C87E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A612-CA8E-0646-A94D-49DBCE95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0C16-3B56-BE49-814F-50A88E1A7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773B-BECF-F442-A83A-02DB25A56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4CC7-D694-3C47-B677-A2ACAF596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www.glassbeadconsulting.com%2Fwp-content%2Fuploads%2F2016%2F09%2FPeople-analytics-Glass-Bead-Consulting-e1474544870889.png&amp;imgrefurl=https%3A%2F%2Fwww.glassbeadconsulting.com%2F7-challenges-that-people-analytics-must-overcome%2F&amp;docid=DY8jGG8MCLhIIM&amp;tbnid=yWErJYbP2QK8iM%3A&amp;vet=10ahUKEwjz4-rluNrhAhVqUt8KHSXcAsUQMwhHKAQwBA..i&amp;w=550&amp;h=413&amp;hl=en&amp;bih=722&amp;biw=1477&amp;q=people%20analytics&amp;ved=0ahUKEwjz4-rluNrhAhVqUt8KHSXcAsUQMwhHKAQwBA&amp;iact=mrc&amp;uact=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lnvardanyan/hr-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216" y="3332068"/>
            <a:ext cx="2400267" cy="2400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312357" y="112850"/>
            <a:ext cx="17911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/>
              <a:t>Team</a:t>
            </a:r>
            <a:r>
              <a:rPr lang="zh-CN" altLang="en-US" sz="2667" dirty="0"/>
              <a:t> </a:t>
            </a:r>
            <a:r>
              <a:rPr lang="en-US" altLang="zh-CN" sz="2667" dirty="0"/>
              <a:t>Bravo</a:t>
            </a:r>
            <a:endParaRPr lang="zh-CN" altLang="en-US" sz="2667" dirty="0"/>
          </a:p>
        </p:txBody>
      </p:sp>
      <p:sp>
        <p:nvSpPr>
          <p:cNvPr id="10" name="椭圆 9"/>
          <p:cNvSpPr/>
          <p:nvPr/>
        </p:nvSpPr>
        <p:spPr>
          <a:xfrm>
            <a:off x="-1008789" y="2468894"/>
            <a:ext cx="1632181" cy="16321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695734" y="828189"/>
            <a:ext cx="4305783" cy="43057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55296" y="3291876"/>
            <a:ext cx="2400267" cy="2400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1352085" y="2212420"/>
            <a:ext cx="615456" cy="615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2288689" y="1791455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7152117" y="644691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10939615" y="5022356"/>
            <a:ext cx="489901" cy="489901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9678822" y="3362027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8304246" y="33620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8470816" y="1588808"/>
            <a:ext cx="697525" cy="697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2" name="椭圆 21"/>
          <p:cNvSpPr/>
          <p:nvPr/>
        </p:nvSpPr>
        <p:spPr>
          <a:xfrm>
            <a:off x="11471920" y="497411"/>
            <a:ext cx="1440160" cy="144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4079777" y="50541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9589" y="4696935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3649345" y="838095"/>
            <a:ext cx="4371367" cy="4371367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3503712" y="784531"/>
            <a:ext cx="4618272" cy="4618272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3545514" y="784532"/>
            <a:ext cx="4533993" cy="45339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椭圆 27"/>
          <p:cNvSpPr/>
          <p:nvPr/>
        </p:nvSpPr>
        <p:spPr>
          <a:xfrm>
            <a:off x="3462228" y="2744591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椭圆 28"/>
          <p:cNvSpPr/>
          <p:nvPr/>
        </p:nvSpPr>
        <p:spPr>
          <a:xfrm>
            <a:off x="9085056" y="2740544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8442383" y="1560375"/>
            <a:ext cx="741691" cy="741691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4277265" y="2592168"/>
            <a:ext cx="3115525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Final Project</a:t>
            </a:r>
            <a:endParaRPr lang="zh-CN" altLang="en-US" sz="4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91605" y="4028314"/>
            <a:ext cx="2253312" cy="9131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dirty="0" err="1">
                <a:solidFill>
                  <a:schemeClr val="bg1"/>
                </a:solidFill>
              </a:rPr>
              <a:t>Junchi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Tian</a:t>
            </a:r>
          </a:p>
          <a:p>
            <a:pPr algn="ctr"/>
            <a:r>
              <a:rPr lang="en-US" altLang="zh-CN" sz="2667" dirty="0" err="1">
                <a:solidFill>
                  <a:schemeClr val="bg1"/>
                </a:solidFill>
              </a:rPr>
              <a:t>Jingshu</a:t>
            </a:r>
            <a:r>
              <a:rPr lang="en-US" altLang="zh-CN" sz="2667" dirty="0">
                <a:solidFill>
                  <a:schemeClr val="bg1"/>
                </a:solidFill>
              </a:rPr>
              <a:t> Song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C007-D025-C348-957A-A52F337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07740"/>
            <a:ext cx="10178322" cy="1903616"/>
          </a:xfrm>
        </p:spPr>
        <p:txBody>
          <a:bodyPr>
            <a:normAutofit fontScale="90000"/>
          </a:bodyPr>
          <a:lstStyle/>
          <a:p>
            <a:pPr indent="-914400">
              <a:spcBef>
                <a:spcPts val="600"/>
              </a:spcBef>
            </a:pPr>
            <a:r>
              <a:rPr lang="en-US" altLang="zh-CN"/>
              <a:t>BAckground</a:t>
            </a:r>
            <a:r>
              <a:rPr lang="zh-CN" altLang="en-US"/>
              <a:t>：</a:t>
            </a:r>
            <a:br>
              <a:rPr lang="en-US" altLang="zh-CN"/>
            </a:br>
            <a:r>
              <a:rPr lang="en-US" altLang="zh-CN"/>
              <a:t>People Analysis</a:t>
            </a:r>
            <a:br>
              <a:rPr lang="en-US" altLang="zh-CN" sz="2200">
                <a:latin typeface="+mn-lt"/>
              </a:rPr>
            </a:br>
            <a:br>
              <a:rPr lang="en-US" altLang="zh-CN" sz="2200">
                <a:latin typeface="+mn-lt"/>
              </a:rPr>
            </a:br>
            <a:br>
              <a:rPr lang="en-US" altLang="zh-CN" sz="2200">
                <a:latin typeface="+mn-lt"/>
              </a:rPr>
            </a:br>
            <a:br>
              <a:rPr lang="en-US" altLang="zh-CN" sz="2200">
                <a:latin typeface="+mn-lt"/>
              </a:rPr>
            </a:br>
            <a:br>
              <a:rPr lang="en-US" altLang="zh-CN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187DCC-37EB-4DD1-98EE-FFA287A3877D}"/>
              </a:ext>
            </a:extLst>
          </p:cNvPr>
          <p:cNvSpPr txBox="1"/>
          <p:nvPr/>
        </p:nvSpPr>
        <p:spPr>
          <a:xfrm>
            <a:off x="1183532" y="1977893"/>
            <a:ext cx="6647234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People Analytics (PA) is a data-driven HR function recently emerged in world’s top high-tech companies. Starting from specific talent management questions, PA collects, integrates and analyzes data, and applies the result to human resource decision-making and practices.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9EB5CC-DCF7-46DE-8AFC-072A4D38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817" y="204416"/>
            <a:ext cx="2576210" cy="3864315"/>
          </a:xfrm>
          <a:prstGeom prst="rect">
            <a:avLst/>
          </a:prstGeom>
        </p:spPr>
      </p:pic>
      <p:pic>
        <p:nvPicPr>
          <p:cNvPr id="1027" name="Picture 3" descr="Image result for people analytics">
            <a:hlinkClick r:id="rId3"/>
            <a:extLst>
              <a:ext uri="{FF2B5EF4-FFF2-40B4-BE49-F238E27FC236}">
                <a16:creationId xmlns:a16="http://schemas.microsoft.com/office/drawing/2014/main" id="{6D262EA3-F63C-44FE-8B20-C981351F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38" y="4172055"/>
            <a:ext cx="3417325" cy="25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1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72DC0-969D-42F4-BD95-6A1E54B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4A0BF-421A-4852-A983-06D3CA32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r>
              <a:rPr lang="en" altLang="zh-CN" sz="2400" dirty="0"/>
              <a:t>As we all know, data science is powerful when it applies to different domains, such as Fintech, health analytics, NLP and so on. People analytics is a quite new domain and growing rapidly. It motivates me to learn more, find this dataset and try to figure out why employees want to leave a company. </a:t>
            </a:r>
            <a:br>
              <a:rPr lang="en" altLang="zh-CN" sz="2400" dirty="0"/>
            </a:br>
            <a:endParaRPr lang="en" altLang="zh-CN" sz="2400" dirty="0"/>
          </a:p>
          <a:p>
            <a:r>
              <a:rPr lang="en" altLang="zh-CN" sz="2400" dirty="0"/>
              <a:t>We want to figure out why employee want to leave a company, then company can retain more talents and make better human resource management strategies. Therefore, it is valuable for company’s operation for a long term.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9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C007-D025-C348-957A-A52F337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07740"/>
            <a:ext cx="10178322" cy="1903616"/>
          </a:xfrm>
        </p:spPr>
        <p:txBody>
          <a:bodyPr>
            <a:normAutofit fontScale="90000"/>
          </a:bodyPr>
          <a:lstStyle/>
          <a:p>
            <a:pPr indent="-914400">
              <a:spcBef>
                <a:spcPts val="600"/>
              </a:spcBef>
            </a:pPr>
            <a:r>
              <a:rPr lang="en-US" altLang="zh-CN" dirty="0"/>
              <a:t>data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sz="2700" dirty="0"/>
              <a:t>why people want to leave a company?</a:t>
            </a:r>
            <a:br>
              <a:rPr lang="en-US" altLang="zh-CN" sz="3200" dirty="0"/>
            </a:br>
            <a:br>
              <a:rPr lang="en-US" altLang="zh-CN" sz="2200" dirty="0">
                <a:latin typeface="+mn-lt"/>
              </a:rPr>
            </a:br>
            <a:br>
              <a:rPr lang="en-US" altLang="zh-CN" sz="2200" dirty="0">
                <a:latin typeface="+mn-lt"/>
              </a:rPr>
            </a:br>
            <a:br>
              <a:rPr lang="en-US" altLang="zh-CN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010C-82C5-654C-A98E-D4C6F43F3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246" y="1634246"/>
            <a:ext cx="10274754" cy="218872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hlinkClick r:id="rId2"/>
              </a:rPr>
              <a:t>https://www.kaggle.com/lnvardanyan/hr-analytics</a:t>
            </a:r>
            <a:endParaRPr lang="en-US" sz="2800" dirty="0"/>
          </a:p>
          <a:p>
            <a:endParaRPr lang="en-US" altLang="zh-CN" sz="2800" dirty="0"/>
          </a:p>
          <a:p>
            <a:r>
              <a:rPr lang="en-US" altLang="zh-CN" sz="2800" dirty="0"/>
              <a:t>Data is from Kaggle with ten features. Target feature is ‘left’, whether people leave this company. 1 is left and 0 is stay. So this is a typical classification question. </a:t>
            </a: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3F1E21-F536-4679-B3DD-B76252A6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119256"/>
            <a:ext cx="10404339" cy="19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72DC0-969D-42F4-BD95-6A1E54B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meaningful?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4A0BF-421A-4852-A983-06D3CA32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8501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/>
              <a:t>After understanding why people want to leave a company, then we can develop our talent strategies to retain more talents on the company.</a:t>
            </a:r>
          </a:p>
          <a:p>
            <a:r>
              <a:rPr lang="en-US" sz="2800" dirty="0"/>
              <a:t>Let’s see our coding !</a:t>
            </a:r>
          </a:p>
        </p:txBody>
      </p:sp>
    </p:spTree>
    <p:extLst>
      <p:ext uri="{BB962C8B-B14F-4D97-AF65-F5344CB8AC3E}">
        <p14:creationId xmlns:p14="http://schemas.microsoft.com/office/powerpoint/2010/main" val="21770271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{FD7C710D-1633-874D-A937-B49B06FC9417}tf10001071</Template>
  <TotalTime>510</TotalTime>
  <Words>201</Words>
  <Application>Microsoft Macintosh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Impact</vt:lpstr>
      <vt:lpstr>Badge</vt:lpstr>
      <vt:lpstr>Office Theme</vt:lpstr>
      <vt:lpstr>PowerPoint 演示文稿</vt:lpstr>
      <vt:lpstr>BAckground： People Analysis     </vt:lpstr>
      <vt:lpstr>motivation</vt:lpstr>
      <vt:lpstr>data： why people want to leave a company?    </vt:lpstr>
      <vt:lpstr>Why is this meaningful?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Bixuan</dc:creator>
  <cp:lastModifiedBy>Song, Jingshu</cp:lastModifiedBy>
  <cp:revision>39</cp:revision>
  <dcterms:created xsi:type="dcterms:W3CDTF">2018-10-29T00:36:23Z</dcterms:created>
  <dcterms:modified xsi:type="dcterms:W3CDTF">2019-04-29T20:02:41Z</dcterms:modified>
</cp:coreProperties>
</file>