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160"/>
  </p:normalViewPr>
  <p:slideViewPr>
    <p:cSldViewPr snapToGrid="0" snapToObjects="1">
      <p:cViewPr varScale="1">
        <p:scale>
          <a:sx n="85" d="100"/>
          <a:sy n="85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222C4-CF07-E44F-9DC3-C1E97DCA0246}" type="datetimeFigureOut">
              <a:rPr kumimoji="1" lang="zh-CN" altLang="en-US" smtClean="0"/>
              <a:t>2017/1/10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16A4F-4B0E-614E-9E03-38EB4B78E3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84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确保项目可以调用到</a:t>
            </a:r>
            <a:r>
              <a:rPr kumimoji="1" lang="en-US" altLang="zh-CN" dirty="0" err="1" smtClean="0"/>
              <a:t>gradle</a:t>
            </a:r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抹平不同版本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 兼容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baseline="0" dirty="0" smtClean="0"/>
              <a:t>./</a:t>
            </a:r>
            <a:r>
              <a:rPr kumimoji="1" lang="en-US" altLang="zh-CN" baseline="0" dirty="0" err="1" smtClean="0"/>
              <a:t>gradlew</a:t>
            </a:r>
            <a:r>
              <a:rPr kumimoji="1" lang="en-US" altLang="zh-CN" baseline="0" dirty="0" smtClean="0"/>
              <a:t> wrapper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./</a:t>
            </a:r>
            <a:r>
              <a:rPr kumimoji="1" lang="en-US" altLang="zh-CN" dirty="0" err="1" smtClean="0"/>
              <a:t>gradle</a:t>
            </a:r>
            <a:r>
              <a:rPr kumimoji="1" lang="en-US" altLang="zh-CN" baseline="0" dirty="0" err="1" smtClean="0"/>
              <a:t>w</a:t>
            </a:r>
            <a:r>
              <a:rPr kumimoji="1" lang="en-US" altLang="zh-CN" baseline="0" dirty="0" smtClean="0"/>
              <a:t> </a:t>
            </a:r>
            <a:r>
              <a:rPr kumimoji="1" lang="en-US" altLang="zh-CN" baseline="0" dirty="0" err="1" smtClean="0"/>
              <a:t>init</a:t>
            </a:r>
            <a:endParaRPr kumimoji="1" lang="en-US" altLang="zh-CN" baseline="0" dirty="0" smtClean="0"/>
          </a:p>
          <a:p>
            <a:endParaRPr kumimoji="1" lang="en-US" altLang="zh-CN" baseline="0" dirty="0" smtClean="0"/>
          </a:p>
          <a:p>
            <a:r>
              <a:rPr kumimoji="1" lang="zh-CN" altLang="en-US" baseline="0" dirty="0" smtClean="0"/>
              <a:t>使用 </a:t>
            </a:r>
            <a:r>
              <a:rPr kumimoji="1" lang="en-US" altLang="zh-CN" baseline="0" dirty="0" err="1" smtClean="0"/>
              <a:t>gradlew</a:t>
            </a:r>
            <a:r>
              <a:rPr kumimoji="1" lang="zh-CN" altLang="en-US" baseline="0" dirty="0" smtClean="0"/>
              <a:t> 代替 </a:t>
            </a:r>
            <a:r>
              <a:rPr kumimoji="1" lang="en-US" altLang="zh-CN" baseline="0" dirty="0" err="1" smtClean="0"/>
              <a:t>gradle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0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初始化 配置 </a:t>
            </a:r>
            <a:r>
              <a:rPr kumimoji="1" lang="zh-CN" altLang="en-US" dirty="0" smtClean="0"/>
              <a:t>执行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en-US" altLang="zh-CN" dirty="0" smtClean="0"/>
              <a:t>apply android dependencies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179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provided</a:t>
            </a:r>
            <a:r>
              <a:rPr lang="zh-CN" altLang="en-US" dirty="0" smtClean="0"/>
              <a:t>是提供给那些只编译不打包场景的命令。就是，我在编译的时候对某一个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文件有依赖，但是最终打包</a:t>
            </a:r>
            <a:r>
              <a:rPr lang="en-US" altLang="zh-CN" dirty="0" err="1" smtClean="0"/>
              <a:t>apk</a:t>
            </a:r>
            <a:r>
              <a:rPr lang="zh-CN" altLang="en-US" dirty="0" smtClean="0"/>
              <a:t>文件时，我不想把这个</a:t>
            </a:r>
            <a:r>
              <a:rPr lang="en-US" altLang="zh-CN" dirty="0" smtClean="0"/>
              <a:t>jar</a:t>
            </a:r>
            <a:r>
              <a:rPr lang="zh-CN" altLang="en-US" dirty="0" smtClean="0"/>
              <a:t>文件放进去，可以用这个命令</a:t>
            </a:r>
            <a:r>
              <a:rPr lang="en-US" altLang="zh-CN" dirty="0" smtClean="0"/>
              <a:t>.</a:t>
            </a:r>
          </a:p>
          <a:p>
            <a:r>
              <a:rPr kumimoji="1" lang="en-US" altLang="zh-CN" dirty="0" err="1" smtClean="0"/>
              <a:t>apk</a:t>
            </a:r>
            <a:r>
              <a:rPr kumimoji="1" lang="zh-CN" altLang="en-US" dirty="0" smtClean="0"/>
              <a:t>定义一个运行时依赖。编译时不需要具有该作用域的依赖项，但将用于执行。这意味着在编译时可以节省时间，并且当项目实际运行时仍具有可用性。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645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flavor</a:t>
            </a:r>
            <a:r>
              <a:rPr lang="zh-CN" altLang="en-US" b="1" dirty="0" smtClean="0"/>
              <a:t> </a:t>
            </a:r>
            <a:r>
              <a:rPr lang="is-IS" altLang="zh-CN" b="1" dirty="0" smtClean="0"/>
              <a:t>n.</a:t>
            </a:r>
            <a:r>
              <a:rPr lang="is-IS" altLang="zh-CN" dirty="0" smtClean="0"/>
              <a:t> </a:t>
            </a:r>
            <a:r>
              <a:rPr lang="zh-CN" altLang="is-IS" dirty="0" smtClean="0"/>
              <a:t>味</a:t>
            </a:r>
            <a:r>
              <a:rPr lang="is-IS" altLang="zh-CN" dirty="0" smtClean="0"/>
              <a:t>;</a:t>
            </a:r>
            <a:r>
              <a:rPr lang="zh-CN" altLang="is-IS" dirty="0" smtClean="0"/>
              <a:t>韵味</a:t>
            </a:r>
            <a:r>
              <a:rPr lang="is-IS" altLang="zh-CN" dirty="0" smtClean="0"/>
              <a:t>;</a:t>
            </a:r>
            <a:r>
              <a:rPr lang="zh-CN" altLang="is-IS" dirty="0" smtClean="0"/>
              <a:t>特点</a:t>
            </a:r>
            <a:r>
              <a:rPr lang="is-IS" altLang="zh-CN" dirty="0" smtClean="0"/>
              <a:t>;</a:t>
            </a:r>
            <a:r>
              <a:rPr lang="zh-CN" altLang="is-IS" dirty="0" smtClean="0"/>
              <a:t>香料</a:t>
            </a:r>
            <a:r>
              <a:rPr lang="is-IS" altLang="zh-CN" dirty="0" smtClean="0"/>
              <a:t>; </a:t>
            </a:r>
          </a:p>
          <a:p>
            <a:r>
              <a:rPr kumimoji="1" lang="en-US" altLang="zh-CN" dirty="0" smtClean="0"/>
              <a:t>Dimension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n.</a:t>
            </a:r>
            <a:r>
              <a:rPr kumimoji="1" lang="zh-CN" altLang="en-US" dirty="0" smtClean="0"/>
              <a:t> 维度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09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默认 类与方法</a:t>
            </a:r>
            <a:r>
              <a:rPr kumimoji="1" lang="zh-CN" altLang="en-US" baseline="0" dirty="0" smtClean="0"/>
              <a:t> 公有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类成员 私有</a:t>
            </a:r>
            <a:endParaRPr kumimoji="1" lang="en-US" altLang="zh-CN" baseline="0" dirty="0" smtClean="0"/>
          </a:p>
          <a:p>
            <a:r>
              <a:rPr kumimoji="1" lang="zh-CN" altLang="en-US" baseline="0" dirty="0" smtClean="0"/>
              <a:t>自动的</a:t>
            </a:r>
            <a:r>
              <a:rPr kumimoji="1" lang="en-US" altLang="zh-CN" baseline="0" dirty="0" smtClean="0"/>
              <a:t>getter/setter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33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Groovy</a:t>
            </a:r>
            <a:r>
              <a:rPr lang="zh-CN" altLang="en-US" dirty="0" smtClean="0"/>
              <a:t>是动态语言，所以不必指定变量的类型，变量的类型是在声明（或返回）时确定的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2977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530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6114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616A4F-4B0E-614E-9E03-38EB4B78E39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290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48" y="37"/>
                    <a:pt x="3143" y="35"/>
                    <a:pt x="3144" y="40"/>
                  </a:cubicBezTo>
                  <a:cubicBezTo>
                    <a:pt x="3141" y="44"/>
                    <a:pt x="3138" y="48"/>
                    <a:pt x="3136" y="54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26" y="70"/>
                    <a:pt x="3123" y="74"/>
                    <a:pt x="3118" y="77"/>
                  </a:cubicBezTo>
                  <a:cubicBezTo>
                    <a:pt x="3115" y="80"/>
                    <a:pt x="3116" y="87"/>
                    <a:pt x="3110" y="88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106" y="98"/>
                    <a:pt x="3105" y="100"/>
                    <a:pt x="3103" y="102"/>
                  </a:cubicBezTo>
                  <a:cubicBezTo>
                    <a:pt x="3098" y="111"/>
                    <a:pt x="3091" y="119"/>
                    <a:pt x="3087" y="129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56" y="188"/>
                    <a:pt x="3054" y="193"/>
                    <a:pt x="3053" y="197"/>
                  </a:cubicBezTo>
                  <a:cubicBezTo>
                    <a:pt x="3050" y="201"/>
                    <a:pt x="3051" y="210"/>
                    <a:pt x="3047" y="213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2"/>
                    <a:pt x="3039" y="233"/>
                    <a:pt x="3040" y="237"/>
                  </a:cubicBezTo>
                  <a:cubicBezTo>
                    <a:pt x="3040" y="240"/>
                    <a:pt x="3037" y="243"/>
                    <a:pt x="3041" y="244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57" y="206"/>
                    <a:pt x="3057" y="194"/>
                    <a:pt x="3063" y="186"/>
                  </a:cubicBezTo>
                  <a:cubicBezTo>
                    <a:pt x="3068" y="177"/>
                    <a:pt x="3071" y="166"/>
                    <a:pt x="3076" y="158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097" y="129"/>
                    <a:pt x="3097" y="123"/>
                    <a:pt x="3102" y="122"/>
                  </a:cubicBezTo>
                  <a:cubicBezTo>
                    <a:pt x="3102" y="119"/>
                    <a:pt x="3105" y="117"/>
                    <a:pt x="3103" y="113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09" y="101"/>
                    <a:pt x="3119" y="102"/>
                    <a:pt x="3117" y="94"/>
                  </a:cubicBezTo>
                  <a:cubicBezTo>
                    <a:pt x="3122" y="91"/>
                    <a:pt x="3124" y="87"/>
                    <a:pt x="3125" y="81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43" y="51"/>
                    <a:pt x="3151" y="50"/>
                    <a:pt x="3151" y="44"/>
                  </a:cubicBezTo>
                  <a:cubicBezTo>
                    <a:pt x="3155" y="40"/>
                    <a:pt x="3157" y="35"/>
                    <a:pt x="3159" y="30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66" y="25"/>
                    <a:pt x="3168" y="24"/>
                    <a:pt x="3167" y="21"/>
                  </a:cubicBezTo>
                  <a:cubicBezTo>
                    <a:pt x="3172" y="19"/>
                    <a:pt x="3172" y="13"/>
                    <a:pt x="3177" y="11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72" y="0"/>
                    <a:pt x="3172" y="0"/>
                    <a:pt x="3172" y="0"/>
                  </a:cubicBezTo>
                  <a:cubicBezTo>
                    <a:pt x="3171" y="1"/>
                    <a:pt x="3171" y="2"/>
                    <a:pt x="3170" y="3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8" y="137"/>
                    <a:pt x="3018" y="146"/>
                    <a:pt x="3019" y="156"/>
                  </a:cubicBezTo>
                  <a:cubicBezTo>
                    <a:pt x="3015" y="171"/>
                    <a:pt x="3016" y="181"/>
                    <a:pt x="3013" y="196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11"/>
                    <a:pt x="3017" y="216"/>
                    <a:pt x="3017" y="222"/>
                  </a:cubicBezTo>
                  <a:cubicBezTo>
                    <a:pt x="3016" y="230"/>
                    <a:pt x="3016" y="239"/>
                    <a:pt x="3017" y="250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17" y="268"/>
                    <a:pt x="3014" y="278"/>
                    <a:pt x="3019" y="278"/>
                  </a:cubicBezTo>
                  <a:cubicBezTo>
                    <a:pt x="3019" y="253"/>
                    <a:pt x="3022" y="230"/>
                    <a:pt x="3023" y="206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28" y="192"/>
                    <a:pt x="3028" y="186"/>
                    <a:pt x="3030" y="184"/>
                  </a:cubicBezTo>
                  <a:cubicBezTo>
                    <a:pt x="3028" y="172"/>
                    <a:pt x="3035" y="169"/>
                    <a:pt x="3032" y="157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44" y="124"/>
                    <a:pt x="3052" y="120"/>
                    <a:pt x="3053" y="110"/>
                  </a:cubicBezTo>
                  <a:cubicBezTo>
                    <a:pt x="3055" y="106"/>
                    <a:pt x="3059" y="104"/>
                    <a:pt x="3059" y="98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65" y="82"/>
                    <a:pt x="3073" y="84"/>
                    <a:pt x="3070" y="76"/>
                  </a:cubicBezTo>
                  <a:cubicBezTo>
                    <a:pt x="3074" y="73"/>
                    <a:pt x="3077" y="70"/>
                    <a:pt x="3078" y="66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087" y="52"/>
                    <a:pt x="3091" y="50"/>
                    <a:pt x="3092" y="46"/>
                  </a:cubicBezTo>
                  <a:cubicBezTo>
                    <a:pt x="3093" y="41"/>
                    <a:pt x="3099" y="41"/>
                    <a:pt x="3098" y="34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02" y="27"/>
                    <a:pt x="3106" y="28"/>
                    <a:pt x="3106" y="25"/>
                  </a:cubicBezTo>
                  <a:cubicBezTo>
                    <a:pt x="3112" y="18"/>
                    <a:pt x="3117" y="9"/>
                    <a:pt x="3122" y="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111" y="1"/>
                    <a:pt x="3111" y="2"/>
                    <a:pt x="3111" y="3"/>
                  </a:cubicBezTo>
                  <a:cubicBezTo>
                    <a:pt x="3107" y="7"/>
                    <a:pt x="3103" y="12"/>
                    <a:pt x="3101" y="19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89" y="38"/>
                    <a:pt x="3082" y="39"/>
                    <a:pt x="3084" y="46"/>
                  </a:cubicBezTo>
                  <a:cubicBezTo>
                    <a:pt x="3077" y="47"/>
                    <a:pt x="3080" y="56"/>
                    <a:pt x="3073" y="56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53" y="82"/>
                    <a:pt x="3062" y="78"/>
                    <a:pt x="3059" y="74"/>
                  </a:cubicBezTo>
                  <a:cubicBezTo>
                    <a:pt x="3063" y="74"/>
                    <a:pt x="3060" y="67"/>
                    <a:pt x="3063" y="65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78" y="40"/>
                    <a:pt x="3079" y="26"/>
                    <a:pt x="3086" y="16"/>
                  </a:cubicBezTo>
                  <a:cubicBezTo>
                    <a:pt x="3090" y="12"/>
                    <a:pt x="3091" y="5"/>
                    <a:pt x="309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82" y="1"/>
                    <a:pt x="3084" y="7"/>
                    <a:pt x="3081" y="7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71" y="26"/>
                    <a:pt x="3071" y="33"/>
                    <a:pt x="3068" y="37"/>
                  </a:cubicBezTo>
                  <a:cubicBezTo>
                    <a:pt x="3070" y="45"/>
                    <a:pt x="3060" y="44"/>
                    <a:pt x="3062" y="52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53" y="72"/>
                    <a:pt x="3053" y="80"/>
                    <a:pt x="3051" y="86"/>
                  </a:cubicBezTo>
                  <a:cubicBezTo>
                    <a:pt x="3046" y="88"/>
                    <a:pt x="3049" y="97"/>
                    <a:pt x="3046" y="101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28" y="154"/>
                    <a:pt x="3022" y="176"/>
                    <a:pt x="3020" y="202"/>
                  </a:cubicBezTo>
                  <a:cubicBezTo>
                    <a:pt x="3014" y="200"/>
                    <a:pt x="3019" y="190"/>
                    <a:pt x="3019" y="186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5" y="167"/>
                    <a:pt x="3021" y="158"/>
                    <a:pt x="3026" y="155"/>
                  </a:cubicBezTo>
                  <a:cubicBezTo>
                    <a:pt x="3024" y="148"/>
                    <a:pt x="3027" y="145"/>
                    <a:pt x="3029" y="140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38" y="105"/>
                    <a:pt x="3038" y="98"/>
                    <a:pt x="3041" y="95"/>
                  </a:cubicBezTo>
                  <a:cubicBezTo>
                    <a:pt x="3038" y="86"/>
                    <a:pt x="3045" y="86"/>
                    <a:pt x="3044" y="80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54" y="39"/>
                    <a:pt x="3059" y="31"/>
                    <a:pt x="3062" y="22"/>
                  </a:cubicBezTo>
                  <a:cubicBezTo>
                    <a:pt x="3064" y="13"/>
                    <a:pt x="3069" y="8"/>
                    <a:pt x="3072" y="0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61" y="3"/>
                    <a:pt x="3059" y="5"/>
                    <a:pt x="3057" y="7"/>
                  </a:cubicBezTo>
                  <a:cubicBezTo>
                    <a:pt x="3057" y="16"/>
                    <a:pt x="3053" y="21"/>
                    <a:pt x="3049" y="27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35" y="85"/>
                    <a:pt x="3034" y="90"/>
                    <a:pt x="3035" y="96"/>
                  </a:cubicBezTo>
                  <a:cubicBezTo>
                    <a:pt x="3032" y="99"/>
                    <a:pt x="3031" y="104"/>
                    <a:pt x="3031" y="109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7" y="127"/>
                    <a:pt x="3022" y="127"/>
                    <a:pt x="3024" y="134"/>
                  </a:cubicBezTo>
                  <a:cubicBezTo>
                    <a:pt x="3017" y="130"/>
                    <a:pt x="3026" y="123"/>
                    <a:pt x="3023" y="116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25" y="87"/>
                    <a:pt x="3029" y="77"/>
                    <a:pt x="3030" y="65"/>
                  </a:cubicBezTo>
                  <a:cubicBezTo>
                    <a:pt x="3033" y="61"/>
                    <a:pt x="3036" y="57"/>
                    <a:pt x="3036" y="50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27"/>
                    <a:pt x="3048" y="18"/>
                    <a:pt x="3050" y="7"/>
                  </a:cubicBezTo>
                  <a:cubicBezTo>
                    <a:pt x="3051" y="5"/>
                    <a:pt x="3052" y="3"/>
                    <a:pt x="3053" y="0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44" y="9"/>
                    <a:pt x="3040" y="15"/>
                    <a:pt x="3038" y="23"/>
                  </a:cubicBezTo>
                  <a:cubicBezTo>
                    <a:pt x="3037" y="33"/>
                    <a:pt x="3033" y="40"/>
                    <a:pt x="3031" y="48"/>
                  </a:cubicBezTo>
                  <a:cubicBezTo>
                    <a:pt x="3030" y="52"/>
                    <a:pt x="3028" y="56"/>
                    <a:pt x="3028" y="61"/>
                  </a:cubicBezTo>
                  <a:cubicBezTo>
                    <a:pt x="3023" y="62"/>
                    <a:pt x="3026" y="71"/>
                    <a:pt x="3022" y="73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12" y="53"/>
                    <a:pt x="3110" y="54"/>
                    <a:pt x="3108" y="56"/>
                  </a:cubicBezTo>
                  <a:cubicBezTo>
                    <a:pt x="3108" y="57"/>
                    <a:pt x="3108" y="60"/>
                    <a:pt x="3106" y="60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101" y="69"/>
                    <a:pt x="3099" y="72"/>
                    <a:pt x="3094" y="74"/>
                  </a:cubicBezTo>
                  <a:cubicBezTo>
                    <a:pt x="3096" y="86"/>
                    <a:pt x="3084" y="85"/>
                    <a:pt x="3085" y="97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69" y="121"/>
                    <a:pt x="3070" y="126"/>
                    <a:pt x="3065" y="126"/>
                  </a:cubicBezTo>
                  <a:cubicBezTo>
                    <a:pt x="3065" y="132"/>
                    <a:pt x="3062" y="134"/>
                    <a:pt x="3059" y="138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46" y="167"/>
                    <a:pt x="3042" y="174"/>
                    <a:pt x="3041" y="183"/>
                  </a:cubicBezTo>
                  <a:cubicBezTo>
                    <a:pt x="3037" y="185"/>
                    <a:pt x="3039" y="192"/>
                    <a:pt x="3037" y="196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31" y="218"/>
                    <a:pt x="3032" y="218"/>
                    <a:pt x="3031" y="227"/>
                  </a:cubicBezTo>
                  <a:cubicBezTo>
                    <a:pt x="3028" y="229"/>
                    <a:pt x="3027" y="232"/>
                    <a:pt x="3027" y="236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30" y="235"/>
                    <a:pt x="3035" y="226"/>
                    <a:pt x="3036" y="214"/>
                  </a:cubicBezTo>
                  <a:cubicBezTo>
                    <a:pt x="3034" y="205"/>
                    <a:pt x="3043" y="206"/>
                    <a:pt x="3039" y="196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48" y="174"/>
                    <a:pt x="3053" y="171"/>
                    <a:pt x="3055" y="166"/>
                  </a:cubicBezTo>
                  <a:cubicBezTo>
                    <a:pt x="3058" y="162"/>
                    <a:pt x="3057" y="155"/>
                    <a:pt x="3063" y="153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82" y="113"/>
                    <a:pt x="3087" y="104"/>
                    <a:pt x="3094" y="96"/>
                  </a:cubicBezTo>
                  <a:cubicBezTo>
                    <a:pt x="3094" y="93"/>
                    <a:pt x="3096" y="91"/>
                    <a:pt x="3100" y="91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03" y="76"/>
                    <a:pt x="3111" y="76"/>
                    <a:pt x="3111" y="68"/>
                  </a:cubicBezTo>
                  <a:cubicBezTo>
                    <a:pt x="3119" y="61"/>
                    <a:pt x="3122" y="50"/>
                    <a:pt x="3129" y="43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52" y="11"/>
                    <a:pt x="3156" y="6"/>
                    <a:pt x="3160" y="0"/>
                  </a:cubicBezTo>
                  <a:cubicBezTo>
                    <a:pt x="3150" y="0"/>
                    <a:pt x="3150" y="0"/>
                    <a:pt x="3150" y="0"/>
                  </a:cubicBezTo>
                  <a:cubicBezTo>
                    <a:pt x="3145" y="6"/>
                    <a:pt x="3139" y="11"/>
                    <a:pt x="3136" y="19"/>
                  </a:cubicBezTo>
                  <a:cubicBezTo>
                    <a:pt x="3131" y="24"/>
                    <a:pt x="3130" y="33"/>
                    <a:pt x="3122" y="37"/>
                  </a:cubicBezTo>
                  <a:cubicBezTo>
                    <a:pt x="3122" y="42"/>
                    <a:pt x="3117" y="42"/>
                    <a:pt x="3116" y="46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64" y="64"/>
                    <a:pt x="3156" y="65"/>
                    <a:pt x="3155" y="74"/>
                  </a:cubicBezTo>
                  <a:cubicBezTo>
                    <a:pt x="3149" y="73"/>
                    <a:pt x="3152" y="79"/>
                    <a:pt x="3149" y="81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40" y="92"/>
                    <a:pt x="3138" y="94"/>
                    <a:pt x="3137" y="97"/>
                  </a:cubicBezTo>
                  <a:cubicBezTo>
                    <a:pt x="3130" y="96"/>
                    <a:pt x="3135" y="105"/>
                    <a:pt x="3129" y="104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20" y="114"/>
                    <a:pt x="3119" y="117"/>
                    <a:pt x="3117" y="121"/>
                  </a:cubicBezTo>
                  <a:cubicBezTo>
                    <a:pt x="3112" y="125"/>
                    <a:pt x="3109" y="131"/>
                    <a:pt x="3105" y="137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80" y="178"/>
                    <a:pt x="3074" y="182"/>
                    <a:pt x="3074" y="191"/>
                  </a:cubicBezTo>
                  <a:cubicBezTo>
                    <a:pt x="3069" y="196"/>
                    <a:pt x="3065" y="202"/>
                    <a:pt x="3064" y="209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59" y="222"/>
                    <a:pt x="3058" y="225"/>
                    <a:pt x="3055" y="228"/>
                  </a:cubicBezTo>
                  <a:cubicBezTo>
                    <a:pt x="3052" y="235"/>
                    <a:pt x="3053" y="245"/>
                    <a:pt x="3048" y="250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40" y="279"/>
                    <a:pt x="3038" y="286"/>
                    <a:pt x="3035" y="292"/>
                  </a:cubicBezTo>
                  <a:cubicBezTo>
                    <a:pt x="3033" y="309"/>
                    <a:pt x="3031" y="325"/>
                    <a:pt x="3028" y="341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3" y="323"/>
                    <a:pt x="3037" y="320"/>
                    <a:pt x="3034" y="312"/>
                  </a:cubicBezTo>
                  <a:cubicBezTo>
                    <a:pt x="3039" y="310"/>
                    <a:pt x="3035" y="301"/>
                    <a:pt x="3040" y="299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46" y="274"/>
                    <a:pt x="3047" y="263"/>
                    <a:pt x="3052" y="256"/>
                  </a:cubicBezTo>
                  <a:cubicBezTo>
                    <a:pt x="3056" y="253"/>
                    <a:pt x="3052" y="243"/>
                    <a:pt x="3058" y="24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66" y="220"/>
                    <a:pt x="3068" y="210"/>
                    <a:pt x="3075" y="204"/>
                  </a:cubicBezTo>
                  <a:cubicBezTo>
                    <a:pt x="3075" y="199"/>
                    <a:pt x="3081" y="197"/>
                    <a:pt x="3081" y="191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095" y="173"/>
                    <a:pt x="3097" y="163"/>
                    <a:pt x="3104" y="156"/>
                  </a:cubicBezTo>
                  <a:cubicBezTo>
                    <a:pt x="3107" y="146"/>
                    <a:pt x="3116" y="142"/>
                    <a:pt x="3118" y="131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24" y="120"/>
                    <a:pt x="3132" y="119"/>
                    <a:pt x="3134" y="113"/>
                  </a:cubicBezTo>
                  <a:cubicBezTo>
                    <a:pt x="3139" y="113"/>
                    <a:pt x="3136" y="106"/>
                    <a:pt x="3140" y="106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45" y="92"/>
                    <a:pt x="3155" y="96"/>
                    <a:pt x="3152" y="90"/>
                  </a:cubicBezTo>
                  <a:cubicBezTo>
                    <a:pt x="3157" y="89"/>
                    <a:pt x="3156" y="83"/>
                    <a:pt x="3160" y="83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70" y="74"/>
                    <a:pt x="3165" y="65"/>
                    <a:pt x="3172" y="66"/>
                  </a:cubicBezTo>
                  <a:cubicBezTo>
                    <a:pt x="3173" y="58"/>
                    <a:pt x="3181" y="56"/>
                    <a:pt x="3182" y="48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199" y="27"/>
                    <a:pt x="3206" y="25"/>
                    <a:pt x="3208" y="18"/>
                  </a:cubicBezTo>
                  <a:cubicBezTo>
                    <a:pt x="3211" y="16"/>
                    <a:pt x="3213" y="14"/>
                    <a:pt x="3214" y="11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21" y="1"/>
                    <a:pt x="3222" y="1"/>
                    <a:pt x="3222" y="0"/>
                  </a:cubicBezTo>
                  <a:cubicBezTo>
                    <a:pt x="3210" y="0"/>
                    <a:pt x="3210" y="0"/>
                    <a:pt x="3210" y="0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202" y="10"/>
                    <a:pt x="3203" y="16"/>
                    <a:pt x="3200" y="19"/>
                  </a:cubicBezTo>
                  <a:cubicBezTo>
                    <a:pt x="3196" y="23"/>
                    <a:pt x="3190" y="24"/>
                    <a:pt x="3189" y="30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21" y="864"/>
                    <a:pt x="2327" y="868"/>
                    <a:pt x="2329" y="873"/>
                  </a:cubicBezTo>
                  <a:cubicBezTo>
                    <a:pt x="2337" y="877"/>
                    <a:pt x="2332" y="884"/>
                    <a:pt x="2340" y="88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56" y="924"/>
                    <a:pt x="2358" y="931"/>
                    <a:pt x="2362" y="937"/>
                  </a:cubicBezTo>
                  <a:cubicBezTo>
                    <a:pt x="2364" y="943"/>
                    <a:pt x="2365" y="950"/>
                    <a:pt x="2371" y="956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378" y="982"/>
                    <a:pt x="2383" y="988"/>
                    <a:pt x="2386" y="995"/>
                  </a:cubicBezTo>
                  <a:cubicBezTo>
                    <a:pt x="2390" y="1008"/>
                    <a:pt x="2397" y="1020"/>
                    <a:pt x="2400" y="1033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09" y="1059"/>
                    <a:pt x="2411" y="1066"/>
                    <a:pt x="2413" y="1073"/>
                  </a:cubicBezTo>
                  <a:cubicBezTo>
                    <a:pt x="2417" y="1086"/>
                    <a:pt x="2422" y="1098"/>
                    <a:pt x="2424" y="1111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33" y="1138"/>
                    <a:pt x="2437" y="1144"/>
                    <a:pt x="2437" y="1151"/>
                  </a:cubicBezTo>
                  <a:cubicBezTo>
                    <a:pt x="2441" y="1157"/>
                    <a:pt x="2439" y="1165"/>
                    <a:pt x="2445" y="1170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53" y="1196"/>
                    <a:pt x="2452" y="1203"/>
                    <a:pt x="2456" y="1209"/>
                  </a:cubicBezTo>
                  <a:cubicBezTo>
                    <a:pt x="2456" y="1216"/>
                    <a:pt x="2456" y="1223"/>
                    <a:pt x="2463" y="1229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70" y="1255"/>
                    <a:pt x="2472" y="1262"/>
                    <a:pt x="2474" y="1268"/>
                  </a:cubicBezTo>
                  <a:cubicBezTo>
                    <a:pt x="2477" y="1274"/>
                    <a:pt x="2481" y="1280"/>
                    <a:pt x="2483" y="1287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83" y="1302"/>
                    <a:pt x="2487" y="1304"/>
                    <a:pt x="2490" y="1307"/>
                  </a:cubicBezTo>
                  <a:cubicBezTo>
                    <a:pt x="2490" y="1314"/>
                    <a:pt x="2491" y="1321"/>
                    <a:pt x="2495" y="132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02" y="1353"/>
                    <a:pt x="2511" y="1358"/>
                    <a:pt x="2509" y="1365"/>
                  </a:cubicBezTo>
                  <a:cubicBezTo>
                    <a:pt x="2515" y="1371"/>
                    <a:pt x="2515" y="1378"/>
                    <a:pt x="2523" y="1384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33" y="1409"/>
                    <a:pt x="2532" y="1416"/>
                    <a:pt x="2540" y="1422"/>
                  </a:cubicBezTo>
                  <a:cubicBezTo>
                    <a:pt x="2539" y="1425"/>
                    <a:pt x="2541" y="1428"/>
                    <a:pt x="2544" y="1430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49" y="1448"/>
                    <a:pt x="2554" y="1454"/>
                    <a:pt x="2555" y="1461"/>
                  </a:cubicBezTo>
                  <a:cubicBezTo>
                    <a:pt x="2560" y="1463"/>
                    <a:pt x="2562" y="1466"/>
                    <a:pt x="2560" y="1469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570" y="1485"/>
                    <a:pt x="2574" y="1491"/>
                    <a:pt x="2578" y="1497"/>
                  </a:cubicBezTo>
                  <a:cubicBezTo>
                    <a:pt x="2587" y="1510"/>
                    <a:pt x="2601" y="1521"/>
                    <a:pt x="2612" y="1533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5" y="1540"/>
                    <a:pt x="2620" y="1544"/>
                    <a:pt x="2627" y="1546"/>
                  </a:cubicBezTo>
                  <a:cubicBezTo>
                    <a:pt x="2629" y="1543"/>
                    <a:pt x="2629" y="1541"/>
                    <a:pt x="2629" y="1539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613" y="1528"/>
                    <a:pt x="2611" y="1520"/>
                    <a:pt x="2599" y="1514"/>
                  </a:cubicBezTo>
                  <a:cubicBezTo>
                    <a:pt x="2596" y="1502"/>
                    <a:pt x="2585" y="1492"/>
                    <a:pt x="2575" y="1482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63" y="1459"/>
                    <a:pt x="2562" y="1453"/>
                    <a:pt x="2559" y="1448"/>
                  </a:cubicBezTo>
                  <a:cubicBezTo>
                    <a:pt x="2561" y="1444"/>
                    <a:pt x="2554" y="1442"/>
                    <a:pt x="2554" y="1439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48" y="1424"/>
                    <a:pt x="2544" y="1418"/>
                    <a:pt x="2544" y="1411"/>
                  </a:cubicBezTo>
                  <a:cubicBezTo>
                    <a:pt x="2539" y="1406"/>
                    <a:pt x="2539" y="1400"/>
                    <a:pt x="2534" y="1394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8" y="1373"/>
                    <a:pt x="2526" y="1365"/>
                    <a:pt x="2515" y="1361"/>
                  </a:cubicBezTo>
                  <a:cubicBezTo>
                    <a:pt x="2518" y="1357"/>
                    <a:pt x="2511" y="1355"/>
                    <a:pt x="2513" y="1351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9" y="1339"/>
                    <a:pt x="2506" y="1337"/>
                    <a:pt x="2506" y="1334"/>
                  </a:cubicBezTo>
                  <a:cubicBezTo>
                    <a:pt x="2503" y="1332"/>
                    <a:pt x="2507" y="1327"/>
                    <a:pt x="2501" y="1326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94" y="1302"/>
                    <a:pt x="2495" y="1295"/>
                    <a:pt x="2491" y="1290"/>
                  </a:cubicBezTo>
                  <a:cubicBezTo>
                    <a:pt x="2488" y="1287"/>
                    <a:pt x="2492" y="1283"/>
                    <a:pt x="2486" y="1281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85" y="1270"/>
                    <a:pt x="2485" y="1267"/>
                    <a:pt x="2481" y="1265"/>
                  </a:cubicBezTo>
                  <a:cubicBezTo>
                    <a:pt x="2477" y="1263"/>
                    <a:pt x="2483" y="1258"/>
                    <a:pt x="2480" y="1256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70" y="1226"/>
                    <a:pt x="2465" y="1215"/>
                    <a:pt x="2463" y="1203"/>
                  </a:cubicBezTo>
                  <a:cubicBezTo>
                    <a:pt x="2464" y="1200"/>
                    <a:pt x="2460" y="1198"/>
                    <a:pt x="2460" y="1196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6" y="1181"/>
                    <a:pt x="2452" y="1175"/>
                    <a:pt x="2454" y="1168"/>
                  </a:cubicBezTo>
                  <a:cubicBezTo>
                    <a:pt x="2446" y="1164"/>
                    <a:pt x="2451" y="1156"/>
                    <a:pt x="2444" y="1151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40" y="1128"/>
                    <a:pt x="2436" y="1123"/>
                    <a:pt x="2436" y="1117"/>
                  </a:cubicBezTo>
                  <a:cubicBezTo>
                    <a:pt x="2431" y="1112"/>
                    <a:pt x="2435" y="1105"/>
                    <a:pt x="2429" y="1099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7" y="1061"/>
                    <a:pt x="2416" y="1058"/>
                    <a:pt x="2417" y="1055"/>
                  </a:cubicBezTo>
                  <a:cubicBezTo>
                    <a:pt x="2417" y="1052"/>
                    <a:pt x="2411" y="1050"/>
                    <a:pt x="2415" y="1046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408" y="1024"/>
                    <a:pt x="2401" y="1020"/>
                    <a:pt x="2403" y="1014"/>
                  </a:cubicBezTo>
                  <a:cubicBezTo>
                    <a:pt x="2398" y="1002"/>
                    <a:pt x="2392" y="992"/>
                    <a:pt x="2391" y="98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80" y="954"/>
                    <a:pt x="2373" y="948"/>
                    <a:pt x="2372" y="941"/>
                  </a:cubicBezTo>
                  <a:cubicBezTo>
                    <a:pt x="2369" y="935"/>
                    <a:pt x="2368" y="928"/>
                    <a:pt x="2364" y="92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49" y="896"/>
                    <a:pt x="2351" y="889"/>
                    <a:pt x="2345" y="884"/>
                  </a:cubicBezTo>
                  <a:cubicBezTo>
                    <a:pt x="2347" y="879"/>
                    <a:pt x="2339" y="877"/>
                    <a:pt x="2341" y="873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34" y="862"/>
                    <a:pt x="2334" y="861"/>
                    <a:pt x="2335" y="859"/>
                  </a:cubicBezTo>
                  <a:cubicBezTo>
                    <a:pt x="2333" y="857"/>
                    <a:pt x="2331" y="859"/>
                    <a:pt x="2329" y="857"/>
                  </a:cubicBezTo>
                  <a:cubicBezTo>
                    <a:pt x="2329" y="853"/>
                    <a:pt x="2327" y="850"/>
                    <a:pt x="2322" y="847"/>
                  </a:cubicBezTo>
                  <a:cubicBezTo>
                    <a:pt x="2318" y="840"/>
                    <a:pt x="2312" y="835"/>
                    <a:pt x="2303" y="832"/>
                  </a:cubicBezTo>
                  <a:cubicBezTo>
                    <a:pt x="2299" y="838"/>
                    <a:pt x="2305" y="841"/>
                    <a:pt x="2311" y="845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40" y="848"/>
                    <a:pt x="2254" y="852"/>
                    <a:pt x="2257" y="859"/>
                  </a:cubicBezTo>
                  <a:cubicBezTo>
                    <a:pt x="2265" y="865"/>
                    <a:pt x="2268" y="872"/>
                    <a:pt x="2275" y="879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290" y="906"/>
                    <a:pt x="2301" y="911"/>
                    <a:pt x="2300" y="919"/>
                  </a:cubicBezTo>
                  <a:cubicBezTo>
                    <a:pt x="2303" y="922"/>
                    <a:pt x="2307" y="925"/>
                    <a:pt x="2307" y="929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10" y="935"/>
                    <a:pt x="2310" y="937"/>
                    <a:pt x="2311" y="939"/>
                  </a:cubicBezTo>
                  <a:cubicBezTo>
                    <a:pt x="2320" y="945"/>
                    <a:pt x="2315" y="954"/>
                    <a:pt x="2326" y="960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36" y="972"/>
                    <a:pt x="2330" y="977"/>
                    <a:pt x="2336" y="980"/>
                  </a:cubicBezTo>
                  <a:cubicBezTo>
                    <a:pt x="2334" y="988"/>
                    <a:pt x="2348" y="993"/>
                    <a:pt x="2345" y="1001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57" y="1029"/>
                    <a:pt x="2364" y="1035"/>
                    <a:pt x="2365" y="1043"/>
                  </a:cubicBezTo>
                  <a:cubicBezTo>
                    <a:pt x="2368" y="1050"/>
                    <a:pt x="2370" y="1057"/>
                    <a:pt x="2372" y="1064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84" y="1077"/>
                    <a:pt x="2379" y="1082"/>
                    <a:pt x="2381" y="1086"/>
                  </a:cubicBezTo>
                  <a:cubicBezTo>
                    <a:pt x="2388" y="1099"/>
                    <a:pt x="2392" y="1114"/>
                    <a:pt x="2397" y="1128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397" y="1143"/>
                    <a:pt x="2402" y="1145"/>
                    <a:pt x="2405" y="1148"/>
                  </a:cubicBezTo>
                  <a:cubicBezTo>
                    <a:pt x="2401" y="1153"/>
                    <a:pt x="2405" y="1156"/>
                    <a:pt x="2408" y="1159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10" y="1175"/>
                    <a:pt x="2416" y="1178"/>
                    <a:pt x="2416" y="1182"/>
                  </a:cubicBezTo>
                  <a:cubicBezTo>
                    <a:pt x="2416" y="1187"/>
                    <a:pt x="2416" y="1191"/>
                    <a:pt x="2418" y="1194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30" y="1230"/>
                    <a:pt x="2430" y="1242"/>
                    <a:pt x="2435" y="1252"/>
                  </a:cubicBezTo>
                  <a:cubicBezTo>
                    <a:pt x="2436" y="1258"/>
                    <a:pt x="2441" y="1263"/>
                    <a:pt x="2440" y="1269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41" y="1279"/>
                    <a:pt x="2448" y="1281"/>
                    <a:pt x="2448" y="1284"/>
                  </a:cubicBezTo>
                  <a:cubicBezTo>
                    <a:pt x="2444" y="1291"/>
                    <a:pt x="2450" y="1295"/>
                    <a:pt x="2449" y="1301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55" y="1323"/>
                    <a:pt x="2462" y="1328"/>
                    <a:pt x="2462" y="1333"/>
                  </a:cubicBezTo>
                  <a:cubicBezTo>
                    <a:pt x="2464" y="1336"/>
                    <a:pt x="2465" y="1338"/>
                    <a:pt x="2465" y="1341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70" y="1355"/>
                    <a:pt x="2474" y="1360"/>
                    <a:pt x="2475" y="1365"/>
                  </a:cubicBezTo>
                  <a:cubicBezTo>
                    <a:pt x="2484" y="1369"/>
                    <a:pt x="2476" y="1377"/>
                    <a:pt x="2483" y="1381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491" y="1403"/>
                    <a:pt x="2498" y="1407"/>
                    <a:pt x="2498" y="1413"/>
                  </a:cubicBezTo>
                  <a:cubicBezTo>
                    <a:pt x="2505" y="1417"/>
                    <a:pt x="2503" y="1423"/>
                    <a:pt x="2509" y="1428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20" y="1445"/>
                    <a:pt x="2523" y="1448"/>
                    <a:pt x="2523" y="1450"/>
                  </a:cubicBezTo>
                  <a:cubicBezTo>
                    <a:pt x="2523" y="1453"/>
                    <a:pt x="2530" y="1455"/>
                    <a:pt x="2528" y="1459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35" y="1470"/>
                    <a:pt x="2543" y="1471"/>
                    <a:pt x="2541" y="1475"/>
                  </a:cubicBezTo>
                  <a:cubicBezTo>
                    <a:pt x="2545" y="1478"/>
                    <a:pt x="2550" y="1480"/>
                    <a:pt x="2551" y="1484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54" y="1481"/>
                    <a:pt x="2544" y="1473"/>
                    <a:pt x="2543" y="1463"/>
                  </a:cubicBezTo>
                  <a:cubicBezTo>
                    <a:pt x="2536" y="1460"/>
                    <a:pt x="2537" y="1454"/>
                    <a:pt x="2531" y="1450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509" y="1418"/>
                    <a:pt x="2503" y="1399"/>
                    <a:pt x="2491" y="1381"/>
                  </a:cubicBezTo>
                  <a:cubicBezTo>
                    <a:pt x="2485" y="1362"/>
                    <a:pt x="2474" y="1344"/>
                    <a:pt x="2468" y="1324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63" y="1306"/>
                    <a:pt x="2458" y="1302"/>
                    <a:pt x="2458" y="1297"/>
                  </a:cubicBezTo>
                  <a:cubicBezTo>
                    <a:pt x="2451" y="1287"/>
                    <a:pt x="2455" y="1276"/>
                    <a:pt x="2446" y="1267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46" y="1248"/>
                    <a:pt x="2437" y="1245"/>
                    <a:pt x="2438" y="1239"/>
                  </a:cubicBezTo>
                  <a:cubicBezTo>
                    <a:pt x="2437" y="1237"/>
                    <a:pt x="2436" y="1234"/>
                    <a:pt x="2438" y="1231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29" y="1220"/>
                    <a:pt x="2434" y="1214"/>
                    <a:pt x="2429" y="1209"/>
                  </a:cubicBezTo>
                  <a:cubicBezTo>
                    <a:pt x="2423" y="1190"/>
                    <a:pt x="2420" y="1171"/>
                    <a:pt x="2413" y="1151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403" y="1121"/>
                    <a:pt x="2403" y="1118"/>
                    <a:pt x="2400" y="1116"/>
                  </a:cubicBezTo>
                  <a:cubicBezTo>
                    <a:pt x="2403" y="1113"/>
                    <a:pt x="2400" y="1111"/>
                    <a:pt x="2400" y="1108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93" y="1084"/>
                    <a:pt x="2384" y="1076"/>
                    <a:pt x="2383" y="1066"/>
                  </a:cubicBezTo>
                  <a:cubicBezTo>
                    <a:pt x="2381" y="1064"/>
                    <a:pt x="2382" y="1061"/>
                    <a:pt x="2377" y="1060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75" y="1047"/>
                    <a:pt x="2372" y="1042"/>
                    <a:pt x="2374" y="1037"/>
                  </a:cubicBezTo>
                  <a:cubicBezTo>
                    <a:pt x="2365" y="1033"/>
                    <a:pt x="2368" y="1027"/>
                    <a:pt x="2365" y="1023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51" y="999"/>
                    <a:pt x="2351" y="988"/>
                    <a:pt x="2342" y="979"/>
                  </a:cubicBezTo>
                  <a:cubicBezTo>
                    <a:pt x="2340" y="968"/>
                    <a:pt x="2331" y="959"/>
                    <a:pt x="2328" y="94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305" y="909"/>
                    <a:pt x="2299" y="900"/>
                    <a:pt x="2293" y="891"/>
                  </a:cubicBezTo>
                  <a:cubicBezTo>
                    <a:pt x="2287" y="881"/>
                    <a:pt x="2278" y="872"/>
                    <a:pt x="2270" y="862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65" y="853"/>
                    <a:pt x="2260" y="851"/>
                    <a:pt x="2261" y="849"/>
                  </a:cubicBezTo>
                  <a:cubicBezTo>
                    <a:pt x="2254" y="842"/>
                    <a:pt x="2253" y="844"/>
                    <a:pt x="2248" y="837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28" y="819"/>
                    <a:pt x="2219" y="817"/>
                    <a:pt x="2215" y="823"/>
                  </a:cubicBezTo>
                  <a:cubicBezTo>
                    <a:pt x="2214" y="824"/>
                    <a:pt x="2213" y="826"/>
                    <a:pt x="2213" y="827"/>
                  </a:cubicBezTo>
                  <a:cubicBezTo>
                    <a:pt x="2215" y="829"/>
                    <a:pt x="2217" y="829"/>
                    <a:pt x="2219" y="829"/>
                  </a:cubicBezTo>
                  <a:cubicBezTo>
                    <a:pt x="2217" y="836"/>
                    <a:pt x="2224" y="829"/>
                    <a:pt x="2226" y="830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52" y="29"/>
                    <a:pt x="3555" y="33"/>
                    <a:pt x="3561" y="35"/>
                  </a:cubicBezTo>
                  <a:cubicBezTo>
                    <a:pt x="3566" y="38"/>
                    <a:pt x="3575" y="36"/>
                    <a:pt x="3577" y="42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585" y="45"/>
                    <a:pt x="3592" y="42"/>
                    <a:pt x="3593" y="46"/>
                  </a:cubicBezTo>
                  <a:cubicBezTo>
                    <a:pt x="3600" y="46"/>
                    <a:pt x="3605" y="49"/>
                    <a:pt x="3611" y="51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639" y="53"/>
                    <a:pt x="3639" y="63"/>
                    <a:pt x="3651" y="59"/>
                  </a:cubicBezTo>
                  <a:cubicBezTo>
                    <a:pt x="3660" y="68"/>
                    <a:pt x="3678" y="67"/>
                    <a:pt x="3687" y="7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38" y="98"/>
                    <a:pt x="3753" y="102"/>
                    <a:pt x="3763" y="110"/>
                  </a:cubicBezTo>
                  <a:cubicBezTo>
                    <a:pt x="3773" y="110"/>
                    <a:pt x="3774" y="118"/>
                    <a:pt x="3784" y="117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92" y="128"/>
                    <a:pt x="3797" y="128"/>
                    <a:pt x="3797" y="123"/>
                  </a:cubicBezTo>
                  <a:cubicBezTo>
                    <a:pt x="3788" y="118"/>
                    <a:pt x="3783" y="110"/>
                    <a:pt x="3772" y="107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54" y="98"/>
                    <a:pt x="3751" y="95"/>
                    <a:pt x="3745" y="94"/>
                  </a:cubicBezTo>
                  <a:cubicBezTo>
                    <a:pt x="3737" y="88"/>
                    <a:pt x="3727" y="84"/>
                    <a:pt x="3720" y="78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83" y="59"/>
                    <a:pt x="3668" y="60"/>
                    <a:pt x="3661" y="54"/>
                  </a:cubicBezTo>
                  <a:cubicBezTo>
                    <a:pt x="3648" y="54"/>
                    <a:pt x="3641" y="47"/>
                    <a:pt x="3630" y="45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86" y="35"/>
                    <a:pt x="3579" y="27"/>
                    <a:pt x="3565" y="28"/>
                  </a:cubicBezTo>
                  <a:cubicBezTo>
                    <a:pt x="3565" y="20"/>
                    <a:pt x="3555" y="24"/>
                    <a:pt x="3552" y="20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32" y="11"/>
                    <a:pt x="3525" y="11"/>
                    <a:pt x="3522" y="7"/>
                  </a:cubicBezTo>
                  <a:cubicBezTo>
                    <a:pt x="3513" y="9"/>
                    <a:pt x="3513" y="0"/>
                    <a:pt x="3504" y="1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81" y="0"/>
                    <a:pt x="3481" y="0"/>
                    <a:pt x="3481" y="0"/>
                  </a:cubicBezTo>
                  <a:cubicBezTo>
                    <a:pt x="3484" y="1"/>
                    <a:pt x="3486" y="2"/>
                    <a:pt x="3489" y="3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44" y="33"/>
                    <a:pt x="3452" y="32"/>
                    <a:pt x="3454" y="38"/>
                  </a:cubicBezTo>
                  <a:cubicBezTo>
                    <a:pt x="3458" y="41"/>
                    <a:pt x="3465" y="42"/>
                    <a:pt x="3468" y="46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495" y="57"/>
                    <a:pt x="3505" y="62"/>
                    <a:pt x="3518" y="64"/>
                  </a:cubicBezTo>
                  <a:cubicBezTo>
                    <a:pt x="3527" y="71"/>
                    <a:pt x="3540" y="72"/>
                    <a:pt x="3547" y="82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585" y="91"/>
                    <a:pt x="3590" y="94"/>
                    <a:pt x="3596" y="96"/>
                  </a:cubicBezTo>
                  <a:cubicBezTo>
                    <a:pt x="3597" y="100"/>
                    <a:pt x="3604" y="96"/>
                    <a:pt x="3605" y="99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24" y="111"/>
                    <a:pt x="3640" y="111"/>
                    <a:pt x="3650" y="118"/>
                  </a:cubicBezTo>
                  <a:cubicBezTo>
                    <a:pt x="3657" y="119"/>
                    <a:pt x="3663" y="122"/>
                    <a:pt x="3668" y="125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694" y="133"/>
                    <a:pt x="3699" y="137"/>
                    <a:pt x="3706" y="138"/>
                  </a:cubicBezTo>
                  <a:cubicBezTo>
                    <a:pt x="3713" y="140"/>
                    <a:pt x="3717" y="145"/>
                    <a:pt x="3724" y="146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46" y="155"/>
                    <a:pt x="3748" y="163"/>
                    <a:pt x="3756" y="163"/>
                  </a:cubicBezTo>
                  <a:cubicBezTo>
                    <a:pt x="3755" y="169"/>
                    <a:pt x="3761" y="167"/>
                    <a:pt x="3763" y="169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776" y="178"/>
                    <a:pt x="3780" y="182"/>
                    <a:pt x="3784" y="187"/>
                  </a:cubicBezTo>
                  <a:cubicBezTo>
                    <a:pt x="3795" y="193"/>
                    <a:pt x="3802" y="204"/>
                    <a:pt x="3812" y="212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26" y="228"/>
                    <a:pt x="3825" y="234"/>
                    <a:pt x="3831" y="232"/>
                  </a:cubicBezTo>
                  <a:cubicBezTo>
                    <a:pt x="3831" y="237"/>
                    <a:pt x="3832" y="240"/>
                    <a:pt x="3836" y="240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21" y="213"/>
                    <a:pt x="3817" y="210"/>
                    <a:pt x="3814" y="207"/>
                  </a:cubicBezTo>
                  <a:cubicBezTo>
                    <a:pt x="3813" y="204"/>
                    <a:pt x="3810" y="204"/>
                    <a:pt x="3809" y="201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99" y="193"/>
                    <a:pt x="3798" y="188"/>
                    <a:pt x="3793" y="187"/>
                  </a:cubicBezTo>
                  <a:cubicBezTo>
                    <a:pt x="3788" y="185"/>
                    <a:pt x="3788" y="176"/>
                    <a:pt x="3781" y="177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67" y="164"/>
                    <a:pt x="3763" y="161"/>
                    <a:pt x="3760" y="156"/>
                  </a:cubicBezTo>
                  <a:cubicBezTo>
                    <a:pt x="3750" y="154"/>
                    <a:pt x="3745" y="145"/>
                    <a:pt x="3735" y="143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718" y="134"/>
                    <a:pt x="3714" y="130"/>
                    <a:pt x="3708" y="129"/>
                  </a:cubicBezTo>
                  <a:cubicBezTo>
                    <a:pt x="3698" y="125"/>
                    <a:pt x="3688" y="123"/>
                    <a:pt x="3679" y="118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62" y="108"/>
                    <a:pt x="3653" y="110"/>
                    <a:pt x="3652" y="105"/>
                  </a:cubicBezTo>
                  <a:cubicBezTo>
                    <a:pt x="3642" y="105"/>
                    <a:pt x="3636" y="101"/>
                    <a:pt x="3627" y="100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99" y="86"/>
                    <a:pt x="3590" y="84"/>
                    <a:pt x="3584" y="79"/>
                  </a:cubicBezTo>
                  <a:cubicBezTo>
                    <a:pt x="3575" y="77"/>
                    <a:pt x="3569" y="73"/>
                    <a:pt x="3558" y="74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34" y="60"/>
                    <a:pt x="3526" y="60"/>
                    <a:pt x="3521" y="55"/>
                  </a:cubicBezTo>
                  <a:cubicBezTo>
                    <a:pt x="3514" y="56"/>
                    <a:pt x="3513" y="52"/>
                    <a:pt x="3506" y="54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71" y="37"/>
                    <a:pt x="3465" y="30"/>
                    <a:pt x="3456" y="27"/>
                  </a:cubicBezTo>
                  <a:cubicBezTo>
                    <a:pt x="3455" y="24"/>
                    <a:pt x="3453" y="24"/>
                    <a:pt x="3451" y="23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43" y="13"/>
                    <a:pt x="3438" y="13"/>
                    <a:pt x="3433" y="11"/>
                  </a:cubicBezTo>
                  <a:cubicBezTo>
                    <a:pt x="3429" y="8"/>
                    <a:pt x="3426" y="5"/>
                    <a:pt x="3421" y="3"/>
                  </a:cubicBezTo>
                  <a:cubicBezTo>
                    <a:pt x="3422" y="2"/>
                    <a:pt x="3421" y="1"/>
                    <a:pt x="3421" y="0"/>
                  </a:cubicBezTo>
                  <a:cubicBezTo>
                    <a:pt x="3407" y="0"/>
                    <a:pt x="3407" y="0"/>
                    <a:pt x="3407" y="0"/>
                  </a:cubicBezTo>
                  <a:cubicBezTo>
                    <a:pt x="3414" y="7"/>
                    <a:pt x="3420" y="14"/>
                    <a:pt x="3427" y="2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490" y="23"/>
                    <a:pt x="3487" y="33"/>
                    <a:pt x="3493" y="31"/>
                  </a:cubicBezTo>
                  <a:cubicBezTo>
                    <a:pt x="3504" y="33"/>
                    <a:pt x="3512" y="39"/>
                    <a:pt x="3525" y="39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33" y="43"/>
                    <a:pt x="3534" y="46"/>
                    <a:pt x="3536" y="47"/>
                  </a:cubicBezTo>
                  <a:cubicBezTo>
                    <a:pt x="3538" y="42"/>
                    <a:pt x="3547" y="49"/>
                    <a:pt x="3549" y="51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69" y="53"/>
                    <a:pt x="3570" y="56"/>
                    <a:pt x="3574" y="56"/>
                  </a:cubicBezTo>
                  <a:cubicBezTo>
                    <a:pt x="3574" y="59"/>
                    <a:pt x="3580" y="56"/>
                    <a:pt x="3581" y="60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599" y="67"/>
                    <a:pt x="3609" y="63"/>
                    <a:pt x="3610" y="71"/>
                  </a:cubicBezTo>
                  <a:cubicBezTo>
                    <a:pt x="3627" y="69"/>
                    <a:pt x="3637" y="77"/>
                    <a:pt x="3652" y="79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677" y="88"/>
                    <a:pt x="3687" y="87"/>
                    <a:pt x="3692" y="91"/>
                  </a:cubicBezTo>
                  <a:cubicBezTo>
                    <a:pt x="3693" y="95"/>
                    <a:pt x="3700" y="92"/>
                    <a:pt x="3701" y="95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10" y="104"/>
                    <a:pt x="3720" y="97"/>
                    <a:pt x="3717" y="105"/>
                  </a:cubicBezTo>
                  <a:cubicBezTo>
                    <a:pt x="3723" y="104"/>
                    <a:pt x="3724" y="108"/>
                    <a:pt x="3728" y="10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61" y="117"/>
                    <a:pt x="3752" y="116"/>
                    <a:pt x="3746" y="111"/>
                  </a:cubicBezTo>
                  <a:cubicBezTo>
                    <a:pt x="3742" y="111"/>
                    <a:pt x="3741" y="106"/>
                    <a:pt x="3737" y="105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30" y="101"/>
                    <a:pt x="3729" y="99"/>
                    <a:pt x="3728" y="97"/>
                  </a:cubicBezTo>
                  <a:cubicBezTo>
                    <a:pt x="3719" y="97"/>
                    <a:pt x="3716" y="91"/>
                    <a:pt x="3710" y="90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83" y="80"/>
                    <a:pt x="3678" y="77"/>
                    <a:pt x="3671" y="75"/>
                  </a:cubicBezTo>
                  <a:cubicBezTo>
                    <a:pt x="3668" y="69"/>
                    <a:pt x="3653" y="75"/>
                    <a:pt x="3651" y="68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628" y="62"/>
                    <a:pt x="3620" y="66"/>
                    <a:pt x="3620" y="61"/>
                  </a:cubicBezTo>
                  <a:cubicBezTo>
                    <a:pt x="3616" y="60"/>
                    <a:pt x="3611" y="61"/>
                    <a:pt x="3609" y="58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62" y="41"/>
                    <a:pt x="3553" y="42"/>
                    <a:pt x="3546" y="40"/>
                  </a:cubicBezTo>
                  <a:cubicBezTo>
                    <a:pt x="3541" y="36"/>
                    <a:pt x="3533" y="35"/>
                    <a:pt x="3526" y="33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99" y="23"/>
                    <a:pt x="3492" y="21"/>
                    <a:pt x="3488" y="16"/>
                  </a:cubicBezTo>
                  <a:cubicBezTo>
                    <a:pt x="3472" y="14"/>
                    <a:pt x="3462" y="6"/>
                    <a:pt x="3450" y="1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29" y="0"/>
                    <a:pt x="3429" y="0"/>
                    <a:pt x="3429" y="0"/>
                  </a:cubicBezTo>
                  <a:cubicBezTo>
                    <a:pt x="3437" y="4"/>
                    <a:pt x="3445" y="8"/>
                    <a:pt x="3451" y="14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69" y="47"/>
                    <a:pt x="3674" y="54"/>
                    <a:pt x="3683" y="54"/>
                  </a:cubicBezTo>
                  <a:cubicBezTo>
                    <a:pt x="3685" y="58"/>
                    <a:pt x="3687" y="61"/>
                    <a:pt x="3692" y="60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97" y="67"/>
                    <a:pt x="3700" y="66"/>
                    <a:pt x="3699" y="62"/>
                  </a:cubicBezTo>
                  <a:cubicBezTo>
                    <a:pt x="3693" y="57"/>
                    <a:pt x="3687" y="53"/>
                    <a:pt x="3680" y="48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69" y="38"/>
                    <a:pt x="3669" y="33"/>
                    <a:pt x="3666" y="29"/>
                  </a:cubicBezTo>
                  <a:cubicBezTo>
                    <a:pt x="3669" y="30"/>
                    <a:pt x="3678" y="40"/>
                    <a:pt x="3677" y="31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67" y="27"/>
                    <a:pt x="3668" y="22"/>
                    <a:pt x="3663" y="23"/>
                  </a:cubicBezTo>
                  <a:cubicBezTo>
                    <a:pt x="3660" y="19"/>
                    <a:pt x="3656" y="15"/>
                    <a:pt x="3652" y="13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0"/>
                    <a:pt x="3635" y="0"/>
                    <a:pt x="3635" y="0"/>
                  </a:cubicBezTo>
                  <a:cubicBezTo>
                    <a:pt x="3635" y="1"/>
                    <a:pt x="3635" y="1"/>
                    <a:pt x="3636" y="1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32" y="1"/>
                    <a:pt x="3630" y="1"/>
                    <a:pt x="3629" y="0"/>
                  </a:cubicBezTo>
                  <a:cubicBezTo>
                    <a:pt x="3609" y="0"/>
                    <a:pt x="3609" y="0"/>
                    <a:pt x="3609" y="0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2" y="11"/>
                    <a:pt x="3625" y="16"/>
                    <a:pt x="3632" y="17"/>
                  </a:cubicBezTo>
                  <a:cubicBezTo>
                    <a:pt x="3630" y="15"/>
                    <a:pt x="3631" y="11"/>
                    <a:pt x="3627" y="10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37" y="16"/>
                    <a:pt x="3645" y="13"/>
                    <a:pt x="3645" y="18"/>
                  </a:cubicBezTo>
                  <a:cubicBezTo>
                    <a:pt x="3652" y="21"/>
                    <a:pt x="3657" y="26"/>
                    <a:pt x="3664" y="30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59" y="37"/>
                    <a:pt x="3649" y="31"/>
                    <a:pt x="3637" y="27"/>
                  </a:cubicBezTo>
                  <a:cubicBezTo>
                    <a:pt x="3636" y="24"/>
                    <a:pt x="3632" y="23"/>
                    <a:pt x="3628" y="23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617" y="17"/>
                    <a:pt x="3614" y="13"/>
                    <a:pt x="3608" y="12"/>
                  </a:cubicBezTo>
                  <a:cubicBezTo>
                    <a:pt x="3600" y="7"/>
                    <a:pt x="3590" y="4"/>
                    <a:pt x="3580" y="0"/>
                  </a:cubicBezTo>
                  <a:cubicBezTo>
                    <a:pt x="3555" y="0"/>
                    <a:pt x="3555" y="0"/>
                    <a:pt x="3555" y="0"/>
                  </a:cubicBezTo>
                  <a:cubicBezTo>
                    <a:pt x="3561" y="4"/>
                    <a:pt x="3570" y="3"/>
                    <a:pt x="3575" y="7"/>
                  </a:cubicBezTo>
                  <a:cubicBezTo>
                    <a:pt x="3591" y="11"/>
                    <a:pt x="3604" y="19"/>
                    <a:pt x="3620" y="24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204" y="45"/>
                    <a:pt x="3197" y="43"/>
                    <a:pt x="3197" y="47"/>
                  </a:cubicBezTo>
                  <a:cubicBezTo>
                    <a:pt x="3197" y="52"/>
                    <a:pt x="3192" y="52"/>
                    <a:pt x="3189" y="54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77" y="74"/>
                    <a:pt x="3174" y="79"/>
                    <a:pt x="3171" y="84"/>
                  </a:cubicBezTo>
                  <a:cubicBezTo>
                    <a:pt x="3163" y="84"/>
                    <a:pt x="3165" y="94"/>
                    <a:pt x="3159" y="96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44" y="113"/>
                    <a:pt x="3143" y="119"/>
                    <a:pt x="3139" y="123"/>
                  </a:cubicBezTo>
                  <a:cubicBezTo>
                    <a:pt x="3131" y="124"/>
                    <a:pt x="3135" y="135"/>
                    <a:pt x="3127" y="135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117" y="156"/>
                    <a:pt x="3111" y="159"/>
                    <a:pt x="3109" y="165"/>
                  </a:cubicBezTo>
                  <a:cubicBezTo>
                    <a:pt x="3104" y="167"/>
                    <a:pt x="3104" y="175"/>
                    <a:pt x="3099" y="17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90" y="200"/>
                    <a:pt x="3086" y="204"/>
                    <a:pt x="3082" y="208"/>
                  </a:cubicBezTo>
                  <a:cubicBezTo>
                    <a:pt x="3081" y="215"/>
                    <a:pt x="3079" y="221"/>
                    <a:pt x="3074" y="224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67" y="248"/>
                    <a:pt x="3059" y="248"/>
                    <a:pt x="3061" y="258"/>
                  </a:cubicBezTo>
                  <a:cubicBezTo>
                    <a:pt x="3056" y="261"/>
                    <a:pt x="3058" y="270"/>
                    <a:pt x="3054" y="274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55" y="289"/>
                    <a:pt x="3046" y="292"/>
                    <a:pt x="3053" y="293"/>
                  </a:cubicBezTo>
                  <a:cubicBezTo>
                    <a:pt x="3056" y="288"/>
                    <a:pt x="3057" y="280"/>
                    <a:pt x="3058" y="273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61" y="260"/>
                    <a:pt x="3067" y="261"/>
                    <a:pt x="3065" y="255"/>
                  </a:cubicBezTo>
                  <a:cubicBezTo>
                    <a:pt x="3070" y="243"/>
                    <a:pt x="3079" y="235"/>
                    <a:pt x="3083" y="221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07" y="184"/>
                    <a:pt x="3109" y="178"/>
                    <a:pt x="3112" y="173"/>
                  </a:cubicBezTo>
                  <a:cubicBezTo>
                    <a:pt x="3115" y="168"/>
                    <a:pt x="3122" y="163"/>
                    <a:pt x="3122" y="155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40" y="137"/>
                    <a:pt x="3144" y="132"/>
                    <a:pt x="3146" y="125"/>
                  </a:cubicBezTo>
                  <a:cubicBezTo>
                    <a:pt x="3156" y="116"/>
                    <a:pt x="3164" y="106"/>
                    <a:pt x="3172" y="95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190" y="75"/>
                    <a:pt x="3190" y="66"/>
                    <a:pt x="3198" y="65"/>
                  </a:cubicBezTo>
                  <a:cubicBezTo>
                    <a:pt x="3196" y="59"/>
                    <a:pt x="3202" y="60"/>
                    <a:pt x="3202" y="56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10" y="39"/>
                    <a:pt x="3221" y="40"/>
                    <a:pt x="3222" y="32"/>
                  </a:cubicBezTo>
                  <a:cubicBezTo>
                    <a:pt x="3227" y="32"/>
                    <a:pt x="3223" y="25"/>
                    <a:pt x="3228" y="25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7" y="12"/>
                    <a:pt x="3244" y="9"/>
                    <a:pt x="3247" y="2"/>
                  </a:cubicBezTo>
                  <a:cubicBezTo>
                    <a:pt x="3247" y="2"/>
                    <a:pt x="3247" y="1"/>
                    <a:pt x="3248" y="0"/>
                  </a:cubicBezTo>
                  <a:cubicBezTo>
                    <a:pt x="3236" y="0"/>
                    <a:pt x="3236" y="0"/>
                    <a:pt x="3236" y="0"/>
                  </a:cubicBezTo>
                  <a:cubicBezTo>
                    <a:pt x="3230" y="9"/>
                    <a:pt x="3223" y="17"/>
                    <a:pt x="3215" y="24"/>
                  </a:cubicBezTo>
                  <a:cubicBezTo>
                    <a:pt x="3215" y="27"/>
                    <a:pt x="3209" y="26"/>
                    <a:pt x="3212" y="33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28" y="59"/>
                    <a:pt x="3230" y="62"/>
                    <a:pt x="3229" y="62"/>
                  </a:cubicBezTo>
                  <a:cubicBezTo>
                    <a:pt x="3227" y="64"/>
                    <a:pt x="3224" y="65"/>
                    <a:pt x="3223" y="67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96" y="99"/>
                    <a:pt x="3190" y="107"/>
                    <a:pt x="3182" y="114"/>
                  </a:cubicBezTo>
                  <a:cubicBezTo>
                    <a:pt x="3179" y="117"/>
                    <a:pt x="3177" y="121"/>
                    <a:pt x="3172" y="123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58" y="138"/>
                    <a:pt x="3158" y="145"/>
                    <a:pt x="3154" y="149"/>
                  </a:cubicBezTo>
                  <a:cubicBezTo>
                    <a:pt x="3152" y="153"/>
                    <a:pt x="3148" y="157"/>
                    <a:pt x="3144" y="160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21" y="194"/>
                    <a:pt x="3116" y="204"/>
                    <a:pt x="3108" y="211"/>
                  </a:cubicBezTo>
                  <a:cubicBezTo>
                    <a:pt x="3111" y="220"/>
                    <a:pt x="3101" y="218"/>
                    <a:pt x="3103" y="226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99" y="237"/>
                    <a:pt x="3093" y="235"/>
                    <a:pt x="3095" y="240"/>
                  </a:cubicBezTo>
                  <a:cubicBezTo>
                    <a:pt x="3096" y="244"/>
                    <a:pt x="3092" y="245"/>
                    <a:pt x="3091" y="247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8" y="270"/>
                    <a:pt x="3081" y="276"/>
                    <a:pt x="3078" y="276"/>
                  </a:cubicBezTo>
                  <a:cubicBezTo>
                    <a:pt x="3077" y="279"/>
                    <a:pt x="3075" y="281"/>
                    <a:pt x="3076" y="285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6" y="303"/>
                    <a:pt x="3066" y="310"/>
                    <a:pt x="3065" y="317"/>
                  </a:cubicBezTo>
                  <a:cubicBezTo>
                    <a:pt x="3061" y="319"/>
                    <a:pt x="3062" y="327"/>
                    <a:pt x="3058" y="330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58" y="338"/>
                    <a:pt x="3064" y="334"/>
                    <a:pt x="3064" y="325"/>
                  </a:cubicBezTo>
                  <a:cubicBezTo>
                    <a:pt x="3067" y="323"/>
                    <a:pt x="3066" y="318"/>
                    <a:pt x="3067" y="314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73" y="296"/>
                    <a:pt x="3078" y="292"/>
                    <a:pt x="3081" y="285"/>
                  </a:cubicBezTo>
                  <a:cubicBezTo>
                    <a:pt x="3084" y="283"/>
                    <a:pt x="3083" y="278"/>
                    <a:pt x="3084" y="274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093" y="258"/>
                    <a:pt x="3096" y="252"/>
                    <a:pt x="3100" y="246"/>
                  </a:cubicBezTo>
                  <a:cubicBezTo>
                    <a:pt x="3102" y="243"/>
                    <a:pt x="3101" y="238"/>
                    <a:pt x="3103" y="235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16" y="227"/>
                    <a:pt x="3112" y="219"/>
                    <a:pt x="3115" y="217"/>
                  </a:cubicBezTo>
                  <a:cubicBezTo>
                    <a:pt x="3118" y="215"/>
                    <a:pt x="3122" y="213"/>
                    <a:pt x="3121" y="208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31" y="197"/>
                    <a:pt x="3131" y="192"/>
                    <a:pt x="3135" y="191"/>
                  </a:cubicBezTo>
                  <a:cubicBezTo>
                    <a:pt x="3141" y="178"/>
                    <a:pt x="3154" y="171"/>
                    <a:pt x="3159" y="157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67" y="147"/>
                    <a:pt x="3171" y="145"/>
                    <a:pt x="3173" y="143"/>
                  </a:cubicBezTo>
                  <a:cubicBezTo>
                    <a:pt x="3176" y="136"/>
                    <a:pt x="3181" y="131"/>
                    <a:pt x="3185" y="124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196" y="117"/>
                    <a:pt x="3195" y="111"/>
                    <a:pt x="3199" y="110"/>
                  </a:cubicBezTo>
                  <a:cubicBezTo>
                    <a:pt x="3198" y="105"/>
                    <a:pt x="3208" y="108"/>
                    <a:pt x="3205" y="101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18" y="88"/>
                    <a:pt x="3219" y="79"/>
                    <a:pt x="3228" y="78"/>
                  </a:cubicBezTo>
                  <a:cubicBezTo>
                    <a:pt x="3228" y="73"/>
                    <a:pt x="3232" y="72"/>
                    <a:pt x="3234" y="69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44" y="54"/>
                    <a:pt x="3249" y="48"/>
                    <a:pt x="3251" y="41"/>
                  </a:cubicBezTo>
                  <a:cubicBezTo>
                    <a:pt x="3259" y="43"/>
                    <a:pt x="3254" y="34"/>
                    <a:pt x="3260" y="34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68" y="19"/>
                    <a:pt x="3271" y="17"/>
                    <a:pt x="3274" y="13"/>
                  </a:cubicBezTo>
                  <a:cubicBezTo>
                    <a:pt x="3272" y="7"/>
                    <a:pt x="3276" y="4"/>
                    <a:pt x="3279" y="2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69" y="0"/>
                    <a:pt x="3269" y="0"/>
                    <a:pt x="3269" y="0"/>
                  </a:cubicBezTo>
                  <a:cubicBezTo>
                    <a:pt x="3265" y="6"/>
                    <a:pt x="3261" y="12"/>
                    <a:pt x="3259" y="19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53" y="26"/>
                    <a:pt x="3251" y="28"/>
                    <a:pt x="3251" y="30"/>
                  </a:cubicBezTo>
                  <a:cubicBezTo>
                    <a:pt x="3248" y="35"/>
                    <a:pt x="3245" y="39"/>
                    <a:pt x="3243" y="44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58" y="70"/>
                    <a:pt x="3258" y="75"/>
                    <a:pt x="3254" y="76"/>
                  </a:cubicBezTo>
                  <a:cubicBezTo>
                    <a:pt x="3253" y="80"/>
                    <a:pt x="3254" y="85"/>
                    <a:pt x="3248" y="85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38" y="100"/>
                    <a:pt x="3236" y="108"/>
                    <a:pt x="3228" y="111"/>
                  </a:cubicBezTo>
                  <a:cubicBezTo>
                    <a:pt x="3227" y="115"/>
                    <a:pt x="3228" y="120"/>
                    <a:pt x="3222" y="120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17" y="124"/>
                    <a:pt x="3218" y="128"/>
                    <a:pt x="3216" y="129"/>
                  </a:cubicBezTo>
                  <a:cubicBezTo>
                    <a:pt x="3216" y="133"/>
                    <a:pt x="3210" y="134"/>
                    <a:pt x="3210" y="138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202" y="150"/>
                    <a:pt x="3196" y="150"/>
                    <a:pt x="3196" y="154"/>
                  </a:cubicBezTo>
                  <a:cubicBezTo>
                    <a:pt x="3197" y="160"/>
                    <a:pt x="3188" y="157"/>
                    <a:pt x="3190" y="163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76" y="186"/>
                    <a:pt x="3168" y="184"/>
                    <a:pt x="3170" y="191"/>
                  </a:cubicBezTo>
                  <a:cubicBezTo>
                    <a:pt x="3167" y="193"/>
                    <a:pt x="3166" y="197"/>
                    <a:pt x="3164" y="200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48" y="224"/>
                    <a:pt x="3145" y="231"/>
                    <a:pt x="3141" y="237"/>
                  </a:cubicBezTo>
                  <a:cubicBezTo>
                    <a:pt x="3139" y="240"/>
                    <a:pt x="3138" y="244"/>
                    <a:pt x="3135" y="246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31" y="262"/>
                    <a:pt x="3121" y="258"/>
                    <a:pt x="3125" y="266"/>
                  </a:cubicBezTo>
                  <a:cubicBezTo>
                    <a:pt x="3121" y="267"/>
                    <a:pt x="3121" y="272"/>
                    <a:pt x="3119" y="276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11" y="288"/>
                    <a:pt x="3114" y="295"/>
                    <a:pt x="3110" y="296"/>
                  </a:cubicBezTo>
                  <a:cubicBezTo>
                    <a:pt x="3109" y="300"/>
                    <a:pt x="3109" y="305"/>
                    <a:pt x="3106" y="30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3" y="323"/>
                    <a:pt x="3099" y="325"/>
                    <a:pt x="3101" y="331"/>
                  </a:cubicBezTo>
                  <a:cubicBezTo>
                    <a:pt x="3099" y="332"/>
                    <a:pt x="3095" y="341"/>
                    <a:pt x="3100" y="342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22" y="287"/>
                    <a:pt x="3121" y="281"/>
                    <a:pt x="3124" y="277"/>
                  </a:cubicBezTo>
                  <a:cubicBezTo>
                    <a:pt x="3124" y="272"/>
                    <a:pt x="3130" y="270"/>
                    <a:pt x="3129" y="264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33" y="256"/>
                    <a:pt x="3139" y="257"/>
                    <a:pt x="3137" y="252"/>
                  </a:cubicBezTo>
                  <a:cubicBezTo>
                    <a:pt x="3140" y="249"/>
                    <a:pt x="3143" y="245"/>
                    <a:pt x="3145" y="241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166" y="212"/>
                    <a:pt x="3172" y="206"/>
                    <a:pt x="3175" y="197"/>
                  </a:cubicBezTo>
                  <a:cubicBezTo>
                    <a:pt x="3186" y="183"/>
                    <a:pt x="3196" y="168"/>
                    <a:pt x="3207" y="154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15" y="138"/>
                    <a:pt x="3224" y="140"/>
                    <a:pt x="3223" y="133"/>
                  </a:cubicBezTo>
                  <a:cubicBezTo>
                    <a:pt x="3229" y="133"/>
                    <a:pt x="3228" y="126"/>
                    <a:pt x="3231" y="123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35" y="115"/>
                    <a:pt x="3240" y="117"/>
                    <a:pt x="3239" y="112"/>
                  </a:cubicBezTo>
                  <a:cubicBezTo>
                    <a:pt x="3252" y="99"/>
                    <a:pt x="3262" y="84"/>
                    <a:pt x="3271" y="68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292" y="40"/>
                    <a:pt x="3291" y="28"/>
                    <a:pt x="3298" y="23"/>
                  </a:cubicBezTo>
                  <a:cubicBezTo>
                    <a:pt x="3298" y="17"/>
                    <a:pt x="3302" y="15"/>
                    <a:pt x="3304" y="11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97" y="0"/>
                    <a:pt x="3297" y="0"/>
                    <a:pt x="3297" y="0"/>
                  </a:cubicBezTo>
                  <a:cubicBezTo>
                    <a:pt x="3296" y="3"/>
                    <a:pt x="3294" y="7"/>
                    <a:pt x="3293" y="10"/>
                  </a:cubicBezTo>
                  <a:cubicBezTo>
                    <a:pt x="3289" y="13"/>
                    <a:pt x="3289" y="20"/>
                    <a:pt x="3288" y="25"/>
                  </a:cubicBezTo>
                  <a:cubicBezTo>
                    <a:pt x="3282" y="28"/>
                    <a:pt x="3281" y="35"/>
                    <a:pt x="3280" y="41"/>
                  </a:cubicBezTo>
                  <a:cubicBezTo>
                    <a:pt x="3272" y="44"/>
                    <a:pt x="3273" y="54"/>
                    <a:pt x="3266" y="58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317" y="76"/>
                    <a:pt x="3314" y="83"/>
                    <a:pt x="3310" y="90"/>
                  </a:cubicBezTo>
                  <a:cubicBezTo>
                    <a:pt x="3308" y="98"/>
                    <a:pt x="3303" y="104"/>
                    <a:pt x="3300" y="112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72" y="159"/>
                    <a:pt x="3267" y="165"/>
                    <a:pt x="3263" y="171"/>
                  </a:cubicBezTo>
                  <a:cubicBezTo>
                    <a:pt x="3256" y="176"/>
                    <a:pt x="3256" y="186"/>
                    <a:pt x="3246" y="188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32" y="212"/>
                    <a:pt x="3226" y="219"/>
                    <a:pt x="3221" y="227"/>
                  </a:cubicBezTo>
                  <a:cubicBezTo>
                    <a:pt x="3220" y="232"/>
                    <a:pt x="3214" y="233"/>
                    <a:pt x="3213" y="238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203" y="254"/>
                    <a:pt x="3198" y="256"/>
                    <a:pt x="3195" y="259"/>
                  </a:cubicBezTo>
                  <a:cubicBezTo>
                    <a:pt x="3193" y="264"/>
                    <a:pt x="3192" y="269"/>
                    <a:pt x="3187" y="271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77" y="288"/>
                    <a:pt x="3176" y="294"/>
                    <a:pt x="3171" y="296"/>
                  </a:cubicBezTo>
                  <a:cubicBezTo>
                    <a:pt x="3162" y="314"/>
                    <a:pt x="3147" y="326"/>
                    <a:pt x="3139" y="34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31" y="361"/>
                    <a:pt x="3123" y="361"/>
                    <a:pt x="3126" y="369"/>
                  </a:cubicBezTo>
                  <a:cubicBezTo>
                    <a:pt x="3118" y="375"/>
                    <a:pt x="3116" y="386"/>
                    <a:pt x="3110" y="394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26" y="380"/>
                    <a:pt x="3125" y="372"/>
                    <a:pt x="3130" y="369"/>
                  </a:cubicBezTo>
                  <a:cubicBezTo>
                    <a:pt x="3136" y="359"/>
                    <a:pt x="3142" y="350"/>
                    <a:pt x="3148" y="341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73" y="305"/>
                    <a:pt x="3182" y="298"/>
                    <a:pt x="3186" y="286"/>
                  </a:cubicBezTo>
                  <a:cubicBezTo>
                    <a:pt x="3188" y="285"/>
                    <a:pt x="3190" y="283"/>
                    <a:pt x="3190" y="279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199" y="270"/>
                    <a:pt x="3200" y="263"/>
                    <a:pt x="3206" y="261"/>
                  </a:cubicBezTo>
                  <a:cubicBezTo>
                    <a:pt x="3205" y="253"/>
                    <a:pt x="3216" y="256"/>
                    <a:pt x="3213" y="247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27" y="229"/>
                    <a:pt x="3233" y="228"/>
                    <a:pt x="3234" y="222"/>
                  </a:cubicBezTo>
                  <a:cubicBezTo>
                    <a:pt x="3239" y="219"/>
                    <a:pt x="3240" y="212"/>
                    <a:pt x="3246" y="210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55" y="187"/>
                    <a:pt x="3265" y="189"/>
                    <a:pt x="3263" y="180"/>
                  </a:cubicBezTo>
                  <a:cubicBezTo>
                    <a:pt x="3268" y="179"/>
                    <a:pt x="3273" y="179"/>
                    <a:pt x="3272" y="173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291" y="146"/>
                    <a:pt x="3294" y="137"/>
                    <a:pt x="3302" y="132"/>
                  </a:cubicBezTo>
                  <a:cubicBezTo>
                    <a:pt x="3301" y="126"/>
                    <a:pt x="3304" y="125"/>
                    <a:pt x="3305" y="120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11" y="101"/>
                    <a:pt x="3322" y="100"/>
                    <a:pt x="3320" y="89"/>
                  </a:cubicBezTo>
                  <a:cubicBezTo>
                    <a:pt x="3325" y="84"/>
                    <a:pt x="3329" y="77"/>
                    <a:pt x="3330" y="68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34" y="63"/>
                    <a:pt x="3337" y="63"/>
                    <a:pt x="3336" y="59"/>
                  </a:cubicBezTo>
                  <a:cubicBezTo>
                    <a:pt x="3330" y="58"/>
                    <a:pt x="3341" y="55"/>
                    <a:pt x="3337" y="48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49" y="27"/>
                    <a:pt x="3349" y="22"/>
                    <a:pt x="3348" y="17"/>
                  </a:cubicBezTo>
                  <a:cubicBezTo>
                    <a:pt x="3353" y="16"/>
                    <a:pt x="3352" y="11"/>
                    <a:pt x="3352" y="6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44" y="0"/>
                    <a:pt x="3344" y="0"/>
                    <a:pt x="3344" y="0"/>
                  </a:cubicBezTo>
                  <a:cubicBezTo>
                    <a:pt x="3341" y="7"/>
                    <a:pt x="3341" y="16"/>
                    <a:pt x="3340" y="24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86" y="87"/>
                    <a:pt x="3281" y="91"/>
                    <a:pt x="3282" y="100"/>
                  </a:cubicBezTo>
                  <a:cubicBezTo>
                    <a:pt x="3274" y="102"/>
                    <a:pt x="3277" y="113"/>
                    <a:pt x="3270" y="116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61" y="125"/>
                    <a:pt x="3268" y="135"/>
                    <a:pt x="3260" y="132"/>
                  </a:cubicBezTo>
                  <a:cubicBezTo>
                    <a:pt x="3259" y="141"/>
                    <a:pt x="3253" y="144"/>
                    <a:pt x="3253" y="153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44" y="161"/>
                    <a:pt x="3242" y="163"/>
                    <a:pt x="3241" y="166"/>
                  </a:cubicBezTo>
                  <a:cubicBezTo>
                    <a:pt x="3238" y="173"/>
                    <a:pt x="3234" y="179"/>
                    <a:pt x="3229" y="183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224" y="195"/>
                    <a:pt x="3222" y="199"/>
                    <a:pt x="3217" y="199"/>
                  </a:cubicBezTo>
                  <a:cubicBezTo>
                    <a:pt x="3217" y="208"/>
                    <a:pt x="3208" y="209"/>
                    <a:pt x="3207" y="217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77" y="259"/>
                    <a:pt x="3168" y="269"/>
                    <a:pt x="3161" y="281"/>
                  </a:cubicBezTo>
                  <a:cubicBezTo>
                    <a:pt x="3156" y="285"/>
                    <a:pt x="3156" y="293"/>
                    <a:pt x="3149" y="295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37" y="320"/>
                    <a:pt x="3128" y="321"/>
                    <a:pt x="3127" y="330"/>
                  </a:cubicBezTo>
                  <a:cubicBezTo>
                    <a:pt x="3125" y="336"/>
                    <a:pt x="3119" y="340"/>
                    <a:pt x="3118" y="348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107" y="372"/>
                    <a:pt x="3101" y="376"/>
                    <a:pt x="3101" y="384"/>
                  </a:cubicBezTo>
                  <a:cubicBezTo>
                    <a:pt x="3097" y="385"/>
                    <a:pt x="3100" y="391"/>
                    <a:pt x="3097" y="393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0" y="406"/>
                    <a:pt x="3094" y="413"/>
                    <a:pt x="3090" y="413"/>
                  </a:cubicBezTo>
                  <a:cubicBezTo>
                    <a:pt x="3091" y="417"/>
                    <a:pt x="3084" y="423"/>
                    <a:pt x="3090" y="42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097" y="402"/>
                    <a:pt x="3102" y="399"/>
                    <a:pt x="3101" y="390"/>
                  </a:cubicBezTo>
                  <a:cubicBezTo>
                    <a:pt x="3107" y="388"/>
                    <a:pt x="3105" y="379"/>
                    <a:pt x="3109" y="375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23" y="350"/>
                    <a:pt x="3127" y="340"/>
                    <a:pt x="3134" y="331"/>
                  </a:cubicBezTo>
                  <a:cubicBezTo>
                    <a:pt x="3138" y="327"/>
                    <a:pt x="3138" y="320"/>
                    <a:pt x="3144" y="318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58" y="293"/>
                    <a:pt x="3167" y="287"/>
                    <a:pt x="3172" y="276"/>
                  </a:cubicBezTo>
                  <a:cubicBezTo>
                    <a:pt x="3177" y="273"/>
                    <a:pt x="3178" y="267"/>
                    <a:pt x="3182" y="262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198" y="240"/>
                    <a:pt x="3205" y="232"/>
                    <a:pt x="3212" y="223"/>
                  </a:cubicBezTo>
                  <a:cubicBezTo>
                    <a:pt x="3220" y="215"/>
                    <a:pt x="3222" y="202"/>
                    <a:pt x="3232" y="196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40" y="179"/>
                    <a:pt x="3242" y="177"/>
                    <a:pt x="3246" y="177"/>
                  </a:cubicBezTo>
                  <a:cubicBezTo>
                    <a:pt x="3246" y="173"/>
                    <a:pt x="3247" y="170"/>
                    <a:pt x="3249" y="168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275" y="131"/>
                    <a:pt x="3277" y="118"/>
                    <a:pt x="3285" y="111"/>
                  </a:cubicBezTo>
                  <a:cubicBezTo>
                    <a:pt x="3287" y="98"/>
                    <a:pt x="3297" y="91"/>
                    <a:pt x="3298" y="77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08" y="58"/>
                    <a:pt x="3312" y="54"/>
                    <a:pt x="3315" y="50"/>
                  </a:cubicBezTo>
                  <a:cubicBezTo>
                    <a:pt x="3313" y="41"/>
                    <a:pt x="3322" y="40"/>
                    <a:pt x="3321" y="32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3" y="20"/>
                    <a:pt x="3328" y="20"/>
                    <a:pt x="3326" y="14"/>
                  </a:cubicBezTo>
                  <a:cubicBezTo>
                    <a:pt x="3329" y="10"/>
                    <a:pt x="3331" y="6"/>
                    <a:pt x="3333" y="0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21" y="3"/>
                    <a:pt x="3321" y="5"/>
                    <a:pt x="3321" y="8"/>
                  </a:cubicBezTo>
                  <a:cubicBezTo>
                    <a:pt x="3316" y="12"/>
                    <a:pt x="3316" y="20"/>
                    <a:pt x="3314" y="26"/>
                  </a:cubicBezTo>
                  <a:cubicBezTo>
                    <a:pt x="3310" y="26"/>
                    <a:pt x="3313" y="33"/>
                    <a:pt x="3310" y="35"/>
                  </a:cubicBezTo>
                  <a:cubicBezTo>
                    <a:pt x="3309" y="39"/>
                    <a:pt x="3306" y="41"/>
                    <a:pt x="3306" y="46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38" y="107"/>
                    <a:pt x="3438" y="113"/>
                    <a:pt x="3442" y="113"/>
                  </a:cubicBezTo>
                  <a:cubicBezTo>
                    <a:pt x="3449" y="116"/>
                    <a:pt x="3457" y="118"/>
                    <a:pt x="3461" y="125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483" y="135"/>
                    <a:pt x="3481" y="142"/>
                    <a:pt x="3488" y="140"/>
                  </a:cubicBezTo>
                  <a:cubicBezTo>
                    <a:pt x="3489" y="145"/>
                    <a:pt x="3496" y="142"/>
                    <a:pt x="3497" y="146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21" y="160"/>
                    <a:pt x="3530" y="160"/>
                    <a:pt x="3536" y="165"/>
                  </a:cubicBezTo>
                  <a:cubicBezTo>
                    <a:pt x="3543" y="168"/>
                    <a:pt x="3549" y="170"/>
                    <a:pt x="3554" y="175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587" y="189"/>
                    <a:pt x="3605" y="187"/>
                    <a:pt x="3612" y="197"/>
                  </a:cubicBezTo>
                  <a:cubicBezTo>
                    <a:pt x="3623" y="195"/>
                    <a:pt x="3627" y="199"/>
                    <a:pt x="3634" y="20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669" y="209"/>
                    <a:pt x="3678" y="216"/>
                    <a:pt x="3690" y="220"/>
                  </a:cubicBezTo>
                  <a:cubicBezTo>
                    <a:pt x="3704" y="223"/>
                    <a:pt x="3716" y="229"/>
                    <a:pt x="3730" y="23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48" y="241"/>
                    <a:pt x="3751" y="242"/>
                    <a:pt x="3755" y="242"/>
                  </a:cubicBezTo>
                  <a:cubicBezTo>
                    <a:pt x="3756" y="246"/>
                    <a:pt x="3759" y="246"/>
                    <a:pt x="3764" y="246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04" y="263"/>
                    <a:pt x="3805" y="270"/>
                    <a:pt x="3812" y="271"/>
                  </a:cubicBezTo>
                  <a:cubicBezTo>
                    <a:pt x="3817" y="274"/>
                    <a:pt x="3823" y="277"/>
                    <a:pt x="3828" y="280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40" y="281"/>
                    <a:pt x="3840" y="281"/>
                    <a:pt x="3840" y="281"/>
                  </a:cubicBezTo>
                  <a:cubicBezTo>
                    <a:pt x="3838" y="280"/>
                    <a:pt x="3836" y="278"/>
                    <a:pt x="3834" y="278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99" y="258"/>
                    <a:pt x="3796" y="253"/>
                    <a:pt x="3789" y="253"/>
                  </a:cubicBezTo>
                  <a:cubicBezTo>
                    <a:pt x="3787" y="246"/>
                    <a:pt x="3777" y="249"/>
                    <a:pt x="3775" y="243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40" y="227"/>
                    <a:pt x="3737" y="226"/>
                    <a:pt x="3736" y="223"/>
                  </a:cubicBezTo>
                  <a:cubicBezTo>
                    <a:pt x="3730" y="227"/>
                    <a:pt x="3734" y="216"/>
                    <a:pt x="3727" y="22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703" y="212"/>
                    <a:pt x="3693" y="213"/>
                    <a:pt x="3689" y="207"/>
                  </a:cubicBezTo>
                  <a:cubicBezTo>
                    <a:pt x="3677" y="210"/>
                    <a:pt x="3677" y="199"/>
                    <a:pt x="3665" y="202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637" y="193"/>
                    <a:pt x="3630" y="190"/>
                    <a:pt x="3624" y="185"/>
                  </a:cubicBezTo>
                  <a:cubicBezTo>
                    <a:pt x="3616" y="188"/>
                    <a:pt x="3614" y="183"/>
                    <a:pt x="3607" y="184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66" y="172"/>
                    <a:pt x="3563" y="163"/>
                    <a:pt x="3553" y="162"/>
                  </a:cubicBezTo>
                  <a:cubicBezTo>
                    <a:pt x="3544" y="159"/>
                    <a:pt x="3538" y="155"/>
                    <a:pt x="3530" y="150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82" y="125"/>
                    <a:pt x="3477" y="126"/>
                    <a:pt x="3476" y="122"/>
                  </a:cubicBezTo>
                  <a:cubicBezTo>
                    <a:pt x="3468" y="124"/>
                    <a:pt x="3472" y="114"/>
                    <a:pt x="3464" y="116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53" y="110"/>
                    <a:pt x="3452" y="108"/>
                    <a:pt x="3451" y="106"/>
                  </a:cubicBezTo>
                  <a:cubicBezTo>
                    <a:pt x="3450" y="103"/>
                    <a:pt x="3447" y="104"/>
                    <a:pt x="3446" y="102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1" y="83"/>
                    <a:pt x="3413" y="81"/>
                    <a:pt x="3411" y="71"/>
                  </a:cubicBezTo>
                  <a:cubicBezTo>
                    <a:pt x="3415" y="73"/>
                    <a:pt x="3418" y="76"/>
                    <a:pt x="3422" y="77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36" y="88"/>
                    <a:pt x="3439" y="92"/>
                    <a:pt x="3443" y="93"/>
                  </a:cubicBezTo>
                  <a:cubicBezTo>
                    <a:pt x="3443" y="96"/>
                    <a:pt x="3447" y="95"/>
                    <a:pt x="3448" y="9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56" y="106"/>
                    <a:pt x="3462" y="106"/>
                    <a:pt x="3464" y="109"/>
                  </a:cubicBezTo>
                  <a:cubicBezTo>
                    <a:pt x="3467" y="113"/>
                    <a:pt x="3473" y="113"/>
                    <a:pt x="3475" y="117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06" y="131"/>
                    <a:pt x="3508" y="134"/>
                    <a:pt x="3514" y="134"/>
                  </a:cubicBezTo>
                  <a:cubicBezTo>
                    <a:pt x="3519" y="135"/>
                    <a:pt x="3519" y="142"/>
                    <a:pt x="3525" y="142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54" y="157"/>
                    <a:pt x="3560" y="157"/>
                    <a:pt x="3564" y="159"/>
                  </a:cubicBezTo>
                  <a:cubicBezTo>
                    <a:pt x="3566" y="163"/>
                    <a:pt x="3574" y="161"/>
                    <a:pt x="3577" y="165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596" y="171"/>
                    <a:pt x="3603" y="171"/>
                    <a:pt x="3606" y="174"/>
                  </a:cubicBezTo>
                  <a:cubicBezTo>
                    <a:pt x="3615" y="177"/>
                    <a:pt x="3625" y="178"/>
                    <a:pt x="3635" y="18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65" y="193"/>
                    <a:pt x="3671" y="187"/>
                    <a:pt x="3673" y="193"/>
                  </a:cubicBezTo>
                  <a:cubicBezTo>
                    <a:pt x="3680" y="192"/>
                    <a:pt x="3685" y="193"/>
                    <a:pt x="3689" y="196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30" y="204"/>
                    <a:pt x="3736" y="211"/>
                    <a:pt x="3746" y="212"/>
                  </a:cubicBezTo>
                  <a:cubicBezTo>
                    <a:pt x="3749" y="216"/>
                    <a:pt x="3756" y="215"/>
                    <a:pt x="3760" y="217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781" y="228"/>
                    <a:pt x="3789" y="232"/>
                    <a:pt x="3796" y="237"/>
                  </a:cubicBezTo>
                  <a:cubicBezTo>
                    <a:pt x="3804" y="235"/>
                    <a:pt x="3802" y="244"/>
                    <a:pt x="3810" y="242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815" y="249"/>
                    <a:pt x="3820" y="248"/>
                    <a:pt x="3819" y="244"/>
                  </a:cubicBezTo>
                  <a:cubicBezTo>
                    <a:pt x="3814" y="240"/>
                    <a:pt x="3808" y="237"/>
                    <a:pt x="3803" y="234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77" y="223"/>
                    <a:pt x="3777" y="212"/>
                    <a:pt x="3766" y="215"/>
                  </a:cubicBezTo>
                  <a:cubicBezTo>
                    <a:pt x="3762" y="210"/>
                    <a:pt x="3756" y="206"/>
                    <a:pt x="3748" y="205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738" y="198"/>
                    <a:pt x="3735" y="197"/>
                    <a:pt x="3730" y="198"/>
                  </a:cubicBezTo>
                  <a:cubicBezTo>
                    <a:pt x="3727" y="191"/>
                    <a:pt x="3715" y="195"/>
                    <a:pt x="3710" y="190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59" y="177"/>
                    <a:pt x="3652" y="175"/>
                    <a:pt x="3645" y="173"/>
                  </a:cubicBezTo>
                  <a:cubicBezTo>
                    <a:pt x="3642" y="170"/>
                    <a:pt x="3633" y="173"/>
                    <a:pt x="3630" y="170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608" y="162"/>
                    <a:pt x="3594" y="160"/>
                    <a:pt x="3583" y="156"/>
                  </a:cubicBezTo>
                  <a:cubicBezTo>
                    <a:pt x="3572" y="151"/>
                    <a:pt x="3560" y="148"/>
                    <a:pt x="3549" y="143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507" y="122"/>
                    <a:pt x="3498" y="114"/>
                    <a:pt x="3484" y="112"/>
                  </a:cubicBezTo>
                  <a:cubicBezTo>
                    <a:pt x="3477" y="103"/>
                    <a:pt x="3464" y="100"/>
                    <a:pt x="3456" y="92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45" y="88"/>
                    <a:pt x="3447" y="81"/>
                    <a:pt x="3442" y="82"/>
                  </a:cubicBezTo>
                  <a:cubicBezTo>
                    <a:pt x="3439" y="78"/>
                    <a:pt x="3433" y="76"/>
                    <a:pt x="3429" y="72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411" y="58"/>
                    <a:pt x="3408" y="53"/>
                    <a:pt x="3401" y="52"/>
                  </a:cubicBezTo>
                  <a:cubicBezTo>
                    <a:pt x="3400" y="45"/>
                    <a:pt x="3394" y="43"/>
                    <a:pt x="3389" y="40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389" y="26"/>
                    <a:pt x="3380" y="24"/>
                    <a:pt x="3386" y="23"/>
                  </a:cubicBezTo>
                  <a:cubicBezTo>
                    <a:pt x="3391" y="25"/>
                    <a:pt x="3395" y="30"/>
                    <a:pt x="3397" y="35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09" y="38"/>
                    <a:pt x="3407" y="45"/>
                    <a:pt x="3411" y="45"/>
                  </a:cubicBezTo>
                  <a:cubicBezTo>
                    <a:pt x="3414" y="46"/>
                    <a:pt x="3416" y="48"/>
                    <a:pt x="3416" y="51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28" y="61"/>
                    <a:pt x="3434" y="62"/>
                    <a:pt x="3437" y="67"/>
                  </a:cubicBezTo>
                  <a:cubicBezTo>
                    <a:pt x="3441" y="67"/>
                    <a:pt x="3443" y="69"/>
                    <a:pt x="3444" y="71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59" y="74"/>
                    <a:pt x="3459" y="83"/>
                    <a:pt x="3468" y="81"/>
                  </a:cubicBezTo>
                  <a:cubicBezTo>
                    <a:pt x="3468" y="89"/>
                    <a:pt x="3479" y="86"/>
                    <a:pt x="3480" y="93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02" y="102"/>
                    <a:pt x="3505" y="108"/>
                    <a:pt x="3512" y="108"/>
                  </a:cubicBezTo>
                  <a:cubicBezTo>
                    <a:pt x="3517" y="112"/>
                    <a:pt x="3523" y="114"/>
                    <a:pt x="3528" y="118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565" y="137"/>
                    <a:pt x="3576" y="133"/>
                    <a:pt x="3580" y="138"/>
                  </a:cubicBezTo>
                  <a:cubicBezTo>
                    <a:pt x="3588" y="137"/>
                    <a:pt x="3590" y="145"/>
                    <a:pt x="3602" y="14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665" y="156"/>
                    <a:pt x="3699" y="163"/>
                    <a:pt x="3734" y="165"/>
                  </a:cubicBezTo>
                  <a:cubicBezTo>
                    <a:pt x="3735" y="158"/>
                    <a:pt x="3727" y="161"/>
                    <a:pt x="3723" y="159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703" y="148"/>
                    <a:pt x="3692" y="145"/>
                    <a:pt x="3682" y="140"/>
                  </a:cubicBezTo>
                  <a:cubicBezTo>
                    <a:pt x="3672" y="136"/>
                    <a:pt x="3662" y="132"/>
                    <a:pt x="3653" y="127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81" y="100"/>
                    <a:pt x="3569" y="96"/>
                    <a:pt x="3559" y="92"/>
                  </a:cubicBezTo>
                  <a:cubicBezTo>
                    <a:pt x="3547" y="89"/>
                    <a:pt x="3537" y="84"/>
                    <a:pt x="3525" y="81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502" y="75"/>
                    <a:pt x="3502" y="68"/>
                    <a:pt x="3494" y="68"/>
                  </a:cubicBezTo>
                  <a:cubicBezTo>
                    <a:pt x="3484" y="61"/>
                    <a:pt x="3474" y="56"/>
                    <a:pt x="3464" y="50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32" y="33"/>
                    <a:pt x="3432" y="30"/>
                    <a:pt x="3430" y="29"/>
                  </a:cubicBezTo>
                  <a:cubicBezTo>
                    <a:pt x="3427" y="28"/>
                    <a:pt x="3424" y="26"/>
                    <a:pt x="3423" y="23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410" y="21"/>
                    <a:pt x="3411" y="15"/>
                    <a:pt x="3407" y="15"/>
                  </a:cubicBezTo>
                  <a:cubicBezTo>
                    <a:pt x="3404" y="11"/>
                    <a:pt x="3400" y="7"/>
                    <a:pt x="3395" y="5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9" y="0"/>
                    <a:pt x="3359" y="0"/>
                    <a:pt x="3359" y="0"/>
                  </a:cubicBezTo>
                  <a:cubicBezTo>
                    <a:pt x="3359" y="2"/>
                    <a:pt x="3359" y="4"/>
                    <a:pt x="3360" y="5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57" y="50"/>
                    <a:pt x="3349" y="64"/>
                    <a:pt x="3348" y="85"/>
                  </a:cubicBezTo>
                  <a:cubicBezTo>
                    <a:pt x="3343" y="91"/>
                    <a:pt x="3342" y="101"/>
                    <a:pt x="3339" y="109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31" y="125"/>
                    <a:pt x="3330" y="130"/>
                    <a:pt x="3330" y="136"/>
                  </a:cubicBezTo>
                  <a:cubicBezTo>
                    <a:pt x="3325" y="137"/>
                    <a:pt x="3327" y="144"/>
                    <a:pt x="3325" y="147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14" y="162"/>
                    <a:pt x="3316" y="170"/>
                    <a:pt x="3311" y="170"/>
                  </a:cubicBezTo>
                  <a:cubicBezTo>
                    <a:pt x="3310" y="176"/>
                    <a:pt x="3308" y="180"/>
                    <a:pt x="3305" y="184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91" y="209"/>
                    <a:pt x="3291" y="212"/>
                    <a:pt x="3290" y="213"/>
                  </a:cubicBezTo>
                  <a:cubicBezTo>
                    <a:pt x="3288" y="215"/>
                    <a:pt x="3287" y="216"/>
                    <a:pt x="3286" y="218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83" y="227"/>
                    <a:pt x="3279" y="227"/>
                    <a:pt x="3278" y="229"/>
                  </a:cubicBezTo>
                  <a:cubicBezTo>
                    <a:pt x="3277" y="234"/>
                    <a:pt x="3274" y="237"/>
                    <a:pt x="3272" y="241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59" y="260"/>
                    <a:pt x="3252" y="265"/>
                    <a:pt x="3246" y="271"/>
                  </a:cubicBezTo>
                  <a:cubicBezTo>
                    <a:pt x="3241" y="278"/>
                    <a:pt x="3236" y="284"/>
                    <a:pt x="3230" y="29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213" y="298"/>
                    <a:pt x="3217" y="308"/>
                    <a:pt x="3211" y="308"/>
                  </a:cubicBezTo>
                  <a:cubicBezTo>
                    <a:pt x="3200" y="322"/>
                    <a:pt x="3188" y="335"/>
                    <a:pt x="3175" y="346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56" y="370"/>
                    <a:pt x="3148" y="368"/>
                    <a:pt x="3148" y="374"/>
                  </a:cubicBezTo>
                  <a:cubicBezTo>
                    <a:pt x="3143" y="376"/>
                    <a:pt x="3144" y="383"/>
                    <a:pt x="3138" y="384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24" y="394"/>
                    <a:pt x="3128" y="404"/>
                    <a:pt x="3122" y="404"/>
                  </a:cubicBezTo>
                  <a:cubicBezTo>
                    <a:pt x="3120" y="408"/>
                    <a:pt x="3117" y="411"/>
                    <a:pt x="3116" y="416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12" y="423"/>
                    <a:pt x="3108" y="426"/>
                    <a:pt x="3112" y="427"/>
                  </a:cubicBezTo>
                  <a:cubicBezTo>
                    <a:pt x="3115" y="422"/>
                    <a:pt x="3118" y="418"/>
                    <a:pt x="3123" y="415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31" y="408"/>
                    <a:pt x="3127" y="401"/>
                    <a:pt x="3133" y="401"/>
                  </a:cubicBezTo>
                  <a:cubicBezTo>
                    <a:pt x="3135" y="397"/>
                    <a:pt x="3138" y="393"/>
                    <a:pt x="3143" y="390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164" y="371"/>
                    <a:pt x="3167" y="360"/>
                    <a:pt x="3177" y="355"/>
                  </a:cubicBezTo>
                  <a:cubicBezTo>
                    <a:pt x="3184" y="345"/>
                    <a:pt x="3194" y="339"/>
                    <a:pt x="3202" y="331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31" y="299"/>
                    <a:pt x="3240" y="292"/>
                    <a:pt x="3247" y="284"/>
                  </a:cubicBezTo>
                  <a:cubicBezTo>
                    <a:pt x="3252" y="274"/>
                    <a:pt x="3261" y="268"/>
                    <a:pt x="3267" y="259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70" y="247"/>
                    <a:pt x="3280" y="252"/>
                    <a:pt x="3277" y="245"/>
                  </a:cubicBezTo>
                  <a:cubicBezTo>
                    <a:pt x="3283" y="243"/>
                    <a:pt x="3282" y="234"/>
                    <a:pt x="3289" y="233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07" y="202"/>
                    <a:pt x="3309" y="192"/>
                    <a:pt x="3314" y="185"/>
                  </a:cubicBezTo>
                  <a:cubicBezTo>
                    <a:pt x="3320" y="179"/>
                    <a:pt x="3320" y="167"/>
                    <a:pt x="3328" y="163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36" y="145"/>
                    <a:pt x="3336" y="139"/>
                    <a:pt x="3339" y="136"/>
                  </a:cubicBezTo>
                  <a:cubicBezTo>
                    <a:pt x="3345" y="117"/>
                    <a:pt x="3353" y="100"/>
                    <a:pt x="3357" y="80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58" y="58"/>
                    <a:pt x="3366" y="59"/>
                    <a:pt x="3364" y="51"/>
                  </a:cubicBezTo>
                  <a:cubicBezTo>
                    <a:pt x="3365" y="46"/>
                    <a:pt x="3368" y="42"/>
                    <a:pt x="3367" y="35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9" y="34"/>
                    <a:pt x="3372" y="52"/>
                    <a:pt x="3369" y="63"/>
                  </a:cubicBezTo>
                  <a:cubicBezTo>
                    <a:pt x="3368" y="69"/>
                    <a:pt x="3368" y="71"/>
                    <a:pt x="3366" y="79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7" y="99"/>
                    <a:pt x="3360" y="110"/>
                    <a:pt x="3355" y="113"/>
                  </a:cubicBezTo>
                  <a:cubicBezTo>
                    <a:pt x="3353" y="119"/>
                    <a:pt x="3350" y="124"/>
                    <a:pt x="3350" y="130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47" y="142"/>
                    <a:pt x="3346" y="145"/>
                    <a:pt x="3342" y="146"/>
                  </a:cubicBezTo>
                  <a:cubicBezTo>
                    <a:pt x="3342" y="150"/>
                    <a:pt x="3341" y="154"/>
                    <a:pt x="3338" y="155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34" y="171"/>
                    <a:pt x="3330" y="175"/>
                    <a:pt x="3327" y="180"/>
                  </a:cubicBezTo>
                  <a:cubicBezTo>
                    <a:pt x="3328" y="184"/>
                    <a:pt x="3324" y="185"/>
                    <a:pt x="3323" y="187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313" y="206"/>
                    <a:pt x="3305" y="215"/>
                    <a:pt x="3299" y="226"/>
                  </a:cubicBezTo>
                  <a:cubicBezTo>
                    <a:pt x="3297" y="227"/>
                    <a:pt x="3295" y="229"/>
                    <a:pt x="3296" y="233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86" y="244"/>
                    <a:pt x="3285" y="251"/>
                    <a:pt x="3279" y="253"/>
                  </a:cubicBezTo>
                  <a:cubicBezTo>
                    <a:pt x="3272" y="263"/>
                    <a:pt x="3266" y="273"/>
                    <a:pt x="3260" y="283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53" y="288"/>
                    <a:pt x="3252" y="290"/>
                    <a:pt x="3252" y="292"/>
                  </a:cubicBezTo>
                  <a:cubicBezTo>
                    <a:pt x="3247" y="294"/>
                    <a:pt x="3246" y="300"/>
                    <a:pt x="3241" y="302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215" y="338"/>
                    <a:pt x="3202" y="350"/>
                    <a:pt x="3189" y="362"/>
                  </a:cubicBezTo>
                  <a:cubicBezTo>
                    <a:pt x="3183" y="369"/>
                    <a:pt x="3175" y="373"/>
                    <a:pt x="3170" y="381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64" y="387"/>
                    <a:pt x="3163" y="389"/>
                    <a:pt x="3162" y="391"/>
                  </a:cubicBezTo>
                  <a:cubicBezTo>
                    <a:pt x="3157" y="392"/>
                    <a:pt x="3157" y="398"/>
                    <a:pt x="3152" y="400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31" y="423"/>
                    <a:pt x="3131" y="429"/>
                    <a:pt x="3128" y="432"/>
                  </a:cubicBezTo>
                  <a:cubicBezTo>
                    <a:pt x="3125" y="435"/>
                    <a:pt x="3120" y="437"/>
                    <a:pt x="3120" y="444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33" y="430"/>
                    <a:pt x="3139" y="428"/>
                    <a:pt x="3141" y="423"/>
                  </a:cubicBezTo>
                  <a:cubicBezTo>
                    <a:pt x="3144" y="419"/>
                    <a:pt x="3147" y="416"/>
                    <a:pt x="3149" y="411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61" y="399"/>
                    <a:pt x="3164" y="399"/>
                    <a:pt x="3163" y="395"/>
                  </a:cubicBezTo>
                  <a:cubicBezTo>
                    <a:pt x="3165" y="394"/>
                    <a:pt x="3167" y="392"/>
                    <a:pt x="3169" y="39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82" y="378"/>
                    <a:pt x="3184" y="377"/>
                    <a:pt x="3183" y="374"/>
                  </a:cubicBezTo>
                  <a:cubicBezTo>
                    <a:pt x="3187" y="374"/>
                    <a:pt x="3189" y="372"/>
                    <a:pt x="3189" y="369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16" y="346"/>
                    <a:pt x="3229" y="331"/>
                    <a:pt x="3242" y="317"/>
                  </a:cubicBezTo>
                  <a:cubicBezTo>
                    <a:pt x="3255" y="302"/>
                    <a:pt x="3268" y="286"/>
                    <a:pt x="3281" y="271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19" y="214"/>
                    <a:pt x="3322" y="203"/>
                    <a:pt x="3328" y="195"/>
                  </a:cubicBezTo>
                  <a:cubicBezTo>
                    <a:pt x="3330" y="191"/>
                    <a:pt x="3333" y="188"/>
                    <a:pt x="3336" y="184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43" y="164"/>
                    <a:pt x="3348" y="161"/>
                    <a:pt x="3349" y="157"/>
                  </a:cubicBezTo>
                  <a:cubicBezTo>
                    <a:pt x="3353" y="156"/>
                    <a:pt x="3350" y="151"/>
                    <a:pt x="3353" y="15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1" y="140"/>
                    <a:pt x="3357" y="131"/>
                    <a:pt x="3360" y="127"/>
                  </a:cubicBezTo>
                  <a:cubicBezTo>
                    <a:pt x="3362" y="122"/>
                    <a:pt x="3363" y="116"/>
                    <a:pt x="3366" y="112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78" y="77"/>
                    <a:pt x="3376" y="69"/>
                    <a:pt x="3380" y="65"/>
                  </a:cubicBezTo>
                  <a:cubicBezTo>
                    <a:pt x="3380" y="58"/>
                    <a:pt x="3376" y="48"/>
                    <a:pt x="3383" y="47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92" y="69"/>
                    <a:pt x="3385" y="67"/>
                    <a:pt x="3385" y="71"/>
                  </a:cubicBezTo>
                  <a:cubicBezTo>
                    <a:pt x="3382" y="73"/>
                    <a:pt x="3385" y="80"/>
                    <a:pt x="3381" y="80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62" y="154"/>
                    <a:pt x="3362" y="163"/>
                    <a:pt x="3359" y="169"/>
                  </a:cubicBezTo>
                  <a:cubicBezTo>
                    <a:pt x="3356" y="175"/>
                    <a:pt x="3353" y="182"/>
                    <a:pt x="3351" y="189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24" y="236"/>
                    <a:pt x="3320" y="251"/>
                    <a:pt x="3311" y="260"/>
                  </a:cubicBezTo>
                  <a:cubicBezTo>
                    <a:pt x="3307" y="261"/>
                    <a:pt x="3310" y="267"/>
                    <a:pt x="3307" y="269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95" y="282"/>
                    <a:pt x="3292" y="290"/>
                    <a:pt x="3289" y="296"/>
                  </a:cubicBezTo>
                  <a:cubicBezTo>
                    <a:pt x="3284" y="301"/>
                    <a:pt x="3279" y="305"/>
                    <a:pt x="3275" y="311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63" y="320"/>
                    <a:pt x="3262" y="324"/>
                    <a:pt x="3261" y="327"/>
                  </a:cubicBezTo>
                  <a:cubicBezTo>
                    <a:pt x="3250" y="337"/>
                    <a:pt x="3238" y="345"/>
                    <a:pt x="3230" y="357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207" y="376"/>
                    <a:pt x="3204" y="382"/>
                    <a:pt x="3197" y="386"/>
                  </a:cubicBezTo>
                  <a:cubicBezTo>
                    <a:pt x="3190" y="389"/>
                    <a:pt x="3190" y="399"/>
                    <a:pt x="3181" y="400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73" y="410"/>
                    <a:pt x="3164" y="415"/>
                    <a:pt x="3171" y="416"/>
                  </a:cubicBezTo>
                  <a:cubicBezTo>
                    <a:pt x="3167" y="409"/>
                    <a:pt x="3178" y="414"/>
                    <a:pt x="3177" y="409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188" y="398"/>
                    <a:pt x="3195" y="395"/>
                    <a:pt x="3199" y="390"/>
                  </a:cubicBezTo>
                  <a:cubicBezTo>
                    <a:pt x="3204" y="390"/>
                    <a:pt x="3202" y="384"/>
                    <a:pt x="3208" y="385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23" y="375"/>
                    <a:pt x="3224" y="367"/>
                    <a:pt x="3230" y="364"/>
                  </a:cubicBezTo>
                  <a:cubicBezTo>
                    <a:pt x="3239" y="354"/>
                    <a:pt x="3250" y="347"/>
                    <a:pt x="3257" y="33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280" y="320"/>
                    <a:pt x="3280" y="311"/>
                    <a:pt x="3288" y="310"/>
                  </a:cubicBezTo>
                  <a:cubicBezTo>
                    <a:pt x="3289" y="300"/>
                    <a:pt x="3299" y="298"/>
                    <a:pt x="3299" y="287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09" y="272"/>
                    <a:pt x="3314" y="271"/>
                    <a:pt x="3315" y="266"/>
                  </a:cubicBezTo>
                  <a:cubicBezTo>
                    <a:pt x="3320" y="259"/>
                    <a:pt x="3326" y="254"/>
                    <a:pt x="3329" y="245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36" y="228"/>
                    <a:pt x="3344" y="229"/>
                    <a:pt x="3343" y="223"/>
                  </a:cubicBezTo>
                  <a:cubicBezTo>
                    <a:pt x="3347" y="219"/>
                    <a:pt x="3347" y="213"/>
                    <a:pt x="3348" y="207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62" y="181"/>
                    <a:pt x="3366" y="170"/>
                    <a:pt x="3374" y="162"/>
                  </a:cubicBezTo>
                  <a:cubicBezTo>
                    <a:pt x="3373" y="146"/>
                    <a:pt x="3382" y="138"/>
                    <a:pt x="3382" y="122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89" y="112"/>
                    <a:pt x="3386" y="105"/>
                    <a:pt x="3389" y="104"/>
                  </a:cubicBezTo>
                  <a:cubicBezTo>
                    <a:pt x="3390" y="100"/>
                    <a:pt x="3392" y="98"/>
                    <a:pt x="3393" y="95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9" y="107"/>
                    <a:pt x="3392" y="117"/>
                    <a:pt x="3393" y="134"/>
                  </a:cubicBezTo>
                  <a:cubicBezTo>
                    <a:pt x="3389" y="134"/>
                    <a:pt x="3393" y="141"/>
                    <a:pt x="3390" y="143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86" y="170"/>
                    <a:pt x="3378" y="181"/>
                    <a:pt x="3376" y="198"/>
                  </a:cubicBezTo>
                  <a:cubicBezTo>
                    <a:pt x="3375" y="202"/>
                    <a:pt x="3373" y="204"/>
                    <a:pt x="3372" y="207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68" y="228"/>
                    <a:pt x="3362" y="232"/>
                    <a:pt x="3359" y="239"/>
                  </a:cubicBezTo>
                  <a:cubicBezTo>
                    <a:pt x="3354" y="253"/>
                    <a:pt x="3346" y="264"/>
                    <a:pt x="3340" y="27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312" y="316"/>
                    <a:pt x="3311" y="322"/>
                    <a:pt x="3306" y="324"/>
                  </a:cubicBezTo>
                  <a:cubicBezTo>
                    <a:pt x="3304" y="327"/>
                    <a:pt x="3301" y="331"/>
                    <a:pt x="3298" y="335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90" y="339"/>
                    <a:pt x="3290" y="343"/>
                    <a:pt x="3288" y="345"/>
                  </a:cubicBezTo>
                  <a:cubicBezTo>
                    <a:pt x="3289" y="347"/>
                    <a:pt x="3285" y="346"/>
                    <a:pt x="3284" y="347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83" y="353"/>
                    <a:pt x="3280" y="354"/>
                    <a:pt x="3278" y="356"/>
                  </a:cubicBezTo>
                  <a:cubicBezTo>
                    <a:pt x="3266" y="371"/>
                    <a:pt x="3250" y="384"/>
                    <a:pt x="3240" y="400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20" y="433"/>
                    <a:pt x="3210" y="438"/>
                    <a:pt x="3208" y="449"/>
                  </a:cubicBezTo>
                  <a:cubicBezTo>
                    <a:pt x="3203" y="451"/>
                    <a:pt x="3206" y="459"/>
                    <a:pt x="3200" y="460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93" y="480"/>
                    <a:pt x="3188" y="483"/>
                    <a:pt x="3189" y="489"/>
                  </a:cubicBezTo>
                  <a:cubicBezTo>
                    <a:pt x="3189" y="492"/>
                    <a:pt x="3186" y="494"/>
                    <a:pt x="3187" y="498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191" y="498"/>
                    <a:pt x="3192" y="491"/>
                    <a:pt x="3195" y="484"/>
                  </a:cubicBezTo>
                  <a:cubicBezTo>
                    <a:pt x="3200" y="479"/>
                    <a:pt x="3200" y="471"/>
                    <a:pt x="3205" y="466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33" y="422"/>
                    <a:pt x="3236" y="411"/>
                    <a:pt x="3244" y="404"/>
                  </a:cubicBezTo>
                  <a:cubicBezTo>
                    <a:pt x="3253" y="398"/>
                    <a:pt x="3256" y="388"/>
                    <a:pt x="3267" y="383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288" y="354"/>
                    <a:pt x="3297" y="355"/>
                    <a:pt x="3297" y="348"/>
                  </a:cubicBezTo>
                  <a:cubicBezTo>
                    <a:pt x="3297" y="345"/>
                    <a:pt x="3300" y="344"/>
                    <a:pt x="3301" y="341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16" y="331"/>
                    <a:pt x="3319" y="320"/>
                    <a:pt x="3327" y="313"/>
                  </a:cubicBezTo>
                  <a:cubicBezTo>
                    <a:pt x="3332" y="304"/>
                    <a:pt x="3341" y="298"/>
                    <a:pt x="3343" y="286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56" y="270"/>
                    <a:pt x="3358" y="265"/>
                    <a:pt x="3359" y="259"/>
                  </a:cubicBezTo>
                  <a:cubicBezTo>
                    <a:pt x="3366" y="251"/>
                    <a:pt x="3371" y="241"/>
                    <a:pt x="3372" y="227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2" y="217"/>
                    <a:pt x="3379" y="210"/>
                    <a:pt x="3383" y="209"/>
                  </a:cubicBezTo>
                  <a:cubicBezTo>
                    <a:pt x="3381" y="202"/>
                    <a:pt x="3386" y="202"/>
                    <a:pt x="3387" y="19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391" y="175"/>
                    <a:pt x="3396" y="169"/>
                    <a:pt x="3395" y="158"/>
                  </a:cubicBezTo>
                  <a:cubicBezTo>
                    <a:pt x="3401" y="153"/>
                    <a:pt x="3398" y="140"/>
                    <a:pt x="3405" y="135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403" y="157"/>
                    <a:pt x="3399" y="159"/>
                    <a:pt x="3400" y="164"/>
                  </a:cubicBezTo>
                  <a:cubicBezTo>
                    <a:pt x="3403" y="172"/>
                    <a:pt x="3395" y="171"/>
                    <a:pt x="3397" y="177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97" y="185"/>
                    <a:pt x="3396" y="187"/>
                    <a:pt x="3395" y="188"/>
                  </a:cubicBezTo>
                  <a:cubicBezTo>
                    <a:pt x="3392" y="191"/>
                    <a:pt x="3395" y="199"/>
                    <a:pt x="3392" y="20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73" y="251"/>
                    <a:pt x="3374" y="254"/>
                    <a:pt x="3374" y="255"/>
                  </a:cubicBezTo>
                  <a:cubicBezTo>
                    <a:pt x="3373" y="257"/>
                    <a:pt x="3370" y="259"/>
                    <a:pt x="3370" y="260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69" y="269"/>
                    <a:pt x="3365" y="268"/>
                    <a:pt x="3366" y="273"/>
                  </a:cubicBezTo>
                  <a:cubicBezTo>
                    <a:pt x="3361" y="280"/>
                    <a:pt x="3359" y="289"/>
                    <a:pt x="3355" y="296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43" y="322"/>
                    <a:pt x="3340" y="325"/>
                    <a:pt x="3337" y="328"/>
                  </a:cubicBezTo>
                  <a:cubicBezTo>
                    <a:pt x="3334" y="331"/>
                    <a:pt x="3334" y="337"/>
                    <a:pt x="3331" y="339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23" y="352"/>
                    <a:pt x="3320" y="354"/>
                    <a:pt x="3320" y="360"/>
                  </a:cubicBezTo>
                  <a:cubicBezTo>
                    <a:pt x="3315" y="361"/>
                    <a:pt x="3315" y="367"/>
                    <a:pt x="3312" y="369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96" y="382"/>
                    <a:pt x="3298" y="394"/>
                    <a:pt x="3290" y="397"/>
                  </a:cubicBezTo>
                  <a:cubicBezTo>
                    <a:pt x="3289" y="402"/>
                    <a:pt x="3286" y="404"/>
                    <a:pt x="3284" y="408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73" y="426"/>
                    <a:pt x="3265" y="429"/>
                    <a:pt x="3264" y="438"/>
                  </a:cubicBezTo>
                  <a:cubicBezTo>
                    <a:pt x="3259" y="439"/>
                    <a:pt x="3260" y="445"/>
                    <a:pt x="3256" y="447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45" y="465"/>
                    <a:pt x="3242" y="472"/>
                    <a:pt x="3239" y="479"/>
                  </a:cubicBezTo>
                  <a:cubicBezTo>
                    <a:pt x="3240" y="485"/>
                    <a:pt x="3234" y="486"/>
                    <a:pt x="3235" y="493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32" y="514"/>
                    <a:pt x="3227" y="519"/>
                    <a:pt x="3227" y="526"/>
                  </a:cubicBezTo>
                  <a:cubicBezTo>
                    <a:pt x="3228" y="535"/>
                    <a:pt x="3226" y="540"/>
                    <a:pt x="3226" y="548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30" y="554"/>
                    <a:pt x="3232" y="541"/>
                    <a:pt x="3231" y="526"/>
                  </a:cubicBezTo>
                  <a:cubicBezTo>
                    <a:pt x="3237" y="519"/>
                    <a:pt x="3233" y="504"/>
                    <a:pt x="3240" y="499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56" y="466"/>
                    <a:pt x="3255" y="456"/>
                    <a:pt x="3263" y="453"/>
                  </a:cubicBezTo>
                  <a:cubicBezTo>
                    <a:pt x="3262" y="448"/>
                    <a:pt x="3266" y="446"/>
                    <a:pt x="3269" y="444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282" y="422"/>
                    <a:pt x="3290" y="410"/>
                    <a:pt x="3301" y="400"/>
                  </a:cubicBezTo>
                  <a:cubicBezTo>
                    <a:pt x="3300" y="395"/>
                    <a:pt x="3304" y="393"/>
                    <a:pt x="3307" y="391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16" y="375"/>
                    <a:pt x="3323" y="372"/>
                    <a:pt x="3324" y="364"/>
                  </a:cubicBezTo>
                  <a:cubicBezTo>
                    <a:pt x="3329" y="358"/>
                    <a:pt x="3333" y="352"/>
                    <a:pt x="3336" y="346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4" y="336"/>
                    <a:pt x="3345" y="334"/>
                    <a:pt x="3346" y="334"/>
                  </a:cubicBezTo>
                  <a:cubicBezTo>
                    <a:pt x="3346" y="332"/>
                    <a:pt x="3347" y="328"/>
                    <a:pt x="3348" y="332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40" y="346"/>
                    <a:pt x="3341" y="350"/>
                    <a:pt x="3339" y="352"/>
                  </a:cubicBezTo>
                  <a:cubicBezTo>
                    <a:pt x="3336" y="353"/>
                    <a:pt x="3335" y="355"/>
                    <a:pt x="3335" y="359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23" y="376"/>
                    <a:pt x="3320" y="380"/>
                    <a:pt x="3319" y="386"/>
                  </a:cubicBezTo>
                  <a:cubicBezTo>
                    <a:pt x="3316" y="389"/>
                    <a:pt x="3314" y="394"/>
                    <a:pt x="3314" y="400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99" y="421"/>
                    <a:pt x="3295" y="431"/>
                    <a:pt x="3290" y="441"/>
                  </a:cubicBezTo>
                  <a:cubicBezTo>
                    <a:pt x="3285" y="449"/>
                    <a:pt x="3281" y="458"/>
                    <a:pt x="3277" y="468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9" y="506"/>
                    <a:pt x="3261" y="521"/>
                    <a:pt x="3257" y="530"/>
                  </a:cubicBezTo>
                  <a:cubicBezTo>
                    <a:pt x="3257" y="543"/>
                    <a:pt x="3257" y="557"/>
                    <a:pt x="3256" y="570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59" y="617"/>
                    <a:pt x="3258" y="624"/>
                    <a:pt x="3262" y="626"/>
                  </a:cubicBezTo>
                  <a:cubicBezTo>
                    <a:pt x="3265" y="617"/>
                    <a:pt x="3261" y="611"/>
                    <a:pt x="3262" y="602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62" y="556"/>
                    <a:pt x="3264" y="542"/>
                    <a:pt x="3264" y="525"/>
                  </a:cubicBezTo>
                  <a:cubicBezTo>
                    <a:pt x="3268" y="521"/>
                    <a:pt x="3268" y="513"/>
                    <a:pt x="3269" y="505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0" y="485"/>
                    <a:pt x="3277" y="478"/>
                    <a:pt x="3280" y="476"/>
                  </a:cubicBezTo>
                  <a:cubicBezTo>
                    <a:pt x="3284" y="475"/>
                    <a:pt x="3281" y="468"/>
                    <a:pt x="3286" y="467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294" y="457"/>
                    <a:pt x="3289" y="448"/>
                    <a:pt x="3295" y="449"/>
                  </a:cubicBezTo>
                  <a:cubicBezTo>
                    <a:pt x="3302" y="437"/>
                    <a:pt x="3307" y="423"/>
                    <a:pt x="3315" y="413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27" y="388"/>
                    <a:pt x="3329" y="381"/>
                    <a:pt x="3334" y="376"/>
                  </a:cubicBezTo>
                  <a:cubicBezTo>
                    <a:pt x="3334" y="368"/>
                    <a:pt x="3339" y="364"/>
                    <a:pt x="3344" y="360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55" y="335"/>
                    <a:pt x="3359" y="329"/>
                    <a:pt x="3363" y="324"/>
                  </a:cubicBezTo>
                  <a:cubicBezTo>
                    <a:pt x="3366" y="318"/>
                    <a:pt x="3369" y="311"/>
                    <a:pt x="3373" y="306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389" y="263"/>
                    <a:pt x="3396" y="264"/>
                    <a:pt x="3394" y="258"/>
                  </a:cubicBezTo>
                  <a:cubicBezTo>
                    <a:pt x="3394" y="254"/>
                    <a:pt x="3399" y="254"/>
                    <a:pt x="3397" y="24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05" y="212"/>
                    <a:pt x="3414" y="205"/>
                    <a:pt x="3413" y="189"/>
                  </a:cubicBezTo>
                  <a:cubicBezTo>
                    <a:pt x="3416" y="189"/>
                    <a:pt x="3414" y="184"/>
                    <a:pt x="3414" y="180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2" y="171"/>
                    <a:pt x="3413" y="159"/>
                    <a:pt x="3419" y="160"/>
                  </a:cubicBezTo>
                  <a:cubicBezTo>
                    <a:pt x="3420" y="157"/>
                    <a:pt x="3416" y="149"/>
                    <a:pt x="3421" y="14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21" y="184"/>
                    <a:pt x="3419" y="184"/>
                    <a:pt x="3422" y="193"/>
                  </a:cubicBezTo>
                  <a:cubicBezTo>
                    <a:pt x="3419" y="207"/>
                    <a:pt x="3417" y="222"/>
                    <a:pt x="3416" y="237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411" y="249"/>
                    <a:pt x="3410" y="252"/>
                    <a:pt x="3411" y="257"/>
                  </a:cubicBezTo>
                  <a:cubicBezTo>
                    <a:pt x="3409" y="263"/>
                    <a:pt x="3405" y="269"/>
                    <a:pt x="3406" y="277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88" y="319"/>
                    <a:pt x="3382" y="322"/>
                    <a:pt x="3381" y="329"/>
                  </a:cubicBezTo>
                  <a:cubicBezTo>
                    <a:pt x="3380" y="336"/>
                    <a:pt x="3375" y="341"/>
                    <a:pt x="3376" y="349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66" y="360"/>
                    <a:pt x="3365" y="365"/>
                    <a:pt x="3364" y="370"/>
                  </a:cubicBezTo>
                  <a:cubicBezTo>
                    <a:pt x="3359" y="376"/>
                    <a:pt x="3355" y="383"/>
                    <a:pt x="3353" y="392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37" y="417"/>
                    <a:pt x="3336" y="421"/>
                    <a:pt x="3335" y="426"/>
                  </a:cubicBezTo>
                  <a:cubicBezTo>
                    <a:pt x="3329" y="427"/>
                    <a:pt x="3329" y="432"/>
                    <a:pt x="3330" y="438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14" y="468"/>
                    <a:pt x="3310" y="475"/>
                    <a:pt x="3309" y="485"/>
                  </a:cubicBezTo>
                  <a:cubicBezTo>
                    <a:pt x="3305" y="487"/>
                    <a:pt x="3308" y="495"/>
                    <a:pt x="3303" y="497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301" y="517"/>
                    <a:pt x="3293" y="515"/>
                    <a:pt x="3296" y="523"/>
                  </a:cubicBezTo>
                  <a:cubicBezTo>
                    <a:pt x="3291" y="524"/>
                    <a:pt x="3295" y="533"/>
                    <a:pt x="3291" y="535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89" y="576"/>
                    <a:pt x="3290" y="585"/>
                    <a:pt x="3290" y="594"/>
                  </a:cubicBezTo>
                  <a:cubicBezTo>
                    <a:pt x="3290" y="599"/>
                    <a:pt x="3295" y="598"/>
                    <a:pt x="3293" y="604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293" y="589"/>
                    <a:pt x="3295" y="564"/>
                    <a:pt x="3297" y="536"/>
                  </a:cubicBezTo>
                  <a:cubicBezTo>
                    <a:pt x="3301" y="532"/>
                    <a:pt x="3300" y="525"/>
                    <a:pt x="3305" y="52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12" y="502"/>
                    <a:pt x="3312" y="495"/>
                    <a:pt x="3314" y="489"/>
                  </a:cubicBezTo>
                  <a:cubicBezTo>
                    <a:pt x="3316" y="484"/>
                    <a:pt x="3319" y="480"/>
                    <a:pt x="3321" y="476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26" y="466"/>
                    <a:pt x="3324" y="461"/>
                    <a:pt x="3327" y="460"/>
                  </a:cubicBezTo>
                  <a:cubicBezTo>
                    <a:pt x="3331" y="457"/>
                    <a:pt x="3327" y="447"/>
                    <a:pt x="3335" y="446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56" y="408"/>
                    <a:pt x="3357" y="395"/>
                    <a:pt x="3366" y="389"/>
                  </a:cubicBezTo>
                  <a:cubicBezTo>
                    <a:pt x="3367" y="376"/>
                    <a:pt x="3375" y="369"/>
                    <a:pt x="3379" y="358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394" y="323"/>
                    <a:pt x="3396" y="319"/>
                    <a:pt x="3400" y="315"/>
                  </a:cubicBezTo>
                  <a:cubicBezTo>
                    <a:pt x="3403" y="311"/>
                    <a:pt x="3401" y="301"/>
                    <a:pt x="3407" y="29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79" y="367"/>
                    <a:pt x="3380" y="375"/>
                    <a:pt x="3378" y="380"/>
                  </a:cubicBezTo>
                  <a:cubicBezTo>
                    <a:pt x="3376" y="386"/>
                    <a:pt x="3371" y="388"/>
                    <a:pt x="3370" y="396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59" y="414"/>
                    <a:pt x="3363" y="424"/>
                    <a:pt x="3357" y="427"/>
                  </a:cubicBezTo>
                  <a:cubicBezTo>
                    <a:pt x="3358" y="434"/>
                    <a:pt x="3351" y="435"/>
                    <a:pt x="3352" y="443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44" y="473"/>
                    <a:pt x="3334" y="479"/>
                    <a:pt x="3333" y="492"/>
                  </a:cubicBezTo>
                  <a:cubicBezTo>
                    <a:pt x="3329" y="496"/>
                    <a:pt x="3330" y="503"/>
                    <a:pt x="3328" y="508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21" y="539"/>
                    <a:pt x="3322" y="554"/>
                    <a:pt x="3319" y="565"/>
                  </a:cubicBezTo>
                  <a:cubicBezTo>
                    <a:pt x="3321" y="583"/>
                    <a:pt x="3319" y="585"/>
                    <a:pt x="3319" y="600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19" y="630"/>
                    <a:pt x="3321" y="628"/>
                    <a:pt x="3320" y="637"/>
                  </a:cubicBezTo>
                  <a:cubicBezTo>
                    <a:pt x="3323" y="647"/>
                    <a:pt x="3324" y="658"/>
                    <a:pt x="3326" y="67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32" y="689"/>
                    <a:pt x="3332" y="696"/>
                    <a:pt x="3337" y="697"/>
                  </a:cubicBezTo>
                  <a:cubicBezTo>
                    <a:pt x="3336" y="677"/>
                    <a:pt x="3330" y="663"/>
                    <a:pt x="3327" y="646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27" y="595"/>
                    <a:pt x="3324" y="576"/>
                    <a:pt x="3327" y="563"/>
                  </a:cubicBezTo>
                  <a:cubicBezTo>
                    <a:pt x="3322" y="558"/>
                    <a:pt x="3332" y="553"/>
                    <a:pt x="3328" y="543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3" y="530"/>
                    <a:pt x="3329" y="523"/>
                    <a:pt x="3333" y="523"/>
                  </a:cubicBezTo>
                  <a:cubicBezTo>
                    <a:pt x="3332" y="518"/>
                    <a:pt x="3333" y="514"/>
                    <a:pt x="3335" y="51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40" y="496"/>
                    <a:pt x="3340" y="488"/>
                    <a:pt x="3346" y="485"/>
                  </a:cubicBezTo>
                  <a:cubicBezTo>
                    <a:pt x="3351" y="472"/>
                    <a:pt x="3354" y="457"/>
                    <a:pt x="3359" y="445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69" y="421"/>
                    <a:pt x="3373" y="416"/>
                    <a:pt x="3373" y="408"/>
                  </a:cubicBezTo>
                  <a:cubicBezTo>
                    <a:pt x="3377" y="404"/>
                    <a:pt x="3379" y="397"/>
                    <a:pt x="3381" y="390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392" y="365"/>
                    <a:pt x="3394" y="359"/>
                    <a:pt x="3398" y="354"/>
                  </a:cubicBezTo>
                  <a:cubicBezTo>
                    <a:pt x="3398" y="350"/>
                    <a:pt x="3399" y="347"/>
                    <a:pt x="3402" y="345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08" y="322"/>
                    <a:pt x="3413" y="309"/>
                    <a:pt x="3420" y="298"/>
                  </a:cubicBezTo>
                  <a:cubicBezTo>
                    <a:pt x="3420" y="286"/>
                    <a:pt x="3425" y="279"/>
                    <a:pt x="3427" y="269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36" y="237"/>
                    <a:pt x="3435" y="232"/>
                    <a:pt x="3435" y="227"/>
                  </a:cubicBezTo>
                  <a:cubicBezTo>
                    <a:pt x="3441" y="228"/>
                    <a:pt x="3432" y="215"/>
                    <a:pt x="3439" y="216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44" y="243"/>
                    <a:pt x="3439" y="246"/>
                    <a:pt x="3441" y="255"/>
                  </a:cubicBezTo>
                  <a:cubicBezTo>
                    <a:pt x="3442" y="271"/>
                    <a:pt x="3439" y="284"/>
                    <a:pt x="3438" y="299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33" y="321"/>
                    <a:pt x="3433" y="324"/>
                    <a:pt x="3431" y="326"/>
                  </a:cubicBezTo>
                  <a:cubicBezTo>
                    <a:pt x="3428" y="327"/>
                    <a:pt x="3431" y="334"/>
                    <a:pt x="3427" y="335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412" y="375"/>
                    <a:pt x="3411" y="380"/>
                    <a:pt x="3411" y="386"/>
                  </a:cubicBezTo>
                  <a:cubicBezTo>
                    <a:pt x="3407" y="389"/>
                    <a:pt x="3404" y="394"/>
                    <a:pt x="3403" y="400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87" y="433"/>
                    <a:pt x="3386" y="438"/>
                    <a:pt x="3385" y="443"/>
                  </a:cubicBezTo>
                  <a:cubicBezTo>
                    <a:pt x="3386" y="450"/>
                    <a:pt x="3379" y="451"/>
                    <a:pt x="3379" y="458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63" y="504"/>
                    <a:pt x="3358" y="519"/>
                    <a:pt x="3352" y="532"/>
                  </a:cubicBezTo>
                  <a:cubicBezTo>
                    <a:pt x="3349" y="539"/>
                    <a:pt x="3348" y="548"/>
                    <a:pt x="3344" y="555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42" y="568"/>
                    <a:pt x="3342" y="573"/>
                    <a:pt x="3339" y="575"/>
                  </a:cubicBezTo>
                  <a:cubicBezTo>
                    <a:pt x="3338" y="578"/>
                    <a:pt x="3343" y="586"/>
                    <a:pt x="3338" y="586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5" y="600"/>
                    <a:pt x="3340" y="608"/>
                    <a:pt x="3335" y="608"/>
                  </a:cubicBezTo>
                  <a:cubicBezTo>
                    <a:pt x="3334" y="612"/>
                    <a:pt x="3339" y="621"/>
                    <a:pt x="3334" y="621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32" y="653"/>
                    <a:pt x="3331" y="662"/>
                    <a:pt x="3337" y="667"/>
                  </a:cubicBezTo>
                  <a:cubicBezTo>
                    <a:pt x="3337" y="632"/>
                    <a:pt x="3341" y="601"/>
                    <a:pt x="3348" y="572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64" y="515"/>
                    <a:pt x="3372" y="505"/>
                    <a:pt x="3372" y="487"/>
                  </a:cubicBezTo>
                  <a:cubicBezTo>
                    <a:pt x="3376" y="485"/>
                    <a:pt x="3376" y="479"/>
                    <a:pt x="3380" y="476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384" y="466"/>
                    <a:pt x="3383" y="461"/>
                    <a:pt x="3388" y="462"/>
                  </a:cubicBezTo>
                  <a:cubicBezTo>
                    <a:pt x="3388" y="451"/>
                    <a:pt x="3394" y="446"/>
                    <a:pt x="3395" y="438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09" y="407"/>
                    <a:pt x="3412" y="399"/>
                    <a:pt x="3416" y="392"/>
                  </a:cubicBezTo>
                  <a:cubicBezTo>
                    <a:pt x="3419" y="384"/>
                    <a:pt x="3423" y="377"/>
                    <a:pt x="3428" y="370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32" y="339"/>
                    <a:pt x="3440" y="341"/>
                    <a:pt x="3438" y="334"/>
                  </a:cubicBezTo>
                  <a:cubicBezTo>
                    <a:pt x="3443" y="333"/>
                    <a:pt x="3437" y="322"/>
                    <a:pt x="3444" y="323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47" y="297"/>
                    <a:pt x="3448" y="293"/>
                    <a:pt x="3450" y="292"/>
                  </a:cubicBezTo>
                  <a:cubicBezTo>
                    <a:pt x="3450" y="286"/>
                    <a:pt x="3446" y="285"/>
                    <a:pt x="3452" y="283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48" y="329"/>
                    <a:pt x="3441" y="358"/>
                    <a:pt x="3431" y="385"/>
                  </a:cubicBezTo>
                  <a:cubicBezTo>
                    <a:pt x="3429" y="392"/>
                    <a:pt x="3428" y="400"/>
                    <a:pt x="3423" y="405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421" y="420"/>
                    <a:pt x="3416" y="420"/>
                    <a:pt x="3418" y="427"/>
                  </a:cubicBezTo>
                  <a:cubicBezTo>
                    <a:pt x="3411" y="439"/>
                    <a:pt x="3406" y="453"/>
                    <a:pt x="3402" y="468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86" y="516"/>
                    <a:pt x="3378" y="518"/>
                    <a:pt x="3380" y="528"/>
                  </a:cubicBezTo>
                  <a:cubicBezTo>
                    <a:pt x="3374" y="532"/>
                    <a:pt x="3377" y="544"/>
                    <a:pt x="3372" y="548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4" y="594"/>
                    <a:pt x="3358" y="607"/>
                    <a:pt x="3353" y="611"/>
                  </a:cubicBezTo>
                  <a:cubicBezTo>
                    <a:pt x="3354" y="622"/>
                    <a:pt x="3351" y="629"/>
                    <a:pt x="3350" y="637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7" y="682"/>
                    <a:pt x="3354" y="691"/>
                    <a:pt x="3358" y="692"/>
                  </a:cubicBezTo>
                  <a:cubicBezTo>
                    <a:pt x="3355" y="670"/>
                    <a:pt x="3359" y="655"/>
                    <a:pt x="3357" y="635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67" y="594"/>
                    <a:pt x="3366" y="585"/>
                    <a:pt x="3370" y="581"/>
                  </a:cubicBezTo>
                  <a:cubicBezTo>
                    <a:pt x="3368" y="571"/>
                    <a:pt x="3377" y="571"/>
                    <a:pt x="3375" y="561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383" y="537"/>
                    <a:pt x="3386" y="532"/>
                    <a:pt x="3388" y="525"/>
                  </a:cubicBezTo>
                  <a:cubicBezTo>
                    <a:pt x="3394" y="515"/>
                    <a:pt x="3395" y="500"/>
                    <a:pt x="3401" y="490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11" y="467"/>
                    <a:pt x="3415" y="463"/>
                    <a:pt x="3414" y="454"/>
                  </a:cubicBezTo>
                  <a:cubicBezTo>
                    <a:pt x="3418" y="450"/>
                    <a:pt x="3419" y="443"/>
                    <a:pt x="3421" y="438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25" y="425"/>
                    <a:pt x="3431" y="426"/>
                    <a:pt x="3429" y="420"/>
                  </a:cubicBezTo>
                  <a:cubicBezTo>
                    <a:pt x="3429" y="413"/>
                    <a:pt x="3435" y="410"/>
                    <a:pt x="3434" y="402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44" y="371"/>
                    <a:pt x="3449" y="359"/>
                    <a:pt x="3452" y="346"/>
                  </a:cubicBezTo>
                  <a:cubicBezTo>
                    <a:pt x="3458" y="347"/>
                    <a:pt x="3450" y="336"/>
                    <a:pt x="3456" y="337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0" y="320"/>
                    <a:pt x="3457" y="309"/>
                    <a:pt x="3462" y="306"/>
                  </a:cubicBezTo>
                  <a:cubicBezTo>
                    <a:pt x="3460" y="318"/>
                    <a:pt x="3464" y="323"/>
                    <a:pt x="3465" y="337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5" y="372"/>
                    <a:pt x="3458" y="378"/>
                    <a:pt x="3454" y="379"/>
                  </a:cubicBezTo>
                  <a:cubicBezTo>
                    <a:pt x="3455" y="383"/>
                    <a:pt x="3452" y="384"/>
                    <a:pt x="3453" y="388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52" y="401"/>
                    <a:pt x="3446" y="400"/>
                    <a:pt x="3448" y="405"/>
                  </a:cubicBezTo>
                  <a:cubicBezTo>
                    <a:pt x="3444" y="406"/>
                    <a:pt x="3447" y="412"/>
                    <a:pt x="3444" y="412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9" y="421"/>
                    <a:pt x="3441" y="427"/>
                    <a:pt x="3438" y="428"/>
                  </a:cubicBezTo>
                  <a:cubicBezTo>
                    <a:pt x="3438" y="431"/>
                    <a:pt x="3435" y="432"/>
                    <a:pt x="3437" y="437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25" y="477"/>
                    <a:pt x="3420" y="479"/>
                    <a:pt x="3418" y="484"/>
                  </a:cubicBezTo>
                  <a:cubicBezTo>
                    <a:pt x="3415" y="488"/>
                    <a:pt x="3416" y="496"/>
                    <a:pt x="3410" y="49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94" y="540"/>
                    <a:pt x="3389" y="550"/>
                    <a:pt x="3386" y="561"/>
                  </a:cubicBezTo>
                  <a:cubicBezTo>
                    <a:pt x="3385" y="566"/>
                    <a:pt x="3383" y="572"/>
                    <a:pt x="3383" y="578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389" y="588"/>
                    <a:pt x="3384" y="570"/>
                    <a:pt x="3393" y="564"/>
                  </a:cubicBezTo>
                  <a:cubicBezTo>
                    <a:pt x="3392" y="550"/>
                    <a:pt x="3402" y="545"/>
                    <a:pt x="3402" y="531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24" y="495"/>
                    <a:pt x="3426" y="483"/>
                    <a:pt x="3433" y="474"/>
                  </a:cubicBezTo>
                  <a:cubicBezTo>
                    <a:pt x="3433" y="468"/>
                    <a:pt x="3437" y="464"/>
                    <a:pt x="3438" y="459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43" y="449"/>
                    <a:pt x="3442" y="445"/>
                    <a:pt x="3444" y="443"/>
                  </a:cubicBezTo>
                  <a:cubicBezTo>
                    <a:pt x="3447" y="432"/>
                    <a:pt x="3450" y="420"/>
                    <a:pt x="3457" y="411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61" y="388"/>
                    <a:pt x="3464" y="383"/>
                    <a:pt x="3465" y="378"/>
                  </a:cubicBezTo>
                  <a:cubicBezTo>
                    <a:pt x="3467" y="373"/>
                    <a:pt x="3470" y="368"/>
                    <a:pt x="3468" y="360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80" y="360"/>
                    <a:pt x="3477" y="364"/>
                    <a:pt x="3476" y="382"/>
                  </a:cubicBezTo>
                  <a:cubicBezTo>
                    <a:pt x="3472" y="389"/>
                    <a:pt x="3468" y="396"/>
                    <a:pt x="3470" y="408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60" y="436"/>
                    <a:pt x="3452" y="439"/>
                    <a:pt x="3453" y="449"/>
                  </a:cubicBezTo>
                  <a:cubicBezTo>
                    <a:pt x="3450" y="451"/>
                    <a:pt x="3450" y="456"/>
                    <a:pt x="3449" y="460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9" y="471"/>
                    <a:pt x="3448" y="483"/>
                    <a:pt x="3442" y="482"/>
                  </a:cubicBezTo>
                  <a:cubicBezTo>
                    <a:pt x="3443" y="488"/>
                    <a:pt x="3439" y="489"/>
                    <a:pt x="3438" y="494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29" y="521"/>
                    <a:pt x="3426" y="529"/>
                    <a:pt x="3424" y="536"/>
                  </a:cubicBezTo>
                  <a:cubicBezTo>
                    <a:pt x="3420" y="542"/>
                    <a:pt x="3423" y="554"/>
                    <a:pt x="3417" y="558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596"/>
                    <a:pt x="3405" y="606"/>
                    <a:pt x="3406" y="616"/>
                  </a:cubicBezTo>
                  <a:cubicBezTo>
                    <a:pt x="3406" y="629"/>
                    <a:pt x="3407" y="642"/>
                    <a:pt x="3408" y="655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17" y="674"/>
                    <a:pt x="3412" y="686"/>
                    <a:pt x="3417" y="687"/>
                  </a:cubicBezTo>
                  <a:cubicBezTo>
                    <a:pt x="3417" y="694"/>
                    <a:pt x="3422" y="696"/>
                    <a:pt x="3421" y="705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35" y="712"/>
                    <a:pt x="3429" y="710"/>
                    <a:pt x="3427" y="706"/>
                  </a:cubicBezTo>
                  <a:cubicBezTo>
                    <a:pt x="3428" y="698"/>
                    <a:pt x="3424" y="696"/>
                    <a:pt x="3422" y="691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4" y="645"/>
                    <a:pt x="3413" y="630"/>
                    <a:pt x="3412" y="616"/>
                  </a:cubicBezTo>
                  <a:cubicBezTo>
                    <a:pt x="3414" y="613"/>
                    <a:pt x="3414" y="608"/>
                    <a:pt x="3413" y="602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21" y="592"/>
                    <a:pt x="3416" y="583"/>
                    <a:pt x="3421" y="582"/>
                  </a:cubicBezTo>
                  <a:cubicBezTo>
                    <a:pt x="3421" y="573"/>
                    <a:pt x="3425" y="567"/>
                    <a:pt x="3425" y="558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40" y="504"/>
                    <a:pt x="3448" y="502"/>
                    <a:pt x="3447" y="493"/>
                  </a:cubicBezTo>
                  <a:cubicBezTo>
                    <a:pt x="3452" y="487"/>
                    <a:pt x="3452" y="478"/>
                    <a:pt x="3454" y="471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66" y="443"/>
                    <a:pt x="3467" y="434"/>
                    <a:pt x="3469" y="426"/>
                  </a:cubicBezTo>
                  <a:cubicBezTo>
                    <a:pt x="3469" y="421"/>
                    <a:pt x="3476" y="421"/>
                    <a:pt x="3474" y="415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79" y="394"/>
                    <a:pt x="3483" y="392"/>
                    <a:pt x="3483" y="388"/>
                  </a:cubicBezTo>
                  <a:cubicBezTo>
                    <a:pt x="3486" y="384"/>
                    <a:pt x="3482" y="374"/>
                    <a:pt x="3489" y="374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81" y="431"/>
                    <a:pt x="3480" y="442"/>
                    <a:pt x="3477" y="449"/>
                  </a:cubicBezTo>
                  <a:cubicBezTo>
                    <a:pt x="3476" y="460"/>
                    <a:pt x="3472" y="469"/>
                    <a:pt x="3470" y="478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67" y="497"/>
                    <a:pt x="3462" y="498"/>
                    <a:pt x="3463" y="505"/>
                  </a:cubicBezTo>
                  <a:cubicBezTo>
                    <a:pt x="3460" y="508"/>
                    <a:pt x="3460" y="513"/>
                    <a:pt x="3460" y="518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51" y="535"/>
                    <a:pt x="3451" y="540"/>
                    <a:pt x="3451" y="545"/>
                  </a:cubicBezTo>
                  <a:cubicBezTo>
                    <a:pt x="3450" y="550"/>
                    <a:pt x="3446" y="552"/>
                    <a:pt x="3447" y="558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44" y="578"/>
                    <a:pt x="3444" y="584"/>
                    <a:pt x="3441" y="587"/>
                  </a:cubicBezTo>
                  <a:cubicBezTo>
                    <a:pt x="3440" y="610"/>
                    <a:pt x="3435" y="629"/>
                    <a:pt x="3434" y="651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0" y="721"/>
                    <a:pt x="3442" y="723"/>
                    <a:pt x="3444" y="725"/>
                  </a:cubicBezTo>
                  <a:cubicBezTo>
                    <a:pt x="3445" y="728"/>
                    <a:pt x="3442" y="736"/>
                    <a:pt x="3447" y="736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57" y="741"/>
                    <a:pt x="3449" y="739"/>
                    <a:pt x="3449" y="731"/>
                  </a:cubicBezTo>
                  <a:cubicBezTo>
                    <a:pt x="3448" y="716"/>
                    <a:pt x="3444" y="705"/>
                    <a:pt x="3441" y="692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3" y="650"/>
                    <a:pt x="3443" y="643"/>
                    <a:pt x="3442" y="635"/>
                  </a:cubicBezTo>
                  <a:cubicBezTo>
                    <a:pt x="3443" y="631"/>
                    <a:pt x="3445" y="627"/>
                    <a:pt x="3445" y="622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47" y="605"/>
                    <a:pt x="3447" y="601"/>
                    <a:pt x="3450" y="598"/>
                  </a:cubicBezTo>
                  <a:cubicBezTo>
                    <a:pt x="3451" y="593"/>
                    <a:pt x="3446" y="584"/>
                    <a:pt x="3451" y="582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62" y="548"/>
                    <a:pt x="3460" y="534"/>
                    <a:pt x="3465" y="527"/>
                  </a:cubicBezTo>
                  <a:cubicBezTo>
                    <a:pt x="3470" y="509"/>
                    <a:pt x="3474" y="489"/>
                    <a:pt x="3481" y="473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40"/>
                    <a:pt x="3489" y="424"/>
                    <a:pt x="3497" y="419"/>
                  </a:cubicBezTo>
                  <a:cubicBezTo>
                    <a:pt x="3496" y="422"/>
                    <a:pt x="3497" y="426"/>
                    <a:pt x="3495" y="42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92" y="436"/>
                    <a:pt x="3496" y="447"/>
                    <a:pt x="3492" y="450"/>
                  </a:cubicBezTo>
                  <a:cubicBezTo>
                    <a:pt x="3489" y="461"/>
                    <a:pt x="3488" y="473"/>
                    <a:pt x="3486" y="484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72" y="556"/>
                    <a:pt x="3473" y="562"/>
                    <a:pt x="3472" y="565"/>
                  </a:cubicBezTo>
                  <a:cubicBezTo>
                    <a:pt x="3473" y="572"/>
                    <a:pt x="3467" y="573"/>
                    <a:pt x="3468" y="579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0" y="671"/>
                    <a:pt x="3465" y="690"/>
                    <a:pt x="3474" y="725"/>
                  </a:cubicBezTo>
                  <a:cubicBezTo>
                    <a:pt x="3477" y="731"/>
                    <a:pt x="3477" y="740"/>
                    <a:pt x="3480" y="746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84" y="761"/>
                    <a:pt x="3488" y="762"/>
                    <a:pt x="3488" y="768"/>
                  </a:cubicBezTo>
                  <a:cubicBezTo>
                    <a:pt x="3492" y="773"/>
                    <a:pt x="3495" y="780"/>
                    <a:pt x="3498" y="787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505" y="799"/>
                    <a:pt x="3505" y="804"/>
                    <a:pt x="3510" y="803"/>
                  </a:cubicBezTo>
                  <a:cubicBezTo>
                    <a:pt x="3505" y="790"/>
                    <a:pt x="3500" y="778"/>
                    <a:pt x="3493" y="767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4" y="744"/>
                    <a:pt x="3484" y="740"/>
                    <a:pt x="3484" y="739"/>
                  </a:cubicBezTo>
                  <a:cubicBezTo>
                    <a:pt x="3483" y="736"/>
                    <a:pt x="3484" y="735"/>
                    <a:pt x="3482" y="733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80" y="726"/>
                    <a:pt x="3481" y="724"/>
                    <a:pt x="3479" y="722"/>
                  </a:cubicBezTo>
                  <a:cubicBezTo>
                    <a:pt x="3481" y="715"/>
                    <a:pt x="3478" y="706"/>
                    <a:pt x="3476" y="692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74" y="626"/>
                    <a:pt x="3477" y="607"/>
                    <a:pt x="3475" y="585"/>
                  </a:cubicBezTo>
                  <a:cubicBezTo>
                    <a:pt x="3479" y="584"/>
                    <a:pt x="3476" y="577"/>
                    <a:pt x="3479" y="57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7" y="566"/>
                    <a:pt x="3478" y="555"/>
                    <a:pt x="3484" y="556"/>
                  </a:cubicBezTo>
                  <a:cubicBezTo>
                    <a:pt x="3484" y="552"/>
                    <a:pt x="3484" y="547"/>
                    <a:pt x="3483" y="543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0" y="532"/>
                    <a:pt x="3485" y="524"/>
                    <a:pt x="3486" y="521"/>
                  </a:cubicBezTo>
                  <a:cubicBezTo>
                    <a:pt x="3490" y="515"/>
                    <a:pt x="3488" y="505"/>
                    <a:pt x="3494" y="501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4" y="551"/>
                    <a:pt x="3488" y="559"/>
                    <a:pt x="3487" y="562"/>
                  </a:cubicBezTo>
                  <a:cubicBezTo>
                    <a:pt x="3485" y="565"/>
                    <a:pt x="3485" y="570"/>
                    <a:pt x="3483" y="573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482" y="622"/>
                    <a:pt x="3484" y="643"/>
                    <a:pt x="3485" y="665"/>
                  </a:cubicBezTo>
                  <a:cubicBezTo>
                    <a:pt x="3491" y="697"/>
                    <a:pt x="3498" y="717"/>
                    <a:pt x="3502" y="747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06" y="762"/>
                    <a:pt x="3511" y="762"/>
                    <a:pt x="3510" y="768"/>
                  </a:cubicBezTo>
                  <a:cubicBezTo>
                    <a:pt x="3515" y="774"/>
                    <a:pt x="3516" y="784"/>
                    <a:pt x="3520" y="789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36" y="815"/>
                    <a:pt x="3537" y="825"/>
                    <a:pt x="3545" y="827"/>
                  </a:cubicBezTo>
                  <a:cubicBezTo>
                    <a:pt x="3543" y="812"/>
                    <a:pt x="3531" y="807"/>
                    <a:pt x="3527" y="793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20" y="771"/>
                    <a:pt x="3518" y="768"/>
                    <a:pt x="3515" y="768"/>
                  </a:cubicBezTo>
                  <a:cubicBezTo>
                    <a:pt x="3515" y="763"/>
                    <a:pt x="3514" y="760"/>
                    <a:pt x="3512" y="757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3" y="720"/>
                    <a:pt x="3506" y="718"/>
                    <a:pt x="3502" y="716"/>
                  </a:cubicBezTo>
                  <a:cubicBezTo>
                    <a:pt x="3501" y="713"/>
                    <a:pt x="3504" y="705"/>
                    <a:pt x="3499" y="706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5" y="675"/>
                    <a:pt x="3494" y="667"/>
                    <a:pt x="3494" y="660"/>
                  </a:cubicBezTo>
                  <a:cubicBezTo>
                    <a:pt x="3493" y="655"/>
                    <a:pt x="3490" y="652"/>
                    <a:pt x="3491" y="645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3" y="587"/>
                    <a:pt x="3490" y="580"/>
                    <a:pt x="3494" y="570"/>
                  </a:cubicBezTo>
                  <a:cubicBezTo>
                    <a:pt x="3495" y="562"/>
                    <a:pt x="3494" y="563"/>
                    <a:pt x="3495" y="557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497" y="545"/>
                    <a:pt x="3496" y="540"/>
                    <a:pt x="3499" y="540"/>
                  </a:cubicBezTo>
                  <a:cubicBezTo>
                    <a:pt x="3497" y="526"/>
                    <a:pt x="3503" y="518"/>
                    <a:pt x="3503" y="504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7" y="483"/>
                    <a:pt x="3507" y="476"/>
                    <a:pt x="3511" y="473"/>
                  </a:cubicBezTo>
                  <a:cubicBezTo>
                    <a:pt x="3519" y="493"/>
                    <a:pt x="3509" y="509"/>
                    <a:pt x="3509" y="528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04" y="614"/>
                    <a:pt x="3506" y="643"/>
                    <a:pt x="3508" y="672"/>
                  </a:cubicBezTo>
                  <a:cubicBezTo>
                    <a:pt x="3510" y="678"/>
                    <a:pt x="3512" y="684"/>
                    <a:pt x="3511" y="692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15" y="698"/>
                    <a:pt x="3515" y="704"/>
                    <a:pt x="3512" y="705"/>
                  </a:cubicBezTo>
                  <a:cubicBezTo>
                    <a:pt x="3518" y="715"/>
                    <a:pt x="3519" y="730"/>
                    <a:pt x="3524" y="741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38" y="782"/>
                    <a:pt x="3543" y="784"/>
                    <a:pt x="3543" y="792"/>
                  </a:cubicBezTo>
                  <a:cubicBezTo>
                    <a:pt x="3548" y="794"/>
                    <a:pt x="3546" y="805"/>
                    <a:pt x="3552" y="807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37" y="755"/>
                    <a:pt x="3530" y="747"/>
                    <a:pt x="3527" y="732"/>
                  </a:cubicBezTo>
                  <a:cubicBezTo>
                    <a:pt x="3524" y="727"/>
                    <a:pt x="3525" y="717"/>
                    <a:pt x="3522" y="713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7" y="699"/>
                    <a:pt x="3520" y="691"/>
                    <a:pt x="3516" y="691"/>
                  </a:cubicBezTo>
                  <a:cubicBezTo>
                    <a:pt x="3517" y="682"/>
                    <a:pt x="3514" y="667"/>
                    <a:pt x="3513" y="650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12" y="590"/>
                    <a:pt x="3509" y="575"/>
                    <a:pt x="3514" y="567"/>
                  </a:cubicBezTo>
                  <a:cubicBezTo>
                    <a:pt x="3511" y="559"/>
                    <a:pt x="3515" y="556"/>
                    <a:pt x="3515" y="549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18" y="560"/>
                    <a:pt x="3521" y="580"/>
                    <a:pt x="3520" y="599"/>
                  </a:cubicBezTo>
                  <a:cubicBezTo>
                    <a:pt x="3520" y="603"/>
                    <a:pt x="3523" y="604"/>
                    <a:pt x="3523" y="608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3" y="623"/>
                    <a:pt x="3526" y="621"/>
                    <a:pt x="3527" y="627"/>
                  </a:cubicBezTo>
                  <a:cubicBezTo>
                    <a:pt x="3527" y="633"/>
                    <a:pt x="3523" y="632"/>
                    <a:pt x="3527" y="636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37" y="662"/>
                    <a:pt x="3534" y="675"/>
                    <a:pt x="3539" y="679"/>
                  </a:cubicBezTo>
                  <a:cubicBezTo>
                    <a:pt x="3541" y="695"/>
                    <a:pt x="3548" y="706"/>
                    <a:pt x="3551" y="722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67" y="763"/>
                    <a:pt x="3568" y="770"/>
                    <a:pt x="3570" y="775"/>
                  </a:cubicBezTo>
                  <a:cubicBezTo>
                    <a:pt x="3576" y="776"/>
                    <a:pt x="3572" y="790"/>
                    <a:pt x="3582" y="787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80" y="777"/>
                    <a:pt x="3576" y="778"/>
                    <a:pt x="3576" y="772"/>
                  </a:cubicBezTo>
                  <a:cubicBezTo>
                    <a:pt x="3571" y="769"/>
                    <a:pt x="3571" y="760"/>
                    <a:pt x="3566" y="756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9" y="654"/>
                    <a:pt x="3538" y="647"/>
                    <a:pt x="3533" y="631"/>
                  </a:cubicBezTo>
                  <a:cubicBezTo>
                    <a:pt x="3540" y="629"/>
                    <a:pt x="3531" y="627"/>
                    <a:pt x="3533" y="62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2" y="605"/>
                    <a:pt x="3531" y="601"/>
                    <a:pt x="3531" y="596"/>
                  </a:cubicBezTo>
                  <a:cubicBezTo>
                    <a:pt x="3532" y="592"/>
                    <a:pt x="3527" y="584"/>
                    <a:pt x="3532" y="583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47" y="635"/>
                    <a:pt x="3551" y="647"/>
                    <a:pt x="3555" y="660"/>
                  </a:cubicBezTo>
                  <a:cubicBezTo>
                    <a:pt x="3560" y="663"/>
                    <a:pt x="3558" y="674"/>
                    <a:pt x="3563" y="677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70" y="703"/>
                    <a:pt x="3574" y="707"/>
                    <a:pt x="3576" y="713"/>
                  </a:cubicBezTo>
                  <a:cubicBezTo>
                    <a:pt x="3579" y="719"/>
                    <a:pt x="3578" y="728"/>
                    <a:pt x="3586" y="728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72" y="690"/>
                    <a:pt x="3568" y="680"/>
                    <a:pt x="3565" y="670"/>
                  </a:cubicBezTo>
                  <a:cubicBezTo>
                    <a:pt x="3557" y="651"/>
                    <a:pt x="3553" y="628"/>
                    <a:pt x="3545" y="608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35" y="557"/>
                    <a:pt x="3531" y="542"/>
                    <a:pt x="3528" y="527"/>
                  </a:cubicBezTo>
                  <a:cubicBezTo>
                    <a:pt x="3529" y="517"/>
                    <a:pt x="3524" y="515"/>
                    <a:pt x="3524" y="505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20" y="494"/>
                    <a:pt x="3519" y="482"/>
                    <a:pt x="3523" y="483"/>
                  </a:cubicBezTo>
                  <a:cubicBezTo>
                    <a:pt x="3525" y="492"/>
                    <a:pt x="3530" y="499"/>
                    <a:pt x="3529" y="511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52" y="555"/>
                    <a:pt x="3555" y="570"/>
                    <a:pt x="3558" y="583"/>
                  </a:cubicBezTo>
                  <a:cubicBezTo>
                    <a:pt x="3563" y="586"/>
                    <a:pt x="3560" y="598"/>
                    <a:pt x="3566" y="600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577" y="635"/>
                    <a:pt x="3582" y="647"/>
                    <a:pt x="3586" y="660"/>
                  </a:cubicBezTo>
                  <a:cubicBezTo>
                    <a:pt x="3589" y="674"/>
                    <a:pt x="3596" y="683"/>
                    <a:pt x="3599" y="696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08" y="717"/>
                    <a:pt x="3612" y="716"/>
                    <a:pt x="3612" y="722"/>
                  </a:cubicBezTo>
                  <a:cubicBezTo>
                    <a:pt x="3615" y="723"/>
                    <a:pt x="3613" y="730"/>
                    <a:pt x="3617" y="730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37" y="769"/>
                    <a:pt x="3637" y="778"/>
                    <a:pt x="3642" y="781"/>
                  </a:cubicBezTo>
                  <a:cubicBezTo>
                    <a:pt x="3643" y="785"/>
                    <a:pt x="3644" y="788"/>
                    <a:pt x="3647" y="789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51" y="793"/>
                    <a:pt x="3652" y="791"/>
                    <a:pt x="3650" y="791"/>
                  </a:cubicBezTo>
                  <a:cubicBezTo>
                    <a:pt x="3645" y="776"/>
                    <a:pt x="3638" y="762"/>
                    <a:pt x="3631" y="749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22" y="737"/>
                    <a:pt x="3626" y="728"/>
                    <a:pt x="3621" y="728"/>
                  </a:cubicBezTo>
                  <a:cubicBezTo>
                    <a:pt x="3619" y="719"/>
                    <a:pt x="3615" y="713"/>
                    <a:pt x="3611" y="707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93" y="660"/>
                    <a:pt x="3591" y="646"/>
                    <a:pt x="3586" y="634"/>
                  </a:cubicBezTo>
                  <a:cubicBezTo>
                    <a:pt x="3584" y="620"/>
                    <a:pt x="3578" y="611"/>
                    <a:pt x="3575" y="598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6" y="578"/>
                    <a:pt x="3567" y="573"/>
                    <a:pt x="3566" y="570"/>
                  </a:cubicBezTo>
                  <a:cubicBezTo>
                    <a:pt x="3563" y="572"/>
                    <a:pt x="3562" y="560"/>
                    <a:pt x="3566" y="561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76" y="578"/>
                    <a:pt x="3576" y="583"/>
                    <a:pt x="3578" y="584"/>
                  </a:cubicBezTo>
                  <a:cubicBezTo>
                    <a:pt x="3582" y="585"/>
                    <a:pt x="3583" y="588"/>
                    <a:pt x="3583" y="593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599" y="608"/>
                    <a:pt x="3597" y="620"/>
                    <a:pt x="3605" y="620"/>
                  </a:cubicBezTo>
                  <a:cubicBezTo>
                    <a:pt x="3607" y="626"/>
                    <a:pt x="3609" y="632"/>
                    <a:pt x="3614" y="634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29" y="661"/>
                    <a:pt x="3636" y="672"/>
                    <a:pt x="3642" y="683"/>
                  </a:cubicBezTo>
                  <a:cubicBezTo>
                    <a:pt x="3655" y="702"/>
                    <a:pt x="3665" y="724"/>
                    <a:pt x="3677" y="746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693" y="783"/>
                    <a:pt x="3693" y="786"/>
                    <a:pt x="3695" y="788"/>
                  </a:cubicBezTo>
                  <a:cubicBezTo>
                    <a:pt x="3701" y="786"/>
                    <a:pt x="3694" y="798"/>
                    <a:pt x="3700" y="796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703" y="809"/>
                    <a:pt x="3706" y="819"/>
                    <a:pt x="3708" y="811"/>
                  </a:cubicBezTo>
                  <a:cubicBezTo>
                    <a:pt x="3701" y="806"/>
                    <a:pt x="3705" y="789"/>
                    <a:pt x="3697" y="786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8" y="752"/>
                    <a:pt x="3685" y="753"/>
                    <a:pt x="3684" y="750"/>
                  </a:cubicBezTo>
                  <a:cubicBezTo>
                    <a:pt x="3683" y="748"/>
                    <a:pt x="3684" y="746"/>
                    <a:pt x="3683" y="745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73" y="732"/>
                    <a:pt x="3675" y="723"/>
                    <a:pt x="3671" y="722"/>
                  </a:cubicBezTo>
                  <a:cubicBezTo>
                    <a:pt x="3669" y="718"/>
                    <a:pt x="3666" y="714"/>
                    <a:pt x="3663" y="709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26" y="643"/>
                    <a:pt x="3626" y="634"/>
                    <a:pt x="3621" y="632"/>
                  </a:cubicBezTo>
                  <a:cubicBezTo>
                    <a:pt x="3620" y="624"/>
                    <a:pt x="3614" y="622"/>
                    <a:pt x="3613" y="615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0" y="600"/>
                    <a:pt x="3600" y="595"/>
                    <a:pt x="3599" y="594"/>
                  </a:cubicBezTo>
                  <a:cubicBezTo>
                    <a:pt x="3599" y="591"/>
                    <a:pt x="3590" y="589"/>
                    <a:pt x="3596" y="587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08" y="602"/>
                    <a:pt x="3612" y="606"/>
                    <a:pt x="3615" y="610"/>
                  </a:cubicBezTo>
                  <a:cubicBezTo>
                    <a:pt x="3623" y="616"/>
                    <a:pt x="3624" y="629"/>
                    <a:pt x="3634" y="633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56" y="667"/>
                    <a:pt x="3658" y="680"/>
                    <a:pt x="3666" y="685"/>
                  </a:cubicBezTo>
                  <a:cubicBezTo>
                    <a:pt x="3669" y="697"/>
                    <a:pt x="3678" y="702"/>
                    <a:pt x="3679" y="715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689" y="732"/>
                    <a:pt x="3691" y="738"/>
                    <a:pt x="3694" y="742"/>
                  </a:cubicBezTo>
                  <a:cubicBezTo>
                    <a:pt x="3699" y="752"/>
                    <a:pt x="3703" y="762"/>
                    <a:pt x="3707" y="772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19" y="790"/>
                    <a:pt x="3715" y="803"/>
                    <a:pt x="3722" y="801"/>
                  </a:cubicBezTo>
                  <a:cubicBezTo>
                    <a:pt x="3719" y="785"/>
                    <a:pt x="3713" y="772"/>
                    <a:pt x="3708" y="75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97" y="750"/>
                    <a:pt x="3704" y="736"/>
                    <a:pt x="3698" y="738"/>
                  </a:cubicBezTo>
                  <a:cubicBezTo>
                    <a:pt x="3696" y="730"/>
                    <a:pt x="3692" y="725"/>
                    <a:pt x="3690" y="716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68" y="670"/>
                    <a:pt x="3663" y="666"/>
                    <a:pt x="3660" y="659"/>
                  </a:cubicBezTo>
                  <a:cubicBezTo>
                    <a:pt x="3655" y="655"/>
                    <a:pt x="3655" y="645"/>
                    <a:pt x="3648" y="643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19" y="605"/>
                    <a:pt x="3618" y="596"/>
                    <a:pt x="3614" y="591"/>
                  </a:cubicBezTo>
                  <a:cubicBezTo>
                    <a:pt x="3611" y="589"/>
                    <a:pt x="3609" y="586"/>
                    <a:pt x="3609" y="582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97" y="569"/>
                    <a:pt x="3592" y="565"/>
                    <a:pt x="3589" y="557"/>
                  </a:cubicBezTo>
                  <a:cubicBezTo>
                    <a:pt x="3584" y="554"/>
                    <a:pt x="3580" y="547"/>
                    <a:pt x="3577" y="541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62" y="516"/>
                    <a:pt x="3557" y="512"/>
                    <a:pt x="3555" y="503"/>
                  </a:cubicBezTo>
                  <a:cubicBezTo>
                    <a:pt x="3551" y="500"/>
                    <a:pt x="3548" y="497"/>
                    <a:pt x="3545" y="493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7" y="484"/>
                    <a:pt x="3543" y="471"/>
                    <a:pt x="3538" y="473"/>
                  </a:cubicBezTo>
                  <a:cubicBezTo>
                    <a:pt x="3534" y="468"/>
                    <a:pt x="3530" y="463"/>
                    <a:pt x="3530" y="454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44" y="475"/>
                    <a:pt x="3551" y="477"/>
                    <a:pt x="3552" y="486"/>
                  </a:cubicBezTo>
                  <a:cubicBezTo>
                    <a:pt x="3558" y="488"/>
                    <a:pt x="3557" y="498"/>
                    <a:pt x="3563" y="500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583" y="525"/>
                    <a:pt x="3591" y="534"/>
                    <a:pt x="3599" y="543"/>
                  </a:cubicBezTo>
                  <a:cubicBezTo>
                    <a:pt x="3604" y="548"/>
                    <a:pt x="3608" y="552"/>
                    <a:pt x="3611" y="558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33" y="582"/>
                    <a:pt x="3638" y="596"/>
                    <a:pt x="3647" y="603"/>
                  </a:cubicBezTo>
                  <a:cubicBezTo>
                    <a:pt x="3653" y="616"/>
                    <a:pt x="3662" y="626"/>
                    <a:pt x="3667" y="639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74" y="651"/>
                    <a:pt x="3676" y="653"/>
                    <a:pt x="3677" y="656"/>
                  </a:cubicBezTo>
                  <a:cubicBezTo>
                    <a:pt x="3679" y="663"/>
                    <a:pt x="3685" y="666"/>
                    <a:pt x="3685" y="675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697" y="700"/>
                    <a:pt x="3702" y="704"/>
                    <a:pt x="3705" y="711"/>
                  </a:cubicBezTo>
                  <a:cubicBezTo>
                    <a:pt x="3705" y="718"/>
                    <a:pt x="3710" y="720"/>
                    <a:pt x="3708" y="728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13" y="731"/>
                    <a:pt x="3710" y="727"/>
                    <a:pt x="3712" y="717"/>
                  </a:cubicBezTo>
                  <a:cubicBezTo>
                    <a:pt x="3708" y="717"/>
                    <a:pt x="3710" y="710"/>
                    <a:pt x="3707" y="709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700" y="698"/>
                    <a:pt x="3702" y="691"/>
                    <a:pt x="3699" y="689"/>
                  </a:cubicBezTo>
                  <a:cubicBezTo>
                    <a:pt x="3700" y="684"/>
                    <a:pt x="3695" y="685"/>
                    <a:pt x="3696" y="679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82" y="657"/>
                    <a:pt x="3681" y="650"/>
                    <a:pt x="3678" y="643"/>
                  </a:cubicBezTo>
                  <a:cubicBezTo>
                    <a:pt x="3672" y="640"/>
                    <a:pt x="3674" y="629"/>
                    <a:pt x="3669" y="626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60" y="616"/>
                    <a:pt x="3663" y="609"/>
                    <a:pt x="3659" y="609"/>
                  </a:cubicBezTo>
                  <a:cubicBezTo>
                    <a:pt x="3654" y="595"/>
                    <a:pt x="3644" y="587"/>
                    <a:pt x="3637" y="576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29" y="566"/>
                    <a:pt x="3627" y="563"/>
                    <a:pt x="3627" y="559"/>
                  </a:cubicBezTo>
                  <a:cubicBezTo>
                    <a:pt x="3621" y="556"/>
                    <a:pt x="3618" y="550"/>
                    <a:pt x="3615" y="545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607" y="535"/>
                    <a:pt x="3601" y="537"/>
                    <a:pt x="3603" y="530"/>
                  </a:cubicBezTo>
                  <a:cubicBezTo>
                    <a:pt x="3597" y="532"/>
                    <a:pt x="3598" y="526"/>
                    <a:pt x="3596" y="524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2" y="497"/>
                    <a:pt x="3558" y="475"/>
                    <a:pt x="3543" y="453"/>
                  </a:cubicBezTo>
                  <a:cubicBezTo>
                    <a:pt x="3554" y="460"/>
                    <a:pt x="3558" y="475"/>
                    <a:pt x="3571" y="480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582" y="500"/>
                    <a:pt x="3587" y="498"/>
                    <a:pt x="3588" y="503"/>
                  </a:cubicBezTo>
                  <a:cubicBezTo>
                    <a:pt x="3589" y="507"/>
                    <a:pt x="3596" y="504"/>
                    <a:pt x="3595" y="511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23" y="542"/>
                    <a:pt x="3626" y="544"/>
                    <a:pt x="3628" y="546"/>
                  </a:cubicBezTo>
                  <a:cubicBezTo>
                    <a:pt x="3630" y="549"/>
                    <a:pt x="3631" y="554"/>
                    <a:pt x="3635" y="554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53" y="573"/>
                    <a:pt x="3655" y="581"/>
                    <a:pt x="3659" y="585"/>
                  </a:cubicBezTo>
                  <a:cubicBezTo>
                    <a:pt x="3664" y="590"/>
                    <a:pt x="3666" y="598"/>
                    <a:pt x="3671" y="602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03" y="646"/>
                    <a:pt x="3706" y="662"/>
                    <a:pt x="3715" y="671"/>
                  </a:cubicBezTo>
                  <a:cubicBezTo>
                    <a:pt x="3716" y="675"/>
                    <a:pt x="3717" y="678"/>
                    <a:pt x="3720" y="679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26" y="694"/>
                    <a:pt x="3727" y="697"/>
                    <a:pt x="3730" y="698"/>
                  </a:cubicBezTo>
                  <a:cubicBezTo>
                    <a:pt x="3732" y="702"/>
                    <a:pt x="3732" y="707"/>
                    <a:pt x="3736" y="709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725" y="683"/>
                    <a:pt x="3725" y="674"/>
                    <a:pt x="3720" y="670"/>
                  </a:cubicBezTo>
                  <a:cubicBezTo>
                    <a:pt x="3717" y="654"/>
                    <a:pt x="3704" y="649"/>
                    <a:pt x="3702" y="632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87" y="612"/>
                    <a:pt x="3684" y="605"/>
                    <a:pt x="3680" y="601"/>
                  </a:cubicBezTo>
                  <a:cubicBezTo>
                    <a:pt x="3676" y="596"/>
                    <a:pt x="3672" y="592"/>
                    <a:pt x="3670" y="584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51" y="566"/>
                    <a:pt x="3652" y="556"/>
                    <a:pt x="3646" y="553"/>
                  </a:cubicBezTo>
                  <a:cubicBezTo>
                    <a:pt x="3641" y="549"/>
                    <a:pt x="3638" y="544"/>
                    <a:pt x="3634" y="539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90" y="491"/>
                    <a:pt x="3575" y="470"/>
                    <a:pt x="3556" y="452"/>
                  </a:cubicBezTo>
                  <a:cubicBezTo>
                    <a:pt x="3553" y="442"/>
                    <a:pt x="3544" y="440"/>
                    <a:pt x="3541" y="429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20" y="407"/>
                    <a:pt x="3520" y="401"/>
                    <a:pt x="3517" y="398"/>
                  </a:cubicBezTo>
                  <a:cubicBezTo>
                    <a:pt x="3514" y="395"/>
                    <a:pt x="3509" y="393"/>
                    <a:pt x="3510" y="386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0" y="373"/>
                    <a:pt x="3500" y="369"/>
                    <a:pt x="3497" y="369"/>
                  </a:cubicBezTo>
                  <a:cubicBezTo>
                    <a:pt x="3498" y="365"/>
                    <a:pt x="3494" y="364"/>
                    <a:pt x="3497" y="363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05" y="375"/>
                    <a:pt x="3509" y="376"/>
                    <a:pt x="3509" y="381"/>
                  </a:cubicBezTo>
                  <a:cubicBezTo>
                    <a:pt x="3516" y="385"/>
                    <a:pt x="3518" y="395"/>
                    <a:pt x="3524" y="400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44" y="422"/>
                    <a:pt x="3549" y="428"/>
                    <a:pt x="3552" y="435"/>
                  </a:cubicBezTo>
                  <a:cubicBezTo>
                    <a:pt x="3555" y="437"/>
                    <a:pt x="3557" y="441"/>
                    <a:pt x="3560" y="443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574" y="455"/>
                    <a:pt x="3578" y="463"/>
                    <a:pt x="3583" y="468"/>
                  </a:cubicBezTo>
                  <a:cubicBezTo>
                    <a:pt x="3589" y="473"/>
                    <a:pt x="3592" y="481"/>
                    <a:pt x="3600" y="484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06" y="500"/>
                    <a:pt x="3616" y="495"/>
                    <a:pt x="3614" y="503"/>
                  </a:cubicBezTo>
                  <a:cubicBezTo>
                    <a:pt x="3625" y="513"/>
                    <a:pt x="3636" y="523"/>
                    <a:pt x="3645" y="536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667" y="557"/>
                    <a:pt x="3667" y="569"/>
                    <a:pt x="3676" y="571"/>
                  </a:cubicBezTo>
                  <a:cubicBezTo>
                    <a:pt x="3681" y="587"/>
                    <a:pt x="3694" y="595"/>
                    <a:pt x="3700" y="611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15" y="635"/>
                    <a:pt x="3716" y="638"/>
                    <a:pt x="3720" y="640"/>
                  </a:cubicBezTo>
                  <a:cubicBezTo>
                    <a:pt x="3723" y="642"/>
                    <a:pt x="3721" y="650"/>
                    <a:pt x="3727" y="650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720" y="630"/>
                    <a:pt x="3715" y="627"/>
                    <a:pt x="3714" y="621"/>
                  </a:cubicBezTo>
                  <a:cubicBezTo>
                    <a:pt x="3707" y="614"/>
                    <a:pt x="3704" y="602"/>
                    <a:pt x="3697" y="596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59" y="543"/>
                    <a:pt x="3658" y="537"/>
                    <a:pt x="3653" y="535"/>
                  </a:cubicBezTo>
                  <a:cubicBezTo>
                    <a:pt x="3649" y="533"/>
                    <a:pt x="3650" y="524"/>
                    <a:pt x="3644" y="523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618" y="492"/>
                    <a:pt x="3610" y="488"/>
                    <a:pt x="3606" y="477"/>
                  </a:cubicBezTo>
                  <a:cubicBezTo>
                    <a:pt x="3602" y="475"/>
                    <a:pt x="3597" y="474"/>
                    <a:pt x="3596" y="467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89" y="460"/>
                    <a:pt x="3587" y="458"/>
                    <a:pt x="3587" y="455"/>
                  </a:cubicBezTo>
                  <a:cubicBezTo>
                    <a:pt x="3582" y="454"/>
                    <a:pt x="3582" y="449"/>
                    <a:pt x="3577" y="449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64" y="433"/>
                    <a:pt x="3559" y="428"/>
                    <a:pt x="3554" y="422"/>
                  </a:cubicBezTo>
                  <a:cubicBezTo>
                    <a:pt x="3552" y="412"/>
                    <a:pt x="3542" y="412"/>
                    <a:pt x="3539" y="403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29" y="393"/>
                    <a:pt x="3528" y="391"/>
                    <a:pt x="3527" y="389"/>
                  </a:cubicBezTo>
                  <a:cubicBezTo>
                    <a:pt x="3527" y="386"/>
                    <a:pt x="3524" y="386"/>
                    <a:pt x="3527" y="385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34" y="399"/>
                    <a:pt x="3543" y="394"/>
                    <a:pt x="3541" y="401"/>
                  </a:cubicBezTo>
                  <a:cubicBezTo>
                    <a:pt x="3544" y="403"/>
                    <a:pt x="3546" y="407"/>
                    <a:pt x="3548" y="409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54" y="416"/>
                    <a:pt x="3556" y="417"/>
                    <a:pt x="3558" y="417"/>
                  </a:cubicBezTo>
                  <a:cubicBezTo>
                    <a:pt x="3567" y="430"/>
                    <a:pt x="3581" y="438"/>
                    <a:pt x="3589" y="452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598" y="461"/>
                    <a:pt x="3604" y="459"/>
                    <a:pt x="3603" y="465"/>
                  </a:cubicBezTo>
                  <a:cubicBezTo>
                    <a:pt x="3611" y="465"/>
                    <a:pt x="3610" y="476"/>
                    <a:pt x="3619" y="476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36" y="490"/>
                    <a:pt x="3630" y="501"/>
                    <a:pt x="3638" y="497"/>
                  </a:cubicBezTo>
                  <a:cubicBezTo>
                    <a:pt x="3640" y="500"/>
                    <a:pt x="3640" y="505"/>
                    <a:pt x="3645" y="505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679" y="545"/>
                    <a:pt x="3686" y="558"/>
                    <a:pt x="3695" y="567"/>
                  </a:cubicBezTo>
                  <a:cubicBezTo>
                    <a:pt x="3699" y="573"/>
                    <a:pt x="3701" y="579"/>
                    <a:pt x="3707" y="582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24" y="613"/>
                    <a:pt x="3736" y="620"/>
                    <a:pt x="3739" y="636"/>
                  </a:cubicBezTo>
                  <a:cubicBezTo>
                    <a:pt x="3745" y="639"/>
                    <a:pt x="3746" y="647"/>
                    <a:pt x="3749" y="653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1" y="674"/>
                    <a:pt x="3762" y="678"/>
                    <a:pt x="3762" y="683"/>
                  </a:cubicBezTo>
                  <a:cubicBezTo>
                    <a:pt x="3766" y="684"/>
                    <a:pt x="3763" y="693"/>
                    <a:pt x="3767" y="693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9" y="705"/>
                    <a:pt x="3766" y="715"/>
                    <a:pt x="3771" y="715"/>
                  </a:cubicBezTo>
                  <a:cubicBezTo>
                    <a:pt x="3776" y="703"/>
                    <a:pt x="3769" y="687"/>
                    <a:pt x="3768" y="67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55" y="647"/>
                    <a:pt x="3752" y="640"/>
                    <a:pt x="3748" y="634"/>
                  </a:cubicBezTo>
                  <a:cubicBezTo>
                    <a:pt x="3740" y="621"/>
                    <a:pt x="3734" y="607"/>
                    <a:pt x="3725" y="596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711" y="571"/>
                    <a:pt x="3704" y="568"/>
                    <a:pt x="3701" y="560"/>
                  </a:cubicBezTo>
                  <a:cubicBezTo>
                    <a:pt x="3691" y="550"/>
                    <a:pt x="3683" y="537"/>
                    <a:pt x="3673" y="527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64" y="517"/>
                    <a:pt x="3663" y="513"/>
                    <a:pt x="3660" y="511"/>
                  </a:cubicBezTo>
                  <a:cubicBezTo>
                    <a:pt x="3655" y="506"/>
                    <a:pt x="3651" y="499"/>
                    <a:pt x="3646" y="494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613" y="464"/>
                    <a:pt x="3615" y="457"/>
                    <a:pt x="3611" y="457"/>
                  </a:cubicBezTo>
                  <a:cubicBezTo>
                    <a:pt x="3607" y="456"/>
                    <a:pt x="3604" y="455"/>
                    <a:pt x="3604" y="449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83" y="429"/>
                    <a:pt x="3578" y="424"/>
                    <a:pt x="3573" y="419"/>
                  </a:cubicBezTo>
                  <a:cubicBezTo>
                    <a:pt x="3568" y="413"/>
                    <a:pt x="3561" y="410"/>
                    <a:pt x="3557" y="404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508" y="345"/>
                    <a:pt x="3497" y="335"/>
                    <a:pt x="3488" y="322"/>
                  </a:cubicBezTo>
                  <a:cubicBezTo>
                    <a:pt x="3487" y="318"/>
                    <a:pt x="3486" y="316"/>
                    <a:pt x="3483" y="316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79" y="300"/>
                    <a:pt x="3473" y="299"/>
                    <a:pt x="3474" y="290"/>
                  </a:cubicBezTo>
                  <a:cubicBezTo>
                    <a:pt x="3480" y="292"/>
                    <a:pt x="3482" y="298"/>
                    <a:pt x="3486" y="302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04" y="316"/>
                    <a:pt x="3505" y="324"/>
                    <a:pt x="3510" y="327"/>
                  </a:cubicBezTo>
                  <a:cubicBezTo>
                    <a:pt x="3513" y="332"/>
                    <a:pt x="3518" y="334"/>
                    <a:pt x="3520" y="341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48" y="364"/>
                    <a:pt x="3551" y="367"/>
                    <a:pt x="3554" y="372"/>
                  </a:cubicBezTo>
                  <a:cubicBezTo>
                    <a:pt x="3558" y="376"/>
                    <a:pt x="3566" y="374"/>
                    <a:pt x="3566" y="38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81" y="392"/>
                    <a:pt x="3582" y="394"/>
                    <a:pt x="3585" y="396"/>
                  </a:cubicBezTo>
                  <a:cubicBezTo>
                    <a:pt x="3588" y="396"/>
                    <a:pt x="3587" y="401"/>
                    <a:pt x="3591" y="40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16" y="427"/>
                    <a:pt x="3623" y="428"/>
                    <a:pt x="3624" y="435"/>
                  </a:cubicBezTo>
                  <a:cubicBezTo>
                    <a:pt x="3630" y="436"/>
                    <a:pt x="3632" y="443"/>
                    <a:pt x="3638" y="445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55" y="461"/>
                    <a:pt x="3658" y="467"/>
                    <a:pt x="3664" y="469"/>
                  </a:cubicBezTo>
                  <a:cubicBezTo>
                    <a:pt x="3665" y="476"/>
                    <a:pt x="3672" y="477"/>
                    <a:pt x="3674" y="484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695" y="506"/>
                    <a:pt x="3703" y="514"/>
                    <a:pt x="3709" y="525"/>
                  </a:cubicBezTo>
                  <a:cubicBezTo>
                    <a:pt x="3715" y="527"/>
                    <a:pt x="3716" y="534"/>
                    <a:pt x="3721" y="537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41" y="561"/>
                    <a:pt x="3746" y="573"/>
                    <a:pt x="3753" y="583"/>
                  </a:cubicBezTo>
                  <a:cubicBezTo>
                    <a:pt x="3757" y="587"/>
                    <a:pt x="3759" y="594"/>
                    <a:pt x="3763" y="598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79" y="625"/>
                    <a:pt x="3785" y="637"/>
                    <a:pt x="3790" y="648"/>
                  </a:cubicBezTo>
                  <a:cubicBezTo>
                    <a:pt x="3791" y="651"/>
                    <a:pt x="3790" y="656"/>
                    <a:pt x="3793" y="657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88" y="631"/>
                    <a:pt x="3781" y="631"/>
                    <a:pt x="3782" y="622"/>
                  </a:cubicBezTo>
                  <a:cubicBezTo>
                    <a:pt x="3781" y="616"/>
                    <a:pt x="3778" y="612"/>
                    <a:pt x="3774" y="608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64" y="586"/>
                    <a:pt x="3761" y="582"/>
                    <a:pt x="3757" y="578"/>
                  </a:cubicBezTo>
                  <a:cubicBezTo>
                    <a:pt x="3755" y="572"/>
                    <a:pt x="3753" y="566"/>
                    <a:pt x="3747" y="564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34" y="546"/>
                    <a:pt x="3734" y="538"/>
                    <a:pt x="3728" y="537"/>
                  </a:cubicBezTo>
                  <a:cubicBezTo>
                    <a:pt x="3728" y="528"/>
                    <a:pt x="3719" y="532"/>
                    <a:pt x="3720" y="522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703" y="500"/>
                    <a:pt x="3693" y="495"/>
                    <a:pt x="3689" y="482"/>
                  </a:cubicBezTo>
                  <a:cubicBezTo>
                    <a:pt x="3680" y="476"/>
                    <a:pt x="3674" y="467"/>
                    <a:pt x="3666" y="46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53" y="447"/>
                    <a:pt x="3652" y="444"/>
                    <a:pt x="3649" y="444"/>
                  </a:cubicBezTo>
                  <a:cubicBezTo>
                    <a:pt x="3645" y="444"/>
                    <a:pt x="3647" y="437"/>
                    <a:pt x="3642" y="43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30" y="420"/>
                    <a:pt x="3624" y="418"/>
                    <a:pt x="3619" y="415"/>
                  </a:cubicBezTo>
                  <a:cubicBezTo>
                    <a:pt x="3618" y="408"/>
                    <a:pt x="3610" y="409"/>
                    <a:pt x="3609" y="403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603" y="394"/>
                    <a:pt x="3596" y="397"/>
                    <a:pt x="3595" y="393"/>
                  </a:cubicBezTo>
                  <a:cubicBezTo>
                    <a:pt x="3587" y="386"/>
                    <a:pt x="3579" y="379"/>
                    <a:pt x="3570" y="373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554" y="359"/>
                    <a:pt x="3548" y="357"/>
                    <a:pt x="3546" y="350"/>
                  </a:cubicBezTo>
                  <a:cubicBezTo>
                    <a:pt x="3528" y="339"/>
                    <a:pt x="3517" y="319"/>
                    <a:pt x="3502" y="30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6" y="276"/>
                    <a:pt x="3474" y="270"/>
                    <a:pt x="3471" y="266"/>
                  </a:cubicBezTo>
                  <a:cubicBezTo>
                    <a:pt x="3469" y="260"/>
                    <a:pt x="3462" y="259"/>
                    <a:pt x="3463" y="24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07" y="298"/>
                    <a:pt x="3528" y="312"/>
                    <a:pt x="3547" y="331"/>
                  </a:cubicBezTo>
                  <a:cubicBezTo>
                    <a:pt x="3561" y="334"/>
                    <a:pt x="3568" y="347"/>
                    <a:pt x="3581" y="35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587" y="363"/>
                    <a:pt x="3594" y="360"/>
                    <a:pt x="3595" y="364"/>
                  </a:cubicBezTo>
                  <a:cubicBezTo>
                    <a:pt x="3597" y="367"/>
                    <a:pt x="3600" y="368"/>
                    <a:pt x="3604" y="368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14" y="382"/>
                    <a:pt x="3623" y="379"/>
                    <a:pt x="3623" y="387"/>
                  </a:cubicBezTo>
                  <a:cubicBezTo>
                    <a:pt x="3627" y="391"/>
                    <a:pt x="3635" y="390"/>
                    <a:pt x="3635" y="399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55" y="410"/>
                    <a:pt x="3657" y="417"/>
                    <a:pt x="3663" y="419"/>
                  </a:cubicBezTo>
                  <a:cubicBezTo>
                    <a:pt x="3666" y="419"/>
                    <a:pt x="3666" y="423"/>
                    <a:pt x="3668" y="425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679" y="432"/>
                    <a:pt x="3682" y="438"/>
                    <a:pt x="3686" y="441"/>
                  </a:cubicBezTo>
                  <a:cubicBezTo>
                    <a:pt x="3691" y="445"/>
                    <a:pt x="3695" y="449"/>
                    <a:pt x="3698" y="453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19" y="472"/>
                    <a:pt x="3724" y="482"/>
                    <a:pt x="3733" y="488"/>
                  </a:cubicBezTo>
                  <a:cubicBezTo>
                    <a:pt x="3740" y="498"/>
                    <a:pt x="3746" y="508"/>
                    <a:pt x="3755" y="515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60" y="525"/>
                    <a:pt x="3761" y="528"/>
                    <a:pt x="3764" y="530"/>
                  </a:cubicBezTo>
                  <a:cubicBezTo>
                    <a:pt x="3767" y="536"/>
                    <a:pt x="3770" y="540"/>
                    <a:pt x="3774" y="544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786" y="565"/>
                    <a:pt x="3791" y="568"/>
                    <a:pt x="3794" y="573"/>
                  </a:cubicBezTo>
                  <a:cubicBezTo>
                    <a:pt x="3797" y="578"/>
                    <a:pt x="3798" y="584"/>
                    <a:pt x="3801" y="588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7" y="598"/>
                    <a:pt x="3805" y="605"/>
                    <a:pt x="3811" y="603"/>
                  </a:cubicBezTo>
                  <a:cubicBezTo>
                    <a:pt x="3810" y="597"/>
                    <a:pt x="3809" y="591"/>
                    <a:pt x="3806" y="588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94" y="563"/>
                    <a:pt x="3789" y="554"/>
                    <a:pt x="3781" y="548"/>
                  </a:cubicBezTo>
                  <a:cubicBezTo>
                    <a:pt x="3779" y="536"/>
                    <a:pt x="3770" y="532"/>
                    <a:pt x="3766" y="521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42" y="487"/>
                    <a:pt x="3733" y="482"/>
                    <a:pt x="3730" y="471"/>
                  </a:cubicBezTo>
                  <a:cubicBezTo>
                    <a:pt x="3724" y="470"/>
                    <a:pt x="3721" y="465"/>
                    <a:pt x="3718" y="461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710" y="454"/>
                    <a:pt x="3709" y="451"/>
                    <a:pt x="3706" y="451"/>
                  </a:cubicBezTo>
                  <a:cubicBezTo>
                    <a:pt x="3703" y="440"/>
                    <a:pt x="3693" y="437"/>
                    <a:pt x="3687" y="428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75" y="414"/>
                    <a:pt x="3670" y="417"/>
                    <a:pt x="3671" y="412"/>
                  </a:cubicBezTo>
                  <a:cubicBezTo>
                    <a:pt x="3667" y="412"/>
                    <a:pt x="3665" y="410"/>
                    <a:pt x="3664" y="40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47" y="398"/>
                    <a:pt x="3647" y="390"/>
                    <a:pt x="3643" y="387"/>
                  </a:cubicBezTo>
                  <a:cubicBezTo>
                    <a:pt x="3637" y="386"/>
                    <a:pt x="3635" y="381"/>
                    <a:pt x="3631" y="37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17" y="367"/>
                    <a:pt x="3615" y="366"/>
                    <a:pt x="3613" y="365"/>
                  </a:cubicBezTo>
                  <a:cubicBezTo>
                    <a:pt x="3610" y="365"/>
                    <a:pt x="3611" y="360"/>
                    <a:pt x="3606" y="362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95" y="349"/>
                    <a:pt x="3591" y="351"/>
                    <a:pt x="3590" y="350"/>
                  </a:cubicBezTo>
                  <a:cubicBezTo>
                    <a:pt x="3589" y="349"/>
                    <a:pt x="3590" y="346"/>
                    <a:pt x="3590" y="345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79" y="338"/>
                    <a:pt x="3573" y="337"/>
                    <a:pt x="3571" y="331"/>
                  </a:cubicBezTo>
                  <a:cubicBezTo>
                    <a:pt x="3565" y="332"/>
                    <a:pt x="3562" y="328"/>
                    <a:pt x="3560" y="323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42" y="312"/>
                    <a:pt x="3536" y="312"/>
                    <a:pt x="3535" y="305"/>
                  </a:cubicBezTo>
                  <a:cubicBezTo>
                    <a:pt x="3531" y="302"/>
                    <a:pt x="3524" y="302"/>
                    <a:pt x="3523" y="29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508" y="284"/>
                    <a:pt x="3502" y="283"/>
                    <a:pt x="3500" y="277"/>
                  </a:cubicBezTo>
                  <a:cubicBezTo>
                    <a:pt x="3492" y="270"/>
                    <a:pt x="3485" y="262"/>
                    <a:pt x="3478" y="255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1" y="227"/>
                    <a:pt x="3453" y="225"/>
                    <a:pt x="3454" y="213"/>
                  </a:cubicBezTo>
                  <a:cubicBezTo>
                    <a:pt x="3459" y="214"/>
                    <a:pt x="3457" y="223"/>
                    <a:pt x="3463" y="223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79" y="236"/>
                    <a:pt x="3478" y="243"/>
                    <a:pt x="3484" y="243"/>
                  </a:cubicBezTo>
                  <a:cubicBezTo>
                    <a:pt x="3487" y="248"/>
                    <a:pt x="3492" y="250"/>
                    <a:pt x="3494" y="256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06" y="267"/>
                    <a:pt x="3512" y="266"/>
                    <a:pt x="3515" y="270"/>
                  </a:cubicBezTo>
                  <a:cubicBezTo>
                    <a:pt x="3517" y="270"/>
                    <a:pt x="3518" y="272"/>
                    <a:pt x="3519" y="274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28" y="279"/>
                    <a:pt x="3531" y="282"/>
                    <a:pt x="3533" y="286"/>
                  </a:cubicBezTo>
                  <a:cubicBezTo>
                    <a:pt x="3543" y="286"/>
                    <a:pt x="3547" y="294"/>
                    <a:pt x="3556" y="295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69" y="305"/>
                    <a:pt x="3572" y="308"/>
                    <a:pt x="3576" y="309"/>
                  </a:cubicBezTo>
                  <a:cubicBezTo>
                    <a:pt x="3576" y="311"/>
                    <a:pt x="3577" y="310"/>
                    <a:pt x="3579" y="311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583" y="314"/>
                    <a:pt x="3586" y="313"/>
                    <a:pt x="3588" y="315"/>
                  </a:cubicBezTo>
                  <a:cubicBezTo>
                    <a:pt x="3591" y="317"/>
                    <a:pt x="3593" y="321"/>
                    <a:pt x="3597" y="32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12" y="330"/>
                    <a:pt x="3615" y="335"/>
                    <a:pt x="3620" y="334"/>
                  </a:cubicBezTo>
                  <a:cubicBezTo>
                    <a:pt x="3626" y="339"/>
                    <a:pt x="3632" y="345"/>
                    <a:pt x="3642" y="346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54" y="354"/>
                    <a:pt x="3657" y="354"/>
                    <a:pt x="3656" y="358"/>
                  </a:cubicBezTo>
                  <a:cubicBezTo>
                    <a:pt x="3659" y="358"/>
                    <a:pt x="3662" y="357"/>
                    <a:pt x="3663" y="360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15" y="388"/>
                    <a:pt x="3721" y="393"/>
                    <a:pt x="3731" y="394"/>
                  </a:cubicBezTo>
                  <a:cubicBezTo>
                    <a:pt x="3735" y="402"/>
                    <a:pt x="3746" y="402"/>
                    <a:pt x="3750" y="410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776" y="431"/>
                    <a:pt x="3782" y="436"/>
                    <a:pt x="3789" y="440"/>
                  </a:cubicBezTo>
                  <a:cubicBezTo>
                    <a:pt x="3794" y="447"/>
                    <a:pt x="3800" y="452"/>
                    <a:pt x="3807" y="457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21" y="466"/>
                    <a:pt x="3821" y="473"/>
                    <a:pt x="3824" y="475"/>
                  </a:cubicBezTo>
                  <a:cubicBezTo>
                    <a:pt x="3828" y="477"/>
                    <a:pt x="3830" y="481"/>
                    <a:pt x="3833" y="483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40" y="485"/>
                    <a:pt x="3840" y="485"/>
                    <a:pt x="3840" y="485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814" y="457"/>
                    <a:pt x="3813" y="452"/>
                    <a:pt x="3807" y="450"/>
                  </a:cubicBezTo>
                  <a:cubicBezTo>
                    <a:pt x="3804" y="445"/>
                    <a:pt x="3799" y="442"/>
                    <a:pt x="3795" y="438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88" y="430"/>
                    <a:pt x="3786" y="429"/>
                    <a:pt x="3784" y="428"/>
                  </a:cubicBezTo>
                  <a:cubicBezTo>
                    <a:pt x="3781" y="422"/>
                    <a:pt x="3774" y="421"/>
                    <a:pt x="3772" y="415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63" y="410"/>
                    <a:pt x="3760" y="409"/>
                    <a:pt x="3758" y="408"/>
                  </a:cubicBezTo>
                  <a:cubicBezTo>
                    <a:pt x="3755" y="402"/>
                    <a:pt x="3751" y="398"/>
                    <a:pt x="3744" y="398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726" y="387"/>
                    <a:pt x="3724" y="380"/>
                    <a:pt x="3717" y="380"/>
                  </a:cubicBezTo>
                  <a:cubicBezTo>
                    <a:pt x="3710" y="372"/>
                    <a:pt x="3698" y="369"/>
                    <a:pt x="3689" y="362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57" y="341"/>
                    <a:pt x="3645" y="345"/>
                    <a:pt x="3644" y="337"/>
                  </a:cubicBezTo>
                  <a:cubicBezTo>
                    <a:pt x="3636" y="336"/>
                    <a:pt x="3633" y="330"/>
                    <a:pt x="3626" y="327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606" y="317"/>
                    <a:pt x="3604" y="315"/>
                    <a:pt x="3601" y="314"/>
                  </a:cubicBezTo>
                  <a:cubicBezTo>
                    <a:pt x="3601" y="308"/>
                    <a:pt x="3592" y="313"/>
                    <a:pt x="3594" y="306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71" y="299"/>
                    <a:pt x="3573" y="292"/>
                    <a:pt x="3569" y="292"/>
                  </a:cubicBezTo>
                  <a:cubicBezTo>
                    <a:pt x="3563" y="293"/>
                    <a:pt x="3561" y="289"/>
                    <a:pt x="3559" y="286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41" y="274"/>
                    <a:pt x="3535" y="276"/>
                    <a:pt x="3536" y="270"/>
                  </a:cubicBezTo>
                  <a:cubicBezTo>
                    <a:pt x="3531" y="271"/>
                    <a:pt x="3529" y="267"/>
                    <a:pt x="3525" y="267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95" y="239"/>
                    <a:pt x="3491" y="235"/>
                    <a:pt x="3486" y="232"/>
                  </a:cubicBezTo>
                  <a:cubicBezTo>
                    <a:pt x="3487" y="226"/>
                    <a:pt x="3481" y="228"/>
                    <a:pt x="3479" y="226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74" y="213"/>
                    <a:pt x="3465" y="219"/>
                    <a:pt x="3467" y="212"/>
                  </a:cubicBezTo>
                  <a:cubicBezTo>
                    <a:pt x="3462" y="213"/>
                    <a:pt x="3464" y="206"/>
                    <a:pt x="3460" y="206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55" y="191"/>
                    <a:pt x="3458" y="196"/>
                    <a:pt x="3463" y="197"/>
                  </a:cubicBezTo>
                  <a:cubicBezTo>
                    <a:pt x="3466" y="196"/>
                    <a:pt x="3465" y="200"/>
                    <a:pt x="3466" y="201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472" y="202"/>
                    <a:pt x="3473" y="205"/>
                    <a:pt x="3475" y="207"/>
                  </a:cubicBezTo>
                  <a:cubicBezTo>
                    <a:pt x="3484" y="213"/>
                    <a:pt x="3494" y="218"/>
                    <a:pt x="3501" y="227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27" y="238"/>
                    <a:pt x="3532" y="241"/>
                    <a:pt x="3537" y="246"/>
                  </a:cubicBezTo>
                  <a:cubicBezTo>
                    <a:pt x="3541" y="245"/>
                    <a:pt x="3544" y="249"/>
                    <a:pt x="3546" y="250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59" y="261"/>
                    <a:pt x="3568" y="261"/>
                    <a:pt x="3571" y="268"/>
                  </a:cubicBezTo>
                  <a:cubicBezTo>
                    <a:pt x="3581" y="267"/>
                    <a:pt x="3585" y="272"/>
                    <a:pt x="3591" y="275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26" y="291"/>
                    <a:pt x="3638" y="299"/>
                    <a:pt x="3653" y="306"/>
                  </a:cubicBezTo>
                  <a:cubicBezTo>
                    <a:pt x="3662" y="307"/>
                    <a:pt x="3665" y="315"/>
                    <a:pt x="3675" y="315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690" y="321"/>
                    <a:pt x="3692" y="325"/>
                    <a:pt x="3696" y="327"/>
                  </a:cubicBezTo>
                  <a:cubicBezTo>
                    <a:pt x="3704" y="329"/>
                    <a:pt x="3711" y="333"/>
                    <a:pt x="3716" y="338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43" y="355"/>
                    <a:pt x="3751" y="357"/>
                    <a:pt x="3755" y="364"/>
                  </a:cubicBezTo>
                  <a:cubicBezTo>
                    <a:pt x="3760" y="365"/>
                    <a:pt x="3761" y="368"/>
                    <a:pt x="3764" y="37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785" y="389"/>
                    <a:pt x="3799" y="396"/>
                    <a:pt x="3808" y="408"/>
                  </a:cubicBezTo>
                  <a:cubicBezTo>
                    <a:pt x="3812" y="410"/>
                    <a:pt x="3813" y="414"/>
                    <a:pt x="3816" y="417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2" y="428"/>
                    <a:pt x="3833" y="438"/>
                    <a:pt x="3840" y="441"/>
                  </a:cubicBezTo>
                  <a:cubicBezTo>
                    <a:pt x="3840" y="436"/>
                    <a:pt x="3840" y="436"/>
                    <a:pt x="3840" y="436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20" y="412"/>
                    <a:pt x="3815" y="411"/>
                    <a:pt x="3813" y="406"/>
                  </a:cubicBezTo>
                  <a:cubicBezTo>
                    <a:pt x="3810" y="406"/>
                    <a:pt x="3810" y="402"/>
                    <a:pt x="3808" y="402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99" y="394"/>
                    <a:pt x="3799" y="386"/>
                    <a:pt x="3792" y="388"/>
                  </a:cubicBezTo>
                  <a:cubicBezTo>
                    <a:pt x="3788" y="384"/>
                    <a:pt x="3786" y="378"/>
                    <a:pt x="3782" y="375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69" y="363"/>
                    <a:pt x="3762" y="363"/>
                    <a:pt x="3761" y="357"/>
                  </a:cubicBezTo>
                  <a:cubicBezTo>
                    <a:pt x="3758" y="357"/>
                    <a:pt x="3756" y="357"/>
                    <a:pt x="3756" y="353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45" y="347"/>
                    <a:pt x="3741" y="344"/>
                    <a:pt x="3738" y="339"/>
                  </a:cubicBezTo>
                  <a:cubicBezTo>
                    <a:pt x="3724" y="338"/>
                    <a:pt x="3716" y="329"/>
                    <a:pt x="3706" y="324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89" y="310"/>
                    <a:pt x="3678" y="313"/>
                    <a:pt x="3677" y="306"/>
                  </a:cubicBezTo>
                  <a:cubicBezTo>
                    <a:pt x="3670" y="305"/>
                    <a:pt x="3664" y="304"/>
                    <a:pt x="3661" y="299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648" y="296"/>
                    <a:pt x="3650" y="290"/>
                    <a:pt x="3643" y="293"/>
                  </a:cubicBezTo>
                  <a:cubicBezTo>
                    <a:pt x="3635" y="285"/>
                    <a:pt x="3623" y="281"/>
                    <a:pt x="3611" y="278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58" y="243"/>
                    <a:pt x="3547" y="244"/>
                    <a:pt x="3545" y="235"/>
                  </a:cubicBezTo>
                  <a:cubicBezTo>
                    <a:pt x="3532" y="235"/>
                    <a:pt x="3526" y="226"/>
                    <a:pt x="3516" y="224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503" y="213"/>
                    <a:pt x="3499" y="214"/>
                    <a:pt x="3497" y="212"/>
                  </a:cubicBezTo>
                  <a:cubicBezTo>
                    <a:pt x="3496" y="209"/>
                    <a:pt x="3494" y="208"/>
                    <a:pt x="3491" y="208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59" y="183"/>
                    <a:pt x="3450" y="178"/>
                    <a:pt x="3444" y="170"/>
                  </a:cubicBezTo>
                  <a:cubicBezTo>
                    <a:pt x="3440" y="164"/>
                    <a:pt x="3437" y="159"/>
                    <a:pt x="3434" y="153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56" y="171"/>
                    <a:pt x="3459" y="174"/>
                    <a:pt x="3462" y="177"/>
                  </a:cubicBezTo>
                  <a:cubicBezTo>
                    <a:pt x="3466" y="179"/>
                    <a:pt x="3470" y="182"/>
                    <a:pt x="3474" y="185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487" y="195"/>
                    <a:pt x="3491" y="198"/>
                    <a:pt x="3494" y="201"/>
                  </a:cubicBezTo>
                  <a:cubicBezTo>
                    <a:pt x="3501" y="207"/>
                    <a:pt x="3511" y="209"/>
                    <a:pt x="3517" y="215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45" y="233"/>
                    <a:pt x="3556" y="235"/>
                    <a:pt x="3561" y="242"/>
                  </a:cubicBezTo>
                  <a:cubicBezTo>
                    <a:pt x="3570" y="245"/>
                    <a:pt x="3579" y="248"/>
                    <a:pt x="3586" y="254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17" y="263"/>
                    <a:pt x="3618" y="267"/>
                    <a:pt x="3624" y="266"/>
                  </a:cubicBezTo>
                  <a:cubicBezTo>
                    <a:pt x="3628" y="269"/>
                    <a:pt x="3633" y="273"/>
                    <a:pt x="3639" y="274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48" y="281"/>
                    <a:pt x="3655" y="278"/>
                    <a:pt x="3655" y="282"/>
                  </a:cubicBezTo>
                  <a:cubicBezTo>
                    <a:pt x="3669" y="283"/>
                    <a:pt x="3681" y="288"/>
                    <a:pt x="3693" y="292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15" y="301"/>
                    <a:pt x="3720" y="304"/>
                    <a:pt x="3725" y="307"/>
                  </a:cubicBezTo>
                  <a:cubicBezTo>
                    <a:pt x="3737" y="311"/>
                    <a:pt x="3749" y="316"/>
                    <a:pt x="3759" y="322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791" y="340"/>
                    <a:pt x="3793" y="343"/>
                    <a:pt x="3797" y="342"/>
                  </a:cubicBezTo>
                  <a:cubicBezTo>
                    <a:pt x="3796" y="347"/>
                    <a:pt x="3802" y="345"/>
                    <a:pt x="3804" y="348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13" y="356"/>
                    <a:pt x="3816" y="358"/>
                    <a:pt x="3818" y="360"/>
                  </a:cubicBezTo>
                  <a:cubicBezTo>
                    <a:pt x="3824" y="362"/>
                    <a:pt x="3826" y="368"/>
                    <a:pt x="3832" y="370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40" y="369"/>
                    <a:pt x="3840" y="369"/>
                    <a:pt x="3840" y="369"/>
                  </a:cubicBezTo>
                  <a:cubicBezTo>
                    <a:pt x="3839" y="368"/>
                    <a:pt x="3839" y="368"/>
                    <a:pt x="3838" y="367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816" y="343"/>
                    <a:pt x="3802" y="346"/>
                    <a:pt x="3801" y="335"/>
                  </a:cubicBezTo>
                  <a:cubicBezTo>
                    <a:pt x="3797" y="335"/>
                    <a:pt x="3794" y="334"/>
                    <a:pt x="3792" y="331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81" y="325"/>
                    <a:pt x="3778" y="324"/>
                    <a:pt x="3776" y="321"/>
                  </a:cubicBezTo>
                  <a:cubicBezTo>
                    <a:pt x="3776" y="317"/>
                    <a:pt x="3769" y="320"/>
                    <a:pt x="3769" y="31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739" y="300"/>
                    <a:pt x="3728" y="299"/>
                    <a:pt x="3722" y="294"/>
                  </a:cubicBezTo>
                  <a:cubicBezTo>
                    <a:pt x="3710" y="295"/>
                    <a:pt x="3708" y="285"/>
                    <a:pt x="3697" y="285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61" y="274"/>
                    <a:pt x="3655" y="269"/>
                    <a:pt x="3645" y="267"/>
                  </a:cubicBezTo>
                  <a:cubicBezTo>
                    <a:pt x="3637" y="263"/>
                    <a:pt x="3628" y="261"/>
                    <a:pt x="3621" y="256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69" y="229"/>
                    <a:pt x="3560" y="231"/>
                    <a:pt x="3555" y="227"/>
                  </a:cubicBezTo>
                  <a:cubicBezTo>
                    <a:pt x="3549" y="225"/>
                    <a:pt x="3547" y="220"/>
                    <a:pt x="3539" y="220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529" y="212"/>
                    <a:pt x="3527" y="209"/>
                    <a:pt x="3525" y="205"/>
                  </a:cubicBezTo>
                  <a:cubicBezTo>
                    <a:pt x="3515" y="203"/>
                    <a:pt x="3506" y="199"/>
                    <a:pt x="3500" y="192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84" y="183"/>
                    <a:pt x="3481" y="179"/>
                    <a:pt x="3477" y="176"/>
                  </a:cubicBezTo>
                  <a:cubicBezTo>
                    <a:pt x="3470" y="171"/>
                    <a:pt x="3463" y="165"/>
                    <a:pt x="3456" y="158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43" y="145"/>
                    <a:pt x="3437" y="144"/>
                    <a:pt x="3435" y="140"/>
                  </a:cubicBezTo>
                  <a:cubicBezTo>
                    <a:pt x="3434" y="134"/>
                    <a:pt x="3427" y="136"/>
                    <a:pt x="3428" y="127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19" y="121"/>
                    <a:pt x="3418" y="119"/>
                    <a:pt x="3418" y="115"/>
                  </a:cubicBezTo>
                  <a:cubicBezTo>
                    <a:pt x="3426" y="116"/>
                    <a:pt x="3429" y="123"/>
                    <a:pt x="3432" y="129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37" y="134"/>
                    <a:pt x="3441" y="133"/>
                    <a:pt x="3442" y="135"/>
                  </a:cubicBezTo>
                  <a:cubicBezTo>
                    <a:pt x="3443" y="139"/>
                    <a:pt x="3448" y="139"/>
                    <a:pt x="3451" y="14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489" y="166"/>
                    <a:pt x="3492" y="167"/>
                    <a:pt x="3494" y="170"/>
                  </a:cubicBezTo>
                  <a:cubicBezTo>
                    <a:pt x="3497" y="173"/>
                    <a:pt x="3501" y="174"/>
                    <a:pt x="3504" y="176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27" y="190"/>
                    <a:pt x="3536" y="186"/>
                    <a:pt x="3535" y="192"/>
                  </a:cubicBezTo>
                  <a:cubicBezTo>
                    <a:pt x="3542" y="190"/>
                    <a:pt x="3540" y="197"/>
                    <a:pt x="3546" y="195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577" y="206"/>
                    <a:pt x="3581" y="212"/>
                    <a:pt x="3589" y="214"/>
                  </a:cubicBezTo>
                  <a:cubicBezTo>
                    <a:pt x="3596" y="218"/>
                    <a:pt x="3605" y="219"/>
                    <a:pt x="3612" y="223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59" y="245"/>
                    <a:pt x="3664" y="246"/>
                    <a:pt x="3668" y="248"/>
                  </a:cubicBezTo>
                  <a:cubicBezTo>
                    <a:pt x="3674" y="248"/>
                    <a:pt x="3675" y="254"/>
                    <a:pt x="3682" y="253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15" y="274"/>
                    <a:pt x="3724" y="278"/>
                    <a:pt x="3734" y="280"/>
                  </a:cubicBezTo>
                  <a:cubicBezTo>
                    <a:pt x="3737" y="284"/>
                    <a:pt x="3742" y="285"/>
                    <a:pt x="3747" y="286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68" y="300"/>
                    <a:pt x="3777" y="304"/>
                    <a:pt x="3784" y="310"/>
                  </a:cubicBezTo>
                  <a:cubicBezTo>
                    <a:pt x="3787" y="309"/>
                    <a:pt x="3786" y="313"/>
                    <a:pt x="3789" y="31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799" y="318"/>
                    <a:pt x="3799" y="321"/>
                    <a:pt x="3802" y="322"/>
                  </a:cubicBezTo>
                  <a:cubicBezTo>
                    <a:pt x="3806" y="321"/>
                    <a:pt x="3804" y="327"/>
                    <a:pt x="3809" y="325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5" y="345"/>
                    <a:pt x="3836" y="349"/>
                    <a:pt x="3840" y="351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820" y="331"/>
                    <a:pt x="3816" y="319"/>
                    <a:pt x="3804" y="317"/>
                  </a:cubicBezTo>
                  <a:cubicBezTo>
                    <a:pt x="3790" y="302"/>
                    <a:pt x="3771" y="293"/>
                    <a:pt x="3754" y="281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735" y="271"/>
                    <a:pt x="3731" y="268"/>
                    <a:pt x="3724" y="268"/>
                  </a:cubicBezTo>
                  <a:cubicBezTo>
                    <a:pt x="3716" y="261"/>
                    <a:pt x="3705" y="258"/>
                    <a:pt x="3697" y="252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57" y="234"/>
                    <a:pt x="3650" y="226"/>
                    <a:pt x="3636" y="226"/>
                  </a:cubicBezTo>
                  <a:cubicBezTo>
                    <a:pt x="3629" y="219"/>
                    <a:pt x="3619" y="216"/>
                    <a:pt x="3609" y="213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92" y="201"/>
                    <a:pt x="3583" y="204"/>
                    <a:pt x="3580" y="199"/>
                  </a:cubicBezTo>
                  <a:cubicBezTo>
                    <a:pt x="3568" y="197"/>
                    <a:pt x="3561" y="190"/>
                    <a:pt x="3550" y="186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518" y="170"/>
                    <a:pt x="3513" y="168"/>
                    <a:pt x="3507" y="167"/>
                  </a:cubicBezTo>
                  <a:cubicBezTo>
                    <a:pt x="3504" y="163"/>
                    <a:pt x="3500" y="161"/>
                    <a:pt x="3494" y="160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65" y="138"/>
                    <a:pt x="3461" y="134"/>
                    <a:pt x="3457" y="132"/>
                  </a:cubicBezTo>
                  <a:cubicBezTo>
                    <a:pt x="3452" y="133"/>
                    <a:pt x="3452" y="129"/>
                    <a:pt x="3450" y="128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41" y="119"/>
                    <a:pt x="3435" y="117"/>
                    <a:pt x="3433" y="111"/>
                  </a:cubicBezTo>
                  <a:cubicBezTo>
                    <a:pt x="3433" y="108"/>
                    <a:pt x="3430" y="108"/>
                    <a:pt x="3429" y="105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49" y="1804"/>
                    <a:pt x="3149" y="1799"/>
                    <a:pt x="3146" y="1802"/>
                  </a:cubicBezTo>
                  <a:cubicBezTo>
                    <a:pt x="3137" y="1798"/>
                    <a:pt x="3140" y="1792"/>
                    <a:pt x="3137" y="1788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129" y="1791"/>
                    <a:pt x="3125" y="1788"/>
                    <a:pt x="3122" y="1786"/>
                  </a:cubicBezTo>
                  <a:cubicBezTo>
                    <a:pt x="3115" y="1781"/>
                    <a:pt x="3112" y="1774"/>
                    <a:pt x="3102" y="1770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83" y="1748"/>
                    <a:pt x="3072" y="1744"/>
                    <a:pt x="3073" y="1738"/>
                  </a:cubicBezTo>
                  <a:cubicBezTo>
                    <a:pt x="3067" y="1732"/>
                    <a:pt x="3066" y="1726"/>
                    <a:pt x="3063" y="1721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55" y="1697"/>
                    <a:pt x="3059" y="1689"/>
                    <a:pt x="3051" y="1684"/>
                  </a:cubicBezTo>
                  <a:cubicBezTo>
                    <a:pt x="3048" y="1690"/>
                    <a:pt x="3049" y="1695"/>
                    <a:pt x="3051" y="1699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56" y="1719"/>
                    <a:pt x="3053" y="1724"/>
                    <a:pt x="3059" y="1728"/>
                  </a:cubicBezTo>
                  <a:cubicBezTo>
                    <a:pt x="3056" y="1733"/>
                    <a:pt x="3064" y="1736"/>
                    <a:pt x="3063" y="1741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71" y="1759"/>
                    <a:pt x="3082" y="1762"/>
                    <a:pt x="3079" y="1768"/>
                  </a:cubicBezTo>
                  <a:cubicBezTo>
                    <a:pt x="3071" y="1767"/>
                    <a:pt x="3076" y="1764"/>
                    <a:pt x="3070" y="1759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47" y="1744"/>
                    <a:pt x="3044" y="1738"/>
                    <a:pt x="3037" y="1732"/>
                  </a:cubicBezTo>
                  <a:cubicBezTo>
                    <a:pt x="3039" y="1728"/>
                    <a:pt x="3030" y="1726"/>
                    <a:pt x="3034" y="1722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24" y="1709"/>
                    <a:pt x="3020" y="1706"/>
                    <a:pt x="3018" y="1703"/>
                  </a:cubicBezTo>
                  <a:cubicBezTo>
                    <a:pt x="3022" y="1699"/>
                    <a:pt x="3012" y="1697"/>
                    <a:pt x="3014" y="169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96" y="1665"/>
                    <a:pt x="2988" y="1658"/>
                    <a:pt x="2988" y="1649"/>
                  </a:cubicBezTo>
                  <a:cubicBezTo>
                    <a:pt x="2984" y="1641"/>
                    <a:pt x="2982" y="1632"/>
                    <a:pt x="2979" y="1623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4" y="1593"/>
                    <a:pt x="2967" y="1587"/>
                    <a:pt x="2964" y="1583"/>
                  </a:cubicBezTo>
                  <a:cubicBezTo>
                    <a:pt x="2964" y="1579"/>
                    <a:pt x="2959" y="1575"/>
                    <a:pt x="2959" y="1570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9" y="1534"/>
                    <a:pt x="2950" y="1525"/>
                    <a:pt x="2945" y="1516"/>
                  </a:cubicBezTo>
                  <a:cubicBezTo>
                    <a:pt x="2946" y="1507"/>
                    <a:pt x="2942" y="1498"/>
                    <a:pt x="2940" y="1489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6" y="1481"/>
                    <a:pt x="2940" y="1477"/>
                    <a:pt x="2936" y="1476"/>
                  </a:cubicBezTo>
                  <a:cubicBezTo>
                    <a:pt x="2937" y="1471"/>
                    <a:pt x="2933" y="1467"/>
                    <a:pt x="2934" y="1462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31" y="1445"/>
                    <a:pt x="2924" y="1442"/>
                    <a:pt x="2925" y="1437"/>
                  </a:cubicBezTo>
                  <a:cubicBezTo>
                    <a:pt x="2922" y="1434"/>
                    <a:pt x="2921" y="1429"/>
                    <a:pt x="2919" y="1426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1" y="1419"/>
                    <a:pt x="2910" y="1427"/>
                    <a:pt x="2919" y="1430"/>
                  </a:cubicBezTo>
                  <a:cubicBezTo>
                    <a:pt x="2918" y="1433"/>
                    <a:pt x="2919" y="1436"/>
                    <a:pt x="2922" y="1438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23" y="1452"/>
                    <a:pt x="2925" y="1457"/>
                    <a:pt x="2930" y="1461"/>
                  </a:cubicBezTo>
                  <a:cubicBezTo>
                    <a:pt x="2926" y="1468"/>
                    <a:pt x="2930" y="1473"/>
                    <a:pt x="2931" y="1478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37" y="1515"/>
                    <a:pt x="2944" y="1519"/>
                    <a:pt x="2942" y="1525"/>
                  </a:cubicBezTo>
                  <a:cubicBezTo>
                    <a:pt x="2941" y="1531"/>
                    <a:pt x="2946" y="1536"/>
                    <a:pt x="2944" y="1542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0" y="1562"/>
                    <a:pt x="2951" y="1568"/>
                    <a:pt x="2952" y="1573"/>
                  </a:cubicBezTo>
                  <a:cubicBezTo>
                    <a:pt x="2954" y="1575"/>
                    <a:pt x="2954" y="1578"/>
                    <a:pt x="2952" y="1581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58" y="1590"/>
                    <a:pt x="2959" y="1593"/>
                    <a:pt x="2958" y="1596"/>
                  </a:cubicBezTo>
                  <a:cubicBezTo>
                    <a:pt x="2966" y="1597"/>
                    <a:pt x="2956" y="1602"/>
                    <a:pt x="2963" y="1604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2978" y="1646"/>
                    <a:pt x="2981" y="1656"/>
                    <a:pt x="2984" y="1667"/>
                  </a:cubicBezTo>
                  <a:cubicBezTo>
                    <a:pt x="2992" y="1677"/>
                    <a:pt x="2995" y="1687"/>
                    <a:pt x="3007" y="1696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6" y="1716"/>
                    <a:pt x="3019" y="1719"/>
                    <a:pt x="3018" y="1722"/>
                  </a:cubicBezTo>
                  <a:cubicBezTo>
                    <a:pt x="3021" y="1725"/>
                    <a:pt x="3025" y="1728"/>
                    <a:pt x="3025" y="1732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95" y="1698"/>
                    <a:pt x="2988" y="1692"/>
                    <a:pt x="2987" y="1686"/>
                  </a:cubicBezTo>
                  <a:cubicBezTo>
                    <a:pt x="2981" y="1683"/>
                    <a:pt x="2987" y="1678"/>
                    <a:pt x="2981" y="1676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72" y="1663"/>
                    <a:pt x="2973" y="1659"/>
                    <a:pt x="2970" y="1656"/>
                  </a:cubicBezTo>
                  <a:cubicBezTo>
                    <a:pt x="2972" y="1652"/>
                    <a:pt x="2963" y="1650"/>
                    <a:pt x="2967" y="164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53" y="1623"/>
                    <a:pt x="2956" y="1618"/>
                    <a:pt x="2953" y="1615"/>
                  </a:cubicBezTo>
                  <a:cubicBezTo>
                    <a:pt x="2956" y="1611"/>
                    <a:pt x="2947" y="1609"/>
                    <a:pt x="2952" y="1605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40" y="1570"/>
                    <a:pt x="2940" y="1556"/>
                    <a:pt x="2936" y="1542"/>
                  </a:cubicBezTo>
                  <a:cubicBezTo>
                    <a:pt x="2937" y="1538"/>
                    <a:pt x="2936" y="1535"/>
                    <a:pt x="2935" y="1533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6" y="1518"/>
                    <a:pt x="2931" y="1515"/>
                    <a:pt x="2933" y="1511"/>
                  </a:cubicBezTo>
                  <a:cubicBezTo>
                    <a:pt x="2928" y="1508"/>
                    <a:pt x="2937" y="1503"/>
                    <a:pt x="2930" y="1501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24" y="1472"/>
                    <a:pt x="2926" y="1465"/>
                    <a:pt x="2921" y="1458"/>
                  </a:cubicBezTo>
                  <a:cubicBezTo>
                    <a:pt x="2920" y="1444"/>
                    <a:pt x="2914" y="1430"/>
                    <a:pt x="2910" y="1417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902" y="1392"/>
                    <a:pt x="2900" y="1389"/>
                    <a:pt x="2899" y="1386"/>
                  </a:cubicBezTo>
                  <a:cubicBezTo>
                    <a:pt x="2899" y="1382"/>
                    <a:pt x="2900" y="1378"/>
                    <a:pt x="2895" y="1375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00" y="1408"/>
                    <a:pt x="2906" y="1416"/>
                    <a:pt x="2907" y="1425"/>
                  </a:cubicBezTo>
                  <a:cubicBezTo>
                    <a:pt x="2912" y="1428"/>
                    <a:pt x="2907" y="1433"/>
                    <a:pt x="2912" y="1436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17" y="1454"/>
                    <a:pt x="2912" y="1459"/>
                    <a:pt x="2919" y="1462"/>
                  </a:cubicBezTo>
                  <a:cubicBezTo>
                    <a:pt x="2916" y="1467"/>
                    <a:pt x="2921" y="1471"/>
                    <a:pt x="2920" y="1476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484"/>
                    <a:pt x="2923" y="1486"/>
                    <a:pt x="2922" y="1488"/>
                  </a:cubicBezTo>
                  <a:cubicBezTo>
                    <a:pt x="2924" y="1492"/>
                    <a:pt x="2925" y="1497"/>
                    <a:pt x="2927" y="1501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29" y="1518"/>
                    <a:pt x="2926" y="1523"/>
                    <a:pt x="2927" y="1528"/>
                  </a:cubicBezTo>
                  <a:cubicBezTo>
                    <a:pt x="2929" y="1545"/>
                    <a:pt x="2934" y="1562"/>
                    <a:pt x="2935" y="1580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34" y="1591"/>
                    <a:pt x="2942" y="1593"/>
                    <a:pt x="2939" y="1596"/>
                  </a:cubicBezTo>
                  <a:cubicBezTo>
                    <a:pt x="2944" y="1602"/>
                    <a:pt x="2939" y="1609"/>
                    <a:pt x="2946" y="1614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47" y="1628"/>
                    <a:pt x="2951" y="1629"/>
                    <a:pt x="2951" y="1630"/>
                  </a:cubicBezTo>
                  <a:cubicBezTo>
                    <a:pt x="2951" y="1631"/>
                    <a:pt x="2950" y="1634"/>
                    <a:pt x="2950" y="1635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62" y="1649"/>
                    <a:pt x="2960" y="1652"/>
                    <a:pt x="2961" y="1655"/>
                  </a:cubicBezTo>
                  <a:cubicBezTo>
                    <a:pt x="2964" y="1657"/>
                    <a:pt x="2960" y="1661"/>
                    <a:pt x="2965" y="1663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72" y="1684"/>
                    <a:pt x="2984" y="1685"/>
                    <a:pt x="2977" y="1689"/>
                  </a:cubicBezTo>
                  <a:cubicBezTo>
                    <a:pt x="2981" y="1691"/>
                    <a:pt x="2984" y="1694"/>
                    <a:pt x="2982" y="1698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88" y="1710"/>
                    <a:pt x="2983" y="1706"/>
                    <a:pt x="2976" y="1702"/>
                  </a:cubicBezTo>
                  <a:cubicBezTo>
                    <a:pt x="2970" y="1695"/>
                    <a:pt x="2968" y="1687"/>
                    <a:pt x="2959" y="1680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48" y="1649"/>
                    <a:pt x="2940" y="1642"/>
                    <a:pt x="2941" y="1634"/>
                  </a:cubicBezTo>
                  <a:cubicBezTo>
                    <a:pt x="2931" y="1627"/>
                    <a:pt x="2936" y="1618"/>
                    <a:pt x="2927" y="1611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21" y="1587"/>
                    <a:pt x="2919" y="1581"/>
                    <a:pt x="2919" y="1575"/>
                  </a:cubicBezTo>
                  <a:cubicBezTo>
                    <a:pt x="2917" y="1569"/>
                    <a:pt x="2916" y="1563"/>
                    <a:pt x="2913" y="1557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8" y="1545"/>
                    <a:pt x="2914" y="1540"/>
                    <a:pt x="2907" y="1538"/>
                  </a:cubicBezTo>
                  <a:cubicBezTo>
                    <a:pt x="2907" y="1532"/>
                    <a:pt x="2906" y="1526"/>
                    <a:pt x="2904" y="1520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6" y="1498"/>
                    <a:pt x="2900" y="1494"/>
                    <a:pt x="2899" y="1491"/>
                  </a:cubicBezTo>
                  <a:cubicBezTo>
                    <a:pt x="2899" y="1488"/>
                    <a:pt x="2898" y="1485"/>
                    <a:pt x="2898" y="1482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90" y="1450"/>
                    <a:pt x="2888" y="1438"/>
                    <a:pt x="2888" y="1426"/>
                  </a:cubicBezTo>
                  <a:cubicBezTo>
                    <a:pt x="2884" y="1420"/>
                    <a:pt x="2888" y="1413"/>
                    <a:pt x="2881" y="1408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81" y="1395"/>
                    <a:pt x="2877" y="1392"/>
                    <a:pt x="2879" y="1388"/>
                  </a:cubicBezTo>
                  <a:cubicBezTo>
                    <a:pt x="2869" y="1364"/>
                    <a:pt x="2865" y="1338"/>
                    <a:pt x="2849" y="1316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5" y="1285"/>
                    <a:pt x="2848" y="1280"/>
                    <a:pt x="2847" y="1275"/>
                  </a:cubicBezTo>
                  <a:cubicBezTo>
                    <a:pt x="2842" y="1271"/>
                    <a:pt x="2849" y="1265"/>
                    <a:pt x="2842" y="1262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0" y="1292"/>
                    <a:pt x="2850" y="1300"/>
                    <a:pt x="2840" y="1305"/>
                  </a:cubicBezTo>
                  <a:cubicBezTo>
                    <a:pt x="2848" y="1310"/>
                    <a:pt x="2843" y="1318"/>
                    <a:pt x="2845" y="132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46" y="1339"/>
                    <a:pt x="2848" y="1342"/>
                    <a:pt x="2847" y="1346"/>
                  </a:cubicBezTo>
                  <a:cubicBezTo>
                    <a:pt x="2850" y="1359"/>
                    <a:pt x="2849" y="1374"/>
                    <a:pt x="2850" y="1388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2" y="1433"/>
                    <a:pt x="2857" y="1436"/>
                    <a:pt x="2855" y="1440"/>
                  </a:cubicBezTo>
                  <a:cubicBezTo>
                    <a:pt x="2857" y="1441"/>
                    <a:pt x="2854" y="1443"/>
                    <a:pt x="2854" y="1445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59" y="1454"/>
                    <a:pt x="2856" y="1458"/>
                    <a:pt x="2856" y="1462"/>
                  </a:cubicBezTo>
                  <a:cubicBezTo>
                    <a:pt x="2859" y="1465"/>
                    <a:pt x="2858" y="1469"/>
                    <a:pt x="2859" y="1472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67" y="1527"/>
                    <a:pt x="2870" y="1541"/>
                    <a:pt x="2873" y="1554"/>
                  </a:cubicBezTo>
                  <a:cubicBezTo>
                    <a:pt x="2876" y="1557"/>
                    <a:pt x="2870" y="1561"/>
                    <a:pt x="2875" y="156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78" y="1575"/>
                    <a:pt x="2878" y="1577"/>
                    <a:pt x="2881" y="1578"/>
                  </a:cubicBezTo>
                  <a:cubicBezTo>
                    <a:pt x="2883" y="1580"/>
                    <a:pt x="2880" y="1582"/>
                    <a:pt x="2882" y="158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85" y="1602"/>
                    <a:pt x="2891" y="1608"/>
                    <a:pt x="2893" y="1615"/>
                  </a:cubicBezTo>
                  <a:cubicBezTo>
                    <a:pt x="2893" y="1619"/>
                    <a:pt x="2895" y="1622"/>
                    <a:pt x="2897" y="1625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94" y="1627"/>
                    <a:pt x="2891" y="1622"/>
                    <a:pt x="2887" y="1616"/>
                  </a:cubicBezTo>
                  <a:cubicBezTo>
                    <a:pt x="2883" y="1614"/>
                    <a:pt x="2888" y="1610"/>
                    <a:pt x="2882" y="1608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9" y="1594"/>
                    <a:pt x="2874" y="1590"/>
                    <a:pt x="2876" y="1585"/>
                  </a:cubicBezTo>
                  <a:cubicBezTo>
                    <a:pt x="2872" y="1583"/>
                    <a:pt x="2874" y="1580"/>
                    <a:pt x="2873" y="1578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69" y="1561"/>
                    <a:pt x="2865" y="1552"/>
                    <a:pt x="2863" y="1542"/>
                  </a:cubicBezTo>
                  <a:cubicBezTo>
                    <a:pt x="2858" y="1539"/>
                    <a:pt x="2862" y="1533"/>
                    <a:pt x="2858" y="1529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53" y="1510"/>
                    <a:pt x="2852" y="1505"/>
                    <a:pt x="2851" y="1501"/>
                  </a:cubicBezTo>
                  <a:cubicBezTo>
                    <a:pt x="2851" y="1495"/>
                    <a:pt x="2850" y="1490"/>
                    <a:pt x="2848" y="1486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48" y="1466"/>
                    <a:pt x="2836" y="1463"/>
                    <a:pt x="2841" y="1457"/>
                  </a:cubicBezTo>
                  <a:cubicBezTo>
                    <a:pt x="2835" y="1448"/>
                    <a:pt x="2835" y="1438"/>
                    <a:pt x="2830" y="1429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24" y="1411"/>
                    <a:pt x="2822" y="1406"/>
                    <a:pt x="2823" y="1401"/>
                  </a:cubicBezTo>
                  <a:cubicBezTo>
                    <a:pt x="2819" y="1392"/>
                    <a:pt x="2816" y="1382"/>
                    <a:pt x="2813" y="1373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87" y="1314"/>
                    <a:pt x="2789" y="1309"/>
                    <a:pt x="2785" y="1305"/>
                  </a:cubicBezTo>
                  <a:cubicBezTo>
                    <a:pt x="2782" y="1300"/>
                    <a:pt x="2780" y="1295"/>
                    <a:pt x="2779" y="1290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74" y="1275"/>
                    <a:pt x="2767" y="1273"/>
                    <a:pt x="2769" y="1270"/>
                  </a:cubicBezTo>
                  <a:cubicBezTo>
                    <a:pt x="2766" y="1268"/>
                    <a:pt x="2768" y="1265"/>
                    <a:pt x="2766" y="1263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52" y="1246"/>
                    <a:pt x="2756" y="1240"/>
                    <a:pt x="2749" y="1236"/>
                  </a:cubicBezTo>
                  <a:cubicBezTo>
                    <a:pt x="2749" y="1232"/>
                    <a:pt x="2746" y="1228"/>
                    <a:pt x="2742" y="1224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34" y="1205"/>
                    <a:pt x="2725" y="1202"/>
                    <a:pt x="2726" y="1197"/>
                  </a:cubicBezTo>
                  <a:cubicBezTo>
                    <a:pt x="2719" y="1193"/>
                    <a:pt x="2717" y="1188"/>
                    <a:pt x="2714" y="1184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90" y="1158"/>
                    <a:pt x="2688" y="1159"/>
                    <a:pt x="2687" y="1161"/>
                  </a:cubicBezTo>
                  <a:cubicBezTo>
                    <a:pt x="2685" y="1159"/>
                    <a:pt x="2682" y="1158"/>
                    <a:pt x="2680" y="1156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74" y="1154"/>
                    <a:pt x="2677" y="1157"/>
                    <a:pt x="2677" y="1160"/>
                  </a:cubicBezTo>
                  <a:cubicBezTo>
                    <a:pt x="2680" y="1162"/>
                    <a:pt x="2683" y="1164"/>
                    <a:pt x="2686" y="116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02" y="1184"/>
                    <a:pt x="2707" y="1189"/>
                    <a:pt x="2709" y="1194"/>
                  </a:cubicBezTo>
                  <a:cubicBezTo>
                    <a:pt x="2713" y="1200"/>
                    <a:pt x="2714" y="1206"/>
                    <a:pt x="2719" y="1211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31" y="1232"/>
                    <a:pt x="2731" y="1238"/>
                    <a:pt x="2737" y="1244"/>
                  </a:cubicBezTo>
                  <a:cubicBezTo>
                    <a:pt x="2738" y="1249"/>
                    <a:pt x="2739" y="1255"/>
                    <a:pt x="2744" y="1259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51" y="1283"/>
                    <a:pt x="2758" y="1288"/>
                    <a:pt x="2758" y="1294"/>
                  </a:cubicBezTo>
                  <a:cubicBezTo>
                    <a:pt x="2764" y="1299"/>
                    <a:pt x="2761" y="1306"/>
                    <a:pt x="2767" y="1311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74" y="1321"/>
                    <a:pt x="2768" y="1325"/>
                    <a:pt x="2772" y="1328"/>
                  </a:cubicBezTo>
                  <a:cubicBezTo>
                    <a:pt x="2773" y="1334"/>
                    <a:pt x="2780" y="1339"/>
                    <a:pt x="2779" y="1345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89" y="1365"/>
                    <a:pt x="2791" y="1368"/>
                    <a:pt x="2791" y="1371"/>
                  </a:cubicBezTo>
                  <a:cubicBezTo>
                    <a:pt x="2788" y="1375"/>
                    <a:pt x="2796" y="1377"/>
                    <a:pt x="2792" y="1380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793" y="1391"/>
                    <a:pt x="2801" y="1393"/>
                    <a:pt x="2797" y="1397"/>
                  </a:cubicBezTo>
                  <a:cubicBezTo>
                    <a:pt x="2802" y="1402"/>
                    <a:pt x="2801" y="1409"/>
                    <a:pt x="2804" y="1414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04" y="1427"/>
                    <a:pt x="2810" y="1429"/>
                    <a:pt x="2807" y="1432"/>
                  </a:cubicBezTo>
                  <a:cubicBezTo>
                    <a:pt x="2813" y="1434"/>
                    <a:pt x="2809" y="1438"/>
                    <a:pt x="2809" y="1441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18" y="1460"/>
                    <a:pt x="2820" y="1471"/>
                    <a:pt x="2825" y="1481"/>
                  </a:cubicBezTo>
                  <a:cubicBezTo>
                    <a:pt x="2824" y="1483"/>
                    <a:pt x="2825" y="1486"/>
                    <a:pt x="2828" y="1488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28" y="1502"/>
                    <a:pt x="2834" y="1506"/>
                    <a:pt x="2833" y="1512"/>
                  </a:cubicBezTo>
                  <a:cubicBezTo>
                    <a:pt x="2832" y="1515"/>
                    <a:pt x="2836" y="1517"/>
                    <a:pt x="2836" y="1519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34" y="1534"/>
                    <a:pt x="2844" y="1537"/>
                    <a:pt x="2841" y="1544"/>
                  </a:cubicBezTo>
                  <a:cubicBezTo>
                    <a:pt x="2845" y="1554"/>
                    <a:pt x="2844" y="1565"/>
                    <a:pt x="2852" y="1574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57" y="1595"/>
                    <a:pt x="2862" y="1600"/>
                    <a:pt x="2866" y="1605"/>
                  </a:cubicBezTo>
                  <a:cubicBezTo>
                    <a:pt x="2865" y="1616"/>
                    <a:pt x="2876" y="1625"/>
                    <a:pt x="2880" y="1635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897" y="1670"/>
                    <a:pt x="2900" y="1675"/>
                    <a:pt x="2901" y="1681"/>
                  </a:cubicBezTo>
                  <a:cubicBezTo>
                    <a:pt x="2903" y="1683"/>
                    <a:pt x="2904" y="1685"/>
                    <a:pt x="2904" y="1688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96" y="1696"/>
                    <a:pt x="2902" y="1686"/>
                    <a:pt x="2895" y="1682"/>
                  </a:cubicBezTo>
                  <a:cubicBezTo>
                    <a:pt x="2897" y="1675"/>
                    <a:pt x="2888" y="1671"/>
                    <a:pt x="2889" y="166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31" y="1569"/>
                    <a:pt x="2825" y="1562"/>
                    <a:pt x="2823" y="1555"/>
                  </a:cubicBezTo>
                  <a:cubicBezTo>
                    <a:pt x="2817" y="1548"/>
                    <a:pt x="2816" y="1540"/>
                    <a:pt x="2812" y="1532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805" y="1517"/>
                    <a:pt x="2810" y="1511"/>
                    <a:pt x="2804" y="1509"/>
                  </a:cubicBezTo>
                  <a:cubicBezTo>
                    <a:pt x="2803" y="1500"/>
                    <a:pt x="2799" y="1493"/>
                    <a:pt x="2796" y="1485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83" y="1422"/>
                    <a:pt x="2778" y="1406"/>
                    <a:pt x="2772" y="1391"/>
                  </a:cubicBezTo>
                  <a:cubicBezTo>
                    <a:pt x="2771" y="1383"/>
                    <a:pt x="2766" y="1376"/>
                    <a:pt x="2763" y="1369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56" y="1341"/>
                    <a:pt x="2751" y="1338"/>
                    <a:pt x="2750" y="1334"/>
                  </a:cubicBezTo>
                  <a:cubicBezTo>
                    <a:pt x="2749" y="1330"/>
                    <a:pt x="2749" y="1326"/>
                    <a:pt x="2745" y="1322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36" y="1309"/>
                    <a:pt x="2741" y="1298"/>
                    <a:pt x="2734" y="1302"/>
                  </a:cubicBezTo>
                  <a:cubicBezTo>
                    <a:pt x="2737" y="1306"/>
                    <a:pt x="2738" y="1310"/>
                    <a:pt x="2737" y="1314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46" y="1334"/>
                    <a:pt x="2750" y="1342"/>
                    <a:pt x="2752" y="1351"/>
                  </a:cubicBezTo>
                  <a:cubicBezTo>
                    <a:pt x="2756" y="1359"/>
                    <a:pt x="2755" y="1368"/>
                    <a:pt x="2761" y="137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71" y="1391"/>
                    <a:pt x="2764" y="1397"/>
                    <a:pt x="2771" y="1400"/>
                  </a:cubicBezTo>
                  <a:cubicBezTo>
                    <a:pt x="2769" y="1411"/>
                    <a:pt x="2776" y="1419"/>
                    <a:pt x="2775" y="1429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79" y="1448"/>
                    <a:pt x="2782" y="1453"/>
                    <a:pt x="2780" y="1458"/>
                  </a:cubicBezTo>
                  <a:cubicBezTo>
                    <a:pt x="2784" y="1467"/>
                    <a:pt x="2787" y="1477"/>
                    <a:pt x="2787" y="1487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94" y="1506"/>
                    <a:pt x="2799" y="1511"/>
                    <a:pt x="2796" y="1516"/>
                  </a:cubicBezTo>
                  <a:cubicBezTo>
                    <a:pt x="2789" y="1513"/>
                    <a:pt x="2796" y="1507"/>
                    <a:pt x="2789" y="1504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86" y="1494"/>
                    <a:pt x="2785" y="1491"/>
                    <a:pt x="2786" y="1489"/>
                  </a:cubicBezTo>
                  <a:cubicBezTo>
                    <a:pt x="2778" y="1480"/>
                    <a:pt x="2778" y="1470"/>
                    <a:pt x="2772" y="1461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61" y="1429"/>
                    <a:pt x="2762" y="1423"/>
                    <a:pt x="2759" y="1418"/>
                  </a:cubicBezTo>
                  <a:cubicBezTo>
                    <a:pt x="2760" y="1416"/>
                    <a:pt x="2758" y="1413"/>
                    <a:pt x="2759" y="1411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3" y="1399"/>
                    <a:pt x="2755" y="1394"/>
                    <a:pt x="2752" y="1390"/>
                  </a:cubicBezTo>
                  <a:cubicBezTo>
                    <a:pt x="2749" y="1388"/>
                    <a:pt x="2753" y="1384"/>
                    <a:pt x="2749" y="138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44" y="1371"/>
                    <a:pt x="2748" y="1365"/>
                    <a:pt x="2743" y="1360"/>
                  </a:cubicBezTo>
                  <a:cubicBezTo>
                    <a:pt x="2743" y="1355"/>
                    <a:pt x="2742" y="1350"/>
                    <a:pt x="2740" y="134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33" y="1312"/>
                    <a:pt x="2732" y="1307"/>
                    <a:pt x="2729" y="1302"/>
                  </a:cubicBezTo>
                  <a:cubicBezTo>
                    <a:pt x="2731" y="1299"/>
                    <a:pt x="2728" y="1297"/>
                    <a:pt x="2729" y="1294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29" y="1291"/>
                    <a:pt x="2733" y="1300"/>
                    <a:pt x="2736" y="1296"/>
                  </a:cubicBezTo>
                  <a:cubicBezTo>
                    <a:pt x="2731" y="1293"/>
                    <a:pt x="2735" y="1287"/>
                    <a:pt x="2731" y="1284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25" y="1280"/>
                    <a:pt x="2726" y="1278"/>
                    <a:pt x="2723" y="1276"/>
                  </a:cubicBezTo>
                  <a:cubicBezTo>
                    <a:pt x="2722" y="1261"/>
                    <a:pt x="2714" y="1247"/>
                    <a:pt x="2711" y="123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7" y="1202"/>
                    <a:pt x="2698" y="1194"/>
                    <a:pt x="2691" y="1187"/>
                  </a:cubicBezTo>
                  <a:cubicBezTo>
                    <a:pt x="2688" y="1191"/>
                    <a:pt x="2688" y="1194"/>
                    <a:pt x="2692" y="1196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694" y="1210"/>
                    <a:pt x="2702" y="1212"/>
                    <a:pt x="2700" y="1217"/>
                  </a:cubicBezTo>
                  <a:cubicBezTo>
                    <a:pt x="2703" y="1220"/>
                    <a:pt x="2700" y="1224"/>
                    <a:pt x="2706" y="122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17" y="1255"/>
                    <a:pt x="2713" y="1264"/>
                    <a:pt x="2718" y="1271"/>
                  </a:cubicBezTo>
                  <a:cubicBezTo>
                    <a:pt x="2715" y="1279"/>
                    <a:pt x="2725" y="1285"/>
                    <a:pt x="2722" y="1294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4" y="1307"/>
                    <a:pt x="2727" y="1308"/>
                    <a:pt x="2726" y="1310"/>
                  </a:cubicBezTo>
                  <a:cubicBezTo>
                    <a:pt x="2725" y="1313"/>
                    <a:pt x="2727" y="1314"/>
                    <a:pt x="2728" y="1316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2" y="1331"/>
                    <a:pt x="2729" y="1335"/>
                    <a:pt x="2731" y="1339"/>
                  </a:cubicBezTo>
                  <a:cubicBezTo>
                    <a:pt x="2733" y="1347"/>
                    <a:pt x="2734" y="1354"/>
                    <a:pt x="2737" y="1362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3" y="1374"/>
                    <a:pt x="2740" y="1376"/>
                    <a:pt x="2742" y="1378"/>
                  </a:cubicBezTo>
                  <a:cubicBezTo>
                    <a:pt x="2743" y="1380"/>
                    <a:pt x="2743" y="1382"/>
                    <a:pt x="2743" y="1384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1" y="1411"/>
                    <a:pt x="2749" y="1416"/>
                    <a:pt x="2753" y="1420"/>
                  </a:cubicBezTo>
                  <a:cubicBezTo>
                    <a:pt x="2752" y="1423"/>
                    <a:pt x="2754" y="1425"/>
                    <a:pt x="2753" y="1428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58" y="1437"/>
                    <a:pt x="2758" y="1440"/>
                    <a:pt x="2756" y="1443"/>
                  </a:cubicBezTo>
                  <a:cubicBezTo>
                    <a:pt x="2759" y="1445"/>
                    <a:pt x="2760" y="1447"/>
                    <a:pt x="2759" y="1450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72" y="1472"/>
                    <a:pt x="2769" y="1483"/>
                    <a:pt x="2777" y="1490"/>
                  </a:cubicBezTo>
                  <a:cubicBezTo>
                    <a:pt x="2777" y="1500"/>
                    <a:pt x="2785" y="1508"/>
                    <a:pt x="2785" y="1517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795" y="1534"/>
                    <a:pt x="2792" y="1539"/>
                    <a:pt x="2797" y="1543"/>
                  </a:cubicBezTo>
                  <a:cubicBezTo>
                    <a:pt x="2798" y="1553"/>
                    <a:pt x="2802" y="1562"/>
                    <a:pt x="2807" y="1571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24" y="1605"/>
                    <a:pt x="2831" y="1613"/>
                    <a:pt x="2833" y="1622"/>
                  </a:cubicBezTo>
                  <a:cubicBezTo>
                    <a:pt x="2833" y="1627"/>
                    <a:pt x="2844" y="1629"/>
                    <a:pt x="2840" y="1635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1" y="1657"/>
                    <a:pt x="2859" y="1665"/>
                    <a:pt x="2867" y="1674"/>
                  </a:cubicBezTo>
                  <a:cubicBezTo>
                    <a:pt x="2872" y="1666"/>
                    <a:pt x="2862" y="1661"/>
                    <a:pt x="2861" y="1654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57" y="1640"/>
                    <a:pt x="2849" y="1638"/>
                    <a:pt x="2851" y="1634"/>
                  </a:cubicBezTo>
                  <a:cubicBezTo>
                    <a:pt x="2848" y="1632"/>
                    <a:pt x="2846" y="1629"/>
                    <a:pt x="2846" y="1626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35" y="1610"/>
                    <a:pt x="2835" y="1602"/>
                    <a:pt x="2826" y="1597"/>
                  </a:cubicBezTo>
                  <a:cubicBezTo>
                    <a:pt x="2825" y="1583"/>
                    <a:pt x="2812" y="1571"/>
                    <a:pt x="2811" y="1558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802" y="1534"/>
                    <a:pt x="2798" y="1531"/>
                    <a:pt x="2800" y="1527"/>
                  </a:cubicBezTo>
                  <a:cubicBezTo>
                    <a:pt x="2798" y="1525"/>
                    <a:pt x="2798" y="1524"/>
                    <a:pt x="2797" y="1522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796" y="1523"/>
                    <a:pt x="2809" y="1523"/>
                    <a:pt x="2802" y="1528"/>
                  </a:cubicBezTo>
                  <a:cubicBezTo>
                    <a:pt x="2804" y="1531"/>
                    <a:pt x="2804" y="1534"/>
                    <a:pt x="2806" y="1536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13" y="1560"/>
                    <a:pt x="2822" y="1565"/>
                    <a:pt x="2820" y="1571"/>
                  </a:cubicBezTo>
                  <a:cubicBezTo>
                    <a:pt x="2827" y="1573"/>
                    <a:pt x="2822" y="1577"/>
                    <a:pt x="2825" y="1580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27" y="1592"/>
                    <a:pt x="2835" y="1594"/>
                    <a:pt x="2834" y="1597"/>
                  </a:cubicBezTo>
                  <a:cubicBezTo>
                    <a:pt x="2836" y="1600"/>
                    <a:pt x="2837" y="1603"/>
                    <a:pt x="2839" y="1605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47" y="1626"/>
                    <a:pt x="2854" y="1627"/>
                    <a:pt x="2854" y="1631"/>
                  </a:cubicBezTo>
                  <a:cubicBezTo>
                    <a:pt x="2858" y="1633"/>
                    <a:pt x="2855" y="1637"/>
                    <a:pt x="2861" y="1639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0" y="1650"/>
                    <a:pt x="2869" y="1654"/>
                    <a:pt x="2873" y="1657"/>
                  </a:cubicBezTo>
                  <a:cubicBezTo>
                    <a:pt x="2875" y="1657"/>
                    <a:pt x="2873" y="1658"/>
                    <a:pt x="2874" y="1660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84" y="1678"/>
                    <a:pt x="2890" y="1683"/>
                    <a:pt x="2891" y="1689"/>
                  </a:cubicBezTo>
                  <a:cubicBezTo>
                    <a:pt x="2886" y="1680"/>
                    <a:pt x="2880" y="1687"/>
                    <a:pt x="2872" y="168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56" y="1673"/>
                    <a:pt x="2860" y="1669"/>
                    <a:pt x="2853" y="1667"/>
                  </a:cubicBezTo>
                  <a:cubicBezTo>
                    <a:pt x="2848" y="1663"/>
                    <a:pt x="2847" y="1668"/>
                    <a:pt x="2846" y="1662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28" y="1643"/>
                    <a:pt x="2823" y="1639"/>
                    <a:pt x="2818" y="1636"/>
                  </a:cubicBezTo>
                  <a:cubicBezTo>
                    <a:pt x="2820" y="1633"/>
                    <a:pt x="2815" y="1632"/>
                    <a:pt x="2812" y="1629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801" y="1613"/>
                    <a:pt x="2796" y="1604"/>
                    <a:pt x="2792" y="1597"/>
                  </a:cubicBezTo>
                  <a:cubicBezTo>
                    <a:pt x="2790" y="1595"/>
                    <a:pt x="2787" y="1593"/>
                    <a:pt x="2787" y="1589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83" y="1577"/>
                    <a:pt x="2775" y="1576"/>
                    <a:pt x="2777" y="1572"/>
                  </a:cubicBezTo>
                  <a:cubicBezTo>
                    <a:pt x="2769" y="1562"/>
                    <a:pt x="2763" y="1551"/>
                    <a:pt x="2760" y="1539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52" y="1519"/>
                    <a:pt x="2745" y="1517"/>
                    <a:pt x="2748" y="1513"/>
                  </a:cubicBezTo>
                  <a:cubicBezTo>
                    <a:pt x="2749" y="1510"/>
                    <a:pt x="2741" y="1508"/>
                    <a:pt x="2743" y="1505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41" y="1494"/>
                    <a:pt x="2734" y="1493"/>
                    <a:pt x="2736" y="1489"/>
                  </a:cubicBezTo>
                  <a:cubicBezTo>
                    <a:pt x="2738" y="1486"/>
                    <a:pt x="2730" y="1484"/>
                    <a:pt x="2731" y="1481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31" y="1465"/>
                    <a:pt x="2724" y="1461"/>
                    <a:pt x="2724" y="1455"/>
                  </a:cubicBezTo>
                  <a:cubicBezTo>
                    <a:pt x="2721" y="1450"/>
                    <a:pt x="2720" y="1444"/>
                    <a:pt x="2717" y="1438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11" y="1415"/>
                    <a:pt x="2708" y="1410"/>
                    <a:pt x="2709" y="1403"/>
                  </a:cubicBezTo>
                  <a:cubicBezTo>
                    <a:pt x="2705" y="1398"/>
                    <a:pt x="2706" y="1391"/>
                    <a:pt x="2702" y="1386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701" y="1373"/>
                    <a:pt x="2701" y="1370"/>
                    <a:pt x="2699" y="1368"/>
                  </a:cubicBezTo>
                  <a:cubicBezTo>
                    <a:pt x="2699" y="1356"/>
                    <a:pt x="2693" y="1345"/>
                    <a:pt x="2690" y="1333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86" y="1311"/>
                    <a:pt x="2685" y="1304"/>
                    <a:pt x="2685" y="1298"/>
                  </a:cubicBezTo>
                  <a:cubicBezTo>
                    <a:pt x="2683" y="1293"/>
                    <a:pt x="2679" y="1288"/>
                    <a:pt x="2683" y="1281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79" y="1269"/>
                    <a:pt x="2678" y="1266"/>
                    <a:pt x="2676" y="1264"/>
                  </a:cubicBezTo>
                  <a:cubicBezTo>
                    <a:pt x="2677" y="1251"/>
                    <a:pt x="2669" y="1240"/>
                    <a:pt x="2669" y="1227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56" y="1182"/>
                    <a:pt x="2648" y="1171"/>
                    <a:pt x="2649" y="1159"/>
                  </a:cubicBezTo>
                  <a:cubicBezTo>
                    <a:pt x="2643" y="1154"/>
                    <a:pt x="2645" y="1148"/>
                    <a:pt x="2644" y="1143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32"/>
                    <a:pt x="2645" y="1127"/>
                    <a:pt x="2637" y="1125"/>
                  </a:cubicBezTo>
                  <a:cubicBezTo>
                    <a:pt x="2638" y="1122"/>
                    <a:pt x="2637" y="1119"/>
                    <a:pt x="2636" y="1116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31" y="1101"/>
                    <a:pt x="2630" y="1095"/>
                    <a:pt x="2630" y="1089"/>
                  </a:cubicBezTo>
                  <a:cubicBezTo>
                    <a:pt x="2625" y="1082"/>
                    <a:pt x="2622" y="1075"/>
                    <a:pt x="2621" y="106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601" y="1037"/>
                    <a:pt x="2603" y="1026"/>
                    <a:pt x="2591" y="1018"/>
                  </a:cubicBezTo>
                  <a:cubicBezTo>
                    <a:pt x="2591" y="1005"/>
                    <a:pt x="2578" y="994"/>
                    <a:pt x="2577" y="980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5" y="958"/>
                    <a:pt x="2563" y="955"/>
                    <a:pt x="2562" y="952"/>
                  </a:cubicBezTo>
                  <a:cubicBezTo>
                    <a:pt x="2558" y="951"/>
                    <a:pt x="2558" y="941"/>
                    <a:pt x="2553" y="946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81" y="1008"/>
                    <a:pt x="2582" y="1014"/>
                    <a:pt x="2585" y="1019"/>
                  </a:cubicBezTo>
                  <a:cubicBezTo>
                    <a:pt x="2581" y="1023"/>
                    <a:pt x="2589" y="1025"/>
                    <a:pt x="2586" y="1029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87" y="1043"/>
                    <a:pt x="2594" y="1044"/>
                    <a:pt x="2592" y="1048"/>
                  </a:cubicBezTo>
                  <a:cubicBezTo>
                    <a:pt x="2597" y="1051"/>
                    <a:pt x="2589" y="1056"/>
                    <a:pt x="2596" y="1058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590" y="1086"/>
                    <a:pt x="2601" y="1090"/>
                    <a:pt x="2599" y="1097"/>
                  </a:cubicBezTo>
                  <a:cubicBezTo>
                    <a:pt x="2600" y="1103"/>
                    <a:pt x="2598" y="1111"/>
                    <a:pt x="2601" y="1117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07" y="1170"/>
                    <a:pt x="2606" y="1183"/>
                    <a:pt x="2606" y="1196"/>
                  </a:cubicBezTo>
                  <a:cubicBezTo>
                    <a:pt x="2608" y="1202"/>
                    <a:pt x="2607" y="1209"/>
                    <a:pt x="2608" y="1216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5" y="1242"/>
                    <a:pt x="2613" y="1249"/>
                    <a:pt x="2613" y="1256"/>
                  </a:cubicBezTo>
                  <a:cubicBezTo>
                    <a:pt x="2618" y="1258"/>
                    <a:pt x="2612" y="1262"/>
                    <a:pt x="2615" y="1265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19" y="1282"/>
                    <a:pt x="2620" y="1289"/>
                    <a:pt x="2618" y="1296"/>
                  </a:cubicBezTo>
                  <a:cubicBezTo>
                    <a:pt x="2620" y="1299"/>
                    <a:pt x="2621" y="1302"/>
                    <a:pt x="2620" y="1305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3" y="1318"/>
                    <a:pt x="2623" y="1321"/>
                    <a:pt x="2625" y="1324"/>
                  </a:cubicBezTo>
                  <a:cubicBezTo>
                    <a:pt x="2626" y="1327"/>
                    <a:pt x="2621" y="1331"/>
                    <a:pt x="2627" y="1333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27" y="1361"/>
                    <a:pt x="2637" y="1365"/>
                    <a:pt x="2632" y="1373"/>
                  </a:cubicBezTo>
                  <a:cubicBezTo>
                    <a:pt x="2638" y="1379"/>
                    <a:pt x="2635" y="1386"/>
                    <a:pt x="2638" y="139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46" y="1438"/>
                    <a:pt x="2653" y="1444"/>
                    <a:pt x="2654" y="1451"/>
                  </a:cubicBezTo>
                  <a:cubicBezTo>
                    <a:pt x="2652" y="1458"/>
                    <a:pt x="2662" y="1463"/>
                    <a:pt x="2659" y="1470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02" y="1548"/>
                    <a:pt x="2706" y="1554"/>
                    <a:pt x="2709" y="1561"/>
                  </a:cubicBezTo>
                  <a:cubicBezTo>
                    <a:pt x="2715" y="1566"/>
                    <a:pt x="2713" y="1573"/>
                    <a:pt x="2721" y="1579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28" y="1590"/>
                    <a:pt x="2727" y="1594"/>
                    <a:pt x="2732" y="1597"/>
                  </a:cubicBezTo>
                  <a:cubicBezTo>
                    <a:pt x="2733" y="1603"/>
                    <a:pt x="2744" y="1608"/>
                    <a:pt x="2743" y="1615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7" y="1604"/>
                    <a:pt x="2726" y="1606"/>
                    <a:pt x="2726" y="1606"/>
                  </a:cubicBezTo>
                  <a:cubicBezTo>
                    <a:pt x="2725" y="1605"/>
                    <a:pt x="2725" y="1603"/>
                    <a:pt x="2725" y="1603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719" y="1594"/>
                    <a:pt x="2709" y="1589"/>
                    <a:pt x="2704" y="1584"/>
                  </a:cubicBezTo>
                  <a:cubicBezTo>
                    <a:pt x="2704" y="1576"/>
                    <a:pt x="2694" y="1571"/>
                    <a:pt x="2694" y="1564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80" y="1541"/>
                    <a:pt x="2676" y="1538"/>
                    <a:pt x="2671" y="1535"/>
                  </a:cubicBezTo>
                  <a:cubicBezTo>
                    <a:pt x="2673" y="1531"/>
                    <a:pt x="2668" y="1528"/>
                    <a:pt x="2667" y="152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48" y="1499"/>
                    <a:pt x="2652" y="1491"/>
                    <a:pt x="2644" y="1486"/>
                  </a:cubicBezTo>
                  <a:cubicBezTo>
                    <a:pt x="2645" y="1478"/>
                    <a:pt x="2638" y="1472"/>
                    <a:pt x="2636" y="146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30" y="1452"/>
                    <a:pt x="2631" y="1448"/>
                    <a:pt x="2626" y="1445"/>
                  </a:cubicBezTo>
                  <a:cubicBezTo>
                    <a:pt x="2627" y="1435"/>
                    <a:pt x="2621" y="1426"/>
                    <a:pt x="2619" y="1417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8" y="1379"/>
                    <a:pt x="2609" y="1369"/>
                    <a:pt x="2607" y="1359"/>
                  </a:cubicBezTo>
                  <a:cubicBezTo>
                    <a:pt x="2603" y="1355"/>
                    <a:pt x="2609" y="1349"/>
                    <a:pt x="2604" y="1344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27"/>
                    <a:pt x="2600" y="1324"/>
                    <a:pt x="2604" y="1325"/>
                  </a:cubicBezTo>
                  <a:cubicBezTo>
                    <a:pt x="2605" y="1323"/>
                    <a:pt x="2601" y="1321"/>
                    <a:pt x="2601" y="1318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8" y="1292"/>
                    <a:pt x="2600" y="1282"/>
                    <a:pt x="2598" y="1272"/>
                  </a:cubicBezTo>
                  <a:cubicBezTo>
                    <a:pt x="2598" y="1261"/>
                    <a:pt x="2595" y="1252"/>
                    <a:pt x="2596" y="124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4" y="1201"/>
                    <a:pt x="2594" y="1191"/>
                    <a:pt x="2592" y="1182"/>
                  </a:cubicBezTo>
                  <a:cubicBezTo>
                    <a:pt x="2593" y="1179"/>
                    <a:pt x="2592" y="1176"/>
                    <a:pt x="2595" y="1173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9" y="1164"/>
                    <a:pt x="2594" y="1160"/>
                    <a:pt x="2592" y="1158"/>
                  </a:cubicBezTo>
                  <a:cubicBezTo>
                    <a:pt x="2590" y="1156"/>
                    <a:pt x="2593" y="1153"/>
                    <a:pt x="2592" y="1150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82" y="1086"/>
                    <a:pt x="2587" y="1080"/>
                    <a:pt x="2580" y="1077"/>
                  </a:cubicBezTo>
                  <a:cubicBezTo>
                    <a:pt x="2581" y="1072"/>
                    <a:pt x="2578" y="1067"/>
                    <a:pt x="2580" y="1061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73" y="1021"/>
                    <a:pt x="2568" y="1012"/>
                    <a:pt x="2564" y="1003"/>
                  </a:cubicBezTo>
                  <a:cubicBezTo>
                    <a:pt x="2565" y="992"/>
                    <a:pt x="2555" y="984"/>
                    <a:pt x="2555" y="974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38" y="944"/>
                    <a:pt x="2534" y="940"/>
                    <a:pt x="2533" y="935"/>
                  </a:cubicBezTo>
                  <a:cubicBezTo>
                    <a:pt x="2532" y="930"/>
                    <a:pt x="2528" y="926"/>
                    <a:pt x="2527" y="921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505" y="891"/>
                    <a:pt x="2508" y="885"/>
                    <a:pt x="2501" y="882"/>
                  </a:cubicBezTo>
                  <a:cubicBezTo>
                    <a:pt x="2502" y="879"/>
                    <a:pt x="2496" y="878"/>
                    <a:pt x="2497" y="875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495" y="880"/>
                    <a:pt x="2502" y="887"/>
                    <a:pt x="2505" y="896"/>
                  </a:cubicBezTo>
                  <a:cubicBezTo>
                    <a:pt x="2509" y="899"/>
                    <a:pt x="2511" y="904"/>
                    <a:pt x="2512" y="908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25" y="929"/>
                    <a:pt x="2528" y="937"/>
                    <a:pt x="2532" y="945"/>
                  </a:cubicBezTo>
                  <a:cubicBezTo>
                    <a:pt x="2529" y="950"/>
                    <a:pt x="2537" y="953"/>
                    <a:pt x="2536" y="958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1" y="966"/>
                    <a:pt x="2539" y="969"/>
                    <a:pt x="2540" y="972"/>
                  </a:cubicBezTo>
                  <a:cubicBezTo>
                    <a:pt x="2538" y="977"/>
                    <a:pt x="2546" y="979"/>
                    <a:pt x="2543" y="98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44" y="992"/>
                    <a:pt x="2547" y="994"/>
                    <a:pt x="2547" y="997"/>
                  </a:cubicBezTo>
                  <a:cubicBezTo>
                    <a:pt x="2548" y="1002"/>
                    <a:pt x="2553" y="1005"/>
                    <a:pt x="2551" y="1010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58" y="1042"/>
                    <a:pt x="2560" y="1061"/>
                    <a:pt x="2564" y="1079"/>
                  </a:cubicBezTo>
                  <a:cubicBezTo>
                    <a:pt x="2560" y="1086"/>
                    <a:pt x="2565" y="1092"/>
                    <a:pt x="2563" y="1099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5" y="1111"/>
                    <a:pt x="2565" y="1113"/>
                    <a:pt x="2562" y="1112"/>
                  </a:cubicBezTo>
                  <a:cubicBezTo>
                    <a:pt x="2561" y="1114"/>
                    <a:pt x="2564" y="1116"/>
                    <a:pt x="2564" y="1118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59" y="1147"/>
                    <a:pt x="2568" y="1152"/>
                    <a:pt x="2564" y="1160"/>
                  </a:cubicBezTo>
                  <a:cubicBezTo>
                    <a:pt x="2569" y="1163"/>
                    <a:pt x="2563" y="1167"/>
                    <a:pt x="2566" y="1169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64" y="1188"/>
                    <a:pt x="2569" y="1195"/>
                    <a:pt x="2568" y="1202"/>
                  </a:cubicBezTo>
                  <a:cubicBezTo>
                    <a:pt x="2566" y="1210"/>
                    <a:pt x="2573" y="1216"/>
                    <a:pt x="2569" y="1224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1" y="1236"/>
                    <a:pt x="2573" y="1237"/>
                    <a:pt x="2572" y="1239"/>
                  </a:cubicBezTo>
                  <a:cubicBezTo>
                    <a:pt x="2571" y="1241"/>
                    <a:pt x="2574" y="1243"/>
                    <a:pt x="2573" y="124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7" y="1261"/>
                    <a:pt x="2568" y="1267"/>
                    <a:pt x="2575" y="1270"/>
                  </a:cubicBezTo>
                  <a:cubicBezTo>
                    <a:pt x="2570" y="1280"/>
                    <a:pt x="2579" y="1287"/>
                    <a:pt x="2573" y="1297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80" y="1325"/>
                    <a:pt x="2576" y="1330"/>
                    <a:pt x="2577" y="1334"/>
                  </a:cubicBezTo>
                  <a:cubicBezTo>
                    <a:pt x="2580" y="1338"/>
                    <a:pt x="2578" y="1343"/>
                    <a:pt x="2581" y="1347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79" y="1364"/>
                    <a:pt x="2585" y="1367"/>
                    <a:pt x="2583" y="1372"/>
                  </a:cubicBezTo>
                  <a:cubicBezTo>
                    <a:pt x="2586" y="1380"/>
                    <a:pt x="2589" y="1389"/>
                    <a:pt x="2590" y="1397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1" y="1426"/>
                    <a:pt x="2592" y="1432"/>
                    <a:pt x="2599" y="1435"/>
                  </a:cubicBezTo>
                  <a:cubicBezTo>
                    <a:pt x="2597" y="1440"/>
                    <a:pt x="2602" y="1444"/>
                    <a:pt x="2600" y="1449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12" y="1467"/>
                    <a:pt x="2607" y="1471"/>
                    <a:pt x="2613" y="1473"/>
                  </a:cubicBezTo>
                  <a:cubicBezTo>
                    <a:pt x="2610" y="1475"/>
                    <a:pt x="2617" y="1482"/>
                    <a:pt x="2611" y="1480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99" y="1453"/>
                    <a:pt x="2599" y="1448"/>
                    <a:pt x="2595" y="1445"/>
                  </a:cubicBezTo>
                  <a:cubicBezTo>
                    <a:pt x="2596" y="1440"/>
                    <a:pt x="2593" y="1436"/>
                    <a:pt x="2587" y="1432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76" y="1399"/>
                    <a:pt x="2571" y="1391"/>
                    <a:pt x="2568" y="1383"/>
                  </a:cubicBezTo>
                  <a:cubicBezTo>
                    <a:pt x="2569" y="1379"/>
                    <a:pt x="2565" y="1376"/>
                    <a:pt x="2571" y="1374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70" y="1359"/>
                    <a:pt x="2564" y="1356"/>
                    <a:pt x="2568" y="1351"/>
                  </a:cubicBezTo>
                  <a:cubicBezTo>
                    <a:pt x="2563" y="1348"/>
                    <a:pt x="2564" y="1343"/>
                    <a:pt x="2564" y="1338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9" y="1320"/>
                    <a:pt x="2562" y="1315"/>
                    <a:pt x="2561" y="1310"/>
                  </a:cubicBezTo>
                  <a:cubicBezTo>
                    <a:pt x="2556" y="1303"/>
                    <a:pt x="2560" y="1293"/>
                    <a:pt x="2555" y="1285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54" y="1253"/>
                    <a:pt x="2548" y="1250"/>
                    <a:pt x="2553" y="1244"/>
                  </a:cubicBezTo>
                  <a:cubicBezTo>
                    <a:pt x="2548" y="1241"/>
                    <a:pt x="2549" y="1236"/>
                    <a:pt x="2549" y="1231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41" y="1200"/>
                    <a:pt x="2545" y="1195"/>
                    <a:pt x="2541" y="1192"/>
                  </a:cubicBezTo>
                  <a:cubicBezTo>
                    <a:pt x="2542" y="1187"/>
                    <a:pt x="2539" y="1183"/>
                    <a:pt x="2542" y="1177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43" y="1158"/>
                    <a:pt x="2535" y="1155"/>
                    <a:pt x="2540" y="1149"/>
                  </a:cubicBezTo>
                  <a:cubicBezTo>
                    <a:pt x="2537" y="1141"/>
                    <a:pt x="2538" y="1132"/>
                    <a:pt x="2536" y="112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37" y="1105"/>
                    <a:pt x="2532" y="1101"/>
                    <a:pt x="2534" y="1096"/>
                  </a:cubicBezTo>
                  <a:cubicBezTo>
                    <a:pt x="2532" y="1078"/>
                    <a:pt x="2527" y="1060"/>
                    <a:pt x="2528" y="1042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512" y="975"/>
                    <a:pt x="2503" y="967"/>
                    <a:pt x="2503" y="957"/>
                  </a:cubicBezTo>
                  <a:cubicBezTo>
                    <a:pt x="2501" y="952"/>
                    <a:pt x="2499" y="947"/>
                    <a:pt x="2497" y="943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87" y="919"/>
                    <a:pt x="2483" y="910"/>
                    <a:pt x="2478" y="901"/>
                  </a:cubicBezTo>
                  <a:cubicBezTo>
                    <a:pt x="2471" y="892"/>
                    <a:pt x="2469" y="882"/>
                    <a:pt x="2459" y="873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34" y="843"/>
                    <a:pt x="2437" y="837"/>
                    <a:pt x="2428" y="834"/>
                  </a:cubicBezTo>
                  <a:cubicBezTo>
                    <a:pt x="2429" y="831"/>
                    <a:pt x="2425" y="829"/>
                    <a:pt x="2422" y="82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25" y="833"/>
                    <a:pt x="2433" y="843"/>
                    <a:pt x="2441" y="853"/>
                  </a:cubicBezTo>
                  <a:cubicBezTo>
                    <a:pt x="2443" y="865"/>
                    <a:pt x="2460" y="873"/>
                    <a:pt x="2460" y="88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73" y="905"/>
                    <a:pt x="2474" y="910"/>
                    <a:pt x="2479" y="915"/>
                  </a:cubicBezTo>
                  <a:cubicBezTo>
                    <a:pt x="2482" y="917"/>
                    <a:pt x="2477" y="920"/>
                    <a:pt x="2482" y="922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490" y="936"/>
                    <a:pt x="2486" y="942"/>
                    <a:pt x="2494" y="946"/>
                  </a:cubicBezTo>
                  <a:cubicBezTo>
                    <a:pt x="2491" y="953"/>
                    <a:pt x="2495" y="959"/>
                    <a:pt x="2498" y="964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08" y="990"/>
                    <a:pt x="2506" y="997"/>
                    <a:pt x="2512" y="1003"/>
                  </a:cubicBezTo>
                  <a:cubicBezTo>
                    <a:pt x="2509" y="1010"/>
                    <a:pt x="2515" y="1016"/>
                    <a:pt x="2514" y="1023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0" y="1068"/>
                    <a:pt x="2524" y="1074"/>
                    <a:pt x="2523" y="1081"/>
                  </a:cubicBezTo>
                  <a:cubicBezTo>
                    <a:pt x="2520" y="1084"/>
                    <a:pt x="2527" y="1086"/>
                    <a:pt x="2525" y="1090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27" y="1113"/>
                    <a:pt x="2529" y="1126"/>
                    <a:pt x="2529" y="1139"/>
                  </a:cubicBezTo>
                  <a:cubicBezTo>
                    <a:pt x="2533" y="1152"/>
                    <a:pt x="2527" y="1167"/>
                    <a:pt x="2533" y="1179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35" y="1206"/>
                    <a:pt x="2538" y="1212"/>
                    <a:pt x="2535" y="1220"/>
                  </a:cubicBezTo>
                  <a:cubicBezTo>
                    <a:pt x="2541" y="1225"/>
                    <a:pt x="2540" y="1232"/>
                    <a:pt x="2541" y="1239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4" y="1249"/>
                    <a:pt x="2544" y="1251"/>
                    <a:pt x="2545" y="1252"/>
                  </a:cubicBezTo>
                  <a:cubicBezTo>
                    <a:pt x="2543" y="1254"/>
                    <a:pt x="2546" y="1257"/>
                    <a:pt x="2542" y="1256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28" y="1186"/>
                    <a:pt x="2527" y="1167"/>
                    <a:pt x="2521" y="1150"/>
                  </a:cubicBezTo>
                  <a:cubicBezTo>
                    <a:pt x="2517" y="1133"/>
                    <a:pt x="2510" y="1116"/>
                    <a:pt x="2509" y="1098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501" y="1082"/>
                    <a:pt x="2503" y="1077"/>
                    <a:pt x="2502" y="1072"/>
                  </a:cubicBezTo>
                  <a:cubicBezTo>
                    <a:pt x="2497" y="1064"/>
                    <a:pt x="2496" y="1054"/>
                    <a:pt x="2494" y="1046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82" y="1012"/>
                    <a:pt x="2477" y="1003"/>
                    <a:pt x="2476" y="994"/>
                  </a:cubicBezTo>
                  <a:cubicBezTo>
                    <a:pt x="2473" y="991"/>
                    <a:pt x="2472" y="986"/>
                    <a:pt x="2470" y="983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61" y="961"/>
                    <a:pt x="2453" y="953"/>
                    <a:pt x="2449" y="945"/>
                  </a:cubicBezTo>
                  <a:cubicBezTo>
                    <a:pt x="2439" y="937"/>
                    <a:pt x="2439" y="929"/>
                    <a:pt x="2433" y="921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403" y="880"/>
                    <a:pt x="2390" y="865"/>
                    <a:pt x="2373" y="850"/>
                  </a:cubicBezTo>
                  <a:cubicBezTo>
                    <a:pt x="2367" y="846"/>
                    <a:pt x="2361" y="842"/>
                    <a:pt x="2355" y="838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72" y="852"/>
                    <a:pt x="2372" y="858"/>
                    <a:pt x="2380" y="862"/>
                  </a:cubicBezTo>
                  <a:cubicBezTo>
                    <a:pt x="2384" y="868"/>
                    <a:pt x="2388" y="873"/>
                    <a:pt x="2393" y="879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396" y="891"/>
                    <a:pt x="2410" y="891"/>
                    <a:pt x="2406" y="895"/>
                  </a:cubicBezTo>
                  <a:cubicBezTo>
                    <a:pt x="2409" y="901"/>
                    <a:pt x="2413" y="906"/>
                    <a:pt x="2418" y="911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23" y="923"/>
                    <a:pt x="2430" y="925"/>
                    <a:pt x="2428" y="928"/>
                  </a:cubicBezTo>
                  <a:cubicBezTo>
                    <a:pt x="2444" y="951"/>
                    <a:pt x="2457" y="974"/>
                    <a:pt x="2469" y="997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2" y="1035"/>
                    <a:pt x="2478" y="1039"/>
                    <a:pt x="2484" y="1041"/>
                  </a:cubicBezTo>
                  <a:cubicBezTo>
                    <a:pt x="2484" y="1044"/>
                    <a:pt x="2485" y="1047"/>
                    <a:pt x="2485" y="1050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496" y="1081"/>
                    <a:pt x="2499" y="1093"/>
                    <a:pt x="2501" y="1105"/>
                  </a:cubicBezTo>
                  <a:cubicBezTo>
                    <a:pt x="2505" y="1108"/>
                    <a:pt x="2499" y="1112"/>
                    <a:pt x="2503" y="1114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09" y="1130"/>
                    <a:pt x="2506" y="1137"/>
                    <a:pt x="2513" y="1142"/>
                  </a:cubicBezTo>
                  <a:cubicBezTo>
                    <a:pt x="2508" y="1150"/>
                    <a:pt x="2516" y="1154"/>
                    <a:pt x="2514" y="1161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3" y="1186"/>
                    <a:pt x="2521" y="1194"/>
                    <a:pt x="2525" y="1200"/>
                  </a:cubicBezTo>
                  <a:cubicBezTo>
                    <a:pt x="2523" y="1207"/>
                    <a:pt x="2527" y="1213"/>
                    <a:pt x="2524" y="122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3" y="1234"/>
                    <a:pt x="2528" y="1239"/>
                    <a:pt x="2533" y="1242"/>
                  </a:cubicBezTo>
                  <a:cubicBezTo>
                    <a:pt x="2530" y="1247"/>
                    <a:pt x="2536" y="1250"/>
                    <a:pt x="2533" y="1255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38" y="1275"/>
                    <a:pt x="2540" y="1283"/>
                    <a:pt x="2540" y="1291"/>
                  </a:cubicBezTo>
                  <a:cubicBezTo>
                    <a:pt x="2542" y="1295"/>
                    <a:pt x="2539" y="1300"/>
                    <a:pt x="2543" y="1303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50" y="1318"/>
                    <a:pt x="2542" y="1323"/>
                    <a:pt x="2549" y="1325"/>
                  </a:cubicBezTo>
                  <a:cubicBezTo>
                    <a:pt x="2548" y="1330"/>
                    <a:pt x="2549" y="1334"/>
                    <a:pt x="2551" y="1338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56" y="1370"/>
                    <a:pt x="2559" y="1378"/>
                    <a:pt x="2561" y="1386"/>
                  </a:cubicBezTo>
                  <a:cubicBezTo>
                    <a:pt x="2563" y="1390"/>
                    <a:pt x="2564" y="1394"/>
                    <a:pt x="2563" y="1398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66" y="1405"/>
                    <a:pt x="2568" y="1408"/>
                    <a:pt x="2565" y="1407"/>
                  </a:cubicBezTo>
                  <a:cubicBezTo>
                    <a:pt x="2562" y="1396"/>
                    <a:pt x="2556" y="1386"/>
                    <a:pt x="2546" y="1376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45" y="1358"/>
                    <a:pt x="2536" y="1353"/>
                    <a:pt x="2540" y="1346"/>
                  </a:cubicBezTo>
                  <a:cubicBezTo>
                    <a:pt x="2536" y="1342"/>
                    <a:pt x="2534" y="1337"/>
                    <a:pt x="2534" y="1332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26" y="1312"/>
                    <a:pt x="2525" y="1307"/>
                    <a:pt x="2525" y="1302"/>
                  </a:cubicBezTo>
                  <a:cubicBezTo>
                    <a:pt x="2518" y="1298"/>
                    <a:pt x="2525" y="1290"/>
                    <a:pt x="2517" y="1286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14" y="1266"/>
                    <a:pt x="2510" y="1262"/>
                    <a:pt x="2511" y="1256"/>
                  </a:cubicBezTo>
                  <a:cubicBezTo>
                    <a:pt x="2509" y="1245"/>
                    <a:pt x="2505" y="1235"/>
                    <a:pt x="2503" y="1225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500" y="1215"/>
                    <a:pt x="2499" y="1212"/>
                    <a:pt x="2500" y="1209"/>
                  </a:cubicBezTo>
                  <a:cubicBezTo>
                    <a:pt x="2498" y="1205"/>
                    <a:pt x="2497" y="1200"/>
                    <a:pt x="2497" y="1194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91" y="1152"/>
                    <a:pt x="2482" y="1143"/>
                    <a:pt x="2483" y="1133"/>
                  </a:cubicBezTo>
                  <a:cubicBezTo>
                    <a:pt x="2479" y="1131"/>
                    <a:pt x="2481" y="1128"/>
                    <a:pt x="2480" y="1125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78" y="1112"/>
                    <a:pt x="2474" y="1107"/>
                    <a:pt x="2475" y="1101"/>
                  </a:cubicBezTo>
                  <a:cubicBezTo>
                    <a:pt x="2472" y="1091"/>
                    <a:pt x="2472" y="1081"/>
                    <a:pt x="2469" y="1071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59" y="1030"/>
                    <a:pt x="2454" y="1020"/>
                    <a:pt x="2452" y="1010"/>
                  </a:cubicBezTo>
                  <a:cubicBezTo>
                    <a:pt x="2447" y="1000"/>
                    <a:pt x="2445" y="989"/>
                    <a:pt x="2438" y="98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22" y="940"/>
                    <a:pt x="2421" y="930"/>
                    <a:pt x="2415" y="920"/>
                  </a:cubicBezTo>
                  <a:cubicBezTo>
                    <a:pt x="2415" y="915"/>
                    <a:pt x="2407" y="911"/>
                    <a:pt x="2409" y="905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99" y="885"/>
                    <a:pt x="2388" y="882"/>
                    <a:pt x="2389" y="876"/>
                  </a:cubicBezTo>
                  <a:cubicBezTo>
                    <a:pt x="2381" y="872"/>
                    <a:pt x="2381" y="866"/>
                    <a:pt x="2375" y="862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366" y="861"/>
                    <a:pt x="2368" y="852"/>
                    <a:pt x="2363" y="856"/>
                  </a:cubicBezTo>
                  <a:cubicBezTo>
                    <a:pt x="2381" y="876"/>
                    <a:pt x="2399" y="896"/>
                    <a:pt x="2406" y="919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2" y="956"/>
                    <a:pt x="2425" y="961"/>
                    <a:pt x="2426" y="966"/>
                  </a:cubicBezTo>
                  <a:cubicBezTo>
                    <a:pt x="2430" y="969"/>
                    <a:pt x="2425" y="973"/>
                    <a:pt x="2431" y="975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33" y="990"/>
                    <a:pt x="2440" y="994"/>
                    <a:pt x="2438" y="1000"/>
                  </a:cubicBezTo>
                  <a:cubicBezTo>
                    <a:pt x="2443" y="1005"/>
                    <a:pt x="2442" y="1011"/>
                    <a:pt x="2446" y="1016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44" y="1027"/>
                    <a:pt x="2450" y="1029"/>
                    <a:pt x="2450" y="1032"/>
                  </a:cubicBezTo>
                  <a:cubicBezTo>
                    <a:pt x="2451" y="1038"/>
                    <a:pt x="2453" y="1044"/>
                    <a:pt x="2454" y="1050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3" y="1069"/>
                    <a:pt x="2457" y="1073"/>
                    <a:pt x="2461" y="1076"/>
                  </a:cubicBezTo>
                  <a:cubicBezTo>
                    <a:pt x="2463" y="1079"/>
                    <a:pt x="2463" y="1082"/>
                    <a:pt x="2463" y="1085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65" y="1108"/>
                    <a:pt x="2472" y="1113"/>
                    <a:pt x="2468" y="1120"/>
                  </a:cubicBezTo>
                  <a:cubicBezTo>
                    <a:pt x="2476" y="1130"/>
                    <a:pt x="2473" y="1142"/>
                    <a:pt x="2481" y="1152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0" y="1163"/>
                    <a:pt x="2481" y="1166"/>
                    <a:pt x="2483" y="1169"/>
                  </a:cubicBezTo>
                  <a:cubicBezTo>
                    <a:pt x="2484" y="1174"/>
                    <a:pt x="2483" y="1180"/>
                    <a:pt x="2487" y="1185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3" y="1225"/>
                    <a:pt x="2497" y="1229"/>
                    <a:pt x="2496" y="1235"/>
                  </a:cubicBezTo>
                  <a:cubicBezTo>
                    <a:pt x="2499" y="1237"/>
                    <a:pt x="2500" y="1240"/>
                    <a:pt x="2499" y="1243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07" y="1256"/>
                    <a:pt x="2501" y="1263"/>
                    <a:pt x="2506" y="1268"/>
                  </a:cubicBezTo>
                  <a:cubicBezTo>
                    <a:pt x="2508" y="1270"/>
                    <a:pt x="2505" y="1273"/>
                    <a:pt x="2506" y="1276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10" y="1290"/>
                    <a:pt x="2514" y="1295"/>
                    <a:pt x="2515" y="1301"/>
                  </a:cubicBezTo>
                  <a:cubicBezTo>
                    <a:pt x="2517" y="1306"/>
                    <a:pt x="2513" y="1313"/>
                    <a:pt x="2520" y="1317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3" y="1352"/>
                    <a:pt x="2528" y="1355"/>
                    <a:pt x="2533" y="1357"/>
                  </a:cubicBezTo>
                  <a:cubicBezTo>
                    <a:pt x="2536" y="1359"/>
                    <a:pt x="2530" y="1364"/>
                    <a:pt x="2535" y="1366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46" y="1385"/>
                    <a:pt x="2544" y="1390"/>
                    <a:pt x="2551" y="1393"/>
                  </a:cubicBezTo>
                  <a:cubicBezTo>
                    <a:pt x="2549" y="1399"/>
                    <a:pt x="2555" y="1404"/>
                    <a:pt x="2558" y="1410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74" y="1439"/>
                    <a:pt x="2574" y="1452"/>
                    <a:pt x="2586" y="1463"/>
                  </a:cubicBezTo>
                  <a:cubicBezTo>
                    <a:pt x="2585" y="1466"/>
                    <a:pt x="2587" y="1469"/>
                    <a:pt x="2590" y="1471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597" y="1482"/>
                    <a:pt x="2598" y="1485"/>
                    <a:pt x="2600" y="1488"/>
                  </a:cubicBezTo>
                  <a:cubicBezTo>
                    <a:pt x="2600" y="1491"/>
                    <a:pt x="2607" y="1493"/>
                    <a:pt x="2605" y="1497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12" y="1508"/>
                    <a:pt x="2613" y="1511"/>
                    <a:pt x="2615" y="1513"/>
                  </a:cubicBezTo>
                  <a:cubicBezTo>
                    <a:pt x="2622" y="1519"/>
                    <a:pt x="2619" y="1526"/>
                    <a:pt x="2629" y="1531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3" y="1544"/>
                    <a:pt x="2635" y="1546"/>
                    <a:pt x="2634" y="1547"/>
                  </a:cubicBezTo>
                  <a:cubicBezTo>
                    <a:pt x="2632" y="1547"/>
                    <a:pt x="2630" y="1545"/>
                    <a:pt x="2629" y="1547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618" y="1539"/>
                    <a:pt x="2583" y="1530"/>
                    <a:pt x="2576" y="1509"/>
                  </a:cubicBezTo>
                  <a:cubicBezTo>
                    <a:pt x="2568" y="1515"/>
                    <a:pt x="2560" y="1498"/>
                    <a:pt x="2554" y="1499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529" y="1475"/>
                    <a:pt x="2530" y="1462"/>
                    <a:pt x="2516" y="1453"/>
                  </a:cubicBezTo>
                  <a:cubicBezTo>
                    <a:pt x="2516" y="1447"/>
                    <a:pt x="2505" y="1443"/>
                    <a:pt x="2503" y="1437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84" y="1415"/>
                    <a:pt x="2484" y="1409"/>
                    <a:pt x="2478" y="1404"/>
                  </a:cubicBezTo>
                  <a:cubicBezTo>
                    <a:pt x="2476" y="1398"/>
                    <a:pt x="2468" y="1393"/>
                    <a:pt x="2468" y="1387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52" y="1346"/>
                    <a:pt x="2443" y="1342"/>
                    <a:pt x="2445" y="1335"/>
                  </a:cubicBezTo>
                  <a:cubicBezTo>
                    <a:pt x="2442" y="1329"/>
                    <a:pt x="2438" y="1324"/>
                    <a:pt x="2439" y="1318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30" y="1294"/>
                    <a:pt x="2425" y="1289"/>
                    <a:pt x="2422" y="1283"/>
                  </a:cubicBezTo>
                  <a:cubicBezTo>
                    <a:pt x="2421" y="1277"/>
                    <a:pt x="2414" y="1272"/>
                    <a:pt x="2416" y="1266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7" y="1255"/>
                    <a:pt x="2411" y="1251"/>
                    <a:pt x="2409" y="1248"/>
                  </a:cubicBezTo>
                  <a:cubicBezTo>
                    <a:pt x="2411" y="1245"/>
                    <a:pt x="2403" y="1243"/>
                    <a:pt x="2404" y="1240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401" y="1224"/>
                    <a:pt x="2396" y="1219"/>
                    <a:pt x="2396" y="1213"/>
                  </a:cubicBezTo>
                  <a:cubicBezTo>
                    <a:pt x="2390" y="1208"/>
                    <a:pt x="2391" y="1201"/>
                    <a:pt x="2386" y="1196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78" y="1185"/>
                    <a:pt x="2383" y="1181"/>
                    <a:pt x="2379" y="1179"/>
                  </a:cubicBezTo>
                  <a:cubicBezTo>
                    <a:pt x="2375" y="1167"/>
                    <a:pt x="2368" y="1156"/>
                    <a:pt x="2363" y="1144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37" y="1099"/>
                    <a:pt x="2334" y="1087"/>
                    <a:pt x="2324" y="1076"/>
                  </a:cubicBezTo>
                  <a:cubicBezTo>
                    <a:pt x="2326" y="1073"/>
                    <a:pt x="2319" y="1071"/>
                    <a:pt x="2319" y="1068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315" y="1053"/>
                    <a:pt x="2306" y="1049"/>
                    <a:pt x="2308" y="1042"/>
                  </a:cubicBezTo>
                  <a:cubicBezTo>
                    <a:pt x="2296" y="1032"/>
                    <a:pt x="2297" y="1019"/>
                    <a:pt x="2282" y="1009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66" y="991"/>
                    <a:pt x="2270" y="987"/>
                    <a:pt x="2265" y="985"/>
                  </a:cubicBezTo>
                  <a:cubicBezTo>
                    <a:pt x="2265" y="981"/>
                    <a:pt x="2258" y="980"/>
                    <a:pt x="2260" y="976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28" y="941"/>
                    <a:pt x="2224" y="937"/>
                    <a:pt x="2220" y="934"/>
                  </a:cubicBezTo>
                  <a:cubicBezTo>
                    <a:pt x="2218" y="930"/>
                    <a:pt x="2215" y="926"/>
                    <a:pt x="2211" y="923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73" y="887"/>
                    <a:pt x="2155" y="873"/>
                    <a:pt x="2142" y="858"/>
                  </a:cubicBezTo>
                  <a:cubicBezTo>
                    <a:pt x="2137" y="862"/>
                    <a:pt x="2135" y="853"/>
                    <a:pt x="2131" y="85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17" y="856"/>
                    <a:pt x="2123" y="858"/>
                    <a:pt x="2122" y="861"/>
                  </a:cubicBezTo>
                  <a:cubicBezTo>
                    <a:pt x="2126" y="864"/>
                    <a:pt x="2129" y="865"/>
                    <a:pt x="2132" y="865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35" y="874"/>
                    <a:pt x="2142" y="868"/>
                    <a:pt x="2145" y="873"/>
                  </a:cubicBezTo>
                  <a:cubicBezTo>
                    <a:pt x="2151" y="880"/>
                    <a:pt x="2157" y="884"/>
                    <a:pt x="2169" y="892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00" y="923"/>
                    <a:pt x="2201" y="928"/>
                    <a:pt x="2208" y="931"/>
                  </a:cubicBezTo>
                  <a:cubicBezTo>
                    <a:pt x="2208" y="937"/>
                    <a:pt x="2219" y="940"/>
                    <a:pt x="2218" y="945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54" y="980"/>
                    <a:pt x="2255" y="990"/>
                    <a:pt x="2266" y="999"/>
                  </a:cubicBezTo>
                  <a:cubicBezTo>
                    <a:pt x="2266" y="1004"/>
                    <a:pt x="2276" y="1007"/>
                    <a:pt x="2275" y="1012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85" y="1029"/>
                    <a:pt x="2291" y="1030"/>
                    <a:pt x="2290" y="1033"/>
                  </a:cubicBezTo>
                  <a:cubicBezTo>
                    <a:pt x="2292" y="1035"/>
                    <a:pt x="2292" y="1038"/>
                    <a:pt x="2296" y="1040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06" y="1059"/>
                    <a:pt x="2306" y="1064"/>
                    <a:pt x="2311" y="1068"/>
                  </a:cubicBezTo>
                  <a:cubicBezTo>
                    <a:pt x="2314" y="1073"/>
                    <a:pt x="2313" y="1078"/>
                    <a:pt x="2320" y="1082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33" y="1100"/>
                    <a:pt x="2329" y="1106"/>
                    <a:pt x="2336" y="1110"/>
                  </a:cubicBezTo>
                  <a:cubicBezTo>
                    <a:pt x="2334" y="1116"/>
                    <a:pt x="2340" y="1120"/>
                    <a:pt x="2342" y="1125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49" y="1144"/>
                    <a:pt x="2360" y="1147"/>
                    <a:pt x="2357" y="1153"/>
                  </a:cubicBezTo>
                  <a:cubicBezTo>
                    <a:pt x="2355" y="1156"/>
                    <a:pt x="2360" y="1158"/>
                    <a:pt x="2363" y="1160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68" y="1177"/>
                    <a:pt x="2373" y="1184"/>
                    <a:pt x="2376" y="1192"/>
                  </a:cubicBezTo>
                  <a:cubicBezTo>
                    <a:pt x="2378" y="1196"/>
                    <a:pt x="2378" y="1200"/>
                    <a:pt x="2381" y="1203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1" y="1224"/>
                    <a:pt x="2391" y="1233"/>
                    <a:pt x="2398" y="1241"/>
                  </a:cubicBezTo>
                  <a:cubicBezTo>
                    <a:pt x="2397" y="1245"/>
                    <a:pt x="2400" y="1249"/>
                    <a:pt x="2403" y="1252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04" y="1271"/>
                    <a:pt x="2410" y="1274"/>
                    <a:pt x="2410" y="1278"/>
                  </a:cubicBezTo>
                  <a:cubicBezTo>
                    <a:pt x="2411" y="1282"/>
                    <a:pt x="2416" y="1285"/>
                    <a:pt x="2416" y="1289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24" y="1305"/>
                    <a:pt x="2423" y="1310"/>
                    <a:pt x="2428" y="1313"/>
                  </a:cubicBezTo>
                  <a:cubicBezTo>
                    <a:pt x="2430" y="1322"/>
                    <a:pt x="2434" y="1330"/>
                    <a:pt x="2438" y="1338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45" y="1351"/>
                    <a:pt x="2445" y="1354"/>
                    <a:pt x="2445" y="1356"/>
                  </a:cubicBezTo>
                  <a:cubicBezTo>
                    <a:pt x="2446" y="1358"/>
                    <a:pt x="2447" y="1362"/>
                    <a:pt x="2444" y="1361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409" y="1301"/>
                    <a:pt x="2413" y="1295"/>
                    <a:pt x="2406" y="1291"/>
                  </a:cubicBezTo>
                  <a:cubicBezTo>
                    <a:pt x="2406" y="1286"/>
                    <a:pt x="2401" y="1282"/>
                    <a:pt x="2400" y="1277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89" y="1258"/>
                    <a:pt x="2384" y="1254"/>
                    <a:pt x="2382" y="1249"/>
                  </a:cubicBezTo>
                  <a:cubicBezTo>
                    <a:pt x="2384" y="1246"/>
                    <a:pt x="2378" y="1244"/>
                    <a:pt x="2379" y="1242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73" y="1230"/>
                    <a:pt x="2368" y="1225"/>
                    <a:pt x="2367" y="1220"/>
                  </a:cubicBezTo>
                  <a:cubicBezTo>
                    <a:pt x="2364" y="1211"/>
                    <a:pt x="2356" y="1202"/>
                    <a:pt x="2352" y="1192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29" y="1160"/>
                    <a:pt x="2331" y="1154"/>
                    <a:pt x="2328" y="1150"/>
                  </a:cubicBezTo>
                  <a:cubicBezTo>
                    <a:pt x="2323" y="1145"/>
                    <a:pt x="2321" y="1141"/>
                    <a:pt x="2322" y="1135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308" y="1118"/>
                    <a:pt x="2305" y="1116"/>
                    <a:pt x="2305" y="1113"/>
                  </a:cubicBezTo>
                  <a:cubicBezTo>
                    <a:pt x="2305" y="1110"/>
                    <a:pt x="2298" y="1108"/>
                    <a:pt x="2300" y="1105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71" y="1063"/>
                    <a:pt x="2268" y="1052"/>
                    <a:pt x="2258" y="1043"/>
                  </a:cubicBezTo>
                  <a:cubicBezTo>
                    <a:pt x="2252" y="1032"/>
                    <a:pt x="2247" y="1021"/>
                    <a:pt x="2237" y="1011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204" y="971"/>
                    <a:pt x="2199" y="960"/>
                    <a:pt x="2185" y="950"/>
                  </a:cubicBezTo>
                  <a:cubicBezTo>
                    <a:pt x="2187" y="947"/>
                    <a:pt x="2182" y="946"/>
                    <a:pt x="2179" y="944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66" y="931"/>
                    <a:pt x="2163" y="926"/>
                    <a:pt x="2155" y="922"/>
                  </a:cubicBezTo>
                  <a:cubicBezTo>
                    <a:pt x="2149" y="915"/>
                    <a:pt x="2132" y="906"/>
                    <a:pt x="2123" y="895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31" y="906"/>
                    <a:pt x="2135" y="909"/>
                    <a:pt x="2138" y="911"/>
                  </a:cubicBezTo>
                  <a:cubicBezTo>
                    <a:pt x="2136" y="920"/>
                    <a:pt x="2150" y="916"/>
                    <a:pt x="2150" y="92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191" y="962"/>
                    <a:pt x="2192" y="968"/>
                    <a:pt x="2199" y="973"/>
                  </a:cubicBezTo>
                  <a:cubicBezTo>
                    <a:pt x="2199" y="976"/>
                    <a:pt x="2206" y="977"/>
                    <a:pt x="2204" y="981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24" y="1000"/>
                    <a:pt x="2226" y="1012"/>
                    <a:pt x="2239" y="1023"/>
                  </a:cubicBezTo>
                  <a:cubicBezTo>
                    <a:pt x="2238" y="1025"/>
                    <a:pt x="2241" y="1027"/>
                    <a:pt x="2241" y="102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48" y="1038"/>
                    <a:pt x="2251" y="1042"/>
                    <a:pt x="2252" y="1047"/>
                  </a:cubicBezTo>
                  <a:cubicBezTo>
                    <a:pt x="2259" y="1054"/>
                    <a:pt x="2262" y="1063"/>
                    <a:pt x="2268" y="1070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289" y="1102"/>
                    <a:pt x="2295" y="1111"/>
                    <a:pt x="2298" y="1119"/>
                  </a:cubicBezTo>
                  <a:cubicBezTo>
                    <a:pt x="2306" y="1127"/>
                    <a:pt x="2309" y="1135"/>
                    <a:pt x="2314" y="1143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33" y="1176"/>
                    <a:pt x="2339" y="1184"/>
                    <a:pt x="2344" y="1192"/>
                  </a:cubicBezTo>
                  <a:cubicBezTo>
                    <a:pt x="2346" y="1196"/>
                    <a:pt x="2345" y="1201"/>
                    <a:pt x="2351" y="1205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60" y="1226"/>
                    <a:pt x="2365" y="1234"/>
                    <a:pt x="2368" y="1242"/>
                  </a:cubicBezTo>
                  <a:cubicBezTo>
                    <a:pt x="2371" y="1251"/>
                    <a:pt x="2382" y="1257"/>
                    <a:pt x="2381" y="1266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04" y="1298"/>
                    <a:pt x="2402" y="1308"/>
                    <a:pt x="2411" y="1315"/>
                  </a:cubicBezTo>
                  <a:cubicBezTo>
                    <a:pt x="2411" y="1324"/>
                    <a:pt x="2418" y="1332"/>
                    <a:pt x="2424" y="1339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32" y="1354"/>
                    <a:pt x="2433" y="1358"/>
                    <a:pt x="2435" y="1362"/>
                  </a:cubicBezTo>
                  <a:cubicBezTo>
                    <a:pt x="2439" y="1359"/>
                    <a:pt x="2438" y="1369"/>
                    <a:pt x="2443" y="1370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3" y="1387"/>
                    <a:pt x="2455" y="1392"/>
                    <a:pt x="2460" y="1395"/>
                  </a:cubicBezTo>
                  <a:cubicBezTo>
                    <a:pt x="2457" y="1401"/>
                    <a:pt x="2468" y="1403"/>
                    <a:pt x="2465" y="1408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48" y="1389"/>
                    <a:pt x="2444" y="1384"/>
                    <a:pt x="2444" y="1384"/>
                  </a:cubicBezTo>
                  <a:cubicBezTo>
                    <a:pt x="2439" y="1379"/>
                    <a:pt x="2437" y="1377"/>
                    <a:pt x="2431" y="1373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29" y="1359"/>
                    <a:pt x="2421" y="1357"/>
                    <a:pt x="2420" y="1353"/>
                  </a:cubicBezTo>
                  <a:cubicBezTo>
                    <a:pt x="2415" y="1345"/>
                    <a:pt x="2408" y="1338"/>
                    <a:pt x="2406" y="1330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86" y="1305"/>
                    <a:pt x="2387" y="1301"/>
                    <a:pt x="2384" y="1297"/>
                  </a:cubicBezTo>
                  <a:cubicBezTo>
                    <a:pt x="2385" y="1292"/>
                    <a:pt x="2374" y="1290"/>
                    <a:pt x="2377" y="1284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44" y="1236"/>
                    <a:pt x="2345" y="1232"/>
                    <a:pt x="2344" y="1228"/>
                  </a:cubicBezTo>
                  <a:cubicBezTo>
                    <a:pt x="2337" y="1225"/>
                    <a:pt x="2338" y="1221"/>
                    <a:pt x="2335" y="1217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319" y="1190"/>
                    <a:pt x="2311" y="1187"/>
                    <a:pt x="2314" y="1182"/>
                  </a:cubicBezTo>
                  <a:cubicBezTo>
                    <a:pt x="2308" y="1179"/>
                    <a:pt x="2308" y="1175"/>
                    <a:pt x="2308" y="1171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94" y="1144"/>
                    <a:pt x="2285" y="1142"/>
                    <a:pt x="2286" y="1138"/>
                  </a:cubicBezTo>
                  <a:cubicBezTo>
                    <a:pt x="2280" y="1135"/>
                    <a:pt x="2283" y="1130"/>
                    <a:pt x="2278" y="1127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52" y="1088"/>
                    <a:pt x="2248" y="1072"/>
                    <a:pt x="2234" y="1058"/>
                  </a:cubicBezTo>
                  <a:cubicBezTo>
                    <a:pt x="2237" y="1054"/>
                    <a:pt x="2229" y="1051"/>
                    <a:pt x="2228" y="1047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22" y="1031"/>
                    <a:pt x="2215" y="1029"/>
                    <a:pt x="2215" y="1025"/>
                  </a:cubicBezTo>
                  <a:cubicBezTo>
                    <a:pt x="2212" y="1023"/>
                    <a:pt x="2211" y="1021"/>
                    <a:pt x="2210" y="1019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200" y="1007"/>
                    <a:pt x="2198" y="1001"/>
                    <a:pt x="2195" y="996"/>
                  </a:cubicBezTo>
                  <a:cubicBezTo>
                    <a:pt x="2190" y="990"/>
                    <a:pt x="2184" y="984"/>
                    <a:pt x="2183" y="977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76" y="966"/>
                    <a:pt x="2168" y="965"/>
                    <a:pt x="2170" y="961"/>
                  </a:cubicBezTo>
                  <a:cubicBezTo>
                    <a:pt x="2166" y="959"/>
                    <a:pt x="2164" y="956"/>
                    <a:pt x="2163" y="953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52" y="941"/>
                    <a:pt x="2149" y="939"/>
                    <a:pt x="2145" y="936"/>
                  </a:cubicBezTo>
                  <a:cubicBezTo>
                    <a:pt x="2149" y="932"/>
                    <a:pt x="2134" y="931"/>
                    <a:pt x="2138" y="927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129" y="913"/>
                    <a:pt x="2121" y="919"/>
                    <a:pt x="2121" y="913"/>
                  </a:cubicBezTo>
                  <a:cubicBezTo>
                    <a:pt x="2105" y="902"/>
                    <a:pt x="2089" y="891"/>
                    <a:pt x="2072" y="880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50" y="869"/>
                    <a:pt x="2048" y="870"/>
                    <a:pt x="2045" y="867"/>
                  </a:cubicBezTo>
                  <a:cubicBezTo>
                    <a:pt x="2042" y="862"/>
                    <a:pt x="2034" y="864"/>
                    <a:pt x="2038" y="868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52" y="875"/>
                    <a:pt x="2056" y="877"/>
                    <a:pt x="2060" y="880"/>
                  </a:cubicBezTo>
                  <a:cubicBezTo>
                    <a:pt x="2070" y="886"/>
                    <a:pt x="2072" y="885"/>
                    <a:pt x="2080" y="893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091" y="897"/>
                    <a:pt x="2090" y="901"/>
                    <a:pt x="2096" y="904"/>
                  </a:cubicBezTo>
                  <a:cubicBezTo>
                    <a:pt x="2101" y="904"/>
                    <a:pt x="2107" y="913"/>
                    <a:pt x="2116" y="917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178" y="981"/>
                    <a:pt x="2177" y="987"/>
                    <a:pt x="2181" y="992"/>
                  </a:cubicBezTo>
                  <a:cubicBezTo>
                    <a:pt x="2189" y="997"/>
                    <a:pt x="2186" y="1004"/>
                    <a:pt x="2194" y="1008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21" y="1051"/>
                    <a:pt x="2231" y="1060"/>
                    <a:pt x="2233" y="1071"/>
                  </a:cubicBezTo>
                  <a:cubicBezTo>
                    <a:pt x="2242" y="1075"/>
                    <a:pt x="2237" y="1082"/>
                    <a:pt x="2244" y="1086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51" y="1097"/>
                    <a:pt x="2252" y="1100"/>
                    <a:pt x="2254" y="1103"/>
                  </a:cubicBezTo>
                  <a:cubicBezTo>
                    <a:pt x="2260" y="1114"/>
                    <a:pt x="2267" y="1125"/>
                    <a:pt x="2275" y="113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296" y="1173"/>
                    <a:pt x="2301" y="1178"/>
                    <a:pt x="2303" y="1183"/>
                  </a:cubicBezTo>
                  <a:cubicBezTo>
                    <a:pt x="2305" y="1188"/>
                    <a:pt x="2308" y="1194"/>
                    <a:pt x="2311" y="1199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36" y="1242"/>
                    <a:pt x="2349" y="1251"/>
                    <a:pt x="2352" y="1263"/>
                  </a:cubicBezTo>
                  <a:cubicBezTo>
                    <a:pt x="2359" y="1273"/>
                    <a:pt x="2368" y="1284"/>
                    <a:pt x="2373" y="1295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396" y="1330"/>
                    <a:pt x="2396" y="1336"/>
                    <a:pt x="2402" y="1341"/>
                  </a:cubicBezTo>
                  <a:cubicBezTo>
                    <a:pt x="2403" y="1347"/>
                    <a:pt x="2411" y="1352"/>
                    <a:pt x="2412" y="1358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70" y="1427"/>
                    <a:pt x="2479" y="1434"/>
                    <a:pt x="2487" y="1442"/>
                  </a:cubicBezTo>
                  <a:cubicBezTo>
                    <a:pt x="2491" y="1447"/>
                    <a:pt x="2492" y="1444"/>
                    <a:pt x="2495" y="1449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82" y="1444"/>
                    <a:pt x="2462" y="1426"/>
                    <a:pt x="2435" y="1410"/>
                  </a:cubicBezTo>
                  <a:cubicBezTo>
                    <a:pt x="2429" y="1407"/>
                    <a:pt x="2435" y="1401"/>
                    <a:pt x="2426" y="1399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406" y="1382"/>
                    <a:pt x="2402" y="1374"/>
                    <a:pt x="2395" y="1367"/>
                  </a:cubicBezTo>
                  <a:cubicBezTo>
                    <a:pt x="2386" y="1361"/>
                    <a:pt x="2384" y="1353"/>
                    <a:pt x="2375" y="1346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55" y="1319"/>
                    <a:pt x="2357" y="1314"/>
                    <a:pt x="2349" y="1310"/>
                  </a:cubicBezTo>
                  <a:cubicBezTo>
                    <a:pt x="2346" y="1302"/>
                    <a:pt x="2341" y="1293"/>
                    <a:pt x="2334" y="1285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312" y="1252"/>
                    <a:pt x="2307" y="1243"/>
                    <a:pt x="2299" y="1236"/>
                  </a:cubicBezTo>
                  <a:cubicBezTo>
                    <a:pt x="2299" y="1226"/>
                    <a:pt x="2284" y="1219"/>
                    <a:pt x="2283" y="1209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61" y="1175"/>
                    <a:pt x="2252" y="1167"/>
                    <a:pt x="2249" y="1158"/>
                  </a:cubicBezTo>
                  <a:cubicBezTo>
                    <a:pt x="2241" y="1150"/>
                    <a:pt x="2242" y="1140"/>
                    <a:pt x="2232" y="1133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23" y="1115"/>
                    <a:pt x="2221" y="1110"/>
                    <a:pt x="2215" y="1106"/>
                  </a:cubicBezTo>
                  <a:cubicBezTo>
                    <a:pt x="2216" y="1101"/>
                    <a:pt x="2208" y="1098"/>
                    <a:pt x="2211" y="1093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97" y="1072"/>
                    <a:pt x="2192" y="1064"/>
                    <a:pt x="2186" y="1055"/>
                  </a:cubicBezTo>
                  <a:cubicBezTo>
                    <a:pt x="2174" y="1039"/>
                    <a:pt x="2164" y="1021"/>
                    <a:pt x="2152" y="1004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126" y="976"/>
                    <a:pt x="2129" y="971"/>
                    <a:pt x="2121" y="968"/>
                  </a:cubicBezTo>
                  <a:cubicBezTo>
                    <a:pt x="2122" y="962"/>
                    <a:pt x="2111" y="959"/>
                    <a:pt x="2112" y="954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2033" y="883"/>
                    <a:pt x="2028" y="881"/>
                    <a:pt x="1994" y="860"/>
                  </a:cubicBezTo>
                  <a:cubicBezTo>
                    <a:pt x="1983" y="856"/>
                    <a:pt x="1972" y="852"/>
                    <a:pt x="1960" y="845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3" y="850"/>
                    <a:pt x="1959" y="851"/>
                    <a:pt x="1956" y="850"/>
                  </a:cubicBezTo>
                  <a:cubicBezTo>
                    <a:pt x="1952" y="849"/>
                    <a:pt x="1946" y="839"/>
                    <a:pt x="1943" y="846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1996" y="883"/>
                    <a:pt x="2007" y="890"/>
                    <a:pt x="2016" y="898"/>
                  </a:cubicBezTo>
                  <a:cubicBezTo>
                    <a:pt x="2017" y="902"/>
                    <a:pt x="2024" y="905"/>
                    <a:pt x="2029" y="909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49" y="926"/>
                    <a:pt x="2049" y="930"/>
                    <a:pt x="2055" y="934"/>
                  </a:cubicBezTo>
                  <a:cubicBezTo>
                    <a:pt x="2056" y="939"/>
                    <a:pt x="2065" y="942"/>
                    <a:pt x="2064" y="948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076" y="965"/>
                    <a:pt x="2092" y="967"/>
                    <a:pt x="2086" y="973"/>
                  </a:cubicBezTo>
                  <a:cubicBezTo>
                    <a:pt x="2096" y="981"/>
                    <a:pt x="2099" y="990"/>
                    <a:pt x="2107" y="997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26" y="1033"/>
                    <a:pt x="2136" y="1041"/>
                    <a:pt x="2140" y="1051"/>
                  </a:cubicBezTo>
                  <a:cubicBezTo>
                    <a:pt x="2142" y="1055"/>
                    <a:pt x="2141" y="1060"/>
                    <a:pt x="2147" y="1063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141" y="1066"/>
                    <a:pt x="2133" y="1052"/>
                    <a:pt x="2120" y="1040"/>
                  </a:cubicBezTo>
                  <a:cubicBezTo>
                    <a:pt x="2110" y="1028"/>
                    <a:pt x="2096" y="1016"/>
                    <a:pt x="2085" y="1003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8" y="930"/>
                    <a:pt x="1992" y="926"/>
                    <a:pt x="1987" y="923"/>
                  </a:cubicBezTo>
                  <a:cubicBezTo>
                    <a:pt x="1980" y="918"/>
                    <a:pt x="1975" y="913"/>
                    <a:pt x="1969" y="91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070" y="1000"/>
                    <a:pt x="2087" y="1012"/>
                    <a:pt x="2098" y="1026"/>
                  </a:cubicBezTo>
                  <a:cubicBezTo>
                    <a:pt x="2112" y="1039"/>
                    <a:pt x="2121" y="1054"/>
                    <a:pt x="2137" y="106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38" y="1077"/>
                    <a:pt x="2144" y="1079"/>
                    <a:pt x="2143" y="1081"/>
                  </a:cubicBezTo>
                  <a:cubicBezTo>
                    <a:pt x="2150" y="1085"/>
                    <a:pt x="2149" y="1091"/>
                    <a:pt x="2158" y="109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75" y="1114"/>
                    <a:pt x="2169" y="1122"/>
                    <a:pt x="2178" y="1126"/>
                  </a:cubicBezTo>
                  <a:cubicBezTo>
                    <a:pt x="2176" y="1133"/>
                    <a:pt x="2186" y="1137"/>
                    <a:pt x="2188" y="1143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05" y="1164"/>
                    <a:pt x="2203" y="1170"/>
                    <a:pt x="2209" y="1175"/>
                  </a:cubicBezTo>
                  <a:cubicBezTo>
                    <a:pt x="2214" y="1180"/>
                    <a:pt x="2217" y="1186"/>
                    <a:pt x="2218" y="1192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53" y="1235"/>
                    <a:pt x="2252" y="1247"/>
                    <a:pt x="2264" y="1257"/>
                  </a:cubicBezTo>
                  <a:cubicBezTo>
                    <a:pt x="2266" y="1263"/>
                    <a:pt x="2274" y="1267"/>
                    <a:pt x="2274" y="1274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294" y="1295"/>
                    <a:pt x="2291" y="1302"/>
                    <a:pt x="2299" y="1306"/>
                  </a:cubicBezTo>
                  <a:cubicBezTo>
                    <a:pt x="2301" y="1309"/>
                    <a:pt x="2302" y="1312"/>
                    <a:pt x="2304" y="1315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15" y="1325"/>
                    <a:pt x="2319" y="1331"/>
                    <a:pt x="2327" y="1335"/>
                  </a:cubicBezTo>
                  <a:cubicBezTo>
                    <a:pt x="2331" y="1338"/>
                    <a:pt x="2326" y="1342"/>
                    <a:pt x="2332" y="1344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32" y="1346"/>
                    <a:pt x="2323" y="1340"/>
                    <a:pt x="2315" y="1335"/>
                  </a:cubicBezTo>
                  <a:cubicBezTo>
                    <a:pt x="2316" y="1330"/>
                    <a:pt x="2304" y="1328"/>
                    <a:pt x="2306" y="1324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83" y="1304"/>
                    <a:pt x="2285" y="1302"/>
                    <a:pt x="2272" y="1293"/>
                  </a:cubicBezTo>
                  <a:cubicBezTo>
                    <a:pt x="2272" y="1289"/>
                    <a:pt x="2267" y="1286"/>
                    <a:pt x="2265" y="128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52" y="1265"/>
                    <a:pt x="2246" y="1259"/>
                    <a:pt x="2241" y="1252"/>
                  </a:cubicBezTo>
                  <a:cubicBezTo>
                    <a:pt x="2232" y="1237"/>
                    <a:pt x="2220" y="1224"/>
                    <a:pt x="2209" y="1210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88" y="1182"/>
                    <a:pt x="2188" y="1175"/>
                    <a:pt x="2179" y="1169"/>
                  </a:cubicBezTo>
                  <a:cubicBezTo>
                    <a:pt x="2178" y="1161"/>
                    <a:pt x="2171" y="1154"/>
                    <a:pt x="2164" y="1148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53" y="1133"/>
                    <a:pt x="2151" y="1130"/>
                    <a:pt x="2147" y="1126"/>
                  </a:cubicBezTo>
                  <a:cubicBezTo>
                    <a:pt x="2139" y="1112"/>
                    <a:pt x="2126" y="1099"/>
                    <a:pt x="2114" y="1086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2053" y="1021"/>
                    <a:pt x="2017" y="995"/>
                    <a:pt x="1987" y="970"/>
                  </a:cubicBezTo>
                  <a:cubicBezTo>
                    <a:pt x="1973" y="961"/>
                    <a:pt x="1960" y="952"/>
                    <a:pt x="1947" y="943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27" y="930"/>
                    <a:pt x="1923" y="927"/>
                    <a:pt x="1919" y="925"/>
                  </a:cubicBezTo>
                  <a:cubicBezTo>
                    <a:pt x="1916" y="924"/>
                    <a:pt x="1911" y="917"/>
                    <a:pt x="1909" y="921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19" y="928"/>
                    <a:pt x="1928" y="930"/>
                    <a:pt x="1926" y="935"/>
                  </a:cubicBezTo>
                  <a:cubicBezTo>
                    <a:pt x="1936" y="940"/>
                    <a:pt x="1935" y="940"/>
                    <a:pt x="1945" y="945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1976" y="972"/>
                    <a:pt x="1980" y="972"/>
                    <a:pt x="1984" y="973"/>
                  </a:cubicBezTo>
                  <a:cubicBezTo>
                    <a:pt x="1983" y="979"/>
                    <a:pt x="1995" y="982"/>
                    <a:pt x="1999" y="986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25" y="1008"/>
                    <a:pt x="2027" y="1010"/>
                    <a:pt x="2030" y="1011"/>
                  </a:cubicBezTo>
                  <a:cubicBezTo>
                    <a:pt x="2033" y="1013"/>
                    <a:pt x="2032" y="1017"/>
                    <a:pt x="2035" y="1015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067" y="1044"/>
                    <a:pt x="2084" y="1060"/>
                    <a:pt x="2096" y="1077"/>
                  </a:cubicBezTo>
                  <a:cubicBezTo>
                    <a:pt x="2106" y="1084"/>
                    <a:pt x="2110" y="1093"/>
                    <a:pt x="2117" y="1101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28" y="1122"/>
                    <a:pt x="2127" y="1116"/>
                    <a:pt x="2118" y="1115"/>
                  </a:cubicBezTo>
                  <a:cubicBezTo>
                    <a:pt x="2117" y="1107"/>
                    <a:pt x="2106" y="1100"/>
                    <a:pt x="2100" y="1098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2091" y="1085"/>
                    <a:pt x="2080" y="1082"/>
                    <a:pt x="2082" y="1078"/>
                  </a:cubicBezTo>
                  <a:cubicBezTo>
                    <a:pt x="2060" y="1069"/>
                    <a:pt x="2035" y="1048"/>
                    <a:pt x="2012" y="1034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947" y="1002"/>
                    <a:pt x="1930" y="995"/>
                    <a:pt x="1913" y="989"/>
                  </a:cubicBezTo>
                  <a:cubicBezTo>
                    <a:pt x="1905" y="988"/>
                    <a:pt x="1897" y="984"/>
                    <a:pt x="1889" y="983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71" y="979"/>
                    <a:pt x="1866" y="974"/>
                    <a:pt x="1862" y="976"/>
                  </a:cubicBezTo>
                  <a:cubicBezTo>
                    <a:pt x="1844" y="969"/>
                    <a:pt x="1828" y="968"/>
                    <a:pt x="1810" y="960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49"/>
                    <a:pt x="1777" y="954"/>
                    <a:pt x="1772" y="950"/>
                  </a:cubicBezTo>
                  <a:cubicBezTo>
                    <a:pt x="1769" y="955"/>
                    <a:pt x="1761" y="940"/>
                    <a:pt x="1759" y="949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26" y="974"/>
                    <a:pt x="1830" y="971"/>
                    <a:pt x="1835" y="976"/>
                  </a:cubicBezTo>
                  <a:cubicBezTo>
                    <a:pt x="1840" y="974"/>
                    <a:pt x="1846" y="981"/>
                    <a:pt x="1850" y="978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84" y="987"/>
                    <a:pt x="1885" y="989"/>
                    <a:pt x="1886" y="992"/>
                  </a:cubicBezTo>
                  <a:cubicBezTo>
                    <a:pt x="1888" y="992"/>
                    <a:pt x="1891" y="992"/>
                    <a:pt x="1893" y="992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1919" y="1001"/>
                    <a:pt x="1929" y="1004"/>
                    <a:pt x="1939" y="1006"/>
                  </a:cubicBezTo>
                  <a:cubicBezTo>
                    <a:pt x="1960" y="1015"/>
                    <a:pt x="1982" y="1027"/>
                    <a:pt x="2004" y="1039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056" y="1075"/>
                    <a:pt x="2067" y="1079"/>
                    <a:pt x="2078" y="1088"/>
                  </a:cubicBezTo>
                  <a:cubicBezTo>
                    <a:pt x="2103" y="1106"/>
                    <a:pt x="2118" y="1125"/>
                    <a:pt x="2141" y="1143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133" y="1146"/>
                    <a:pt x="2114" y="1126"/>
                    <a:pt x="2092" y="1106"/>
                  </a:cubicBezTo>
                  <a:cubicBezTo>
                    <a:pt x="2075" y="1094"/>
                    <a:pt x="2061" y="1082"/>
                    <a:pt x="2046" y="1069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90" y="1038"/>
                    <a:pt x="1960" y="1018"/>
                    <a:pt x="1932" y="1012"/>
                  </a:cubicBezTo>
                  <a:cubicBezTo>
                    <a:pt x="1929" y="1010"/>
                    <a:pt x="1925" y="1007"/>
                    <a:pt x="1921" y="1005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906" y="1003"/>
                    <a:pt x="1901" y="999"/>
                    <a:pt x="1896" y="996"/>
                  </a:cubicBezTo>
                  <a:cubicBezTo>
                    <a:pt x="1893" y="997"/>
                    <a:pt x="1889" y="997"/>
                    <a:pt x="1884" y="993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894" y="1003"/>
                    <a:pt x="1916" y="1008"/>
                    <a:pt x="1938" y="1019"/>
                  </a:cubicBezTo>
                  <a:cubicBezTo>
                    <a:pt x="1950" y="1024"/>
                    <a:pt x="1961" y="1028"/>
                    <a:pt x="1973" y="1034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022" y="1064"/>
                    <a:pt x="2039" y="1075"/>
                    <a:pt x="2056" y="1086"/>
                  </a:cubicBezTo>
                  <a:cubicBezTo>
                    <a:pt x="2071" y="1101"/>
                    <a:pt x="2085" y="1112"/>
                    <a:pt x="2106" y="1128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23" y="1150"/>
                    <a:pt x="2133" y="1155"/>
                    <a:pt x="2134" y="1162"/>
                  </a:cubicBezTo>
                  <a:cubicBezTo>
                    <a:pt x="2151" y="1175"/>
                    <a:pt x="2164" y="1188"/>
                    <a:pt x="2175" y="1202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191" y="1216"/>
                    <a:pt x="2194" y="1219"/>
                    <a:pt x="2195" y="1224"/>
                  </a:cubicBezTo>
                  <a:cubicBezTo>
                    <a:pt x="2202" y="1226"/>
                    <a:pt x="2200" y="1231"/>
                    <a:pt x="2206" y="1234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211" y="1241"/>
                    <a:pt x="2205" y="1238"/>
                    <a:pt x="2200" y="1235"/>
                  </a:cubicBezTo>
                  <a:cubicBezTo>
                    <a:pt x="2194" y="1232"/>
                    <a:pt x="2200" y="1227"/>
                    <a:pt x="2192" y="1224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59" y="1201"/>
                    <a:pt x="2157" y="1194"/>
                    <a:pt x="2147" y="1189"/>
                  </a:cubicBezTo>
                  <a:cubicBezTo>
                    <a:pt x="2146" y="1186"/>
                    <a:pt x="2144" y="1183"/>
                    <a:pt x="2139" y="1181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122" y="1170"/>
                    <a:pt x="2114" y="1160"/>
                    <a:pt x="2103" y="1152"/>
                  </a:cubicBezTo>
                  <a:cubicBezTo>
                    <a:pt x="2081" y="1136"/>
                    <a:pt x="2055" y="1123"/>
                    <a:pt x="2031" y="1107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81" y="1082"/>
                    <a:pt x="1974" y="1079"/>
                    <a:pt x="1967" y="1077"/>
                  </a:cubicBezTo>
                  <a:cubicBezTo>
                    <a:pt x="1964" y="1077"/>
                    <a:pt x="1959" y="1069"/>
                    <a:pt x="1957" y="1073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1961" y="1077"/>
                    <a:pt x="1977" y="1087"/>
                    <a:pt x="1993" y="1094"/>
                  </a:cubicBezTo>
                  <a:cubicBezTo>
                    <a:pt x="2001" y="1102"/>
                    <a:pt x="2007" y="1100"/>
                    <a:pt x="2016" y="1107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20" y="1110"/>
                    <a:pt x="2022" y="1110"/>
                    <a:pt x="2024" y="1110"/>
                  </a:cubicBezTo>
                  <a:cubicBezTo>
                    <a:pt x="2022" y="1116"/>
                    <a:pt x="2030" y="1111"/>
                    <a:pt x="2033" y="1116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083" y="1149"/>
                    <a:pt x="2096" y="1158"/>
                    <a:pt x="2109" y="1167"/>
                  </a:cubicBezTo>
                  <a:cubicBezTo>
                    <a:pt x="2114" y="1170"/>
                    <a:pt x="2113" y="1173"/>
                    <a:pt x="2119" y="1176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2086" y="1162"/>
                    <a:pt x="2055" y="1145"/>
                    <a:pt x="2014" y="1121"/>
                  </a:cubicBezTo>
                  <a:cubicBezTo>
                    <a:pt x="1982" y="1115"/>
                    <a:pt x="1958" y="1094"/>
                    <a:pt x="1926" y="1081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20" y="1022"/>
                    <a:pt x="1812" y="1023"/>
                    <a:pt x="1808" y="1013"/>
                  </a:cubicBezTo>
                  <a:cubicBezTo>
                    <a:pt x="1804" y="1018"/>
                    <a:pt x="1808" y="1022"/>
                    <a:pt x="1814" y="1025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35" y="1039"/>
                    <a:pt x="1840" y="1043"/>
                    <a:pt x="1844" y="1042"/>
                  </a:cubicBezTo>
                  <a:cubicBezTo>
                    <a:pt x="1843" y="1047"/>
                    <a:pt x="1854" y="1050"/>
                    <a:pt x="1857" y="1054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1945" y="1099"/>
                    <a:pt x="1979" y="1119"/>
                    <a:pt x="2011" y="1130"/>
                  </a:cubicBezTo>
                  <a:cubicBezTo>
                    <a:pt x="2031" y="1141"/>
                    <a:pt x="2053" y="1155"/>
                    <a:pt x="2073" y="1163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28" y="1198"/>
                    <a:pt x="2148" y="1211"/>
                    <a:pt x="2168" y="1224"/>
                  </a:cubicBezTo>
                  <a:cubicBezTo>
                    <a:pt x="2171" y="1226"/>
                    <a:pt x="2174" y="1228"/>
                    <a:pt x="2177" y="1230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166" y="1226"/>
                    <a:pt x="2152" y="1226"/>
                    <a:pt x="2137" y="1216"/>
                  </a:cubicBezTo>
                  <a:cubicBezTo>
                    <a:pt x="2122" y="1210"/>
                    <a:pt x="2106" y="1202"/>
                    <a:pt x="2092" y="1197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984" y="1146"/>
                    <a:pt x="1975" y="1138"/>
                    <a:pt x="1959" y="1129"/>
                  </a:cubicBezTo>
                  <a:cubicBezTo>
                    <a:pt x="1949" y="1127"/>
                    <a:pt x="1947" y="1122"/>
                    <a:pt x="1939" y="1119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26" y="1039"/>
                    <a:pt x="1816" y="1035"/>
                    <a:pt x="1810" y="1030"/>
                  </a:cubicBezTo>
                  <a:cubicBezTo>
                    <a:pt x="1806" y="1028"/>
                    <a:pt x="1807" y="1026"/>
                    <a:pt x="1804" y="102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88" y="1012"/>
                    <a:pt x="1784" y="1007"/>
                    <a:pt x="1782" y="1001"/>
                  </a:cubicBezTo>
                  <a:cubicBezTo>
                    <a:pt x="1773" y="997"/>
                    <a:pt x="1773" y="991"/>
                    <a:pt x="1763" y="98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60" y="973"/>
                    <a:pt x="1754" y="978"/>
                    <a:pt x="1756" y="973"/>
                  </a:cubicBezTo>
                  <a:cubicBezTo>
                    <a:pt x="1752" y="967"/>
                    <a:pt x="1750" y="971"/>
                    <a:pt x="1750" y="967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754" y="978"/>
                    <a:pt x="1767" y="992"/>
                    <a:pt x="1779" y="1007"/>
                  </a:cubicBezTo>
                  <a:cubicBezTo>
                    <a:pt x="1791" y="1024"/>
                    <a:pt x="1803" y="1032"/>
                    <a:pt x="1820" y="1047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37" y="1125"/>
                    <a:pt x="1947" y="1133"/>
                    <a:pt x="1957" y="1136"/>
                  </a:cubicBezTo>
                  <a:cubicBezTo>
                    <a:pt x="1967" y="1143"/>
                    <a:pt x="1967" y="1145"/>
                    <a:pt x="1977" y="1149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12" y="1168"/>
                    <a:pt x="2029" y="1179"/>
                    <a:pt x="2044" y="1183"/>
                  </a:cubicBezTo>
                  <a:cubicBezTo>
                    <a:pt x="2050" y="1187"/>
                    <a:pt x="2056" y="1191"/>
                    <a:pt x="2062" y="1195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2081" y="1206"/>
                    <a:pt x="2092" y="1202"/>
                    <a:pt x="2091" y="1210"/>
                  </a:cubicBezTo>
                  <a:cubicBezTo>
                    <a:pt x="2069" y="1205"/>
                    <a:pt x="2045" y="1194"/>
                    <a:pt x="2022" y="1187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929" y="1159"/>
                    <a:pt x="1905" y="1149"/>
                    <a:pt x="1881" y="1140"/>
                  </a:cubicBezTo>
                  <a:cubicBezTo>
                    <a:pt x="1860" y="1134"/>
                    <a:pt x="1836" y="1118"/>
                    <a:pt x="1812" y="1110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795" y="1103"/>
                    <a:pt x="1795" y="1091"/>
                    <a:pt x="1789" y="1097"/>
                  </a:cubicBezTo>
                  <a:cubicBezTo>
                    <a:pt x="1816" y="1117"/>
                    <a:pt x="1832" y="1124"/>
                    <a:pt x="1858" y="1138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882" y="1147"/>
                    <a:pt x="1888" y="1151"/>
                    <a:pt x="1894" y="1152"/>
                  </a:cubicBezTo>
                  <a:cubicBezTo>
                    <a:pt x="1907" y="1158"/>
                    <a:pt x="1918" y="1162"/>
                    <a:pt x="1930" y="116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41" y="1169"/>
                    <a:pt x="1943" y="1168"/>
                    <a:pt x="1947" y="1171"/>
                  </a:cubicBezTo>
                  <a:cubicBezTo>
                    <a:pt x="1949" y="1169"/>
                    <a:pt x="1952" y="1172"/>
                    <a:pt x="1955" y="1174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68" y="1176"/>
                    <a:pt x="1971" y="1180"/>
                    <a:pt x="1974" y="1181"/>
                  </a:cubicBezTo>
                  <a:cubicBezTo>
                    <a:pt x="1976" y="1179"/>
                    <a:pt x="1979" y="1183"/>
                    <a:pt x="1982" y="1184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13" y="1197"/>
                    <a:pt x="2024" y="1193"/>
                    <a:pt x="2036" y="1202"/>
                  </a:cubicBezTo>
                  <a:cubicBezTo>
                    <a:pt x="2048" y="1205"/>
                    <a:pt x="2060" y="1209"/>
                    <a:pt x="2072" y="1215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083" y="1216"/>
                    <a:pt x="2085" y="1215"/>
                    <a:pt x="2088" y="1218"/>
                  </a:cubicBezTo>
                  <a:cubicBezTo>
                    <a:pt x="2093" y="1215"/>
                    <a:pt x="2100" y="1224"/>
                    <a:pt x="2105" y="1221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161" y="1245"/>
                    <a:pt x="2185" y="1258"/>
                    <a:pt x="2208" y="1266"/>
                  </a:cubicBezTo>
                  <a:cubicBezTo>
                    <a:pt x="2215" y="1271"/>
                    <a:pt x="2221" y="1275"/>
                    <a:pt x="2228" y="1280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232" y="1283"/>
                    <a:pt x="2223" y="1283"/>
                    <a:pt x="2213" y="1275"/>
                  </a:cubicBezTo>
                  <a:cubicBezTo>
                    <a:pt x="2190" y="1267"/>
                    <a:pt x="2167" y="1259"/>
                    <a:pt x="2143" y="1250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97" y="1236"/>
                    <a:pt x="2085" y="1231"/>
                    <a:pt x="2073" y="1229"/>
                  </a:cubicBezTo>
                  <a:cubicBezTo>
                    <a:pt x="2062" y="1225"/>
                    <a:pt x="2052" y="1226"/>
                    <a:pt x="2041" y="1223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2000" y="1210"/>
                    <a:pt x="1994" y="1209"/>
                    <a:pt x="1989" y="1207"/>
                  </a:cubicBezTo>
                  <a:cubicBezTo>
                    <a:pt x="1982" y="1205"/>
                    <a:pt x="1977" y="1205"/>
                    <a:pt x="1970" y="120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899" y="1175"/>
                    <a:pt x="1864" y="1162"/>
                    <a:pt x="1828" y="1142"/>
                  </a:cubicBezTo>
                  <a:cubicBezTo>
                    <a:pt x="1822" y="1135"/>
                    <a:pt x="1811" y="1128"/>
                    <a:pt x="1798" y="1119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94" y="1113"/>
                    <a:pt x="1789" y="1111"/>
                    <a:pt x="1786" y="1109"/>
                  </a:cubicBezTo>
                  <a:cubicBezTo>
                    <a:pt x="1783" y="1108"/>
                    <a:pt x="1784" y="1103"/>
                    <a:pt x="1781" y="1105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75" y="1102"/>
                    <a:pt x="1774" y="1100"/>
                    <a:pt x="1776" y="1097"/>
                  </a:cubicBezTo>
                  <a:cubicBezTo>
                    <a:pt x="1774" y="1095"/>
                    <a:pt x="1771" y="1094"/>
                    <a:pt x="1769" y="1092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0" y="1095"/>
                    <a:pt x="1769" y="1097"/>
                    <a:pt x="1770" y="1098"/>
                  </a:cubicBezTo>
                  <a:cubicBezTo>
                    <a:pt x="1775" y="1100"/>
                    <a:pt x="1772" y="1104"/>
                    <a:pt x="1778" y="1106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787" y="1117"/>
                    <a:pt x="1789" y="1119"/>
                    <a:pt x="1794" y="1122"/>
                  </a:cubicBezTo>
                  <a:cubicBezTo>
                    <a:pt x="1798" y="1129"/>
                    <a:pt x="1819" y="1139"/>
                    <a:pt x="1828" y="1149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58" y="1169"/>
                    <a:pt x="1871" y="1173"/>
                    <a:pt x="1873" y="1180"/>
                  </a:cubicBezTo>
                  <a:cubicBezTo>
                    <a:pt x="1878" y="1176"/>
                    <a:pt x="1885" y="1189"/>
                    <a:pt x="1890" y="1186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897" y="1191"/>
                    <a:pt x="1897" y="1194"/>
                    <a:pt x="1901" y="1196"/>
                  </a:cubicBezTo>
                  <a:cubicBezTo>
                    <a:pt x="1912" y="1198"/>
                    <a:pt x="1925" y="1210"/>
                    <a:pt x="1936" y="1211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08" y="1238"/>
                    <a:pt x="2014" y="1244"/>
                    <a:pt x="2019" y="1243"/>
                  </a:cubicBezTo>
                  <a:cubicBezTo>
                    <a:pt x="2025" y="1245"/>
                    <a:pt x="2031" y="1247"/>
                    <a:pt x="2036" y="1249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058" y="1252"/>
                    <a:pt x="2064" y="1257"/>
                    <a:pt x="2069" y="1255"/>
                  </a:cubicBezTo>
                  <a:cubicBezTo>
                    <a:pt x="2093" y="1269"/>
                    <a:pt x="2114" y="1266"/>
                    <a:pt x="2139" y="1280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171" y="1283"/>
                    <a:pt x="2177" y="1291"/>
                    <a:pt x="2181" y="1288"/>
                  </a:cubicBezTo>
                  <a:cubicBezTo>
                    <a:pt x="2187" y="1293"/>
                    <a:pt x="2191" y="1290"/>
                    <a:pt x="2197" y="1295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279" y="1328"/>
                    <a:pt x="2294" y="1339"/>
                    <a:pt x="2315" y="1346"/>
                  </a:cubicBezTo>
                  <a:cubicBezTo>
                    <a:pt x="2318" y="1348"/>
                    <a:pt x="2321" y="1350"/>
                    <a:pt x="2321" y="1352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2" y="1359"/>
                    <a:pt x="2335" y="1361"/>
                    <a:pt x="2338" y="1363"/>
                  </a:cubicBezTo>
                  <a:cubicBezTo>
                    <a:pt x="2340" y="1366"/>
                    <a:pt x="2348" y="1367"/>
                    <a:pt x="2345" y="1371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306" y="1350"/>
                    <a:pt x="2299" y="1345"/>
                    <a:pt x="2292" y="1341"/>
                  </a:cubicBezTo>
                  <a:cubicBezTo>
                    <a:pt x="2281" y="1339"/>
                    <a:pt x="2279" y="1334"/>
                    <a:pt x="2267" y="1332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48" y="1323"/>
                    <a:pt x="2242" y="1319"/>
                    <a:pt x="2238" y="1320"/>
                  </a:cubicBezTo>
                  <a:cubicBezTo>
                    <a:pt x="2234" y="1317"/>
                    <a:pt x="2233" y="1311"/>
                    <a:pt x="2227" y="1316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210" y="1310"/>
                    <a:pt x="2208" y="1308"/>
                    <a:pt x="2205" y="1306"/>
                  </a:cubicBezTo>
                  <a:cubicBezTo>
                    <a:pt x="2202" y="1305"/>
                    <a:pt x="2200" y="1307"/>
                    <a:pt x="2197" y="1303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73" y="1300"/>
                    <a:pt x="2163" y="1294"/>
                    <a:pt x="2154" y="1296"/>
                  </a:cubicBezTo>
                  <a:cubicBezTo>
                    <a:pt x="2144" y="1292"/>
                    <a:pt x="2134" y="1288"/>
                    <a:pt x="2125" y="1289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107" y="1288"/>
                    <a:pt x="2101" y="1283"/>
                    <a:pt x="2097" y="1284"/>
                  </a:cubicBezTo>
                  <a:cubicBezTo>
                    <a:pt x="2087" y="1283"/>
                    <a:pt x="2076" y="1276"/>
                    <a:pt x="2067" y="1277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49" y="1274"/>
                    <a:pt x="2044" y="1269"/>
                    <a:pt x="2039" y="1272"/>
                  </a:cubicBezTo>
                  <a:cubicBezTo>
                    <a:pt x="2029" y="1269"/>
                    <a:pt x="2020" y="1268"/>
                    <a:pt x="2010" y="1265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92" y="1262"/>
                    <a:pt x="1986" y="1257"/>
                    <a:pt x="1982" y="1260"/>
                  </a:cubicBezTo>
                  <a:cubicBezTo>
                    <a:pt x="1971" y="1254"/>
                    <a:pt x="1963" y="1259"/>
                    <a:pt x="1952" y="1253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920" y="1248"/>
                    <a:pt x="1913" y="1239"/>
                    <a:pt x="1909" y="1243"/>
                  </a:cubicBezTo>
                  <a:cubicBezTo>
                    <a:pt x="1904" y="1239"/>
                    <a:pt x="1899" y="1237"/>
                    <a:pt x="1894" y="1238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830" y="1211"/>
                    <a:pt x="1817" y="1204"/>
                    <a:pt x="1808" y="1194"/>
                  </a:cubicBezTo>
                  <a:cubicBezTo>
                    <a:pt x="1803" y="1191"/>
                    <a:pt x="1799" y="1188"/>
                    <a:pt x="1794" y="1185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83" y="1183"/>
                    <a:pt x="1781" y="1185"/>
                    <a:pt x="1785" y="1186"/>
                  </a:cubicBezTo>
                  <a:cubicBezTo>
                    <a:pt x="1788" y="1188"/>
                    <a:pt x="1788" y="1192"/>
                    <a:pt x="1790" y="1190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63" y="1180"/>
                    <a:pt x="1747" y="1172"/>
                    <a:pt x="1711" y="1148"/>
                  </a:cubicBezTo>
                  <a:cubicBezTo>
                    <a:pt x="1708" y="1146"/>
                    <a:pt x="1704" y="1136"/>
                    <a:pt x="1698" y="1139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03" y="1211"/>
                    <a:pt x="1808" y="1209"/>
                    <a:pt x="1814" y="1214"/>
                  </a:cubicBezTo>
                  <a:cubicBezTo>
                    <a:pt x="1826" y="1221"/>
                    <a:pt x="1828" y="1222"/>
                    <a:pt x="1839" y="1230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1896" y="1264"/>
                    <a:pt x="1921" y="1276"/>
                    <a:pt x="1947" y="1292"/>
                  </a:cubicBezTo>
                  <a:cubicBezTo>
                    <a:pt x="1967" y="1299"/>
                    <a:pt x="1987" y="1308"/>
                    <a:pt x="2007" y="1313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43" y="1329"/>
                    <a:pt x="2047" y="1328"/>
                    <a:pt x="2053" y="1331"/>
                  </a:cubicBezTo>
                  <a:cubicBezTo>
                    <a:pt x="2055" y="1332"/>
                    <a:pt x="2057" y="1330"/>
                    <a:pt x="2059" y="1332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071" y="1332"/>
                    <a:pt x="2075" y="1335"/>
                    <a:pt x="2079" y="1338"/>
                  </a:cubicBezTo>
                  <a:cubicBezTo>
                    <a:pt x="2083" y="1337"/>
                    <a:pt x="2088" y="1340"/>
                    <a:pt x="2092" y="1338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26" y="1350"/>
                    <a:pt x="2134" y="1350"/>
                    <a:pt x="2142" y="1354"/>
                  </a:cubicBezTo>
                  <a:cubicBezTo>
                    <a:pt x="2149" y="1350"/>
                    <a:pt x="2159" y="1358"/>
                    <a:pt x="2166" y="1357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07" y="1368"/>
                    <a:pt x="2213" y="1373"/>
                    <a:pt x="2218" y="1373"/>
                  </a:cubicBezTo>
                  <a:cubicBezTo>
                    <a:pt x="2225" y="1378"/>
                    <a:pt x="2230" y="1375"/>
                    <a:pt x="2237" y="1377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45" y="1380"/>
                    <a:pt x="2244" y="1383"/>
                    <a:pt x="2247" y="1381"/>
                  </a:cubicBezTo>
                  <a:cubicBezTo>
                    <a:pt x="2252" y="1384"/>
                    <a:pt x="2256" y="1386"/>
                    <a:pt x="2260" y="1385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298" y="1397"/>
                    <a:pt x="2308" y="1402"/>
                    <a:pt x="2318" y="1405"/>
                  </a:cubicBezTo>
                  <a:cubicBezTo>
                    <a:pt x="2323" y="1410"/>
                    <a:pt x="2326" y="1407"/>
                    <a:pt x="2331" y="1408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365" y="1421"/>
                    <a:pt x="2388" y="1431"/>
                    <a:pt x="2401" y="1437"/>
                  </a:cubicBezTo>
                  <a:cubicBezTo>
                    <a:pt x="2411" y="1440"/>
                    <a:pt x="2421" y="1450"/>
                    <a:pt x="2431" y="1451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8" y="1460"/>
                    <a:pt x="2459" y="1465"/>
                    <a:pt x="2458" y="1469"/>
                  </a:cubicBezTo>
                  <a:cubicBezTo>
                    <a:pt x="2453" y="1464"/>
                    <a:pt x="2451" y="1472"/>
                    <a:pt x="2446" y="1467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28" y="1464"/>
                    <a:pt x="2426" y="1457"/>
                    <a:pt x="2417" y="1453"/>
                  </a:cubicBezTo>
                  <a:cubicBezTo>
                    <a:pt x="2415" y="1457"/>
                    <a:pt x="2410" y="1449"/>
                    <a:pt x="2407" y="1448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85" y="1438"/>
                    <a:pt x="2374" y="1431"/>
                    <a:pt x="2363" y="1427"/>
                  </a:cubicBezTo>
                  <a:cubicBezTo>
                    <a:pt x="2359" y="1429"/>
                    <a:pt x="2352" y="1421"/>
                    <a:pt x="2348" y="1422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336" y="1418"/>
                    <a:pt x="2333" y="1414"/>
                    <a:pt x="2331" y="1416"/>
                  </a:cubicBezTo>
                  <a:cubicBezTo>
                    <a:pt x="2320" y="1410"/>
                    <a:pt x="2309" y="1408"/>
                    <a:pt x="2299" y="1405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62" y="1394"/>
                    <a:pt x="2257" y="1394"/>
                    <a:pt x="2252" y="1393"/>
                  </a:cubicBezTo>
                  <a:cubicBezTo>
                    <a:pt x="2249" y="1390"/>
                    <a:pt x="2247" y="1392"/>
                    <a:pt x="2244" y="1390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225" y="1384"/>
                    <a:pt x="2216" y="1390"/>
                    <a:pt x="2205" y="1385"/>
                  </a:cubicBezTo>
                  <a:cubicBezTo>
                    <a:pt x="2201" y="1388"/>
                    <a:pt x="2195" y="1383"/>
                    <a:pt x="2191" y="1383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63" y="1378"/>
                    <a:pt x="2153" y="1377"/>
                    <a:pt x="2141" y="1371"/>
                  </a:cubicBezTo>
                  <a:cubicBezTo>
                    <a:pt x="2134" y="1375"/>
                    <a:pt x="2125" y="1368"/>
                    <a:pt x="2117" y="1371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83" y="1367"/>
                    <a:pt x="2073" y="1359"/>
                    <a:pt x="2065" y="1360"/>
                  </a:cubicBezTo>
                  <a:cubicBezTo>
                    <a:pt x="2055" y="1355"/>
                    <a:pt x="2048" y="1359"/>
                    <a:pt x="2038" y="1349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2002" y="1343"/>
                    <a:pt x="1994" y="1344"/>
                    <a:pt x="1984" y="1343"/>
                  </a:cubicBezTo>
                  <a:cubicBezTo>
                    <a:pt x="1968" y="1336"/>
                    <a:pt x="1953" y="1332"/>
                    <a:pt x="1937" y="1327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87" y="1304"/>
                    <a:pt x="1878" y="1306"/>
                    <a:pt x="1872" y="1299"/>
                  </a:cubicBezTo>
                  <a:cubicBezTo>
                    <a:pt x="1866" y="1300"/>
                    <a:pt x="1858" y="1292"/>
                    <a:pt x="1851" y="1288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40" y="1284"/>
                    <a:pt x="1837" y="1281"/>
                    <a:pt x="1833" y="1279"/>
                  </a:cubicBezTo>
                  <a:cubicBezTo>
                    <a:pt x="1825" y="1272"/>
                    <a:pt x="1820" y="1274"/>
                    <a:pt x="1812" y="1267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3" y="1253"/>
                    <a:pt x="1787" y="1246"/>
                    <a:pt x="1784" y="1251"/>
                  </a:cubicBezTo>
                  <a:cubicBezTo>
                    <a:pt x="1786" y="1254"/>
                    <a:pt x="1781" y="1258"/>
                    <a:pt x="1788" y="1259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796" y="1269"/>
                    <a:pt x="1806" y="1275"/>
                    <a:pt x="1807" y="1272"/>
                  </a:cubicBezTo>
                  <a:cubicBezTo>
                    <a:pt x="1811" y="1274"/>
                    <a:pt x="1808" y="1278"/>
                    <a:pt x="1814" y="1279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856" y="1299"/>
                    <a:pt x="1874" y="1310"/>
                    <a:pt x="1892" y="1320"/>
                  </a:cubicBezTo>
                  <a:cubicBezTo>
                    <a:pt x="1902" y="1321"/>
                    <a:pt x="1914" y="1331"/>
                    <a:pt x="1924" y="1331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62" y="1348"/>
                    <a:pt x="1966" y="1343"/>
                    <a:pt x="1971" y="1347"/>
                  </a:cubicBezTo>
                  <a:cubicBezTo>
                    <a:pt x="1977" y="1349"/>
                    <a:pt x="1983" y="1352"/>
                    <a:pt x="1987" y="1350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08" y="1354"/>
                    <a:pt x="2013" y="1357"/>
                    <a:pt x="2018" y="1355"/>
                  </a:cubicBezTo>
                  <a:cubicBezTo>
                    <a:pt x="2039" y="1361"/>
                    <a:pt x="2061" y="1367"/>
                    <a:pt x="2081" y="1371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087" y="1374"/>
                    <a:pt x="2087" y="1372"/>
                    <a:pt x="2088" y="1372"/>
                  </a:cubicBezTo>
                  <a:cubicBezTo>
                    <a:pt x="2097" y="1374"/>
                    <a:pt x="2105" y="1378"/>
                    <a:pt x="2113" y="1378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24" y="1381"/>
                    <a:pt x="2126" y="1379"/>
                    <a:pt x="2129" y="1381"/>
                  </a:cubicBezTo>
                  <a:cubicBezTo>
                    <a:pt x="2133" y="1376"/>
                    <a:pt x="2140" y="1385"/>
                    <a:pt x="2145" y="1381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78" y="1387"/>
                    <a:pt x="2180" y="1389"/>
                    <a:pt x="2183" y="1391"/>
                  </a:cubicBezTo>
                  <a:cubicBezTo>
                    <a:pt x="2185" y="1389"/>
                    <a:pt x="2188" y="1389"/>
                    <a:pt x="2191" y="1391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09" y="1392"/>
                    <a:pt x="2211" y="1394"/>
                    <a:pt x="2214" y="1396"/>
                  </a:cubicBezTo>
                  <a:cubicBezTo>
                    <a:pt x="2216" y="1394"/>
                    <a:pt x="2218" y="1394"/>
                    <a:pt x="2221" y="1396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48" y="1398"/>
                    <a:pt x="2258" y="1399"/>
                    <a:pt x="2269" y="1404"/>
                  </a:cubicBezTo>
                  <a:cubicBezTo>
                    <a:pt x="2273" y="1402"/>
                    <a:pt x="2279" y="1406"/>
                    <a:pt x="2283" y="1405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311" y="1414"/>
                    <a:pt x="2322" y="1419"/>
                    <a:pt x="2332" y="1422"/>
                  </a:cubicBezTo>
                  <a:cubicBezTo>
                    <a:pt x="2354" y="1427"/>
                    <a:pt x="2377" y="1440"/>
                    <a:pt x="2399" y="1448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414" y="1459"/>
                    <a:pt x="2424" y="1458"/>
                    <a:pt x="2422" y="1464"/>
                  </a:cubicBezTo>
                  <a:cubicBezTo>
                    <a:pt x="2409" y="1458"/>
                    <a:pt x="2398" y="1464"/>
                    <a:pt x="2384" y="1454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72" y="1457"/>
                    <a:pt x="2368" y="1457"/>
                    <a:pt x="2364" y="1457"/>
                  </a:cubicBezTo>
                  <a:cubicBezTo>
                    <a:pt x="2360" y="1455"/>
                    <a:pt x="2356" y="1452"/>
                    <a:pt x="2353" y="1457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327" y="1453"/>
                    <a:pt x="2313" y="1454"/>
                    <a:pt x="2298" y="1447"/>
                  </a:cubicBezTo>
                  <a:cubicBezTo>
                    <a:pt x="2293" y="1448"/>
                    <a:pt x="2288" y="1447"/>
                    <a:pt x="2283" y="144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56" y="1439"/>
                    <a:pt x="2247" y="1443"/>
                    <a:pt x="2237" y="1440"/>
                  </a:cubicBezTo>
                  <a:cubicBezTo>
                    <a:pt x="2234" y="1440"/>
                    <a:pt x="2230" y="1439"/>
                    <a:pt x="2226" y="1436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211" y="1436"/>
                    <a:pt x="2207" y="1435"/>
                    <a:pt x="2202" y="1433"/>
                  </a:cubicBezTo>
                  <a:cubicBezTo>
                    <a:pt x="2201" y="1435"/>
                    <a:pt x="2198" y="1432"/>
                    <a:pt x="2196" y="1434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87" y="1427"/>
                    <a:pt x="2181" y="1433"/>
                    <a:pt x="2176" y="1429"/>
                  </a:cubicBezTo>
                  <a:cubicBezTo>
                    <a:pt x="2171" y="1427"/>
                    <a:pt x="2166" y="1429"/>
                    <a:pt x="2160" y="1426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138" y="1423"/>
                    <a:pt x="2132" y="1418"/>
                    <a:pt x="2127" y="1420"/>
                  </a:cubicBezTo>
                  <a:cubicBezTo>
                    <a:pt x="2116" y="1417"/>
                    <a:pt x="2106" y="1417"/>
                    <a:pt x="2095" y="141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2072" y="1408"/>
                    <a:pt x="2067" y="1409"/>
                    <a:pt x="2062" y="1410"/>
                  </a:cubicBezTo>
                  <a:cubicBezTo>
                    <a:pt x="2043" y="1401"/>
                    <a:pt x="2026" y="1403"/>
                    <a:pt x="2008" y="1398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76" y="1390"/>
                    <a:pt x="1971" y="1390"/>
                    <a:pt x="1967" y="1389"/>
                  </a:cubicBezTo>
                  <a:cubicBezTo>
                    <a:pt x="1965" y="1388"/>
                    <a:pt x="1962" y="1385"/>
                    <a:pt x="1960" y="1387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932" y="1375"/>
                    <a:pt x="1914" y="1374"/>
                    <a:pt x="1894" y="1364"/>
                  </a:cubicBezTo>
                  <a:cubicBezTo>
                    <a:pt x="1886" y="1364"/>
                    <a:pt x="1874" y="1353"/>
                    <a:pt x="1869" y="1355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64" y="1350"/>
                    <a:pt x="1860" y="1350"/>
                    <a:pt x="1855" y="1348"/>
                  </a:cubicBezTo>
                  <a:cubicBezTo>
                    <a:pt x="1855" y="1348"/>
                    <a:pt x="1856" y="1346"/>
                    <a:pt x="1854" y="1345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48" y="1345"/>
                    <a:pt x="1846" y="1346"/>
                    <a:pt x="1843" y="1343"/>
                  </a:cubicBezTo>
                  <a:cubicBezTo>
                    <a:pt x="1836" y="1337"/>
                    <a:pt x="1824" y="1333"/>
                    <a:pt x="1822" y="1327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807" y="1322"/>
                    <a:pt x="1802" y="1319"/>
                    <a:pt x="1798" y="1316"/>
                  </a:cubicBezTo>
                  <a:cubicBezTo>
                    <a:pt x="1789" y="1307"/>
                    <a:pt x="1776" y="1298"/>
                    <a:pt x="1763" y="1290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54" y="1281"/>
                    <a:pt x="1750" y="1279"/>
                    <a:pt x="1751" y="1276"/>
                  </a:cubicBezTo>
                  <a:cubicBezTo>
                    <a:pt x="1745" y="1273"/>
                    <a:pt x="1738" y="1265"/>
                    <a:pt x="1734" y="1270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770" y="1304"/>
                    <a:pt x="1784" y="1314"/>
                    <a:pt x="1795" y="1324"/>
                  </a:cubicBezTo>
                  <a:cubicBezTo>
                    <a:pt x="1803" y="1327"/>
                    <a:pt x="1810" y="1330"/>
                    <a:pt x="1818" y="1337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830" y="1345"/>
                    <a:pt x="1834" y="1347"/>
                    <a:pt x="1838" y="1350"/>
                  </a:cubicBezTo>
                  <a:cubicBezTo>
                    <a:pt x="1862" y="1359"/>
                    <a:pt x="1882" y="1368"/>
                    <a:pt x="1908" y="1379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33" y="1387"/>
                    <a:pt x="1939" y="1387"/>
                    <a:pt x="1945" y="1390"/>
                  </a:cubicBezTo>
                  <a:cubicBezTo>
                    <a:pt x="1951" y="1391"/>
                    <a:pt x="1958" y="1395"/>
                    <a:pt x="1963" y="1394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1975" y="1395"/>
                    <a:pt x="1979" y="1402"/>
                    <a:pt x="1981" y="1398"/>
                  </a:cubicBezTo>
                  <a:cubicBezTo>
                    <a:pt x="2007" y="1409"/>
                    <a:pt x="2030" y="1410"/>
                    <a:pt x="2054" y="1415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138" y="1431"/>
                    <a:pt x="2149" y="1431"/>
                    <a:pt x="2162" y="1435"/>
                  </a:cubicBezTo>
                  <a:cubicBezTo>
                    <a:pt x="2174" y="1435"/>
                    <a:pt x="2187" y="1441"/>
                    <a:pt x="2199" y="1441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23" y="1445"/>
                    <a:pt x="2229" y="1445"/>
                    <a:pt x="2235" y="1447"/>
                  </a:cubicBezTo>
                  <a:cubicBezTo>
                    <a:pt x="2241" y="1447"/>
                    <a:pt x="2247" y="1448"/>
                    <a:pt x="2253" y="1451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64" y="1451"/>
                    <a:pt x="2272" y="1451"/>
                    <a:pt x="2269" y="1454"/>
                  </a:cubicBezTo>
                  <a:cubicBezTo>
                    <a:pt x="2262" y="1453"/>
                    <a:pt x="2255" y="1453"/>
                    <a:pt x="2249" y="1453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221" y="1450"/>
                    <a:pt x="2214" y="1452"/>
                    <a:pt x="2208" y="1452"/>
                  </a:cubicBezTo>
                  <a:cubicBezTo>
                    <a:pt x="2200" y="1451"/>
                    <a:pt x="2193" y="1452"/>
                    <a:pt x="2186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92" y="1455"/>
                    <a:pt x="2068" y="1455"/>
                    <a:pt x="2044" y="1453"/>
                  </a:cubicBezTo>
                  <a:cubicBezTo>
                    <a:pt x="2042" y="1456"/>
                    <a:pt x="2039" y="1451"/>
                    <a:pt x="2036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2021" y="1453"/>
                    <a:pt x="2015" y="1453"/>
                    <a:pt x="2009" y="1451"/>
                  </a:cubicBezTo>
                  <a:cubicBezTo>
                    <a:pt x="2007" y="1453"/>
                    <a:pt x="2004" y="1453"/>
                    <a:pt x="2001" y="1451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86" y="1453"/>
                    <a:pt x="1979" y="1451"/>
                    <a:pt x="1973" y="1450"/>
                  </a:cubicBezTo>
                  <a:cubicBezTo>
                    <a:pt x="1971" y="1453"/>
                    <a:pt x="1968" y="1450"/>
                    <a:pt x="1965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50" y="1453"/>
                    <a:pt x="1944" y="1449"/>
                    <a:pt x="1939" y="1451"/>
                  </a:cubicBezTo>
                  <a:cubicBezTo>
                    <a:pt x="1932" y="1448"/>
                    <a:pt x="1928" y="1454"/>
                    <a:pt x="1921" y="1450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10" y="1457"/>
                    <a:pt x="1904" y="1445"/>
                    <a:pt x="1902" y="1450"/>
                  </a:cubicBezTo>
                  <a:cubicBezTo>
                    <a:pt x="1906" y="1460"/>
                    <a:pt x="1918" y="1454"/>
                    <a:pt x="1925" y="1455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59" y="1455"/>
                    <a:pt x="1967" y="1456"/>
                    <a:pt x="1976" y="1458"/>
                  </a:cubicBezTo>
                  <a:cubicBezTo>
                    <a:pt x="1979" y="1453"/>
                    <a:pt x="1985" y="1459"/>
                    <a:pt x="1989" y="1458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10" y="1458"/>
                    <a:pt x="2018" y="1456"/>
                    <a:pt x="2027" y="1460"/>
                  </a:cubicBezTo>
                  <a:cubicBezTo>
                    <a:pt x="2035" y="1459"/>
                    <a:pt x="2043" y="1459"/>
                    <a:pt x="2052" y="1461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69" y="1459"/>
                    <a:pt x="2073" y="1460"/>
                    <a:pt x="2078" y="1462"/>
                  </a:cubicBezTo>
                  <a:cubicBezTo>
                    <a:pt x="2081" y="1458"/>
                    <a:pt x="2086" y="1465"/>
                    <a:pt x="2090" y="1460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12" y="1457"/>
                    <a:pt x="2121" y="1463"/>
                    <a:pt x="2129" y="1460"/>
                  </a:cubicBezTo>
                  <a:cubicBezTo>
                    <a:pt x="2137" y="1459"/>
                    <a:pt x="2146" y="1459"/>
                    <a:pt x="2154" y="1458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08" y="1458"/>
                    <a:pt x="2213" y="1461"/>
                    <a:pt x="2217" y="1461"/>
                  </a:cubicBezTo>
                  <a:cubicBezTo>
                    <a:pt x="2221" y="1457"/>
                    <a:pt x="2226" y="1461"/>
                    <a:pt x="2229" y="1459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272" y="1460"/>
                    <a:pt x="2290" y="1465"/>
                    <a:pt x="2307" y="1460"/>
                  </a:cubicBezTo>
                  <a:cubicBezTo>
                    <a:pt x="2329" y="1462"/>
                    <a:pt x="2352" y="1466"/>
                    <a:pt x="2374" y="1466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395" y="1466"/>
                    <a:pt x="2402" y="1472"/>
                    <a:pt x="2408" y="1470"/>
                  </a:cubicBezTo>
                  <a:cubicBezTo>
                    <a:pt x="2420" y="1474"/>
                    <a:pt x="2432" y="1475"/>
                    <a:pt x="2443" y="1476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54" y="1480"/>
                    <a:pt x="2452" y="1477"/>
                    <a:pt x="2455" y="1478"/>
                  </a:cubicBezTo>
                  <a:cubicBezTo>
                    <a:pt x="2459" y="1481"/>
                    <a:pt x="2462" y="1479"/>
                    <a:pt x="2466" y="1480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85" y="1489"/>
                    <a:pt x="2488" y="1481"/>
                    <a:pt x="2493" y="1488"/>
                  </a:cubicBezTo>
                  <a:cubicBezTo>
                    <a:pt x="2496" y="1490"/>
                    <a:pt x="2506" y="1488"/>
                    <a:pt x="2504" y="1495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77" y="1488"/>
                    <a:pt x="2474" y="1493"/>
                    <a:pt x="2469" y="1488"/>
                  </a:cubicBezTo>
                  <a:cubicBezTo>
                    <a:pt x="2467" y="1493"/>
                    <a:pt x="2461" y="1480"/>
                    <a:pt x="2458" y="1485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55" y="1486"/>
                    <a:pt x="2454" y="1487"/>
                    <a:pt x="2452" y="1486"/>
                  </a:cubicBezTo>
                  <a:cubicBezTo>
                    <a:pt x="2448" y="1484"/>
                    <a:pt x="2446" y="1490"/>
                    <a:pt x="2442" y="1485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417" y="1484"/>
                    <a:pt x="2410" y="1482"/>
                    <a:pt x="2404" y="1480"/>
                  </a:cubicBezTo>
                  <a:cubicBezTo>
                    <a:pt x="2397" y="1481"/>
                    <a:pt x="2391" y="1480"/>
                    <a:pt x="2384" y="1478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320" y="1478"/>
                    <a:pt x="2311" y="1480"/>
                    <a:pt x="2301" y="1480"/>
                  </a:cubicBezTo>
                  <a:cubicBezTo>
                    <a:pt x="2296" y="1479"/>
                    <a:pt x="2292" y="1482"/>
                    <a:pt x="2287" y="1479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56" y="1486"/>
                    <a:pt x="2236" y="1481"/>
                    <a:pt x="2219" y="1486"/>
                  </a:cubicBezTo>
                  <a:cubicBezTo>
                    <a:pt x="2214" y="1483"/>
                    <a:pt x="2210" y="1486"/>
                    <a:pt x="2205" y="1487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81" y="1486"/>
                    <a:pt x="2173" y="1489"/>
                    <a:pt x="2163" y="1488"/>
                  </a:cubicBezTo>
                  <a:cubicBezTo>
                    <a:pt x="2161" y="1490"/>
                    <a:pt x="2159" y="1488"/>
                    <a:pt x="2156" y="1486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46" y="1490"/>
                    <a:pt x="2141" y="1489"/>
                    <a:pt x="2136" y="1488"/>
                  </a:cubicBezTo>
                  <a:cubicBezTo>
                    <a:pt x="2132" y="1491"/>
                    <a:pt x="2126" y="1485"/>
                    <a:pt x="2122" y="1490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103" y="1489"/>
                    <a:pt x="2098" y="1486"/>
                    <a:pt x="2094" y="1489"/>
                  </a:cubicBezTo>
                  <a:cubicBezTo>
                    <a:pt x="2089" y="1487"/>
                    <a:pt x="2084" y="1486"/>
                    <a:pt x="2079" y="1487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2042" y="1484"/>
                    <a:pt x="2032" y="1481"/>
                    <a:pt x="2023" y="1481"/>
                  </a:cubicBezTo>
                  <a:cubicBezTo>
                    <a:pt x="2014" y="1481"/>
                    <a:pt x="2003" y="1476"/>
                    <a:pt x="1994" y="1478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74" y="1474"/>
                    <a:pt x="1969" y="1470"/>
                    <a:pt x="1965" y="1471"/>
                  </a:cubicBezTo>
                  <a:cubicBezTo>
                    <a:pt x="1959" y="1467"/>
                    <a:pt x="1954" y="1467"/>
                    <a:pt x="1949" y="1466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1949" y="1470"/>
                    <a:pt x="1962" y="1476"/>
                    <a:pt x="1975" y="1478"/>
                  </a:cubicBezTo>
                  <a:cubicBezTo>
                    <a:pt x="1982" y="1479"/>
                    <a:pt x="1989" y="1481"/>
                    <a:pt x="1995" y="148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28" y="1492"/>
                    <a:pt x="2040" y="1486"/>
                    <a:pt x="2054" y="1494"/>
                  </a:cubicBezTo>
                  <a:cubicBezTo>
                    <a:pt x="2060" y="1490"/>
                    <a:pt x="2066" y="1493"/>
                    <a:pt x="2073" y="1493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03" y="1496"/>
                    <a:pt x="2111" y="1495"/>
                    <a:pt x="2121" y="1496"/>
                  </a:cubicBezTo>
                  <a:cubicBezTo>
                    <a:pt x="2130" y="1497"/>
                    <a:pt x="2139" y="1496"/>
                    <a:pt x="2149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12" y="1494"/>
                    <a:pt x="2221" y="1494"/>
                    <a:pt x="2230" y="1493"/>
                  </a:cubicBezTo>
                  <a:cubicBezTo>
                    <a:pt x="2232" y="1491"/>
                    <a:pt x="2234" y="1492"/>
                    <a:pt x="2236" y="1492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48" y="1491"/>
                    <a:pt x="2254" y="1494"/>
                    <a:pt x="2258" y="1491"/>
                  </a:cubicBezTo>
                  <a:cubicBezTo>
                    <a:pt x="2267" y="1490"/>
                    <a:pt x="2276" y="1491"/>
                    <a:pt x="2284" y="1490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03" y="1491"/>
                    <a:pt x="2308" y="1488"/>
                    <a:pt x="2312" y="1488"/>
                  </a:cubicBezTo>
                  <a:cubicBezTo>
                    <a:pt x="2322" y="1490"/>
                    <a:pt x="2331" y="1490"/>
                    <a:pt x="2339" y="1487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376" y="1486"/>
                    <a:pt x="2386" y="1493"/>
                    <a:pt x="2394" y="1487"/>
                  </a:cubicBezTo>
                  <a:cubicBezTo>
                    <a:pt x="2395" y="1494"/>
                    <a:pt x="2401" y="1487"/>
                    <a:pt x="2405" y="1489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15" y="1493"/>
                    <a:pt x="2417" y="1488"/>
                    <a:pt x="2420" y="1491"/>
                  </a:cubicBezTo>
                  <a:cubicBezTo>
                    <a:pt x="2429" y="1493"/>
                    <a:pt x="2438" y="1492"/>
                    <a:pt x="2448" y="1497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66" y="1496"/>
                    <a:pt x="2471" y="1497"/>
                    <a:pt x="2477" y="1500"/>
                  </a:cubicBezTo>
                  <a:cubicBezTo>
                    <a:pt x="2481" y="1500"/>
                    <a:pt x="2484" y="1497"/>
                    <a:pt x="2489" y="1501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15" y="1509"/>
                    <a:pt x="2524" y="1503"/>
                    <a:pt x="2531" y="1513"/>
                  </a:cubicBezTo>
                  <a:cubicBezTo>
                    <a:pt x="2535" y="1515"/>
                    <a:pt x="2532" y="1509"/>
                    <a:pt x="2535" y="1511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7" y="1513"/>
                    <a:pt x="2559" y="1518"/>
                    <a:pt x="2558" y="1523"/>
                  </a:cubicBezTo>
                  <a:cubicBezTo>
                    <a:pt x="2552" y="1515"/>
                    <a:pt x="2546" y="1524"/>
                    <a:pt x="2544" y="1517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524" y="1516"/>
                    <a:pt x="2519" y="1512"/>
                    <a:pt x="2516" y="1516"/>
                  </a:cubicBezTo>
                  <a:cubicBezTo>
                    <a:pt x="2512" y="1515"/>
                    <a:pt x="2508" y="1517"/>
                    <a:pt x="2503" y="1515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89" y="1517"/>
                    <a:pt x="2486" y="1515"/>
                    <a:pt x="2484" y="1513"/>
                  </a:cubicBezTo>
                  <a:cubicBezTo>
                    <a:pt x="2482" y="1511"/>
                    <a:pt x="2480" y="1515"/>
                    <a:pt x="2478" y="1514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444" y="1514"/>
                    <a:pt x="2436" y="1515"/>
                    <a:pt x="2427" y="1512"/>
                  </a:cubicBezTo>
                  <a:cubicBezTo>
                    <a:pt x="2408" y="1516"/>
                    <a:pt x="2387" y="1514"/>
                    <a:pt x="2367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48" y="1521"/>
                    <a:pt x="2342" y="1516"/>
                    <a:pt x="2337" y="1517"/>
                  </a:cubicBezTo>
                  <a:cubicBezTo>
                    <a:pt x="2326" y="1516"/>
                    <a:pt x="2317" y="1520"/>
                    <a:pt x="2306" y="1517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91" y="1518"/>
                    <a:pt x="2288" y="1526"/>
                    <a:pt x="2283" y="1523"/>
                  </a:cubicBezTo>
                  <a:cubicBezTo>
                    <a:pt x="2281" y="1529"/>
                    <a:pt x="2275" y="1520"/>
                    <a:pt x="2273" y="1527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53" y="1529"/>
                    <a:pt x="2244" y="1525"/>
                    <a:pt x="2237" y="1529"/>
                  </a:cubicBezTo>
                  <a:cubicBezTo>
                    <a:pt x="2228" y="1524"/>
                    <a:pt x="2223" y="1535"/>
                    <a:pt x="2214" y="1529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86" y="1527"/>
                    <a:pt x="2184" y="1535"/>
                    <a:pt x="2179" y="1530"/>
                  </a:cubicBezTo>
                  <a:cubicBezTo>
                    <a:pt x="2176" y="1537"/>
                    <a:pt x="2171" y="1529"/>
                    <a:pt x="2167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40" y="1531"/>
                    <a:pt x="2136" y="1533"/>
                    <a:pt x="2133" y="1533"/>
                  </a:cubicBezTo>
                  <a:cubicBezTo>
                    <a:pt x="2129" y="1533"/>
                    <a:pt x="2124" y="1531"/>
                    <a:pt x="2120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25" y="1533"/>
                    <a:pt x="2128" y="1535"/>
                    <a:pt x="2130" y="1534"/>
                  </a:cubicBezTo>
                  <a:cubicBezTo>
                    <a:pt x="2135" y="1540"/>
                    <a:pt x="2138" y="1533"/>
                    <a:pt x="2143" y="1537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60" y="1532"/>
                    <a:pt x="2159" y="1539"/>
                    <a:pt x="2165" y="1539"/>
                  </a:cubicBezTo>
                  <a:cubicBezTo>
                    <a:pt x="2173" y="1536"/>
                    <a:pt x="2182" y="1540"/>
                    <a:pt x="2190" y="1537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25" y="1536"/>
                    <a:pt x="2233" y="1536"/>
                    <a:pt x="2242" y="1535"/>
                  </a:cubicBezTo>
                  <a:cubicBezTo>
                    <a:pt x="2246" y="1537"/>
                    <a:pt x="2249" y="1531"/>
                    <a:pt x="2254" y="1536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72" y="1535"/>
                    <a:pt x="2276" y="1534"/>
                    <a:pt x="2280" y="1532"/>
                  </a:cubicBezTo>
                  <a:cubicBezTo>
                    <a:pt x="2285" y="1536"/>
                    <a:pt x="2288" y="1529"/>
                    <a:pt x="2293" y="1532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10" y="1530"/>
                    <a:pt x="2313" y="1524"/>
                    <a:pt x="2318" y="1526"/>
                  </a:cubicBezTo>
                  <a:cubicBezTo>
                    <a:pt x="2324" y="1528"/>
                    <a:pt x="2327" y="1524"/>
                    <a:pt x="2333" y="1528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43" y="1526"/>
                    <a:pt x="2346" y="1525"/>
                    <a:pt x="2349" y="1528"/>
                  </a:cubicBezTo>
                  <a:cubicBezTo>
                    <a:pt x="2353" y="1523"/>
                    <a:pt x="2359" y="1529"/>
                    <a:pt x="2364" y="1525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385" y="1527"/>
                    <a:pt x="2389" y="1520"/>
                    <a:pt x="2395" y="1525"/>
                  </a:cubicBezTo>
                  <a:cubicBezTo>
                    <a:pt x="2400" y="1524"/>
                    <a:pt x="2405" y="1520"/>
                    <a:pt x="2411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32" y="1526"/>
                    <a:pt x="2436" y="1520"/>
                    <a:pt x="2442" y="1525"/>
                  </a:cubicBezTo>
                  <a:cubicBezTo>
                    <a:pt x="2452" y="1522"/>
                    <a:pt x="2464" y="1526"/>
                    <a:pt x="2474" y="1524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492" y="1526"/>
                    <a:pt x="2494" y="1521"/>
                    <a:pt x="2497" y="1524"/>
                  </a:cubicBezTo>
                  <a:cubicBezTo>
                    <a:pt x="2499" y="1521"/>
                    <a:pt x="2503" y="1527"/>
                    <a:pt x="2505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23" y="1521"/>
                    <a:pt x="2527" y="1527"/>
                    <a:pt x="2529" y="1524"/>
                  </a:cubicBezTo>
                  <a:cubicBezTo>
                    <a:pt x="2532" y="1526"/>
                    <a:pt x="2534" y="1524"/>
                    <a:pt x="2537" y="1527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575" y="1539"/>
                    <a:pt x="2579" y="1535"/>
                    <a:pt x="2584" y="1540"/>
                  </a:cubicBezTo>
                  <a:cubicBezTo>
                    <a:pt x="2589" y="1543"/>
                    <a:pt x="2593" y="1545"/>
                    <a:pt x="2597" y="1544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30" y="1564"/>
                    <a:pt x="2635" y="1567"/>
                    <a:pt x="2641" y="1568"/>
                  </a:cubicBezTo>
                  <a:cubicBezTo>
                    <a:pt x="2644" y="1570"/>
                    <a:pt x="2647" y="1572"/>
                    <a:pt x="2650" y="1574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67" y="1585"/>
                    <a:pt x="2668" y="1583"/>
                    <a:pt x="2677" y="1589"/>
                  </a:cubicBezTo>
                  <a:cubicBezTo>
                    <a:pt x="2683" y="1595"/>
                    <a:pt x="2693" y="1592"/>
                    <a:pt x="2690" y="1601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46" y="1582"/>
                    <a:pt x="2636" y="1585"/>
                    <a:pt x="2624" y="1578"/>
                  </a:cubicBezTo>
                  <a:cubicBezTo>
                    <a:pt x="2619" y="1578"/>
                    <a:pt x="2613" y="1575"/>
                    <a:pt x="2608" y="1575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581" y="1573"/>
                    <a:pt x="2571" y="1573"/>
                    <a:pt x="2560" y="1572"/>
                  </a:cubicBezTo>
                  <a:cubicBezTo>
                    <a:pt x="2540" y="1572"/>
                    <a:pt x="2518" y="1565"/>
                    <a:pt x="2497" y="1564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76" y="1561"/>
                    <a:pt x="2471" y="1562"/>
                    <a:pt x="2465" y="1561"/>
                  </a:cubicBezTo>
                  <a:cubicBezTo>
                    <a:pt x="2462" y="1558"/>
                    <a:pt x="2460" y="1561"/>
                    <a:pt x="2457" y="1561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43" y="1557"/>
                    <a:pt x="2439" y="1560"/>
                    <a:pt x="2434" y="1561"/>
                  </a:cubicBezTo>
                  <a:cubicBezTo>
                    <a:pt x="2426" y="1560"/>
                    <a:pt x="2419" y="1558"/>
                    <a:pt x="2411" y="1559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96" y="1556"/>
                    <a:pt x="2392" y="1560"/>
                    <a:pt x="2387" y="1556"/>
                  </a:cubicBezTo>
                  <a:cubicBezTo>
                    <a:pt x="2381" y="1560"/>
                    <a:pt x="2372" y="1555"/>
                    <a:pt x="2366" y="1557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51" y="1559"/>
                    <a:pt x="2346" y="1555"/>
                    <a:pt x="2343" y="1560"/>
                  </a:cubicBezTo>
                  <a:cubicBezTo>
                    <a:pt x="2338" y="1555"/>
                    <a:pt x="2335" y="1559"/>
                    <a:pt x="2332" y="1561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316" y="1558"/>
                    <a:pt x="2313" y="1560"/>
                    <a:pt x="2310" y="1562"/>
                  </a:cubicBezTo>
                  <a:cubicBezTo>
                    <a:pt x="2305" y="1559"/>
                    <a:pt x="2301" y="1561"/>
                    <a:pt x="2297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82" y="1561"/>
                    <a:pt x="2278" y="1562"/>
                    <a:pt x="2274" y="1562"/>
                  </a:cubicBezTo>
                  <a:cubicBezTo>
                    <a:pt x="2266" y="1562"/>
                    <a:pt x="2258" y="1563"/>
                    <a:pt x="2251" y="1565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221" y="1567"/>
                    <a:pt x="2213" y="1565"/>
                    <a:pt x="2205" y="1566"/>
                  </a:cubicBezTo>
                  <a:cubicBezTo>
                    <a:pt x="2198" y="1566"/>
                    <a:pt x="2189" y="1565"/>
                    <a:pt x="2182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51" y="1569"/>
                    <a:pt x="2144" y="1567"/>
                    <a:pt x="2136" y="1567"/>
                  </a:cubicBezTo>
                  <a:cubicBezTo>
                    <a:pt x="2133" y="1569"/>
                    <a:pt x="2130" y="1571"/>
                    <a:pt x="2125" y="1568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105" y="1568"/>
                    <a:pt x="2098" y="1569"/>
                    <a:pt x="2089" y="1564"/>
                  </a:cubicBezTo>
                  <a:cubicBezTo>
                    <a:pt x="2086" y="1570"/>
                    <a:pt x="2081" y="1561"/>
                    <a:pt x="2078" y="1565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72" y="1561"/>
                    <a:pt x="2070" y="1564"/>
                    <a:pt x="2068" y="1563"/>
                  </a:cubicBezTo>
                  <a:cubicBezTo>
                    <a:pt x="2057" y="1555"/>
                    <a:pt x="2048" y="1560"/>
                    <a:pt x="2037" y="1551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28" y="1548"/>
                    <a:pt x="2025" y="1549"/>
                    <a:pt x="2022" y="1546"/>
                  </a:cubicBezTo>
                  <a:cubicBezTo>
                    <a:pt x="2016" y="1544"/>
                    <a:pt x="2011" y="1541"/>
                    <a:pt x="2006" y="1543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48" y="1561"/>
                    <a:pt x="2051" y="1562"/>
                    <a:pt x="2053" y="1562"/>
                  </a:cubicBezTo>
                  <a:cubicBezTo>
                    <a:pt x="2056" y="1560"/>
                    <a:pt x="2061" y="1566"/>
                    <a:pt x="2063" y="1563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74" y="1563"/>
                    <a:pt x="2077" y="1571"/>
                    <a:pt x="2078" y="1573"/>
                  </a:cubicBezTo>
                  <a:cubicBezTo>
                    <a:pt x="2081" y="1570"/>
                    <a:pt x="2085" y="1572"/>
                    <a:pt x="2089" y="1572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10" y="1572"/>
                    <a:pt x="2119" y="1577"/>
                    <a:pt x="2127" y="1577"/>
                  </a:cubicBezTo>
                  <a:cubicBezTo>
                    <a:pt x="2136" y="1579"/>
                    <a:pt x="2144" y="1578"/>
                    <a:pt x="2154" y="1584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183" y="1585"/>
                    <a:pt x="2188" y="1588"/>
                    <a:pt x="2192" y="1586"/>
                  </a:cubicBezTo>
                  <a:cubicBezTo>
                    <a:pt x="2196" y="1585"/>
                    <a:pt x="2201" y="1591"/>
                    <a:pt x="2205" y="1586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13" y="1586"/>
                    <a:pt x="2216" y="1589"/>
                    <a:pt x="2217" y="1587"/>
                  </a:cubicBezTo>
                  <a:cubicBezTo>
                    <a:pt x="2222" y="1588"/>
                    <a:pt x="2226" y="1587"/>
                    <a:pt x="2230" y="1588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45" y="1588"/>
                    <a:pt x="2247" y="1587"/>
                    <a:pt x="2249" y="1587"/>
                  </a:cubicBezTo>
                  <a:cubicBezTo>
                    <a:pt x="2250" y="1587"/>
                    <a:pt x="2253" y="1586"/>
                    <a:pt x="2255" y="1586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284" y="1586"/>
                    <a:pt x="2289" y="1589"/>
                    <a:pt x="2293" y="1587"/>
                  </a:cubicBezTo>
                  <a:cubicBezTo>
                    <a:pt x="2298" y="1590"/>
                    <a:pt x="2301" y="1583"/>
                    <a:pt x="2306" y="1588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39" y="1588"/>
                    <a:pt x="2349" y="1593"/>
                    <a:pt x="2356" y="1590"/>
                  </a:cubicBezTo>
                  <a:cubicBezTo>
                    <a:pt x="2359" y="1593"/>
                    <a:pt x="2361" y="1592"/>
                    <a:pt x="2363" y="1592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74" y="1595"/>
                    <a:pt x="2377" y="1591"/>
                    <a:pt x="2382" y="1595"/>
                  </a:cubicBezTo>
                  <a:cubicBezTo>
                    <a:pt x="2386" y="1593"/>
                    <a:pt x="2391" y="1596"/>
                    <a:pt x="2395" y="1595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13" y="1599"/>
                    <a:pt x="2416" y="1597"/>
                    <a:pt x="2421" y="1596"/>
                  </a:cubicBezTo>
                  <a:cubicBezTo>
                    <a:pt x="2425" y="1595"/>
                    <a:pt x="2430" y="1602"/>
                    <a:pt x="2433" y="1597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61" y="1600"/>
                    <a:pt x="2463" y="1600"/>
                    <a:pt x="2465" y="1600"/>
                  </a:cubicBezTo>
                  <a:cubicBezTo>
                    <a:pt x="2467" y="1601"/>
                    <a:pt x="2466" y="1605"/>
                    <a:pt x="2469" y="1602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77" y="1603"/>
                    <a:pt x="2480" y="1601"/>
                    <a:pt x="2479" y="1604"/>
                  </a:cubicBezTo>
                  <a:cubicBezTo>
                    <a:pt x="2469" y="1609"/>
                    <a:pt x="2457" y="1601"/>
                    <a:pt x="2448" y="1607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437" y="1607"/>
                    <a:pt x="2435" y="1607"/>
                    <a:pt x="2432" y="1607"/>
                  </a:cubicBezTo>
                  <a:cubicBezTo>
                    <a:pt x="2426" y="1605"/>
                    <a:pt x="2422" y="1607"/>
                    <a:pt x="2416" y="1607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331" y="1611"/>
                    <a:pt x="2310" y="1615"/>
                    <a:pt x="2289" y="1614"/>
                  </a:cubicBezTo>
                  <a:cubicBezTo>
                    <a:pt x="2279" y="1615"/>
                    <a:pt x="2268" y="1616"/>
                    <a:pt x="2258" y="1617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40" y="1617"/>
                    <a:pt x="2237" y="1618"/>
                    <a:pt x="2235" y="1620"/>
                  </a:cubicBezTo>
                  <a:cubicBezTo>
                    <a:pt x="2231" y="1614"/>
                    <a:pt x="2229" y="1620"/>
                    <a:pt x="2225" y="1618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51" y="1623"/>
                    <a:pt x="2140" y="1619"/>
                    <a:pt x="2130" y="1623"/>
                  </a:cubicBezTo>
                  <a:cubicBezTo>
                    <a:pt x="2125" y="1621"/>
                    <a:pt x="2119" y="1621"/>
                    <a:pt x="2115" y="1623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103" y="1621"/>
                    <a:pt x="2100" y="1620"/>
                    <a:pt x="2097" y="1622"/>
                  </a:cubicBezTo>
                  <a:cubicBezTo>
                    <a:pt x="2075" y="1621"/>
                    <a:pt x="2053" y="1619"/>
                    <a:pt x="2032" y="1618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2021" y="1615"/>
                    <a:pt x="2019" y="1617"/>
                    <a:pt x="2015" y="1615"/>
                  </a:cubicBezTo>
                  <a:cubicBezTo>
                    <a:pt x="2010" y="1616"/>
                    <a:pt x="2005" y="1614"/>
                    <a:pt x="2000" y="1615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77" y="1611"/>
                    <a:pt x="1971" y="1609"/>
                    <a:pt x="1966" y="1611"/>
                  </a:cubicBezTo>
                  <a:cubicBezTo>
                    <a:pt x="1972" y="1614"/>
                    <a:pt x="1977" y="1612"/>
                    <a:pt x="1983" y="1617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1993" y="1618"/>
                    <a:pt x="1996" y="1616"/>
                    <a:pt x="1999" y="1620"/>
                  </a:cubicBezTo>
                  <a:cubicBezTo>
                    <a:pt x="2009" y="1618"/>
                    <a:pt x="2021" y="1623"/>
                    <a:pt x="2031" y="1623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074" y="1625"/>
                    <a:pt x="2086" y="1628"/>
                    <a:pt x="2096" y="1627"/>
                  </a:cubicBezTo>
                  <a:cubicBezTo>
                    <a:pt x="2107" y="1627"/>
                    <a:pt x="2118" y="1630"/>
                    <a:pt x="2128" y="1627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49" y="1626"/>
                    <a:pt x="2154" y="1628"/>
                    <a:pt x="2159" y="1627"/>
                  </a:cubicBezTo>
                  <a:cubicBezTo>
                    <a:pt x="2170" y="1628"/>
                    <a:pt x="2180" y="1625"/>
                    <a:pt x="2191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00" y="1627"/>
                    <a:pt x="2200" y="1624"/>
                    <a:pt x="2201" y="1623"/>
                  </a:cubicBezTo>
                  <a:cubicBezTo>
                    <a:pt x="2202" y="1623"/>
                    <a:pt x="2205" y="1626"/>
                    <a:pt x="2206" y="1624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245" y="1629"/>
                    <a:pt x="2265" y="1624"/>
                    <a:pt x="2286" y="1622"/>
                  </a:cubicBezTo>
                  <a:cubicBezTo>
                    <a:pt x="2291" y="1620"/>
                    <a:pt x="2296" y="1623"/>
                    <a:pt x="2301" y="1622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19" y="1620"/>
                    <a:pt x="2322" y="1620"/>
                    <a:pt x="2325" y="1622"/>
                  </a:cubicBezTo>
                  <a:cubicBezTo>
                    <a:pt x="2327" y="1620"/>
                    <a:pt x="2330" y="1619"/>
                    <a:pt x="2332" y="1619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359" y="1615"/>
                    <a:pt x="2370" y="1617"/>
                    <a:pt x="2380" y="1614"/>
                  </a:cubicBezTo>
                  <a:cubicBezTo>
                    <a:pt x="2391" y="1615"/>
                    <a:pt x="2402" y="1616"/>
                    <a:pt x="2413" y="1615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34" y="1615"/>
                    <a:pt x="2439" y="1615"/>
                    <a:pt x="2444" y="1612"/>
                  </a:cubicBezTo>
                  <a:cubicBezTo>
                    <a:pt x="2456" y="1615"/>
                    <a:pt x="2466" y="1612"/>
                    <a:pt x="2477" y="1610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08" y="1612"/>
                    <a:pt x="2513" y="1615"/>
                    <a:pt x="2517" y="1613"/>
                  </a:cubicBezTo>
                  <a:cubicBezTo>
                    <a:pt x="2521" y="1613"/>
                    <a:pt x="2526" y="1612"/>
                    <a:pt x="2531" y="1612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53" y="1616"/>
                    <a:pt x="2557" y="1617"/>
                    <a:pt x="2560" y="1619"/>
                  </a:cubicBezTo>
                  <a:cubicBezTo>
                    <a:pt x="2563" y="1616"/>
                    <a:pt x="2566" y="1617"/>
                    <a:pt x="2570" y="1620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591" y="1616"/>
                    <a:pt x="2596" y="1622"/>
                    <a:pt x="2598" y="1618"/>
                  </a:cubicBezTo>
                  <a:cubicBezTo>
                    <a:pt x="2599" y="1618"/>
                    <a:pt x="2601" y="1620"/>
                    <a:pt x="2603" y="1618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601" y="1624"/>
                    <a:pt x="2595" y="1620"/>
                    <a:pt x="2589" y="1622"/>
                  </a:cubicBezTo>
                  <a:cubicBezTo>
                    <a:pt x="2583" y="1621"/>
                    <a:pt x="2578" y="1625"/>
                    <a:pt x="2572" y="1624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62" y="1628"/>
                    <a:pt x="2559" y="1629"/>
                    <a:pt x="2555" y="1626"/>
                  </a:cubicBezTo>
                  <a:cubicBezTo>
                    <a:pt x="2553" y="1628"/>
                    <a:pt x="2550" y="1627"/>
                    <a:pt x="2548" y="1629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40" y="1629"/>
                    <a:pt x="2538" y="1627"/>
                    <a:pt x="2535" y="1625"/>
                  </a:cubicBezTo>
                  <a:cubicBezTo>
                    <a:pt x="2532" y="1624"/>
                    <a:pt x="2531" y="1626"/>
                    <a:pt x="2528" y="1624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516" y="1623"/>
                    <a:pt x="2514" y="1631"/>
                    <a:pt x="2510" y="1627"/>
                  </a:cubicBezTo>
                  <a:cubicBezTo>
                    <a:pt x="2504" y="1627"/>
                    <a:pt x="2498" y="1628"/>
                    <a:pt x="2492" y="1631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80" y="1634"/>
                    <a:pt x="2476" y="1628"/>
                    <a:pt x="2473" y="1632"/>
                  </a:cubicBezTo>
                  <a:cubicBezTo>
                    <a:pt x="2467" y="1631"/>
                    <a:pt x="2461" y="1631"/>
                    <a:pt x="2454" y="1629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95" y="1633"/>
                    <a:pt x="2393" y="1644"/>
                    <a:pt x="2388" y="1638"/>
                  </a:cubicBezTo>
                  <a:cubicBezTo>
                    <a:pt x="2384" y="1641"/>
                    <a:pt x="2379" y="1638"/>
                    <a:pt x="2375" y="1642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356" y="1642"/>
                    <a:pt x="2351" y="1639"/>
                    <a:pt x="2346" y="1641"/>
                  </a:cubicBezTo>
                  <a:cubicBezTo>
                    <a:pt x="2328" y="1641"/>
                    <a:pt x="2310" y="1644"/>
                    <a:pt x="2292" y="1644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75" y="1647"/>
                    <a:pt x="2270" y="1644"/>
                    <a:pt x="2265" y="1645"/>
                  </a:cubicBezTo>
                  <a:cubicBezTo>
                    <a:pt x="2261" y="1646"/>
                    <a:pt x="2256" y="1645"/>
                    <a:pt x="2251" y="1643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227" y="1642"/>
                    <a:pt x="2219" y="1646"/>
                    <a:pt x="2210" y="1642"/>
                  </a:cubicBezTo>
                  <a:cubicBezTo>
                    <a:pt x="2205" y="1645"/>
                    <a:pt x="2200" y="1644"/>
                    <a:pt x="2196" y="1643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73" y="1645"/>
                    <a:pt x="2163" y="1640"/>
                    <a:pt x="2155" y="1642"/>
                  </a:cubicBezTo>
                  <a:cubicBezTo>
                    <a:pt x="2144" y="1639"/>
                    <a:pt x="2136" y="1642"/>
                    <a:pt x="2126" y="1638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109" y="1642"/>
                    <a:pt x="2103" y="1636"/>
                    <a:pt x="2099" y="1639"/>
                  </a:cubicBezTo>
                  <a:cubicBezTo>
                    <a:pt x="2089" y="1638"/>
                    <a:pt x="2080" y="1638"/>
                    <a:pt x="2070" y="1635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50" y="1631"/>
                    <a:pt x="2047" y="1640"/>
                    <a:pt x="2041" y="1635"/>
                  </a:cubicBezTo>
                  <a:cubicBezTo>
                    <a:pt x="2037" y="1636"/>
                    <a:pt x="2031" y="1632"/>
                    <a:pt x="2027" y="1633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18" y="1637"/>
                    <a:pt x="2023" y="1635"/>
                    <a:pt x="2028" y="1636"/>
                  </a:cubicBezTo>
                  <a:cubicBezTo>
                    <a:pt x="2033" y="1638"/>
                    <a:pt x="2038" y="1639"/>
                    <a:pt x="2042" y="1638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62" y="1642"/>
                    <a:pt x="2067" y="1643"/>
                    <a:pt x="2071" y="1641"/>
                  </a:cubicBezTo>
                  <a:cubicBezTo>
                    <a:pt x="2077" y="1645"/>
                    <a:pt x="2081" y="1642"/>
                    <a:pt x="2086" y="1643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05" y="1647"/>
                    <a:pt x="2109" y="1641"/>
                    <a:pt x="2115" y="1647"/>
                  </a:cubicBezTo>
                  <a:cubicBezTo>
                    <a:pt x="2119" y="1645"/>
                    <a:pt x="2125" y="1645"/>
                    <a:pt x="2130" y="1647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39" y="1647"/>
                    <a:pt x="2142" y="1647"/>
                    <a:pt x="2145" y="1649"/>
                  </a:cubicBezTo>
                  <a:cubicBezTo>
                    <a:pt x="2149" y="1647"/>
                    <a:pt x="2154" y="1649"/>
                    <a:pt x="2159" y="1647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72" y="1651"/>
                    <a:pt x="2172" y="1649"/>
                    <a:pt x="2173" y="1649"/>
                  </a:cubicBezTo>
                  <a:cubicBezTo>
                    <a:pt x="2178" y="1650"/>
                    <a:pt x="2184" y="1652"/>
                    <a:pt x="2189" y="1649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08" y="1652"/>
                    <a:pt x="2213" y="1649"/>
                    <a:pt x="2218" y="1653"/>
                  </a:cubicBezTo>
                  <a:cubicBezTo>
                    <a:pt x="2227" y="1649"/>
                    <a:pt x="2238" y="1653"/>
                    <a:pt x="2248" y="1652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286" y="1650"/>
                    <a:pt x="2296" y="1652"/>
                    <a:pt x="2306" y="1651"/>
                  </a:cubicBezTo>
                  <a:cubicBezTo>
                    <a:pt x="2315" y="1649"/>
                    <a:pt x="2324" y="1649"/>
                    <a:pt x="2334" y="1649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69" y="1651"/>
                    <a:pt x="2373" y="1648"/>
                    <a:pt x="2377" y="1646"/>
                  </a:cubicBezTo>
                  <a:cubicBezTo>
                    <a:pt x="2382" y="1650"/>
                    <a:pt x="2387" y="1646"/>
                    <a:pt x="2391" y="1645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10" y="1644"/>
                    <a:pt x="2415" y="1643"/>
                    <a:pt x="2421" y="1644"/>
                  </a:cubicBezTo>
                  <a:cubicBezTo>
                    <a:pt x="2429" y="1639"/>
                    <a:pt x="2439" y="1644"/>
                    <a:pt x="2448" y="1638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70" y="1641"/>
                    <a:pt x="2463" y="1644"/>
                    <a:pt x="2456" y="1646"/>
                  </a:cubicBezTo>
                  <a:cubicBezTo>
                    <a:pt x="2448" y="1647"/>
                    <a:pt x="2440" y="1647"/>
                    <a:pt x="2433" y="1649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407" y="1657"/>
                    <a:pt x="2402" y="1649"/>
                    <a:pt x="2399" y="1656"/>
                  </a:cubicBezTo>
                  <a:cubicBezTo>
                    <a:pt x="2396" y="1657"/>
                    <a:pt x="2390" y="1653"/>
                    <a:pt x="2387" y="1658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73" y="1663"/>
                    <a:pt x="2368" y="1659"/>
                    <a:pt x="2364" y="1661"/>
                  </a:cubicBezTo>
                  <a:cubicBezTo>
                    <a:pt x="2361" y="1665"/>
                    <a:pt x="2357" y="1662"/>
                    <a:pt x="2353" y="1662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34" y="1665"/>
                    <a:pt x="2325" y="1662"/>
                    <a:pt x="2318" y="1664"/>
                  </a:cubicBezTo>
                  <a:cubicBezTo>
                    <a:pt x="2314" y="1664"/>
                    <a:pt x="2311" y="1667"/>
                    <a:pt x="2307" y="1665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92" y="1666"/>
                    <a:pt x="2288" y="1667"/>
                    <a:pt x="2285" y="1666"/>
                  </a:cubicBezTo>
                  <a:cubicBezTo>
                    <a:pt x="2283" y="1672"/>
                    <a:pt x="2277" y="1663"/>
                    <a:pt x="2274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46" y="1667"/>
                    <a:pt x="2238" y="1666"/>
                    <a:pt x="2232" y="1667"/>
                  </a:cubicBezTo>
                  <a:cubicBezTo>
                    <a:pt x="2228" y="1668"/>
                    <a:pt x="2224" y="1667"/>
                    <a:pt x="2221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95" y="1665"/>
                    <a:pt x="2182" y="1670"/>
                    <a:pt x="2167" y="1666"/>
                  </a:cubicBezTo>
                  <a:cubicBezTo>
                    <a:pt x="2161" y="1669"/>
                    <a:pt x="2154" y="1667"/>
                    <a:pt x="2147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32" y="1666"/>
                    <a:pt x="2129" y="1668"/>
                    <a:pt x="2126" y="1670"/>
                  </a:cubicBezTo>
                  <a:cubicBezTo>
                    <a:pt x="2140" y="1674"/>
                    <a:pt x="2154" y="1674"/>
                    <a:pt x="2167" y="1674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195" y="1673"/>
                    <a:pt x="2203" y="1677"/>
                    <a:pt x="2210" y="1673"/>
                  </a:cubicBezTo>
                  <a:cubicBezTo>
                    <a:pt x="2214" y="1678"/>
                    <a:pt x="2216" y="1672"/>
                    <a:pt x="2219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26" y="1673"/>
                    <a:pt x="2228" y="1676"/>
                    <a:pt x="2230" y="1674"/>
                  </a:cubicBezTo>
                  <a:cubicBezTo>
                    <a:pt x="2237" y="1674"/>
                    <a:pt x="2244" y="1675"/>
                    <a:pt x="2251" y="1675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63" y="1669"/>
                    <a:pt x="2268" y="1677"/>
                    <a:pt x="2271" y="1675"/>
                  </a:cubicBezTo>
                  <a:cubicBezTo>
                    <a:pt x="2278" y="1673"/>
                    <a:pt x="2286" y="1677"/>
                    <a:pt x="2293" y="1674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07" y="1679"/>
                    <a:pt x="2317" y="1684"/>
                    <a:pt x="2324" y="1682"/>
                  </a:cubicBezTo>
                  <a:cubicBezTo>
                    <a:pt x="2333" y="1681"/>
                    <a:pt x="2341" y="1679"/>
                    <a:pt x="2349" y="1680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384" y="1681"/>
                    <a:pt x="2392" y="1677"/>
                    <a:pt x="2401" y="1681"/>
                  </a:cubicBezTo>
                  <a:cubicBezTo>
                    <a:pt x="2410" y="1676"/>
                    <a:pt x="2421" y="1678"/>
                    <a:pt x="2430" y="1673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47" y="1671"/>
                    <a:pt x="2451" y="1675"/>
                    <a:pt x="2453" y="1670"/>
                  </a:cubicBezTo>
                  <a:cubicBezTo>
                    <a:pt x="2456" y="1672"/>
                    <a:pt x="2458" y="1669"/>
                    <a:pt x="2461" y="1670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481" y="1666"/>
                    <a:pt x="2486" y="1668"/>
                    <a:pt x="2491" y="1664"/>
                  </a:cubicBezTo>
                  <a:cubicBezTo>
                    <a:pt x="2497" y="1669"/>
                    <a:pt x="2501" y="1662"/>
                    <a:pt x="2506" y="1664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17" y="1665"/>
                    <a:pt x="2520" y="1664"/>
                    <a:pt x="2523" y="1667"/>
                  </a:cubicBezTo>
                  <a:cubicBezTo>
                    <a:pt x="2528" y="1660"/>
                    <a:pt x="2535" y="1667"/>
                    <a:pt x="2540" y="1660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573" y="1658"/>
                    <a:pt x="2586" y="1656"/>
                    <a:pt x="2600" y="1658"/>
                  </a:cubicBezTo>
                  <a:cubicBezTo>
                    <a:pt x="2605" y="1654"/>
                    <a:pt x="2612" y="1658"/>
                    <a:pt x="2617" y="1651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30" y="1651"/>
                    <a:pt x="2633" y="1649"/>
                    <a:pt x="2637" y="1649"/>
                  </a:cubicBezTo>
                  <a:cubicBezTo>
                    <a:pt x="2644" y="1653"/>
                    <a:pt x="2649" y="1649"/>
                    <a:pt x="2655" y="1653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683" y="1654"/>
                    <a:pt x="2689" y="1651"/>
                    <a:pt x="2696" y="1654"/>
                  </a:cubicBezTo>
                  <a:cubicBezTo>
                    <a:pt x="2703" y="1654"/>
                    <a:pt x="2710" y="1654"/>
                    <a:pt x="2717" y="1655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53" y="1657"/>
                    <a:pt x="2768" y="1658"/>
                    <a:pt x="2783" y="1662"/>
                  </a:cubicBezTo>
                  <a:cubicBezTo>
                    <a:pt x="2785" y="1659"/>
                    <a:pt x="2790" y="1665"/>
                    <a:pt x="2792" y="1660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08" y="1666"/>
                    <a:pt x="2812" y="1669"/>
                    <a:pt x="2815" y="1665"/>
                  </a:cubicBezTo>
                  <a:cubicBezTo>
                    <a:pt x="2824" y="1667"/>
                    <a:pt x="2810" y="1673"/>
                    <a:pt x="2819" y="1675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808" y="1677"/>
                    <a:pt x="2805" y="1676"/>
                    <a:pt x="2801" y="1674"/>
                  </a:cubicBezTo>
                  <a:cubicBezTo>
                    <a:pt x="2795" y="1674"/>
                    <a:pt x="2788" y="1674"/>
                    <a:pt x="2782" y="1672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722" y="1673"/>
                    <a:pt x="2697" y="1672"/>
                    <a:pt x="2674" y="1676"/>
                  </a:cubicBezTo>
                  <a:cubicBezTo>
                    <a:pt x="2669" y="1680"/>
                    <a:pt x="2662" y="1675"/>
                    <a:pt x="2657" y="1678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37" y="1682"/>
                    <a:pt x="2633" y="1681"/>
                    <a:pt x="2631" y="1682"/>
                  </a:cubicBezTo>
                  <a:cubicBezTo>
                    <a:pt x="2627" y="1679"/>
                    <a:pt x="2625" y="1685"/>
                    <a:pt x="2621" y="1680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609" y="1679"/>
                    <a:pt x="2608" y="1690"/>
                    <a:pt x="2603" y="1684"/>
                  </a:cubicBezTo>
                  <a:cubicBezTo>
                    <a:pt x="2601" y="1687"/>
                    <a:pt x="2599" y="1688"/>
                    <a:pt x="2596" y="1687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81" y="1692"/>
                    <a:pt x="2574" y="1688"/>
                    <a:pt x="2569" y="1693"/>
                  </a:cubicBezTo>
                  <a:cubicBezTo>
                    <a:pt x="2566" y="1691"/>
                    <a:pt x="2564" y="1695"/>
                    <a:pt x="2562" y="1696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46" y="1697"/>
                    <a:pt x="2540" y="1699"/>
                    <a:pt x="2534" y="1701"/>
                  </a:cubicBezTo>
                  <a:cubicBezTo>
                    <a:pt x="2526" y="1696"/>
                    <a:pt x="2520" y="1705"/>
                    <a:pt x="2512" y="1699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98" y="1708"/>
                    <a:pt x="2492" y="1698"/>
                    <a:pt x="2490" y="1705"/>
                  </a:cubicBezTo>
                  <a:cubicBezTo>
                    <a:pt x="2482" y="1706"/>
                    <a:pt x="2474" y="1704"/>
                    <a:pt x="2467" y="1708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39" y="1709"/>
                    <a:pt x="2435" y="1706"/>
                    <a:pt x="2432" y="1709"/>
                  </a:cubicBezTo>
                  <a:cubicBezTo>
                    <a:pt x="2429" y="1710"/>
                    <a:pt x="2425" y="1709"/>
                    <a:pt x="2421" y="1710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83" y="1714"/>
                    <a:pt x="2367" y="1714"/>
                    <a:pt x="2351" y="1713"/>
                  </a:cubicBezTo>
                  <a:cubicBezTo>
                    <a:pt x="2344" y="1713"/>
                    <a:pt x="2336" y="1712"/>
                    <a:pt x="2329" y="1714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98" y="1712"/>
                    <a:pt x="2289" y="1708"/>
                    <a:pt x="2282" y="1711"/>
                  </a:cubicBezTo>
                  <a:cubicBezTo>
                    <a:pt x="2273" y="1709"/>
                    <a:pt x="2265" y="1708"/>
                    <a:pt x="2257" y="1708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207" y="1702"/>
                    <a:pt x="2203" y="1699"/>
                    <a:pt x="2199" y="1698"/>
                  </a:cubicBezTo>
                  <a:cubicBezTo>
                    <a:pt x="2195" y="1700"/>
                    <a:pt x="2190" y="1698"/>
                    <a:pt x="2185" y="1694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168" y="1697"/>
                    <a:pt x="2174" y="1698"/>
                    <a:pt x="2180" y="1698"/>
                  </a:cubicBezTo>
                  <a:cubicBezTo>
                    <a:pt x="2186" y="1699"/>
                    <a:pt x="2193" y="1705"/>
                    <a:pt x="2198" y="1702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223" y="1707"/>
                    <a:pt x="2230" y="1711"/>
                    <a:pt x="2236" y="1709"/>
                  </a:cubicBezTo>
                  <a:cubicBezTo>
                    <a:pt x="2260" y="1714"/>
                    <a:pt x="2284" y="1717"/>
                    <a:pt x="2308" y="1718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32" y="1720"/>
                    <a:pt x="2337" y="1720"/>
                    <a:pt x="2343" y="1721"/>
                  </a:cubicBezTo>
                  <a:cubicBezTo>
                    <a:pt x="2349" y="1722"/>
                    <a:pt x="2354" y="1718"/>
                    <a:pt x="2361" y="1722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03" y="1722"/>
                    <a:pt x="2426" y="1718"/>
                    <a:pt x="2449" y="1715"/>
                  </a:cubicBezTo>
                  <a:cubicBezTo>
                    <a:pt x="2459" y="1717"/>
                    <a:pt x="2469" y="1713"/>
                    <a:pt x="2479" y="1717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20" y="1708"/>
                    <a:pt x="2527" y="1710"/>
                    <a:pt x="2533" y="1708"/>
                  </a:cubicBezTo>
                  <a:cubicBezTo>
                    <a:pt x="2539" y="1708"/>
                    <a:pt x="2544" y="1705"/>
                    <a:pt x="2551" y="1707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588" y="1693"/>
                    <a:pt x="2600" y="1702"/>
                    <a:pt x="2608" y="1693"/>
                  </a:cubicBezTo>
                  <a:cubicBezTo>
                    <a:pt x="2614" y="1696"/>
                    <a:pt x="2618" y="1693"/>
                    <a:pt x="2622" y="1691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32" y="1687"/>
                    <a:pt x="2635" y="1689"/>
                    <a:pt x="2637" y="1688"/>
                  </a:cubicBezTo>
                  <a:cubicBezTo>
                    <a:pt x="2648" y="1689"/>
                    <a:pt x="2657" y="1685"/>
                    <a:pt x="2669" y="1688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693" y="1683"/>
                    <a:pt x="2700" y="1683"/>
                    <a:pt x="2706" y="1679"/>
                  </a:cubicBezTo>
                  <a:cubicBezTo>
                    <a:pt x="2711" y="1685"/>
                    <a:pt x="2714" y="1680"/>
                    <a:pt x="2718" y="1682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32" y="1682"/>
                    <a:pt x="2736" y="1680"/>
                    <a:pt x="2740" y="1683"/>
                  </a:cubicBezTo>
                  <a:cubicBezTo>
                    <a:pt x="2742" y="1681"/>
                    <a:pt x="2744" y="1684"/>
                    <a:pt x="2746" y="1682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68" y="1683"/>
                    <a:pt x="2783" y="1679"/>
                    <a:pt x="2800" y="1684"/>
                  </a:cubicBezTo>
                  <a:cubicBezTo>
                    <a:pt x="2794" y="1685"/>
                    <a:pt x="2787" y="1684"/>
                    <a:pt x="2781" y="1685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67" y="1681"/>
                    <a:pt x="2765" y="1689"/>
                    <a:pt x="2760" y="1684"/>
                  </a:cubicBezTo>
                  <a:cubicBezTo>
                    <a:pt x="2752" y="1687"/>
                    <a:pt x="2744" y="1689"/>
                    <a:pt x="2734" y="1688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726" y="1689"/>
                    <a:pt x="2724" y="1692"/>
                    <a:pt x="2721" y="1692"/>
                  </a:cubicBezTo>
                  <a:cubicBezTo>
                    <a:pt x="2717" y="1695"/>
                    <a:pt x="2712" y="1691"/>
                    <a:pt x="2708" y="1696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77" y="1701"/>
                    <a:pt x="2674" y="1706"/>
                    <a:pt x="2669" y="1704"/>
                  </a:cubicBezTo>
                  <a:cubicBezTo>
                    <a:pt x="2665" y="1709"/>
                    <a:pt x="2658" y="1700"/>
                    <a:pt x="2655" y="1708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621" y="1719"/>
                    <a:pt x="2612" y="1720"/>
                    <a:pt x="2603" y="1723"/>
                  </a:cubicBezTo>
                  <a:cubicBezTo>
                    <a:pt x="2599" y="1726"/>
                    <a:pt x="2595" y="1727"/>
                    <a:pt x="2590" y="1728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67" y="1733"/>
                    <a:pt x="2560" y="1741"/>
                    <a:pt x="2550" y="1740"/>
                  </a:cubicBezTo>
                  <a:cubicBezTo>
                    <a:pt x="2547" y="1746"/>
                    <a:pt x="2542" y="1741"/>
                    <a:pt x="2539" y="1746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521" y="1751"/>
                    <a:pt x="2516" y="1752"/>
                    <a:pt x="2512" y="1754"/>
                  </a:cubicBezTo>
                  <a:cubicBezTo>
                    <a:pt x="2507" y="1753"/>
                    <a:pt x="2503" y="1756"/>
                    <a:pt x="2499" y="1758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64" y="1764"/>
                    <a:pt x="2454" y="1761"/>
                    <a:pt x="2445" y="1765"/>
                  </a:cubicBezTo>
                  <a:cubicBezTo>
                    <a:pt x="2436" y="1763"/>
                    <a:pt x="2427" y="1764"/>
                    <a:pt x="2418" y="1765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99" y="1763"/>
                    <a:pt x="2395" y="1767"/>
                    <a:pt x="2390" y="1765"/>
                  </a:cubicBezTo>
                  <a:cubicBezTo>
                    <a:pt x="2380" y="1765"/>
                    <a:pt x="2371" y="1764"/>
                    <a:pt x="2361" y="1764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349" y="1771"/>
                    <a:pt x="2362" y="1767"/>
                    <a:pt x="2377" y="1772"/>
                  </a:cubicBezTo>
                  <a:cubicBezTo>
                    <a:pt x="2383" y="1768"/>
                    <a:pt x="2390" y="1770"/>
                    <a:pt x="2398" y="1772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26" y="1771"/>
                    <a:pt x="2433" y="1771"/>
                    <a:pt x="2440" y="1772"/>
                  </a:cubicBezTo>
                  <a:cubicBezTo>
                    <a:pt x="2447" y="1771"/>
                    <a:pt x="2454" y="1768"/>
                    <a:pt x="2462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18" y="1762"/>
                    <a:pt x="2531" y="1756"/>
                    <a:pt x="2545" y="1752"/>
                  </a:cubicBezTo>
                  <a:cubicBezTo>
                    <a:pt x="2551" y="1751"/>
                    <a:pt x="2557" y="1747"/>
                    <a:pt x="2563" y="1744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78" y="1746"/>
                    <a:pt x="2580" y="1736"/>
                    <a:pt x="2585" y="1740"/>
                  </a:cubicBezTo>
                  <a:cubicBezTo>
                    <a:pt x="2587" y="1736"/>
                    <a:pt x="2591" y="1741"/>
                    <a:pt x="2593" y="1735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11" y="1733"/>
                    <a:pt x="2617" y="1725"/>
                    <a:pt x="2624" y="1727"/>
                  </a:cubicBezTo>
                  <a:cubicBezTo>
                    <a:pt x="2631" y="1724"/>
                    <a:pt x="2638" y="1722"/>
                    <a:pt x="2645" y="1720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671" y="1715"/>
                    <a:pt x="2674" y="1710"/>
                    <a:pt x="2679" y="1711"/>
                  </a:cubicBezTo>
                  <a:cubicBezTo>
                    <a:pt x="2685" y="1713"/>
                    <a:pt x="2688" y="1708"/>
                    <a:pt x="2693" y="1710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48" y="1696"/>
                    <a:pt x="2753" y="1700"/>
                    <a:pt x="2756" y="1694"/>
                  </a:cubicBezTo>
                  <a:cubicBezTo>
                    <a:pt x="2761" y="1696"/>
                    <a:pt x="2766" y="1697"/>
                    <a:pt x="2770" y="1693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01" y="1693"/>
                    <a:pt x="2805" y="1692"/>
                    <a:pt x="2809" y="1693"/>
                  </a:cubicBezTo>
                  <a:cubicBezTo>
                    <a:pt x="2815" y="1695"/>
                    <a:pt x="2818" y="1689"/>
                    <a:pt x="2824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54" y="1693"/>
                    <a:pt x="2860" y="1699"/>
                    <a:pt x="2864" y="1698"/>
                  </a:cubicBezTo>
                  <a:cubicBezTo>
                    <a:pt x="2868" y="1695"/>
                    <a:pt x="2874" y="1700"/>
                    <a:pt x="2878" y="1700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95" y="1705"/>
                    <a:pt x="2905" y="1703"/>
                    <a:pt x="2904" y="1709"/>
                  </a:cubicBezTo>
                  <a:cubicBezTo>
                    <a:pt x="2891" y="1703"/>
                    <a:pt x="2881" y="1708"/>
                    <a:pt x="2868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839" y="1705"/>
                    <a:pt x="2832" y="1705"/>
                    <a:pt x="2825" y="1709"/>
                  </a:cubicBezTo>
                  <a:cubicBezTo>
                    <a:pt x="2817" y="1707"/>
                    <a:pt x="2810" y="1707"/>
                    <a:pt x="2803" y="1710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78" y="1717"/>
                    <a:pt x="2772" y="1708"/>
                    <a:pt x="2770" y="1714"/>
                  </a:cubicBezTo>
                  <a:cubicBezTo>
                    <a:pt x="2768" y="1713"/>
                    <a:pt x="2766" y="1711"/>
                    <a:pt x="2765" y="1713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55" y="1714"/>
                    <a:pt x="2751" y="1711"/>
                    <a:pt x="2748" y="1715"/>
                  </a:cubicBezTo>
                  <a:cubicBezTo>
                    <a:pt x="2744" y="1716"/>
                    <a:pt x="2739" y="1712"/>
                    <a:pt x="2736" y="1717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89" y="1729"/>
                    <a:pt x="2685" y="1728"/>
                    <a:pt x="2681" y="1728"/>
                  </a:cubicBezTo>
                  <a:cubicBezTo>
                    <a:pt x="2678" y="1728"/>
                    <a:pt x="2674" y="1731"/>
                    <a:pt x="2671" y="1732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57" y="1738"/>
                    <a:pt x="2652" y="1734"/>
                    <a:pt x="2649" y="1738"/>
                  </a:cubicBezTo>
                  <a:cubicBezTo>
                    <a:pt x="2642" y="1741"/>
                    <a:pt x="2635" y="1742"/>
                    <a:pt x="2628" y="174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622" y="1750"/>
                    <a:pt x="2620" y="1747"/>
                    <a:pt x="2618" y="1749"/>
                  </a:cubicBezTo>
                  <a:cubicBezTo>
                    <a:pt x="2614" y="1750"/>
                    <a:pt x="2610" y="1750"/>
                    <a:pt x="2606" y="1754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60" y="1768"/>
                    <a:pt x="2557" y="1770"/>
                    <a:pt x="2553" y="1771"/>
                  </a:cubicBezTo>
                  <a:cubicBezTo>
                    <a:pt x="2549" y="1771"/>
                    <a:pt x="2546" y="1770"/>
                    <a:pt x="2543" y="1775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516" y="1779"/>
                    <a:pt x="2512" y="1781"/>
                    <a:pt x="2508" y="1780"/>
                  </a:cubicBezTo>
                  <a:cubicBezTo>
                    <a:pt x="2504" y="1784"/>
                    <a:pt x="2499" y="1781"/>
                    <a:pt x="2496" y="1783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451" y="1782"/>
                    <a:pt x="2431" y="1782"/>
                    <a:pt x="2410" y="1781"/>
                  </a:cubicBezTo>
                  <a:cubicBezTo>
                    <a:pt x="2400" y="1778"/>
                    <a:pt x="2391" y="1782"/>
                    <a:pt x="2380" y="1776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56" y="1780"/>
                    <a:pt x="2362" y="1782"/>
                    <a:pt x="2367" y="1779"/>
                  </a:cubicBezTo>
                  <a:cubicBezTo>
                    <a:pt x="2375" y="1783"/>
                    <a:pt x="2381" y="1782"/>
                    <a:pt x="2387" y="178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00" y="1786"/>
                    <a:pt x="2403" y="1786"/>
                    <a:pt x="2407" y="1786"/>
                  </a:cubicBezTo>
                  <a:cubicBezTo>
                    <a:pt x="2413" y="1785"/>
                    <a:pt x="2420" y="1788"/>
                    <a:pt x="2426" y="1789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475" y="1792"/>
                    <a:pt x="2487" y="1788"/>
                    <a:pt x="2501" y="1791"/>
                  </a:cubicBezTo>
                  <a:cubicBezTo>
                    <a:pt x="2506" y="1788"/>
                    <a:pt x="2513" y="1789"/>
                    <a:pt x="2519" y="1787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31" y="1785"/>
                    <a:pt x="2534" y="1785"/>
                    <a:pt x="2537" y="1784"/>
                  </a:cubicBezTo>
                  <a:cubicBezTo>
                    <a:pt x="2549" y="1779"/>
                    <a:pt x="2561" y="1775"/>
                    <a:pt x="2574" y="1775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598" y="1766"/>
                    <a:pt x="2605" y="1763"/>
                    <a:pt x="2611" y="1760"/>
                  </a:cubicBezTo>
                  <a:cubicBezTo>
                    <a:pt x="2623" y="1757"/>
                    <a:pt x="2635" y="1752"/>
                    <a:pt x="2647" y="1747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60" y="1748"/>
                    <a:pt x="2662" y="1741"/>
                    <a:pt x="2666" y="1744"/>
                  </a:cubicBezTo>
                  <a:cubicBezTo>
                    <a:pt x="2672" y="1740"/>
                    <a:pt x="2678" y="1738"/>
                    <a:pt x="2685" y="1738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696" y="1731"/>
                    <a:pt x="2700" y="1735"/>
                    <a:pt x="2702" y="1732"/>
                  </a:cubicBezTo>
                  <a:cubicBezTo>
                    <a:pt x="2709" y="1733"/>
                    <a:pt x="2715" y="1728"/>
                    <a:pt x="2722" y="1729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33" y="1722"/>
                    <a:pt x="2738" y="1726"/>
                    <a:pt x="2741" y="1726"/>
                  </a:cubicBezTo>
                  <a:cubicBezTo>
                    <a:pt x="2747" y="1722"/>
                    <a:pt x="2754" y="1724"/>
                    <a:pt x="2761" y="1723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82" y="1721"/>
                    <a:pt x="2785" y="1720"/>
                    <a:pt x="2788" y="1721"/>
                  </a:cubicBezTo>
                  <a:cubicBezTo>
                    <a:pt x="2790" y="1720"/>
                    <a:pt x="2791" y="1717"/>
                    <a:pt x="2793" y="1718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94" y="1724"/>
                    <a:pt x="2791" y="1719"/>
                    <a:pt x="2789" y="1724"/>
                  </a:cubicBezTo>
                  <a:cubicBezTo>
                    <a:pt x="2787" y="1726"/>
                    <a:pt x="2784" y="1723"/>
                    <a:pt x="2781" y="1724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54" y="1734"/>
                    <a:pt x="2744" y="1742"/>
                    <a:pt x="2733" y="1744"/>
                  </a:cubicBezTo>
                  <a:cubicBezTo>
                    <a:pt x="2729" y="1750"/>
                    <a:pt x="2723" y="1749"/>
                    <a:pt x="2718" y="1755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92" y="1769"/>
                    <a:pt x="2681" y="1769"/>
                    <a:pt x="2671" y="1779"/>
                  </a:cubicBezTo>
                  <a:cubicBezTo>
                    <a:pt x="2665" y="1779"/>
                    <a:pt x="2659" y="1781"/>
                    <a:pt x="2654" y="1786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623" y="1794"/>
                    <a:pt x="2611" y="1798"/>
                    <a:pt x="2598" y="1798"/>
                  </a:cubicBezTo>
                  <a:cubicBezTo>
                    <a:pt x="2592" y="1801"/>
                    <a:pt x="2587" y="1805"/>
                    <a:pt x="2580" y="1802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548" y="1809"/>
                    <a:pt x="2535" y="1811"/>
                    <a:pt x="2522" y="1813"/>
                  </a:cubicBezTo>
                  <a:cubicBezTo>
                    <a:pt x="2513" y="1815"/>
                    <a:pt x="2502" y="1810"/>
                    <a:pt x="2493" y="1815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16" y="1818"/>
                    <a:pt x="2522" y="1817"/>
                    <a:pt x="2528" y="1820"/>
                  </a:cubicBezTo>
                  <a:cubicBezTo>
                    <a:pt x="2539" y="1815"/>
                    <a:pt x="2552" y="1816"/>
                    <a:pt x="2563" y="1815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586" y="1809"/>
                    <a:pt x="2592" y="1810"/>
                    <a:pt x="2599" y="1809"/>
                  </a:cubicBezTo>
                  <a:cubicBezTo>
                    <a:pt x="2604" y="1807"/>
                    <a:pt x="2609" y="1806"/>
                    <a:pt x="2615" y="1804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27" y="1805"/>
                    <a:pt x="2629" y="1797"/>
                    <a:pt x="2633" y="1801"/>
                  </a:cubicBezTo>
                  <a:cubicBezTo>
                    <a:pt x="2635" y="1793"/>
                    <a:pt x="2640" y="1803"/>
                    <a:pt x="2641" y="1796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56" y="1792"/>
                    <a:pt x="2662" y="1789"/>
                    <a:pt x="2668" y="1787"/>
                  </a:cubicBezTo>
                  <a:cubicBezTo>
                    <a:pt x="2674" y="1786"/>
                    <a:pt x="2678" y="1781"/>
                    <a:pt x="2684" y="1783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06" y="1766"/>
                    <a:pt x="2713" y="1770"/>
                    <a:pt x="2718" y="1763"/>
                  </a:cubicBezTo>
                  <a:cubicBezTo>
                    <a:pt x="2724" y="1762"/>
                    <a:pt x="2730" y="1758"/>
                    <a:pt x="2735" y="175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56" y="1741"/>
                    <a:pt x="2763" y="1746"/>
                    <a:pt x="2768" y="1739"/>
                  </a:cubicBezTo>
                  <a:cubicBezTo>
                    <a:pt x="2776" y="1743"/>
                    <a:pt x="2780" y="1733"/>
                    <a:pt x="2787" y="1735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97" y="1733"/>
                    <a:pt x="2804" y="1726"/>
                    <a:pt x="2802" y="1732"/>
                  </a:cubicBezTo>
                  <a:cubicBezTo>
                    <a:pt x="2798" y="1732"/>
                    <a:pt x="2795" y="1735"/>
                    <a:pt x="2791" y="1736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73" y="1745"/>
                    <a:pt x="2766" y="1751"/>
                    <a:pt x="2759" y="1753"/>
                  </a:cubicBezTo>
                  <a:cubicBezTo>
                    <a:pt x="2752" y="1758"/>
                    <a:pt x="2745" y="1762"/>
                    <a:pt x="2738" y="1766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702" y="1783"/>
                    <a:pt x="2689" y="1799"/>
                    <a:pt x="2673" y="1799"/>
                  </a:cubicBezTo>
                  <a:cubicBezTo>
                    <a:pt x="2667" y="1803"/>
                    <a:pt x="2659" y="1805"/>
                    <a:pt x="2652" y="1808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36" y="1812"/>
                    <a:pt x="2631" y="1808"/>
                    <a:pt x="2628" y="1813"/>
                  </a:cubicBezTo>
                  <a:cubicBezTo>
                    <a:pt x="2635" y="1819"/>
                    <a:pt x="2639" y="1812"/>
                    <a:pt x="2645" y="1814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667" y="1810"/>
                    <a:pt x="2673" y="1808"/>
                    <a:pt x="2678" y="1804"/>
                  </a:cubicBezTo>
                  <a:cubicBezTo>
                    <a:pt x="2684" y="1803"/>
                    <a:pt x="2690" y="1803"/>
                    <a:pt x="2695" y="1798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746" y="1790"/>
                    <a:pt x="2763" y="1789"/>
                    <a:pt x="2779" y="1782"/>
                  </a:cubicBezTo>
                  <a:cubicBezTo>
                    <a:pt x="2787" y="1780"/>
                    <a:pt x="2795" y="1776"/>
                    <a:pt x="2803" y="1773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17" y="1769"/>
                    <a:pt x="2819" y="1765"/>
                    <a:pt x="2821" y="1766"/>
                  </a:cubicBezTo>
                  <a:cubicBezTo>
                    <a:pt x="2823" y="1764"/>
                    <a:pt x="2826" y="1765"/>
                    <a:pt x="2828" y="1763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44" y="1754"/>
                    <a:pt x="2848" y="1754"/>
                    <a:pt x="2853" y="1753"/>
                  </a:cubicBezTo>
                  <a:cubicBezTo>
                    <a:pt x="2856" y="1745"/>
                    <a:pt x="2862" y="1755"/>
                    <a:pt x="2865" y="174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886" y="1740"/>
                    <a:pt x="2895" y="1741"/>
                    <a:pt x="2904" y="1740"/>
                  </a:cubicBezTo>
                  <a:cubicBezTo>
                    <a:pt x="2912" y="1739"/>
                    <a:pt x="2921" y="1737"/>
                    <a:pt x="2930" y="1736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43" y="1734"/>
                    <a:pt x="2948" y="1743"/>
                    <a:pt x="2950" y="1737"/>
                  </a:cubicBezTo>
                  <a:cubicBezTo>
                    <a:pt x="2958" y="1742"/>
                    <a:pt x="2965" y="1741"/>
                    <a:pt x="2972" y="1741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2996" y="1744"/>
                    <a:pt x="2999" y="1745"/>
                    <a:pt x="3003" y="1748"/>
                  </a:cubicBezTo>
                  <a:cubicBezTo>
                    <a:pt x="3004" y="1745"/>
                    <a:pt x="3015" y="1752"/>
                    <a:pt x="3012" y="175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89" y="1748"/>
                    <a:pt x="2985" y="1753"/>
                    <a:pt x="2978" y="1750"/>
                  </a:cubicBezTo>
                  <a:cubicBezTo>
                    <a:pt x="2976" y="1753"/>
                    <a:pt x="2973" y="1748"/>
                    <a:pt x="2970" y="1750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956" y="1753"/>
                    <a:pt x="2949" y="1750"/>
                    <a:pt x="2944" y="1751"/>
                  </a:cubicBezTo>
                  <a:cubicBezTo>
                    <a:pt x="2932" y="1751"/>
                    <a:pt x="2921" y="1750"/>
                    <a:pt x="2910" y="1755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71" y="1768"/>
                    <a:pt x="2862" y="1763"/>
                    <a:pt x="2856" y="1769"/>
                  </a:cubicBezTo>
                  <a:cubicBezTo>
                    <a:pt x="2849" y="1770"/>
                    <a:pt x="2842" y="1777"/>
                    <a:pt x="2834" y="177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809" y="1788"/>
                    <a:pt x="2806" y="1792"/>
                    <a:pt x="2802" y="1790"/>
                  </a:cubicBezTo>
                  <a:cubicBezTo>
                    <a:pt x="2800" y="1792"/>
                    <a:pt x="2790" y="1792"/>
                    <a:pt x="2794" y="1798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09" y="1797"/>
                    <a:pt x="2812" y="1792"/>
                    <a:pt x="2815" y="1791"/>
                  </a:cubicBezTo>
                  <a:cubicBezTo>
                    <a:pt x="2823" y="1793"/>
                    <a:pt x="2829" y="1787"/>
                    <a:pt x="2836" y="1787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864" y="1777"/>
                    <a:pt x="2870" y="1772"/>
                    <a:pt x="2877" y="1769"/>
                  </a:cubicBezTo>
                  <a:cubicBezTo>
                    <a:pt x="2885" y="1770"/>
                    <a:pt x="2892" y="1765"/>
                    <a:pt x="2900" y="176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30" y="1763"/>
                    <a:pt x="2936" y="1759"/>
                    <a:pt x="2944" y="1762"/>
                  </a:cubicBezTo>
                  <a:cubicBezTo>
                    <a:pt x="2951" y="1759"/>
                    <a:pt x="2959" y="1761"/>
                    <a:pt x="2966" y="1761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2981" y="1762"/>
                    <a:pt x="2984" y="1757"/>
                    <a:pt x="2989" y="1762"/>
                  </a:cubicBezTo>
                  <a:cubicBezTo>
                    <a:pt x="2996" y="1762"/>
                    <a:pt x="3004" y="1762"/>
                    <a:pt x="3012" y="1762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43" y="1775"/>
                    <a:pt x="3039" y="1779"/>
                    <a:pt x="3034" y="1780"/>
                  </a:cubicBezTo>
                  <a:cubicBezTo>
                    <a:pt x="3030" y="1781"/>
                    <a:pt x="3025" y="1777"/>
                    <a:pt x="3020" y="1778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0" y="1773"/>
                    <a:pt x="2995" y="1770"/>
                    <a:pt x="2992" y="1777"/>
                  </a:cubicBezTo>
                  <a:cubicBezTo>
                    <a:pt x="2991" y="1785"/>
                    <a:pt x="2999" y="1776"/>
                    <a:pt x="3004" y="1783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3014" y="1783"/>
                    <a:pt x="3018" y="1787"/>
                    <a:pt x="3021" y="1789"/>
                  </a:cubicBezTo>
                  <a:cubicBezTo>
                    <a:pt x="3012" y="1791"/>
                    <a:pt x="3005" y="1802"/>
                    <a:pt x="2997" y="1805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2986" y="1834"/>
                    <a:pt x="2995" y="1828"/>
                    <a:pt x="3002" y="1816"/>
                  </a:cubicBezTo>
                  <a:cubicBezTo>
                    <a:pt x="3004" y="1817"/>
                    <a:pt x="3006" y="1816"/>
                    <a:pt x="3007" y="1817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16" y="1810"/>
                    <a:pt x="3019" y="1808"/>
                    <a:pt x="3024" y="1812"/>
                  </a:cubicBezTo>
                  <a:cubicBezTo>
                    <a:pt x="3026" y="1805"/>
                    <a:pt x="3030" y="1808"/>
                    <a:pt x="3033" y="1805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049" y="1804"/>
                    <a:pt x="3053" y="1796"/>
                    <a:pt x="3059" y="1799"/>
                  </a:cubicBezTo>
                  <a:cubicBezTo>
                    <a:pt x="3084" y="1808"/>
                    <a:pt x="3108" y="1809"/>
                    <a:pt x="3135" y="1826"/>
                  </a:cubicBezTo>
                  <a:cubicBezTo>
                    <a:pt x="3141" y="1829"/>
                    <a:pt x="3145" y="1819"/>
                    <a:pt x="3151" y="1821"/>
                  </a:cubicBezTo>
                  <a:cubicBezTo>
                    <a:pt x="3156" y="1824"/>
                    <a:pt x="3161" y="1830"/>
                    <a:pt x="3164" y="1822"/>
                  </a:cubicBezTo>
                  <a:cubicBezTo>
                    <a:pt x="3165" y="1816"/>
                    <a:pt x="3150" y="1814"/>
                    <a:pt x="3158" y="1807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7" y="1527"/>
                    <a:pt x="2846" y="1523"/>
                    <a:pt x="2844" y="1519"/>
                  </a:cubicBezTo>
                  <a:cubicBezTo>
                    <a:pt x="2843" y="1518"/>
                    <a:pt x="2842" y="1516"/>
                    <a:pt x="2843" y="1513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37" y="1500"/>
                    <a:pt x="2840" y="1491"/>
                    <a:pt x="2834" y="1484"/>
                  </a:cubicBezTo>
                  <a:cubicBezTo>
                    <a:pt x="2831" y="1467"/>
                    <a:pt x="2821" y="1453"/>
                    <a:pt x="2821" y="1436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805" y="1405"/>
                    <a:pt x="2806" y="1397"/>
                    <a:pt x="2805" y="1389"/>
                  </a:cubicBezTo>
                  <a:cubicBezTo>
                    <a:pt x="2799" y="1382"/>
                    <a:pt x="2798" y="1373"/>
                    <a:pt x="2794" y="1366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80" y="1335"/>
                    <a:pt x="2779" y="1327"/>
                    <a:pt x="2775" y="1319"/>
                  </a:cubicBezTo>
                  <a:cubicBezTo>
                    <a:pt x="2776" y="1315"/>
                    <a:pt x="2771" y="1312"/>
                    <a:pt x="2770" y="1308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63" y="1288"/>
                    <a:pt x="2759" y="1281"/>
                    <a:pt x="2754" y="1273"/>
                  </a:cubicBezTo>
                  <a:cubicBezTo>
                    <a:pt x="2754" y="1265"/>
                    <a:pt x="2745" y="1258"/>
                    <a:pt x="2746" y="1250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32" y="1223"/>
                    <a:pt x="2728" y="1220"/>
                    <a:pt x="2726" y="1216"/>
                  </a:cubicBezTo>
                  <a:cubicBezTo>
                    <a:pt x="2726" y="1212"/>
                    <a:pt x="2721" y="1209"/>
                    <a:pt x="2721" y="1204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23" y="1206"/>
                    <a:pt x="2725" y="1207"/>
                    <a:pt x="2726" y="1208"/>
                  </a:cubicBezTo>
                  <a:cubicBezTo>
                    <a:pt x="2728" y="1211"/>
                    <a:pt x="2729" y="1214"/>
                    <a:pt x="2731" y="1217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51" y="1244"/>
                    <a:pt x="2752" y="1256"/>
                    <a:pt x="2760" y="1267"/>
                  </a:cubicBezTo>
                  <a:cubicBezTo>
                    <a:pt x="2758" y="1271"/>
                    <a:pt x="2768" y="1273"/>
                    <a:pt x="2764" y="1278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71" y="1292"/>
                    <a:pt x="2773" y="1298"/>
                    <a:pt x="2778" y="1303"/>
                  </a:cubicBezTo>
                  <a:cubicBezTo>
                    <a:pt x="2777" y="1310"/>
                    <a:pt x="2782" y="1315"/>
                    <a:pt x="2785" y="1320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793" y="1349"/>
                    <a:pt x="2799" y="1358"/>
                    <a:pt x="2806" y="1368"/>
                  </a:cubicBezTo>
                  <a:cubicBezTo>
                    <a:pt x="2807" y="1379"/>
                    <a:pt x="2811" y="1388"/>
                    <a:pt x="2815" y="1398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5" y="1430"/>
                    <a:pt x="2826" y="1432"/>
                    <a:pt x="2824" y="1435"/>
                  </a:cubicBezTo>
                  <a:cubicBezTo>
                    <a:pt x="2827" y="1437"/>
                    <a:pt x="2828" y="1440"/>
                    <a:pt x="2827" y="1443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30" y="1452"/>
                    <a:pt x="2831" y="1455"/>
                    <a:pt x="2830" y="1458"/>
                  </a:cubicBezTo>
                  <a:cubicBezTo>
                    <a:pt x="2835" y="1468"/>
                    <a:pt x="2836" y="1478"/>
                    <a:pt x="2841" y="1489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45" y="1509"/>
                    <a:pt x="2846" y="1514"/>
                    <a:pt x="2847" y="1519"/>
                  </a:cubicBezTo>
                  <a:cubicBezTo>
                    <a:pt x="2845" y="1530"/>
                    <a:pt x="2854" y="1538"/>
                    <a:pt x="2853" y="1549"/>
                  </a:cubicBezTo>
                  <a:cubicBezTo>
                    <a:pt x="2856" y="1554"/>
                    <a:pt x="2859" y="1558"/>
                    <a:pt x="2859" y="1564"/>
                  </a:cubicBezTo>
                  <a:cubicBezTo>
                    <a:pt x="2859" y="1569"/>
                    <a:pt x="2867" y="1572"/>
                    <a:pt x="2862" y="1579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200" y="1289"/>
                    <a:pt x="2195" y="1281"/>
                    <a:pt x="2193" y="1285"/>
                  </a:cubicBezTo>
                  <a:cubicBezTo>
                    <a:pt x="2179" y="1280"/>
                    <a:pt x="2166" y="1280"/>
                    <a:pt x="2151" y="1273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124" y="1269"/>
                    <a:pt x="2116" y="1264"/>
                    <a:pt x="2110" y="1264"/>
                  </a:cubicBezTo>
                  <a:cubicBezTo>
                    <a:pt x="2095" y="1256"/>
                    <a:pt x="2082" y="1256"/>
                    <a:pt x="2068" y="1249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52" y="1243"/>
                    <a:pt x="2050" y="1247"/>
                    <a:pt x="2046" y="1242"/>
                  </a:cubicBezTo>
                  <a:cubicBezTo>
                    <a:pt x="2043" y="1246"/>
                    <a:pt x="2039" y="1239"/>
                    <a:pt x="2036" y="1241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2020" y="1241"/>
                    <a:pt x="2012" y="1235"/>
                    <a:pt x="2005" y="1233"/>
                  </a:cubicBezTo>
                  <a:cubicBezTo>
                    <a:pt x="2002" y="1235"/>
                    <a:pt x="1998" y="1229"/>
                    <a:pt x="1995" y="1232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970" y="1219"/>
                    <a:pt x="1956" y="1216"/>
                    <a:pt x="1942" y="1210"/>
                  </a:cubicBezTo>
                  <a:cubicBezTo>
                    <a:pt x="1927" y="1202"/>
                    <a:pt x="1913" y="1196"/>
                    <a:pt x="1898" y="1189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885" y="1177"/>
                    <a:pt x="1886" y="1178"/>
                    <a:pt x="1887" y="1178"/>
                  </a:cubicBezTo>
                  <a:cubicBezTo>
                    <a:pt x="1902" y="1188"/>
                    <a:pt x="1917" y="1192"/>
                    <a:pt x="1932" y="1198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46" y="1201"/>
                    <a:pt x="1951" y="1208"/>
                    <a:pt x="1953" y="1204"/>
                  </a:cubicBezTo>
                  <a:cubicBezTo>
                    <a:pt x="1958" y="1209"/>
                    <a:pt x="1961" y="1205"/>
                    <a:pt x="1966" y="121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1990" y="1218"/>
                    <a:pt x="2005" y="1221"/>
                    <a:pt x="2019" y="1224"/>
                  </a:cubicBezTo>
                  <a:cubicBezTo>
                    <a:pt x="2026" y="1229"/>
                    <a:pt x="2033" y="1229"/>
                    <a:pt x="2041" y="123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070" y="1240"/>
                    <a:pt x="2075" y="1234"/>
                    <a:pt x="2084" y="1241"/>
                  </a:cubicBezTo>
                  <a:cubicBezTo>
                    <a:pt x="2091" y="1244"/>
                    <a:pt x="2098" y="1244"/>
                    <a:pt x="2105" y="1248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21" y="1255"/>
                    <a:pt x="2123" y="1251"/>
                    <a:pt x="2127" y="1254"/>
                  </a:cubicBezTo>
                  <a:cubicBezTo>
                    <a:pt x="2130" y="1251"/>
                    <a:pt x="2135" y="1259"/>
                    <a:pt x="2139" y="1257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172" y="1270"/>
                    <a:pt x="2195" y="1278"/>
                    <a:pt x="2218" y="1286"/>
                  </a:cubicBezTo>
                  <a:cubicBezTo>
                    <a:pt x="2220" y="1287"/>
                    <a:pt x="2222" y="1292"/>
                    <a:pt x="2223" y="1292"/>
                  </a:cubicBezTo>
                  <a:cubicBezTo>
                    <a:pt x="2224" y="1291"/>
                    <a:pt x="2230" y="1292"/>
                    <a:pt x="2235" y="1297"/>
                  </a:cubicBezTo>
                  <a:cubicBezTo>
                    <a:pt x="2228" y="1300"/>
                    <a:pt x="2220" y="1294"/>
                    <a:pt x="2214" y="1294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44" y="1198"/>
                    <a:pt x="2238" y="1188"/>
                    <a:pt x="2231" y="1177"/>
                  </a:cubicBezTo>
                  <a:cubicBezTo>
                    <a:pt x="2222" y="1167"/>
                    <a:pt x="2220" y="1156"/>
                    <a:pt x="2209" y="1147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96" y="1126"/>
                    <a:pt x="2193" y="1121"/>
                    <a:pt x="2190" y="1116"/>
                  </a:cubicBezTo>
                  <a:cubicBezTo>
                    <a:pt x="2192" y="1112"/>
                    <a:pt x="2185" y="1111"/>
                    <a:pt x="2186" y="1107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75" y="1096"/>
                    <a:pt x="2176" y="1090"/>
                    <a:pt x="2169" y="1086"/>
                  </a:cubicBezTo>
                  <a:cubicBezTo>
                    <a:pt x="2168" y="1079"/>
                    <a:pt x="2162" y="1074"/>
                    <a:pt x="2159" y="1069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48" y="1042"/>
                    <a:pt x="2134" y="1033"/>
                    <a:pt x="2132" y="1022"/>
                  </a:cubicBezTo>
                  <a:cubicBezTo>
                    <a:pt x="2124" y="1012"/>
                    <a:pt x="2118" y="1002"/>
                    <a:pt x="2111" y="992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101" y="972"/>
                    <a:pt x="2095" y="977"/>
                    <a:pt x="2095" y="971"/>
                  </a:cubicBezTo>
                  <a:cubicBezTo>
                    <a:pt x="2096" y="969"/>
                    <a:pt x="2092" y="967"/>
                    <a:pt x="2089" y="965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68" y="944"/>
                    <a:pt x="2069" y="939"/>
                    <a:pt x="2063" y="934"/>
                  </a:cubicBezTo>
                  <a:cubicBezTo>
                    <a:pt x="2055" y="924"/>
                    <a:pt x="2042" y="915"/>
                    <a:pt x="2035" y="905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93" y="879"/>
                    <a:pt x="1993" y="869"/>
                    <a:pt x="1985" y="866"/>
                  </a:cubicBezTo>
                  <a:cubicBezTo>
                    <a:pt x="1976" y="861"/>
                    <a:pt x="1975" y="862"/>
                    <a:pt x="1968" y="855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1986" y="862"/>
                    <a:pt x="1990" y="865"/>
                    <a:pt x="1994" y="867"/>
                  </a:cubicBezTo>
                  <a:cubicBezTo>
                    <a:pt x="2003" y="871"/>
                    <a:pt x="2004" y="872"/>
                    <a:pt x="2016" y="87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071" y="922"/>
                    <a:pt x="2079" y="930"/>
                    <a:pt x="2089" y="938"/>
                  </a:cubicBezTo>
                  <a:cubicBezTo>
                    <a:pt x="2090" y="943"/>
                    <a:pt x="2098" y="947"/>
                    <a:pt x="2098" y="952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18" y="972"/>
                    <a:pt x="2125" y="981"/>
                    <a:pt x="2130" y="990"/>
                  </a:cubicBezTo>
                  <a:cubicBezTo>
                    <a:pt x="2132" y="994"/>
                    <a:pt x="2142" y="997"/>
                    <a:pt x="2138" y="1002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63" y="1031"/>
                    <a:pt x="2169" y="1050"/>
                    <a:pt x="2184" y="1067"/>
                  </a:cubicBezTo>
                  <a:cubicBezTo>
                    <a:pt x="2184" y="1072"/>
                    <a:pt x="2191" y="1076"/>
                    <a:pt x="2193" y="1081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06" y="1102"/>
                    <a:pt x="2208" y="1111"/>
                    <a:pt x="2215" y="1119"/>
                  </a:cubicBezTo>
                  <a:cubicBezTo>
                    <a:pt x="2221" y="1128"/>
                    <a:pt x="2226" y="1137"/>
                    <a:pt x="2231" y="1145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39" y="1164"/>
                    <a:pt x="2248" y="1167"/>
                    <a:pt x="2247" y="1172"/>
                  </a:cubicBezTo>
                  <a:cubicBezTo>
                    <a:pt x="2256" y="1180"/>
                    <a:pt x="2258" y="1190"/>
                    <a:pt x="2267" y="1198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77" y="1213"/>
                    <a:pt x="2278" y="1215"/>
                    <a:pt x="2277" y="1218"/>
                  </a:cubicBezTo>
                  <a:cubicBezTo>
                    <a:pt x="2280" y="1220"/>
                    <a:pt x="2282" y="1221"/>
                    <a:pt x="2281" y="1223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17" y="1277"/>
                    <a:pt x="2323" y="1278"/>
                    <a:pt x="2321" y="1281"/>
                  </a:cubicBezTo>
                  <a:cubicBezTo>
                    <a:pt x="2325" y="1283"/>
                    <a:pt x="2324" y="1286"/>
                    <a:pt x="2327" y="1288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39" y="1309"/>
                    <a:pt x="2344" y="1318"/>
                    <a:pt x="2352" y="1326"/>
                  </a:cubicBezTo>
                  <a:cubicBezTo>
                    <a:pt x="2345" y="1328"/>
                    <a:pt x="2339" y="1317"/>
                    <a:pt x="2334" y="1314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17" y="1294"/>
                    <a:pt x="2311" y="1289"/>
                    <a:pt x="2309" y="1284"/>
                  </a:cubicBezTo>
                  <a:cubicBezTo>
                    <a:pt x="2303" y="1282"/>
                    <a:pt x="2306" y="1278"/>
                    <a:pt x="2301" y="1276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91" y="1264"/>
                    <a:pt x="2288" y="1259"/>
                    <a:pt x="2284" y="1254"/>
                  </a:cubicBezTo>
                  <a:cubicBezTo>
                    <a:pt x="2281" y="1252"/>
                    <a:pt x="2279" y="1249"/>
                    <a:pt x="2279" y="1246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463" y="1463"/>
                    <a:pt x="2446" y="1457"/>
                    <a:pt x="2440" y="1450"/>
                  </a:cubicBezTo>
                  <a:cubicBezTo>
                    <a:pt x="2431" y="1447"/>
                    <a:pt x="2419" y="1436"/>
                    <a:pt x="2407" y="1433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65" y="1413"/>
                    <a:pt x="2360" y="1410"/>
                    <a:pt x="2355" y="1408"/>
                  </a:cubicBezTo>
                  <a:cubicBezTo>
                    <a:pt x="2350" y="1411"/>
                    <a:pt x="2343" y="1400"/>
                    <a:pt x="2339" y="1404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319" y="1396"/>
                    <a:pt x="2314" y="1393"/>
                    <a:pt x="2309" y="1394"/>
                  </a:cubicBezTo>
                  <a:cubicBezTo>
                    <a:pt x="2299" y="1389"/>
                    <a:pt x="2289" y="1389"/>
                    <a:pt x="2279" y="1384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59" y="1377"/>
                    <a:pt x="2254" y="1375"/>
                    <a:pt x="2250" y="1376"/>
                  </a:cubicBezTo>
                  <a:cubicBezTo>
                    <a:pt x="2239" y="1368"/>
                    <a:pt x="2230" y="1368"/>
                    <a:pt x="2220" y="1366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213" y="1363"/>
                    <a:pt x="2211" y="1363"/>
                    <a:pt x="2208" y="1361"/>
                  </a:cubicBezTo>
                  <a:cubicBezTo>
                    <a:pt x="2204" y="1362"/>
                    <a:pt x="2200" y="1360"/>
                    <a:pt x="2195" y="1357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85" y="1356"/>
                    <a:pt x="2182" y="1353"/>
                    <a:pt x="2180" y="1352"/>
                  </a:cubicBezTo>
                  <a:cubicBezTo>
                    <a:pt x="2175" y="1351"/>
                    <a:pt x="2170" y="1351"/>
                    <a:pt x="2165" y="1348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146" y="1347"/>
                    <a:pt x="2141" y="1341"/>
                    <a:pt x="2137" y="1342"/>
                  </a:cubicBezTo>
                  <a:cubicBezTo>
                    <a:pt x="2118" y="1340"/>
                    <a:pt x="2098" y="1331"/>
                    <a:pt x="2079" y="1327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39" y="1315"/>
                    <a:pt x="2030" y="1316"/>
                    <a:pt x="2020" y="1309"/>
                  </a:cubicBezTo>
                  <a:cubicBezTo>
                    <a:pt x="2016" y="1310"/>
                    <a:pt x="2010" y="1307"/>
                    <a:pt x="2005" y="1304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980" y="1297"/>
                    <a:pt x="1971" y="1293"/>
                    <a:pt x="1961" y="1288"/>
                  </a:cubicBezTo>
                  <a:cubicBezTo>
                    <a:pt x="1941" y="1280"/>
                    <a:pt x="1919" y="1265"/>
                    <a:pt x="1900" y="1258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80" y="1245"/>
                    <a:pt x="1876" y="1239"/>
                    <a:pt x="1871" y="1241"/>
                  </a:cubicBezTo>
                  <a:cubicBezTo>
                    <a:pt x="1868" y="1240"/>
                    <a:pt x="1869" y="1237"/>
                    <a:pt x="1871" y="123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882" y="1241"/>
                    <a:pt x="1887" y="1245"/>
                    <a:pt x="1891" y="1244"/>
                  </a:cubicBezTo>
                  <a:cubicBezTo>
                    <a:pt x="1900" y="1250"/>
                    <a:pt x="1908" y="1247"/>
                    <a:pt x="1918" y="1254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35" y="1256"/>
                    <a:pt x="1940" y="1258"/>
                    <a:pt x="1944" y="1261"/>
                  </a:cubicBezTo>
                  <a:cubicBezTo>
                    <a:pt x="1951" y="1261"/>
                    <a:pt x="1958" y="1265"/>
                    <a:pt x="1964" y="1264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1976" y="1263"/>
                    <a:pt x="1981" y="1269"/>
                    <a:pt x="1983" y="1266"/>
                  </a:cubicBezTo>
                  <a:cubicBezTo>
                    <a:pt x="1997" y="1272"/>
                    <a:pt x="2010" y="1274"/>
                    <a:pt x="2023" y="1277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50" y="1286"/>
                    <a:pt x="2055" y="1278"/>
                    <a:pt x="2062" y="1285"/>
                  </a:cubicBezTo>
                  <a:cubicBezTo>
                    <a:pt x="2068" y="1283"/>
                    <a:pt x="2076" y="1290"/>
                    <a:pt x="2082" y="1287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19" y="1296"/>
                    <a:pt x="2138" y="1298"/>
                    <a:pt x="2157" y="1303"/>
                  </a:cubicBezTo>
                  <a:cubicBezTo>
                    <a:pt x="2163" y="1307"/>
                    <a:pt x="2167" y="1305"/>
                    <a:pt x="2172" y="1308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197" y="1314"/>
                    <a:pt x="2206" y="1317"/>
                    <a:pt x="2215" y="1315"/>
                  </a:cubicBezTo>
                  <a:cubicBezTo>
                    <a:pt x="2225" y="1327"/>
                    <a:pt x="2237" y="1324"/>
                    <a:pt x="2252" y="1335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261" y="1336"/>
                    <a:pt x="2264" y="1337"/>
                    <a:pt x="2267" y="1340"/>
                  </a:cubicBezTo>
                  <a:cubicBezTo>
                    <a:pt x="2272" y="1340"/>
                    <a:pt x="2275" y="1346"/>
                    <a:pt x="2282" y="1344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359" y="1388"/>
                    <a:pt x="2373" y="1397"/>
                    <a:pt x="2387" y="1407"/>
                  </a:cubicBezTo>
                  <a:cubicBezTo>
                    <a:pt x="2394" y="1412"/>
                    <a:pt x="2399" y="1410"/>
                    <a:pt x="2407" y="1417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17" y="1424"/>
                    <a:pt x="2421" y="1425"/>
                    <a:pt x="2420" y="1428"/>
                  </a:cubicBezTo>
                  <a:cubicBezTo>
                    <a:pt x="2426" y="1432"/>
                    <a:pt x="2430" y="1428"/>
                    <a:pt x="2437" y="1434"/>
                  </a:cubicBezTo>
                  <a:cubicBezTo>
                    <a:pt x="2449" y="1443"/>
                    <a:pt x="2462" y="1451"/>
                    <a:pt x="2475" y="1460"/>
                  </a:cubicBezTo>
                  <a:cubicBezTo>
                    <a:pt x="2487" y="1465"/>
                    <a:pt x="2493" y="1473"/>
                    <a:pt x="2508" y="1482"/>
                  </a:cubicBezTo>
                  <a:cubicBezTo>
                    <a:pt x="2502" y="1484"/>
                    <a:pt x="2495" y="1477"/>
                    <a:pt x="2489" y="1477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19" y="1557"/>
                    <a:pt x="2711" y="1553"/>
                    <a:pt x="2710" y="1548"/>
                  </a:cubicBezTo>
                  <a:cubicBezTo>
                    <a:pt x="2714" y="1544"/>
                    <a:pt x="2700" y="1544"/>
                    <a:pt x="2705" y="1539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98" y="1527"/>
                    <a:pt x="2693" y="1522"/>
                    <a:pt x="2691" y="1517"/>
                  </a:cubicBezTo>
                  <a:cubicBezTo>
                    <a:pt x="2683" y="1515"/>
                    <a:pt x="2693" y="1510"/>
                    <a:pt x="2686" y="1509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71" y="1481"/>
                    <a:pt x="2668" y="1458"/>
                    <a:pt x="2658" y="1437"/>
                  </a:cubicBezTo>
                  <a:cubicBezTo>
                    <a:pt x="2661" y="1431"/>
                    <a:pt x="2650" y="1427"/>
                    <a:pt x="2656" y="1420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51" y="1409"/>
                    <a:pt x="2648" y="1407"/>
                    <a:pt x="2651" y="1404"/>
                  </a:cubicBezTo>
                  <a:cubicBezTo>
                    <a:pt x="2646" y="1394"/>
                    <a:pt x="2643" y="1384"/>
                    <a:pt x="2643" y="1373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31" y="1335"/>
                    <a:pt x="2634" y="1328"/>
                    <a:pt x="2631" y="1323"/>
                  </a:cubicBezTo>
                  <a:cubicBezTo>
                    <a:pt x="2634" y="1317"/>
                    <a:pt x="2626" y="1313"/>
                    <a:pt x="2630" y="1306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8" y="1283"/>
                    <a:pt x="2622" y="1279"/>
                    <a:pt x="2626" y="1272"/>
                  </a:cubicBezTo>
                  <a:cubicBezTo>
                    <a:pt x="2624" y="1267"/>
                    <a:pt x="2620" y="1262"/>
                    <a:pt x="2624" y="1255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22" y="1228"/>
                    <a:pt x="2614" y="1219"/>
                    <a:pt x="2617" y="1206"/>
                  </a:cubicBezTo>
                  <a:cubicBezTo>
                    <a:pt x="2614" y="1195"/>
                    <a:pt x="2615" y="1184"/>
                    <a:pt x="2614" y="1172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06" y="1104"/>
                    <a:pt x="2608" y="1101"/>
                    <a:pt x="2605" y="1099"/>
                  </a:cubicBezTo>
                  <a:cubicBezTo>
                    <a:pt x="2610" y="1095"/>
                    <a:pt x="2611" y="1105"/>
                    <a:pt x="2610" y="1107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15" y="1121"/>
                    <a:pt x="2615" y="1123"/>
                    <a:pt x="2617" y="1125"/>
                  </a:cubicBezTo>
                  <a:cubicBezTo>
                    <a:pt x="2618" y="1126"/>
                    <a:pt x="2616" y="1129"/>
                    <a:pt x="2618" y="1131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28" y="1158"/>
                    <a:pt x="2628" y="1174"/>
                    <a:pt x="2634" y="1189"/>
                  </a:cubicBezTo>
                  <a:cubicBezTo>
                    <a:pt x="2634" y="1194"/>
                    <a:pt x="2635" y="1199"/>
                    <a:pt x="2634" y="1204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39" y="1223"/>
                    <a:pt x="2637" y="1229"/>
                    <a:pt x="2639" y="1233"/>
                  </a:cubicBezTo>
                  <a:cubicBezTo>
                    <a:pt x="2642" y="1238"/>
                    <a:pt x="2639" y="1243"/>
                    <a:pt x="2640" y="1247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49" y="1266"/>
                    <a:pt x="2642" y="1272"/>
                    <a:pt x="2647" y="1276"/>
                  </a:cubicBezTo>
                  <a:cubicBezTo>
                    <a:pt x="2647" y="1286"/>
                    <a:pt x="2652" y="1295"/>
                    <a:pt x="2654" y="1304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1" y="1323"/>
                    <a:pt x="2658" y="1329"/>
                    <a:pt x="2662" y="1333"/>
                  </a:cubicBezTo>
                  <a:cubicBezTo>
                    <a:pt x="2661" y="1343"/>
                    <a:pt x="2666" y="1352"/>
                    <a:pt x="2666" y="1362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66" y="1372"/>
                    <a:pt x="2670" y="1374"/>
                    <a:pt x="2669" y="1377"/>
                  </a:cubicBezTo>
                  <a:cubicBezTo>
                    <a:pt x="2669" y="1382"/>
                    <a:pt x="2673" y="1385"/>
                    <a:pt x="2673" y="139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76" y="1395"/>
                    <a:pt x="2673" y="1397"/>
                    <a:pt x="2673" y="1398"/>
                  </a:cubicBezTo>
                  <a:cubicBezTo>
                    <a:pt x="2674" y="1401"/>
                    <a:pt x="2679" y="1402"/>
                    <a:pt x="2676" y="1405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76" y="1425"/>
                    <a:pt x="2685" y="1428"/>
                    <a:pt x="2684" y="1434"/>
                  </a:cubicBezTo>
                  <a:cubicBezTo>
                    <a:pt x="2684" y="1438"/>
                    <a:pt x="2682" y="1443"/>
                    <a:pt x="2688" y="1447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697" y="1485"/>
                    <a:pt x="2707" y="1493"/>
                    <a:pt x="2705" y="1503"/>
                  </a:cubicBezTo>
                  <a:cubicBezTo>
                    <a:pt x="2711" y="1512"/>
                    <a:pt x="2711" y="1522"/>
                    <a:pt x="2719" y="1530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49" y="1589"/>
                    <a:pt x="2757" y="1593"/>
                    <a:pt x="2757" y="1598"/>
                  </a:cubicBezTo>
                  <a:cubicBezTo>
                    <a:pt x="2760" y="1602"/>
                    <a:pt x="2762" y="1607"/>
                    <a:pt x="2768" y="1610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84" y="1636"/>
                    <a:pt x="2779" y="1631"/>
                    <a:pt x="2775" y="1631"/>
                  </a:cubicBezTo>
                  <a:cubicBezTo>
                    <a:pt x="2770" y="1626"/>
                    <a:pt x="2766" y="1626"/>
                    <a:pt x="2761" y="1624"/>
                  </a:cubicBezTo>
                  <a:cubicBezTo>
                    <a:pt x="2756" y="1619"/>
                    <a:pt x="2754" y="1614"/>
                    <a:pt x="2750" y="1609"/>
                  </a:cubicBezTo>
                  <a:cubicBezTo>
                    <a:pt x="2750" y="1603"/>
                    <a:pt x="2742" y="1599"/>
                    <a:pt x="2742" y="1593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63" y="1571"/>
                    <a:pt x="2671" y="1564"/>
                    <a:pt x="2663" y="1559"/>
                  </a:cubicBezTo>
                  <a:cubicBezTo>
                    <a:pt x="2665" y="1553"/>
                    <a:pt x="2652" y="1550"/>
                    <a:pt x="2655" y="1543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46" y="1520"/>
                    <a:pt x="2639" y="1516"/>
                    <a:pt x="2641" y="1510"/>
                  </a:cubicBezTo>
                  <a:cubicBezTo>
                    <a:pt x="2632" y="1506"/>
                    <a:pt x="2634" y="1501"/>
                    <a:pt x="2629" y="1497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613" y="1458"/>
                    <a:pt x="2613" y="1448"/>
                    <a:pt x="2606" y="1440"/>
                  </a:cubicBezTo>
                  <a:cubicBezTo>
                    <a:pt x="2606" y="1422"/>
                    <a:pt x="2599" y="1406"/>
                    <a:pt x="2596" y="1388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9" y="1355"/>
                    <a:pt x="2588" y="1346"/>
                    <a:pt x="2587" y="1338"/>
                  </a:cubicBezTo>
                  <a:cubicBezTo>
                    <a:pt x="2584" y="1321"/>
                    <a:pt x="2582" y="1304"/>
                    <a:pt x="2583" y="1286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4" y="1267"/>
                    <a:pt x="2578" y="1264"/>
                    <a:pt x="2582" y="1259"/>
                  </a:cubicBezTo>
                  <a:cubicBezTo>
                    <a:pt x="2581" y="1255"/>
                    <a:pt x="2580" y="1251"/>
                    <a:pt x="2580" y="1247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83" y="1229"/>
                    <a:pt x="2575" y="1227"/>
                    <a:pt x="2578" y="1222"/>
                  </a:cubicBezTo>
                  <a:cubicBezTo>
                    <a:pt x="2579" y="1220"/>
                    <a:pt x="2575" y="1218"/>
                    <a:pt x="2577" y="1216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8" y="1197"/>
                    <a:pt x="2574" y="1184"/>
                    <a:pt x="2574" y="1169"/>
                  </a:cubicBezTo>
                  <a:cubicBezTo>
                    <a:pt x="2574" y="1162"/>
                    <a:pt x="2574" y="1155"/>
                    <a:pt x="2573" y="1148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7" y="1133"/>
                    <a:pt x="2571" y="1131"/>
                    <a:pt x="2573" y="1127"/>
                  </a:cubicBezTo>
                  <a:cubicBezTo>
                    <a:pt x="2570" y="1121"/>
                    <a:pt x="2574" y="1112"/>
                    <a:pt x="2572" y="1105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67" y="1082"/>
                    <a:pt x="2576" y="1077"/>
                    <a:pt x="2569" y="1074"/>
                  </a:cubicBezTo>
                  <a:cubicBezTo>
                    <a:pt x="2572" y="1070"/>
                    <a:pt x="2570" y="1067"/>
                    <a:pt x="2568" y="1064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0" y="1039"/>
                    <a:pt x="2567" y="1048"/>
                    <a:pt x="2570" y="1049"/>
                  </a:cubicBezTo>
                  <a:cubicBezTo>
                    <a:pt x="2569" y="1052"/>
                    <a:pt x="2570" y="1055"/>
                    <a:pt x="2572" y="1058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78" y="1086"/>
                    <a:pt x="2577" y="1099"/>
                    <a:pt x="2579" y="1110"/>
                  </a:cubicBezTo>
                  <a:cubicBezTo>
                    <a:pt x="2578" y="1122"/>
                    <a:pt x="2581" y="1134"/>
                    <a:pt x="2582" y="1146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4" y="1157"/>
                    <a:pt x="2585" y="1161"/>
                    <a:pt x="2584" y="1163"/>
                  </a:cubicBezTo>
                  <a:cubicBezTo>
                    <a:pt x="2582" y="1166"/>
                    <a:pt x="2586" y="1176"/>
                    <a:pt x="2584" y="1182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5" y="1230"/>
                    <a:pt x="2588" y="1241"/>
                    <a:pt x="2589" y="1253"/>
                  </a:cubicBezTo>
                  <a:cubicBezTo>
                    <a:pt x="2588" y="1259"/>
                    <a:pt x="2590" y="1265"/>
                    <a:pt x="2590" y="1272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90" y="1278"/>
                    <a:pt x="2590" y="1279"/>
                    <a:pt x="2591" y="1281"/>
                  </a:cubicBezTo>
                  <a:cubicBezTo>
                    <a:pt x="2589" y="1284"/>
                    <a:pt x="2590" y="1286"/>
                    <a:pt x="2591" y="1289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7" y="1325"/>
                    <a:pt x="2591" y="1330"/>
                    <a:pt x="2594" y="1332"/>
                  </a:cubicBezTo>
                  <a:cubicBezTo>
                    <a:pt x="2598" y="1334"/>
                    <a:pt x="2592" y="1339"/>
                    <a:pt x="2596" y="1341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0" y="1364"/>
                    <a:pt x="2601" y="1370"/>
                    <a:pt x="2601" y="1376"/>
                  </a:cubicBezTo>
                  <a:cubicBezTo>
                    <a:pt x="2602" y="1379"/>
                    <a:pt x="2602" y="1382"/>
                    <a:pt x="2603" y="1385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05" y="1399"/>
                    <a:pt x="2607" y="1405"/>
                    <a:pt x="2610" y="1411"/>
                  </a:cubicBezTo>
                  <a:cubicBezTo>
                    <a:pt x="2608" y="1414"/>
                    <a:pt x="2615" y="1416"/>
                    <a:pt x="2612" y="1420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15" y="1433"/>
                    <a:pt x="2621" y="1438"/>
                    <a:pt x="2618" y="1445"/>
                  </a:cubicBezTo>
                  <a:cubicBezTo>
                    <a:pt x="2624" y="1450"/>
                    <a:pt x="2623" y="1456"/>
                    <a:pt x="2626" y="1461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38" y="1483"/>
                    <a:pt x="2637" y="1489"/>
                    <a:pt x="2641" y="1494"/>
                  </a:cubicBezTo>
                  <a:cubicBezTo>
                    <a:pt x="2646" y="1499"/>
                    <a:pt x="2642" y="1507"/>
                    <a:pt x="2650" y="1511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68" y="1537"/>
                    <a:pt x="2670" y="1548"/>
                    <a:pt x="2679" y="1559"/>
                  </a:cubicBezTo>
                  <a:cubicBezTo>
                    <a:pt x="2687" y="1569"/>
                    <a:pt x="2691" y="1579"/>
                    <a:pt x="2701" y="1589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90" y="1595"/>
                    <a:pt x="2483" y="1593"/>
                    <a:pt x="2476" y="1592"/>
                  </a:cubicBezTo>
                  <a:cubicBezTo>
                    <a:pt x="2470" y="1592"/>
                    <a:pt x="2463" y="1592"/>
                    <a:pt x="2456" y="1591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428" y="1588"/>
                    <a:pt x="2421" y="1589"/>
                    <a:pt x="2415" y="1590"/>
                  </a:cubicBezTo>
                  <a:cubicBezTo>
                    <a:pt x="2407" y="1585"/>
                    <a:pt x="2401" y="1591"/>
                    <a:pt x="2393" y="1586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64" y="1582"/>
                    <a:pt x="2355" y="1580"/>
                    <a:pt x="2347" y="1581"/>
                  </a:cubicBezTo>
                  <a:cubicBezTo>
                    <a:pt x="2339" y="1584"/>
                    <a:pt x="2329" y="1578"/>
                    <a:pt x="2321" y="1580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88" y="1579"/>
                    <a:pt x="2279" y="1579"/>
                    <a:pt x="2271" y="1578"/>
                  </a:cubicBezTo>
                  <a:cubicBezTo>
                    <a:pt x="2263" y="1580"/>
                    <a:pt x="2253" y="1576"/>
                    <a:pt x="2246" y="1580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28" y="1576"/>
                    <a:pt x="2226" y="1586"/>
                    <a:pt x="2220" y="1578"/>
                  </a:cubicBezTo>
                  <a:cubicBezTo>
                    <a:pt x="2217" y="1581"/>
                    <a:pt x="2212" y="1577"/>
                    <a:pt x="2208" y="1581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91" y="1579"/>
                    <a:pt x="2187" y="1580"/>
                    <a:pt x="2183" y="1580"/>
                  </a:cubicBezTo>
                  <a:cubicBezTo>
                    <a:pt x="2178" y="1575"/>
                    <a:pt x="2175" y="1583"/>
                    <a:pt x="2170" y="1576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164" y="1575"/>
                    <a:pt x="2166" y="1574"/>
                    <a:pt x="2167" y="1572"/>
                  </a:cubicBezTo>
                  <a:cubicBezTo>
                    <a:pt x="2179" y="1575"/>
                    <a:pt x="2190" y="1568"/>
                    <a:pt x="2202" y="1574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24" y="1570"/>
                    <a:pt x="2230" y="1576"/>
                    <a:pt x="2235" y="1572"/>
                  </a:cubicBezTo>
                  <a:cubicBezTo>
                    <a:pt x="2246" y="1573"/>
                    <a:pt x="2257" y="1572"/>
                    <a:pt x="2268" y="1571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03" y="1568"/>
                    <a:pt x="2307" y="1573"/>
                    <a:pt x="2309" y="1567"/>
                  </a:cubicBezTo>
                  <a:cubicBezTo>
                    <a:pt x="2312" y="1569"/>
                    <a:pt x="2315" y="1569"/>
                    <a:pt x="2317" y="1567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346" y="1567"/>
                    <a:pt x="2356" y="1566"/>
                    <a:pt x="2367" y="1566"/>
                  </a:cubicBezTo>
                  <a:cubicBezTo>
                    <a:pt x="2389" y="1566"/>
                    <a:pt x="2412" y="1568"/>
                    <a:pt x="2434" y="1569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455" y="1570"/>
                    <a:pt x="2459" y="1565"/>
                    <a:pt x="2465" y="1569"/>
                  </a:cubicBezTo>
                  <a:cubicBezTo>
                    <a:pt x="2475" y="1567"/>
                    <a:pt x="2486" y="1572"/>
                    <a:pt x="2496" y="1570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18" y="1577"/>
                    <a:pt x="2523" y="1575"/>
                    <a:pt x="2528" y="1576"/>
                  </a:cubicBezTo>
                  <a:cubicBezTo>
                    <a:pt x="2538" y="1578"/>
                    <a:pt x="2548" y="1578"/>
                    <a:pt x="2559" y="1581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590" y="1578"/>
                    <a:pt x="2599" y="1585"/>
                    <a:pt x="2606" y="1581"/>
                  </a:cubicBezTo>
                  <a:cubicBezTo>
                    <a:pt x="2617" y="1588"/>
                    <a:pt x="2626" y="1587"/>
                    <a:pt x="2636" y="159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656" y="1593"/>
                    <a:pt x="2662" y="1600"/>
                    <a:pt x="2666" y="1598"/>
                  </a:cubicBezTo>
                  <a:cubicBezTo>
                    <a:pt x="2681" y="1608"/>
                    <a:pt x="2694" y="1607"/>
                    <a:pt x="2710" y="1619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95" y="1618"/>
                    <a:pt x="2691" y="1615"/>
                    <a:pt x="2687" y="1617"/>
                  </a:cubicBezTo>
                  <a:cubicBezTo>
                    <a:pt x="2682" y="1611"/>
                    <a:pt x="2680" y="1616"/>
                    <a:pt x="2676" y="1614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62" y="1610"/>
                    <a:pt x="2658" y="1609"/>
                    <a:pt x="2655" y="1611"/>
                  </a:cubicBezTo>
                  <a:cubicBezTo>
                    <a:pt x="2652" y="1613"/>
                    <a:pt x="2647" y="1606"/>
                    <a:pt x="2645" y="1610"/>
                  </a:cubicBezTo>
                  <a:cubicBezTo>
                    <a:pt x="2637" y="1606"/>
                    <a:pt x="2631" y="1611"/>
                    <a:pt x="2624" y="1606"/>
                  </a:cubicBezTo>
                  <a:cubicBezTo>
                    <a:pt x="2596" y="1605"/>
                    <a:pt x="2568" y="1598"/>
                    <a:pt x="2540" y="1598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727" y="1645"/>
                    <a:pt x="2718" y="1644"/>
                    <a:pt x="2710" y="1645"/>
                  </a:cubicBezTo>
                  <a:cubicBezTo>
                    <a:pt x="2703" y="1646"/>
                    <a:pt x="2695" y="1646"/>
                    <a:pt x="2686" y="1642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51" y="1641"/>
                    <a:pt x="2647" y="1645"/>
                    <a:pt x="2642" y="1642"/>
                  </a:cubicBezTo>
                  <a:cubicBezTo>
                    <a:pt x="2637" y="1640"/>
                    <a:pt x="2633" y="1646"/>
                    <a:pt x="2627" y="1640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94" y="1647"/>
                    <a:pt x="2587" y="1648"/>
                    <a:pt x="2580" y="1648"/>
                  </a:cubicBezTo>
                  <a:cubicBezTo>
                    <a:pt x="2577" y="1648"/>
                    <a:pt x="2573" y="1650"/>
                    <a:pt x="2569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53" y="1647"/>
                    <a:pt x="2548" y="1655"/>
                    <a:pt x="2540" y="1653"/>
                  </a:cubicBezTo>
                  <a:cubicBezTo>
                    <a:pt x="2535" y="1656"/>
                    <a:pt x="2528" y="1652"/>
                    <a:pt x="2522" y="1656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96" y="1653"/>
                    <a:pt x="2490" y="1657"/>
                    <a:pt x="2483" y="1656"/>
                  </a:cubicBezTo>
                  <a:cubicBezTo>
                    <a:pt x="2478" y="1661"/>
                    <a:pt x="2470" y="1657"/>
                    <a:pt x="2465" y="1660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416" y="1667"/>
                    <a:pt x="2406" y="1669"/>
                    <a:pt x="2396" y="1672"/>
                  </a:cubicBezTo>
                  <a:cubicBezTo>
                    <a:pt x="2390" y="1668"/>
                    <a:pt x="2386" y="1674"/>
                    <a:pt x="2380" y="1669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60" y="1669"/>
                    <a:pt x="2363" y="1668"/>
                    <a:pt x="2366" y="1670"/>
                  </a:cubicBezTo>
                  <a:cubicBezTo>
                    <a:pt x="2368" y="1668"/>
                    <a:pt x="2371" y="1670"/>
                    <a:pt x="2373" y="1667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398" y="1663"/>
                    <a:pt x="2408" y="1664"/>
                    <a:pt x="2418" y="1660"/>
                  </a:cubicBezTo>
                  <a:cubicBezTo>
                    <a:pt x="2423" y="1663"/>
                    <a:pt x="2427" y="1655"/>
                    <a:pt x="2433" y="1657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458" y="1654"/>
                    <a:pt x="2467" y="1649"/>
                    <a:pt x="2477" y="1650"/>
                  </a:cubicBezTo>
                  <a:cubicBezTo>
                    <a:pt x="2487" y="1646"/>
                    <a:pt x="2497" y="1644"/>
                    <a:pt x="2507" y="164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14" y="1643"/>
                    <a:pt x="2517" y="1638"/>
                    <a:pt x="2522" y="1641"/>
                  </a:cubicBezTo>
                  <a:cubicBezTo>
                    <a:pt x="2527" y="1641"/>
                    <a:pt x="2532" y="1640"/>
                    <a:pt x="2536" y="1639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556" y="1638"/>
                    <a:pt x="2560" y="1634"/>
                    <a:pt x="2565" y="1635"/>
                  </a:cubicBezTo>
                  <a:cubicBezTo>
                    <a:pt x="2574" y="1631"/>
                    <a:pt x="2584" y="1632"/>
                    <a:pt x="2594" y="1628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33" y="1630"/>
                    <a:pt x="2642" y="1627"/>
                    <a:pt x="2651" y="1624"/>
                  </a:cubicBezTo>
                  <a:cubicBezTo>
                    <a:pt x="2661" y="1629"/>
                    <a:pt x="2669" y="1624"/>
                    <a:pt x="2678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13" y="1632"/>
                    <a:pt x="2720" y="1627"/>
                    <a:pt x="2728" y="1634"/>
                  </a:cubicBezTo>
                  <a:cubicBezTo>
                    <a:pt x="2734" y="1633"/>
                    <a:pt x="2740" y="1634"/>
                    <a:pt x="2745" y="1632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61" y="1639"/>
                    <a:pt x="2764" y="1634"/>
                    <a:pt x="2769" y="1640"/>
                  </a:cubicBezTo>
                  <a:cubicBezTo>
                    <a:pt x="2777" y="1645"/>
                    <a:pt x="2783" y="1643"/>
                    <a:pt x="2791" y="1649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84" y="1620"/>
                    <a:pt x="2782" y="1612"/>
                    <a:pt x="2771" y="1605"/>
                  </a:cubicBezTo>
                  <a:cubicBezTo>
                    <a:pt x="2771" y="1600"/>
                    <a:pt x="2765" y="1596"/>
                    <a:pt x="2764" y="1592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57" y="1578"/>
                    <a:pt x="2751" y="1577"/>
                    <a:pt x="2753" y="1574"/>
                  </a:cubicBezTo>
                  <a:cubicBezTo>
                    <a:pt x="2752" y="1572"/>
                    <a:pt x="2751" y="1570"/>
                    <a:pt x="2749" y="157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40" y="1555"/>
                    <a:pt x="2739" y="1549"/>
                    <a:pt x="2733" y="1545"/>
                  </a:cubicBezTo>
                  <a:cubicBezTo>
                    <a:pt x="2732" y="1542"/>
                    <a:pt x="2731" y="1540"/>
                    <a:pt x="2730" y="1538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24" y="1526"/>
                    <a:pt x="2725" y="1520"/>
                    <a:pt x="2720" y="1516"/>
                  </a:cubicBezTo>
                  <a:cubicBezTo>
                    <a:pt x="2720" y="1513"/>
                    <a:pt x="2719" y="1511"/>
                    <a:pt x="2717" y="1509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713" y="1491"/>
                    <a:pt x="2707" y="1481"/>
                    <a:pt x="2704" y="1470"/>
                  </a:cubicBezTo>
                  <a:cubicBezTo>
                    <a:pt x="2702" y="1460"/>
                    <a:pt x="2694" y="1451"/>
                    <a:pt x="2694" y="144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81" y="1373"/>
                    <a:pt x="2674" y="1369"/>
                    <a:pt x="2676" y="1363"/>
                  </a:cubicBezTo>
                  <a:cubicBezTo>
                    <a:pt x="2675" y="1360"/>
                    <a:pt x="2676" y="1357"/>
                    <a:pt x="2673" y="1356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72" y="1337"/>
                    <a:pt x="2665" y="1328"/>
                    <a:pt x="2666" y="1318"/>
                  </a:cubicBezTo>
                  <a:cubicBezTo>
                    <a:pt x="2658" y="1298"/>
                    <a:pt x="2656" y="1277"/>
                    <a:pt x="2650" y="1256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40" y="1183"/>
                    <a:pt x="2635" y="1173"/>
                    <a:pt x="2634" y="1162"/>
                  </a:cubicBezTo>
                  <a:cubicBezTo>
                    <a:pt x="2630" y="1152"/>
                    <a:pt x="2628" y="1142"/>
                    <a:pt x="2625" y="1133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2" y="1121"/>
                    <a:pt x="2624" y="1118"/>
                    <a:pt x="2620" y="1116"/>
                  </a:cubicBezTo>
                  <a:cubicBezTo>
                    <a:pt x="2617" y="1115"/>
                    <a:pt x="2621" y="1113"/>
                    <a:pt x="2620" y="1111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12" y="1097"/>
                    <a:pt x="2610" y="1092"/>
                    <a:pt x="2611" y="1087"/>
                  </a:cubicBezTo>
                  <a:cubicBezTo>
                    <a:pt x="2608" y="1082"/>
                    <a:pt x="2604" y="1078"/>
                    <a:pt x="2602" y="1073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597" y="1033"/>
                    <a:pt x="2600" y="1035"/>
                    <a:pt x="2599" y="1037"/>
                  </a:cubicBezTo>
                  <a:cubicBezTo>
                    <a:pt x="2606" y="1039"/>
                    <a:pt x="2603" y="1044"/>
                    <a:pt x="2606" y="1047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15" y="1061"/>
                    <a:pt x="2612" y="1069"/>
                    <a:pt x="2619" y="1074"/>
                  </a:cubicBezTo>
                  <a:cubicBezTo>
                    <a:pt x="2619" y="1087"/>
                    <a:pt x="2628" y="1099"/>
                    <a:pt x="2627" y="1113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35" y="1136"/>
                    <a:pt x="2634" y="1139"/>
                    <a:pt x="2639" y="1142"/>
                  </a:cubicBezTo>
                  <a:cubicBezTo>
                    <a:pt x="2633" y="1147"/>
                    <a:pt x="2644" y="1147"/>
                    <a:pt x="2638" y="1152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45" y="1175"/>
                    <a:pt x="2649" y="1177"/>
                    <a:pt x="2647" y="1181"/>
                  </a:cubicBezTo>
                  <a:cubicBezTo>
                    <a:pt x="2654" y="1183"/>
                    <a:pt x="2645" y="1188"/>
                    <a:pt x="2652" y="1190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56" y="1216"/>
                    <a:pt x="2661" y="1222"/>
                    <a:pt x="2660" y="1229"/>
                  </a:cubicBezTo>
                  <a:cubicBezTo>
                    <a:pt x="2666" y="1242"/>
                    <a:pt x="2666" y="1255"/>
                    <a:pt x="2671" y="1268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73" y="1282"/>
                    <a:pt x="2674" y="1285"/>
                    <a:pt x="2673" y="1288"/>
                  </a:cubicBezTo>
                  <a:cubicBezTo>
                    <a:pt x="2677" y="1301"/>
                    <a:pt x="2680" y="1314"/>
                    <a:pt x="2681" y="1327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83" y="1352"/>
                    <a:pt x="2693" y="1357"/>
                    <a:pt x="2690" y="1365"/>
                  </a:cubicBezTo>
                  <a:cubicBezTo>
                    <a:pt x="2691" y="1368"/>
                    <a:pt x="2690" y="1372"/>
                    <a:pt x="2694" y="137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697" y="1391"/>
                    <a:pt x="2694" y="1398"/>
                    <a:pt x="2701" y="1403"/>
                  </a:cubicBezTo>
                  <a:cubicBezTo>
                    <a:pt x="2701" y="1407"/>
                    <a:pt x="2700" y="1411"/>
                    <a:pt x="2705" y="141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11" y="1435"/>
                    <a:pt x="2711" y="1449"/>
                    <a:pt x="2717" y="1461"/>
                  </a:cubicBezTo>
                  <a:cubicBezTo>
                    <a:pt x="2721" y="1464"/>
                    <a:pt x="2718" y="1469"/>
                    <a:pt x="2721" y="1472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26" y="1487"/>
                    <a:pt x="2730" y="1492"/>
                    <a:pt x="2730" y="1498"/>
                  </a:cubicBezTo>
                  <a:cubicBezTo>
                    <a:pt x="2738" y="1510"/>
                    <a:pt x="2740" y="1524"/>
                    <a:pt x="2749" y="1535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69" y="1579"/>
                    <a:pt x="2775" y="1585"/>
                    <a:pt x="2778" y="1591"/>
                  </a:cubicBezTo>
                  <a:cubicBezTo>
                    <a:pt x="2781" y="1594"/>
                    <a:pt x="2780" y="1598"/>
                    <a:pt x="2785" y="1600"/>
                  </a:cubicBezTo>
                  <a:cubicBezTo>
                    <a:pt x="2784" y="1604"/>
                    <a:pt x="2791" y="1605"/>
                    <a:pt x="2789" y="1609"/>
                  </a:cubicBezTo>
                  <a:cubicBezTo>
                    <a:pt x="2804" y="1619"/>
                    <a:pt x="2802" y="1633"/>
                    <a:pt x="2817" y="1643"/>
                  </a:cubicBezTo>
                  <a:cubicBezTo>
                    <a:pt x="2811" y="1648"/>
                    <a:pt x="2812" y="1640"/>
                    <a:pt x="2805" y="1637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69" y="1714"/>
                    <a:pt x="2962" y="1713"/>
                    <a:pt x="2964" y="1709"/>
                  </a:cubicBezTo>
                  <a:cubicBezTo>
                    <a:pt x="2955" y="1708"/>
                    <a:pt x="2948" y="1695"/>
                    <a:pt x="2938" y="1689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25" y="1670"/>
                    <a:pt x="2926" y="1666"/>
                    <a:pt x="2921" y="1663"/>
                  </a:cubicBezTo>
                  <a:cubicBezTo>
                    <a:pt x="2922" y="1658"/>
                    <a:pt x="2920" y="1655"/>
                    <a:pt x="2916" y="1651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908" y="1621"/>
                    <a:pt x="2899" y="1615"/>
                    <a:pt x="2901" y="1607"/>
                  </a:cubicBezTo>
                  <a:cubicBezTo>
                    <a:pt x="2895" y="1600"/>
                    <a:pt x="2896" y="1592"/>
                    <a:pt x="2889" y="1586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64"/>
                    <a:pt x="2885" y="1559"/>
                    <a:pt x="2884" y="1554"/>
                  </a:cubicBezTo>
                  <a:cubicBezTo>
                    <a:pt x="2886" y="1550"/>
                    <a:pt x="2878" y="1549"/>
                    <a:pt x="2879" y="1545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5" y="1533"/>
                    <a:pt x="2879" y="1527"/>
                    <a:pt x="2873" y="1523"/>
                  </a:cubicBezTo>
                  <a:cubicBezTo>
                    <a:pt x="2876" y="1517"/>
                    <a:pt x="2873" y="1511"/>
                    <a:pt x="2871" y="1506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70" y="1479"/>
                    <a:pt x="2864" y="1470"/>
                    <a:pt x="2866" y="1458"/>
                  </a:cubicBezTo>
                  <a:cubicBezTo>
                    <a:pt x="2859" y="1438"/>
                    <a:pt x="2861" y="1415"/>
                    <a:pt x="2856" y="1394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6" y="1382"/>
                    <a:pt x="2853" y="1380"/>
                    <a:pt x="2855" y="1377"/>
                  </a:cubicBezTo>
                  <a:cubicBezTo>
                    <a:pt x="2854" y="1372"/>
                    <a:pt x="2851" y="1367"/>
                    <a:pt x="2855" y="1362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3" y="1326"/>
                    <a:pt x="2853" y="1335"/>
                    <a:pt x="2856" y="1336"/>
                  </a:cubicBezTo>
                  <a:cubicBezTo>
                    <a:pt x="2856" y="1340"/>
                    <a:pt x="2855" y="1344"/>
                    <a:pt x="2859" y="1346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64" y="1360"/>
                    <a:pt x="2864" y="1363"/>
                    <a:pt x="2865" y="1366"/>
                  </a:cubicBezTo>
                  <a:cubicBezTo>
                    <a:pt x="2867" y="1372"/>
                    <a:pt x="2869" y="1379"/>
                    <a:pt x="2870" y="1385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72" y="1399"/>
                    <a:pt x="2879" y="1401"/>
                    <a:pt x="2876" y="1404"/>
                  </a:cubicBezTo>
                  <a:cubicBezTo>
                    <a:pt x="2876" y="1408"/>
                    <a:pt x="2878" y="1411"/>
                    <a:pt x="2879" y="141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76" y="1430"/>
                    <a:pt x="2886" y="1432"/>
                    <a:pt x="2881" y="1437"/>
                  </a:cubicBezTo>
                  <a:cubicBezTo>
                    <a:pt x="2883" y="1439"/>
                    <a:pt x="2883" y="1442"/>
                    <a:pt x="2882" y="144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1" y="1460"/>
                    <a:pt x="2887" y="1462"/>
                    <a:pt x="2885" y="1466"/>
                  </a:cubicBezTo>
                  <a:cubicBezTo>
                    <a:pt x="2891" y="1471"/>
                    <a:pt x="2887" y="1479"/>
                    <a:pt x="2893" y="1484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896" y="1507"/>
                    <a:pt x="2894" y="1513"/>
                    <a:pt x="2897" y="1518"/>
                  </a:cubicBezTo>
                  <a:cubicBezTo>
                    <a:pt x="2894" y="1525"/>
                    <a:pt x="2901" y="1529"/>
                    <a:pt x="2899" y="1535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2" y="1545"/>
                    <a:pt x="2903" y="1547"/>
                    <a:pt x="2902" y="1550"/>
                  </a:cubicBezTo>
                  <a:cubicBezTo>
                    <a:pt x="2903" y="1556"/>
                    <a:pt x="2907" y="1561"/>
                    <a:pt x="2907" y="1567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2" y="1584"/>
                    <a:pt x="2913" y="1587"/>
                    <a:pt x="2915" y="1590"/>
                  </a:cubicBezTo>
                  <a:cubicBezTo>
                    <a:pt x="2916" y="1592"/>
                    <a:pt x="2914" y="1596"/>
                    <a:pt x="2918" y="1597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24" y="1616"/>
                    <a:pt x="2918" y="1621"/>
                    <a:pt x="2926" y="1624"/>
                  </a:cubicBezTo>
                  <a:cubicBezTo>
                    <a:pt x="2926" y="1628"/>
                    <a:pt x="2931" y="1631"/>
                    <a:pt x="2929" y="1636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41" y="1673"/>
                    <a:pt x="2958" y="1685"/>
                    <a:pt x="2962" y="1700"/>
                  </a:cubicBezTo>
                  <a:cubicBezTo>
                    <a:pt x="2975" y="1711"/>
                    <a:pt x="2987" y="1722"/>
                    <a:pt x="3000" y="1733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64" y="1503"/>
                    <a:pt x="961" y="1501"/>
                    <a:pt x="959" y="1501"/>
                  </a:cubicBezTo>
                  <a:cubicBezTo>
                    <a:pt x="949" y="1494"/>
                    <a:pt x="939" y="1489"/>
                    <a:pt x="929" y="1482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26" y="1476"/>
                    <a:pt x="927" y="1474"/>
                    <a:pt x="923" y="1470"/>
                  </a:cubicBezTo>
                  <a:cubicBezTo>
                    <a:pt x="918" y="1467"/>
                    <a:pt x="913" y="1465"/>
                    <a:pt x="908" y="1460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8" y="1446"/>
                    <a:pt x="904" y="1444"/>
                    <a:pt x="899" y="1440"/>
                  </a:cubicBezTo>
                  <a:cubicBezTo>
                    <a:pt x="901" y="1436"/>
                    <a:pt x="893" y="1431"/>
                    <a:pt x="896" y="1428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0" y="1396"/>
                    <a:pt x="886" y="1386"/>
                    <a:pt x="889" y="1377"/>
                  </a:cubicBezTo>
                  <a:cubicBezTo>
                    <a:pt x="888" y="1367"/>
                    <a:pt x="893" y="1358"/>
                    <a:pt x="895" y="1348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96" y="1336"/>
                    <a:pt x="911" y="1334"/>
                    <a:pt x="903" y="1329"/>
                  </a:cubicBezTo>
                  <a:cubicBezTo>
                    <a:pt x="896" y="1330"/>
                    <a:pt x="895" y="1342"/>
                    <a:pt x="886" y="1347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81" y="1368"/>
                    <a:pt x="881" y="1371"/>
                    <a:pt x="879" y="1374"/>
                  </a:cubicBezTo>
                  <a:cubicBezTo>
                    <a:pt x="879" y="1376"/>
                    <a:pt x="879" y="1385"/>
                    <a:pt x="876" y="1381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76" y="1369"/>
                    <a:pt x="874" y="1367"/>
                    <a:pt x="871" y="1366"/>
                  </a:cubicBezTo>
                  <a:cubicBezTo>
                    <a:pt x="871" y="1354"/>
                    <a:pt x="868" y="1341"/>
                    <a:pt x="868" y="1328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58" y="1276"/>
                    <a:pt x="856" y="1264"/>
                    <a:pt x="852" y="1251"/>
                  </a:cubicBezTo>
                  <a:cubicBezTo>
                    <a:pt x="854" y="1245"/>
                    <a:pt x="846" y="1237"/>
                    <a:pt x="849" y="1231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47" y="1218"/>
                    <a:pt x="840" y="1214"/>
                    <a:pt x="843" y="1212"/>
                  </a:cubicBezTo>
                  <a:cubicBezTo>
                    <a:pt x="835" y="1198"/>
                    <a:pt x="831" y="1185"/>
                    <a:pt x="823" y="1172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808" y="1152"/>
                    <a:pt x="802" y="1148"/>
                    <a:pt x="794" y="1139"/>
                  </a:cubicBezTo>
                  <a:cubicBezTo>
                    <a:pt x="789" y="1131"/>
                    <a:pt x="786" y="1122"/>
                    <a:pt x="779" y="1113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74" y="1099"/>
                    <a:pt x="776" y="1096"/>
                    <a:pt x="774" y="1092"/>
                  </a:cubicBezTo>
                  <a:cubicBezTo>
                    <a:pt x="772" y="1084"/>
                    <a:pt x="769" y="1077"/>
                    <a:pt x="769" y="1069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62" y="1043"/>
                    <a:pt x="761" y="1039"/>
                    <a:pt x="757" y="1035"/>
                  </a:cubicBezTo>
                  <a:cubicBezTo>
                    <a:pt x="761" y="1033"/>
                    <a:pt x="753" y="1023"/>
                    <a:pt x="751" y="102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60" y="1069"/>
                    <a:pt x="768" y="1082"/>
                    <a:pt x="766" y="1092"/>
                  </a:cubicBezTo>
                  <a:cubicBezTo>
                    <a:pt x="764" y="1088"/>
                    <a:pt x="761" y="1084"/>
                    <a:pt x="757" y="1083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53" y="1078"/>
                    <a:pt x="754" y="1081"/>
                    <a:pt x="751" y="1079"/>
                  </a:cubicBezTo>
                  <a:cubicBezTo>
                    <a:pt x="754" y="1072"/>
                    <a:pt x="747" y="1064"/>
                    <a:pt x="752" y="1057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6" y="1041"/>
                    <a:pt x="748" y="1038"/>
                    <a:pt x="749" y="1035"/>
                  </a:cubicBezTo>
                  <a:cubicBezTo>
                    <a:pt x="746" y="1027"/>
                    <a:pt x="746" y="1020"/>
                    <a:pt x="747" y="1012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38" y="974"/>
                    <a:pt x="737" y="960"/>
                    <a:pt x="733" y="945"/>
                  </a:cubicBezTo>
                  <a:cubicBezTo>
                    <a:pt x="729" y="936"/>
                    <a:pt x="727" y="929"/>
                    <a:pt x="725" y="921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13" y="907"/>
                    <a:pt x="719" y="898"/>
                    <a:pt x="713" y="900"/>
                  </a:cubicBezTo>
                  <a:cubicBezTo>
                    <a:pt x="716" y="911"/>
                    <a:pt x="719" y="922"/>
                    <a:pt x="723" y="933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29" y="956"/>
                    <a:pt x="729" y="961"/>
                    <a:pt x="734" y="968"/>
                  </a:cubicBezTo>
                  <a:cubicBezTo>
                    <a:pt x="732" y="986"/>
                    <a:pt x="743" y="1006"/>
                    <a:pt x="739" y="1024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1" y="1055"/>
                    <a:pt x="744" y="1060"/>
                    <a:pt x="741" y="1065"/>
                  </a:cubicBezTo>
                  <a:cubicBezTo>
                    <a:pt x="745" y="1070"/>
                    <a:pt x="746" y="1075"/>
                    <a:pt x="744" y="1079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52" y="1145"/>
                    <a:pt x="752" y="1154"/>
                    <a:pt x="756" y="1164"/>
                  </a:cubicBezTo>
                  <a:cubicBezTo>
                    <a:pt x="753" y="1168"/>
                    <a:pt x="761" y="1174"/>
                    <a:pt x="758" y="1178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62" y="1197"/>
                    <a:pt x="764" y="1202"/>
                    <a:pt x="768" y="1207"/>
                  </a:cubicBezTo>
                  <a:cubicBezTo>
                    <a:pt x="765" y="1211"/>
                    <a:pt x="766" y="1216"/>
                    <a:pt x="770" y="1221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78" y="1241"/>
                    <a:pt x="773" y="1245"/>
                    <a:pt x="777" y="1250"/>
                  </a:cubicBezTo>
                  <a:cubicBezTo>
                    <a:pt x="779" y="1260"/>
                    <a:pt x="780" y="1269"/>
                    <a:pt x="784" y="1278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2" y="1298"/>
                    <a:pt x="790" y="1303"/>
                    <a:pt x="794" y="1308"/>
                  </a:cubicBezTo>
                  <a:cubicBezTo>
                    <a:pt x="792" y="1312"/>
                    <a:pt x="799" y="1317"/>
                    <a:pt x="795" y="1321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02" y="1345"/>
                    <a:pt x="808" y="1356"/>
                    <a:pt x="811" y="1366"/>
                  </a:cubicBezTo>
                  <a:cubicBezTo>
                    <a:pt x="814" y="1376"/>
                    <a:pt x="816" y="1385"/>
                    <a:pt x="825" y="139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1" y="1413"/>
                    <a:pt x="834" y="1416"/>
                    <a:pt x="832" y="1418"/>
                  </a:cubicBezTo>
                  <a:cubicBezTo>
                    <a:pt x="834" y="1420"/>
                    <a:pt x="838" y="1419"/>
                    <a:pt x="833" y="1422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809" y="1374"/>
                    <a:pt x="802" y="1364"/>
                    <a:pt x="790" y="1343"/>
                  </a:cubicBezTo>
                  <a:cubicBezTo>
                    <a:pt x="793" y="1339"/>
                    <a:pt x="784" y="1332"/>
                    <a:pt x="786" y="1327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78" y="1306"/>
                    <a:pt x="773" y="1302"/>
                    <a:pt x="775" y="1300"/>
                  </a:cubicBezTo>
                  <a:cubicBezTo>
                    <a:pt x="770" y="1296"/>
                    <a:pt x="775" y="1294"/>
                    <a:pt x="771" y="1290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60" y="1257"/>
                    <a:pt x="757" y="1244"/>
                    <a:pt x="753" y="1231"/>
                  </a:cubicBezTo>
                  <a:cubicBezTo>
                    <a:pt x="750" y="1218"/>
                    <a:pt x="748" y="1206"/>
                    <a:pt x="745" y="1193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40" y="1171"/>
                    <a:pt x="739" y="1167"/>
                    <a:pt x="740" y="1165"/>
                  </a:cubicBezTo>
                  <a:cubicBezTo>
                    <a:pt x="742" y="1162"/>
                    <a:pt x="736" y="1157"/>
                    <a:pt x="739" y="1155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0" y="1111"/>
                    <a:pt x="729" y="1105"/>
                    <a:pt x="731" y="1099"/>
                  </a:cubicBezTo>
                  <a:cubicBezTo>
                    <a:pt x="729" y="1095"/>
                    <a:pt x="728" y="1092"/>
                    <a:pt x="729" y="1089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6" y="1067"/>
                    <a:pt x="724" y="1055"/>
                    <a:pt x="723" y="1043"/>
                  </a:cubicBezTo>
                  <a:cubicBezTo>
                    <a:pt x="722" y="1036"/>
                    <a:pt x="721" y="1030"/>
                    <a:pt x="720" y="1024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08" y="1009"/>
                    <a:pt x="720" y="1016"/>
                    <a:pt x="716" y="1021"/>
                  </a:cubicBezTo>
                  <a:cubicBezTo>
                    <a:pt x="714" y="1024"/>
                    <a:pt x="720" y="1028"/>
                    <a:pt x="717" y="1031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20" y="1047"/>
                    <a:pt x="719" y="1052"/>
                    <a:pt x="718" y="1058"/>
                  </a:cubicBezTo>
                  <a:cubicBezTo>
                    <a:pt x="721" y="1061"/>
                    <a:pt x="722" y="1065"/>
                    <a:pt x="719" y="1067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089"/>
                    <a:pt x="723" y="1101"/>
                    <a:pt x="725" y="1114"/>
                  </a:cubicBezTo>
                  <a:cubicBezTo>
                    <a:pt x="722" y="1116"/>
                    <a:pt x="728" y="1120"/>
                    <a:pt x="727" y="1123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30" y="1136"/>
                    <a:pt x="724" y="1138"/>
                    <a:pt x="727" y="1142"/>
                  </a:cubicBezTo>
                  <a:cubicBezTo>
                    <a:pt x="726" y="1145"/>
                    <a:pt x="731" y="1149"/>
                    <a:pt x="725" y="1151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21" y="1131"/>
                    <a:pt x="721" y="1126"/>
                    <a:pt x="716" y="1120"/>
                  </a:cubicBezTo>
                  <a:cubicBezTo>
                    <a:pt x="717" y="1115"/>
                    <a:pt x="714" y="1109"/>
                    <a:pt x="716" y="1104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12" y="1083"/>
                    <a:pt x="711" y="1078"/>
                    <a:pt x="710" y="1073"/>
                  </a:cubicBezTo>
                  <a:cubicBezTo>
                    <a:pt x="712" y="1069"/>
                    <a:pt x="705" y="1062"/>
                    <a:pt x="710" y="105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5" y="1036"/>
                    <a:pt x="705" y="1031"/>
                    <a:pt x="706" y="1026"/>
                  </a:cubicBezTo>
                  <a:cubicBezTo>
                    <a:pt x="705" y="1021"/>
                    <a:pt x="703" y="1016"/>
                    <a:pt x="703" y="1011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9" y="990"/>
                    <a:pt x="698" y="984"/>
                    <a:pt x="702" y="980"/>
                  </a:cubicBezTo>
                  <a:cubicBezTo>
                    <a:pt x="697" y="974"/>
                    <a:pt x="702" y="969"/>
                    <a:pt x="699" y="964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92" y="928"/>
                    <a:pt x="698" y="923"/>
                    <a:pt x="693" y="917"/>
                  </a:cubicBezTo>
                  <a:cubicBezTo>
                    <a:pt x="696" y="913"/>
                    <a:pt x="688" y="906"/>
                    <a:pt x="689" y="901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90" y="878"/>
                    <a:pt x="685" y="879"/>
                    <a:pt x="686" y="871"/>
                  </a:cubicBezTo>
                  <a:cubicBezTo>
                    <a:pt x="684" y="860"/>
                    <a:pt x="679" y="848"/>
                    <a:pt x="681" y="837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1" y="818"/>
                    <a:pt x="677" y="808"/>
                    <a:pt x="669" y="809"/>
                  </a:cubicBezTo>
                  <a:cubicBezTo>
                    <a:pt x="670" y="820"/>
                    <a:pt x="671" y="832"/>
                    <a:pt x="678" y="845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79" y="865"/>
                    <a:pt x="679" y="867"/>
                    <a:pt x="677" y="869"/>
                  </a:cubicBezTo>
                  <a:cubicBezTo>
                    <a:pt x="681" y="873"/>
                    <a:pt x="681" y="876"/>
                    <a:pt x="679" y="879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9" y="918"/>
                    <a:pt x="682" y="923"/>
                    <a:pt x="678" y="927"/>
                  </a:cubicBezTo>
                  <a:cubicBezTo>
                    <a:pt x="679" y="930"/>
                    <a:pt x="678" y="932"/>
                    <a:pt x="677" y="93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80" y="945"/>
                    <a:pt x="678" y="943"/>
                    <a:pt x="681" y="950"/>
                  </a:cubicBezTo>
                  <a:cubicBezTo>
                    <a:pt x="679" y="951"/>
                    <a:pt x="677" y="948"/>
                    <a:pt x="675" y="949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2" y="959"/>
                    <a:pt x="673" y="964"/>
                    <a:pt x="673" y="969"/>
                  </a:cubicBezTo>
                  <a:cubicBezTo>
                    <a:pt x="669" y="977"/>
                    <a:pt x="671" y="986"/>
                    <a:pt x="667" y="994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69" y="1018"/>
                    <a:pt x="670" y="1025"/>
                    <a:pt x="669" y="1031"/>
                  </a:cubicBezTo>
                  <a:cubicBezTo>
                    <a:pt x="671" y="1034"/>
                    <a:pt x="665" y="1035"/>
                    <a:pt x="669" y="1038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67" y="1054"/>
                    <a:pt x="670" y="1061"/>
                    <a:pt x="671" y="1067"/>
                  </a:cubicBezTo>
                  <a:cubicBezTo>
                    <a:pt x="670" y="1072"/>
                    <a:pt x="672" y="1079"/>
                    <a:pt x="669" y="1084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0" y="1115"/>
                    <a:pt x="673" y="1127"/>
                    <a:pt x="674" y="1139"/>
                  </a:cubicBezTo>
                  <a:cubicBezTo>
                    <a:pt x="674" y="1145"/>
                    <a:pt x="673" y="1151"/>
                    <a:pt x="676" y="1157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189"/>
                    <a:pt x="678" y="1200"/>
                    <a:pt x="684" y="1213"/>
                  </a:cubicBezTo>
                  <a:cubicBezTo>
                    <a:pt x="680" y="1218"/>
                    <a:pt x="686" y="1225"/>
                    <a:pt x="685" y="1230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1" y="1256"/>
                    <a:pt x="692" y="1262"/>
                    <a:pt x="693" y="1268"/>
                  </a:cubicBezTo>
                  <a:cubicBezTo>
                    <a:pt x="699" y="1272"/>
                    <a:pt x="694" y="1274"/>
                    <a:pt x="695" y="1277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700" y="1296"/>
                    <a:pt x="707" y="1305"/>
                    <a:pt x="704" y="1313"/>
                  </a:cubicBezTo>
                  <a:cubicBezTo>
                    <a:pt x="701" y="1307"/>
                    <a:pt x="695" y="1311"/>
                    <a:pt x="692" y="1303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87" y="1283"/>
                    <a:pt x="678" y="1277"/>
                    <a:pt x="681" y="1273"/>
                  </a:cubicBezTo>
                  <a:cubicBezTo>
                    <a:pt x="680" y="1268"/>
                    <a:pt x="679" y="1269"/>
                    <a:pt x="675" y="1262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8" y="1214"/>
                    <a:pt x="659" y="1196"/>
                    <a:pt x="649" y="1176"/>
                  </a:cubicBezTo>
                  <a:cubicBezTo>
                    <a:pt x="650" y="1169"/>
                    <a:pt x="650" y="1161"/>
                    <a:pt x="647" y="1154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4" y="1122"/>
                    <a:pt x="645" y="1115"/>
                    <a:pt x="643" y="1108"/>
                  </a:cubicBezTo>
                  <a:cubicBezTo>
                    <a:pt x="645" y="1100"/>
                    <a:pt x="642" y="1092"/>
                    <a:pt x="643" y="1084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2" y="1031"/>
                    <a:pt x="641" y="1024"/>
                    <a:pt x="643" y="1017"/>
                  </a:cubicBezTo>
                  <a:cubicBezTo>
                    <a:pt x="641" y="1009"/>
                    <a:pt x="646" y="1002"/>
                    <a:pt x="642" y="993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46" y="964"/>
                    <a:pt x="650" y="957"/>
                    <a:pt x="648" y="949"/>
                  </a:cubicBezTo>
                  <a:cubicBezTo>
                    <a:pt x="650" y="946"/>
                    <a:pt x="652" y="942"/>
                    <a:pt x="648" y="938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0" y="920"/>
                    <a:pt x="651" y="912"/>
                    <a:pt x="654" y="905"/>
                  </a:cubicBezTo>
                  <a:cubicBezTo>
                    <a:pt x="653" y="889"/>
                    <a:pt x="656" y="875"/>
                    <a:pt x="654" y="859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51" y="832"/>
                    <a:pt x="654" y="828"/>
                    <a:pt x="650" y="824"/>
                  </a:cubicBezTo>
                  <a:cubicBezTo>
                    <a:pt x="648" y="820"/>
                    <a:pt x="654" y="817"/>
                    <a:pt x="649" y="812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7" y="833"/>
                    <a:pt x="647" y="838"/>
                    <a:pt x="649" y="844"/>
                  </a:cubicBezTo>
                  <a:cubicBezTo>
                    <a:pt x="648" y="855"/>
                    <a:pt x="648" y="866"/>
                    <a:pt x="651" y="878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50" y="898"/>
                    <a:pt x="642" y="902"/>
                    <a:pt x="646" y="908"/>
                  </a:cubicBezTo>
                  <a:cubicBezTo>
                    <a:pt x="645" y="913"/>
                    <a:pt x="644" y="918"/>
                    <a:pt x="643" y="923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5" y="944"/>
                    <a:pt x="635" y="948"/>
                    <a:pt x="641" y="954"/>
                  </a:cubicBezTo>
                  <a:cubicBezTo>
                    <a:pt x="639" y="956"/>
                    <a:pt x="640" y="959"/>
                    <a:pt x="638" y="961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6" y="980"/>
                    <a:pt x="636" y="991"/>
                    <a:pt x="635" y="1001"/>
                  </a:cubicBezTo>
                  <a:cubicBezTo>
                    <a:pt x="634" y="1012"/>
                    <a:pt x="633" y="1022"/>
                    <a:pt x="633" y="1032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1" y="1053"/>
                    <a:pt x="634" y="1059"/>
                    <a:pt x="634" y="1064"/>
                  </a:cubicBezTo>
                  <a:cubicBezTo>
                    <a:pt x="632" y="1069"/>
                    <a:pt x="635" y="1074"/>
                    <a:pt x="634" y="1080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35" y="1101"/>
                    <a:pt x="635" y="1106"/>
                    <a:pt x="635" y="1111"/>
                  </a:cubicBezTo>
                  <a:cubicBezTo>
                    <a:pt x="636" y="1114"/>
                    <a:pt x="636" y="1116"/>
                    <a:pt x="635" y="1119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4" y="1131"/>
                    <a:pt x="639" y="1134"/>
                    <a:pt x="637" y="1136"/>
                  </a:cubicBezTo>
                  <a:cubicBezTo>
                    <a:pt x="640" y="1139"/>
                    <a:pt x="638" y="1142"/>
                    <a:pt x="640" y="1145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44" y="1184"/>
                    <a:pt x="646" y="1187"/>
                    <a:pt x="645" y="1189"/>
                  </a:cubicBezTo>
                  <a:cubicBezTo>
                    <a:pt x="644" y="1192"/>
                    <a:pt x="650" y="1196"/>
                    <a:pt x="647" y="1199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50" y="1212"/>
                    <a:pt x="656" y="1216"/>
                    <a:pt x="653" y="1219"/>
                  </a:cubicBezTo>
                  <a:cubicBezTo>
                    <a:pt x="656" y="1231"/>
                    <a:pt x="658" y="1244"/>
                    <a:pt x="664" y="1256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67" y="1279"/>
                    <a:pt x="680" y="1284"/>
                    <a:pt x="674" y="1286"/>
                  </a:cubicBezTo>
                  <a:cubicBezTo>
                    <a:pt x="675" y="1290"/>
                    <a:pt x="683" y="1294"/>
                    <a:pt x="679" y="129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60" y="1278"/>
                    <a:pt x="656" y="1272"/>
                    <a:pt x="657" y="1266"/>
                  </a:cubicBezTo>
                  <a:cubicBezTo>
                    <a:pt x="654" y="1263"/>
                    <a:pt x="650" y="1262"/>
                    <a:pt x="647" y="125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38" y="1235"/>
                    <a:pt x="641" y="1231"/>
                    <a:pt x="636" y="1225"/>
                  </a:cubicBezTo>
                  <a:cubicBezTo>
                    <a:pt x="638" y="1216"/>
                    <a:pt x="630" y="1205"/>
                    <a:pt x="632" y="1196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23" y="1157"/>
                    <a:pt x="622" y="1148"/>
                    <a:pt x="620" y="1138"/>
                  </a:cubicBezTo>
                  <a:cubicBezTo>
                    <a:pt x="620" y="1133"/>
                    <a:pt x="622" y="1129"/>
                    <a:pt x="617" y="1124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8" y="1105"/>
                    <a:pt x="617" y="1100"/>
                    <a:pt x="613" y="1095"/>
                  </a:cubicBezTo>
                  <a:cubicBezTo>
                    <a:pt x="617" y="1091"/>
                    <a:pt x="612" y="1085"/>
                    <a:pt x="614" y="1081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14" y="1008"/>
                    <a:pt x="613" y="993"/>
                    <a:pt x="618" y="978"/>
                  </a:cubicBezTo>
                  <a:cubicBezTo>
                    <a:pt x="613" y="970"/>
                    <a:pt x="622" y="964"/>
                    <a:pt x="619" y="957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23" y="919"/>
                    <a:pt x="628" y="905"/>
                    <a:pt x="630" y="890"/>
                  </a:cubicBezTo>
                  <a:cubicBezTo>
                    <a:pt x="629" y="882"/>
                    <a:pt x="633" y="876"/>
                    <a:pt x="634" y="868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41" y="854"/>
                    <a:pt x="636" y="849"/>
                    <a:pt x="642" y="846"/>
                  </a:cubicBezTo>
                  <a:cubicBezTo>
                    <a:pt x="639" y="843"/>
                    <a:pt x="642" y="841"/>
                    <a:pt x="642" y="83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4" y="824"/>
                    <a:pt x="641" y="818"/>
                    <a:pt x="641" y="812"/>
                  </a:cubicBezTo>
                  <a:cubicBezTo>
                    <a:pt x="644" y="810"/>
                    <a:pt x="640" y="806"/>
                    <a:pt x="644" y="805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8" y="790"/>
                    <a:pt x="642" y="783"/>
                    <a:pt x="647" y="778"/>
                  </a:cubicBezTo>
                  <a:cubicBezTo>
                    <a:pt x="645" y="774"/>
                    <a:pt x="643" y="769"/>
                    <a:pt x="646" y="766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40" y="749"/>
                    <a:pt x="644" y="746"/>
                    <a:pt x="639" y="741"/>
                  </a:cubicBezTo>
                  <a:cubicBezTo>
                    <a:pt x="640" y="737"/>
                    <a:pt x="636" y="730"/>
                    <a:pt x="631" y="734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4" y="772"/>
                    <a:pt x="639" y="780"/>
                    <a:pt x="636" y="786"/>
                  </a:cubicBezTo>
                  <a:cubicBezTo>
                    <a:pt x="638" y="793"/>
                    <a:pt x="633" y="799"/>
                    <a:pt x="635" y="80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9" y="851"/>
                    <a:pt x="631" y="855"/>
                    <a:pt x="626" y="858"/>
                  </a:cubicBezTo>
                  <a:cubicBezTo>
                    <a:pt x="632" y="862"/>
                    <a:pt x="622" y="864"/>
                    <a:pt x="626" y="869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25" y="898"/>
                    <a:pt x="615" y="903"/>
                    <a:pt x="619" y="911"/>
                  </a:cubicBezTo>
                  <a:cubicBezTo>
                    <a:pt x="612" y="918"/>
                    <a:pt x="619" y="927"/>
                    <a:pt x="613" y="934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5" y="1028"/>
                    <a:pt x="601" y="1032"/>
                    <a:pt x="604" y="1037"/>
                  </a:cubicBezTo>
                  <a:cubicBezTo>
                    <a:pt x="602" y="1041"/>
                    <a:pt x="605" y="1046"/>
                    <a:pt x="603" y="1051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4" y="1084"/>
                    <a:pt x="601" y="1088"/>
                    <a:pt x="607" y="1094"/>
                  </a:cubicBezTo>
                  <a:cubicBezTo>
                    <a:pt x="605" y="1095"/>
                    <a:pt x="603" y="1097"/>
                    <a:pt x="606" y="1100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0" y="1118"/>
                    <a:pt x="609" y="1128"/>
                    <a:pt x="612" y="1138"/>
                  </a:cubicBezTo>
                  <a:cubicBezTo>
                    <a:pt x="612" y="1148"/>
                    <a:pt x="614" y="1157"/>
                    <a:pt x="616" y="1167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18" y="1200"/>
                    <a:pt x="626" y="1206"/>
                    <a:pt x="623" y="1211"/>
                  </a:cubicBezTo>
                  <a:cubicBezTo>
                    <a:pt x="629" y="1216"/>
                    <a:pt x="624" y="1220"/>
                    <a:pt x="628" y="1225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31" y="1245"/>
                    <a:pt x="642" y="1252"/>
                    <a:pt x="634" y="1256"/>
                  </a:cubicBezTo>
                  <a:cubicBezTo>
                    <a:pt x="631" y="1254"/>
                    <a:pt x="630" y="1246"/>
                    <a:pt x="626" y="1249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23" y="1230"/>
                    <a:pt x="620" y="1222"/>
                    <a:pt x="618" y="1214"/>
                  </a:cubicBezTo>
                  <a:cubicBezTo>
                    <a:pt x="616" y="1207"/>
                    <a:pt x="614" y="1199"/>
                    <a:pt x="612" y="1192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602" y="1161"/>
                    <a:pt x="605" y="1154"/>
                    <a:pt x="598" y="1145"/>
                  </a:cubicBezTo>
                  <a:cubicBezTo>
                    <a:pt x="601" y="1139"/>
                    <a:pt x="594" y="1130"/>
                    <a:pt x="596" y="1123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88" y="1096"/>
                    <a:pt x="598" y="1094"/>
                    <a:pt x="590" y="1089"/>
                  </a:cubicBezTo>
                  <a:cubicBezTo>
                    <a:pt x="594" y="1086"/>
                    <a:pt x="591" y="1082"/>
                    <a:pt x="587" y="1078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1030"/>
                    <a:pt x="585" y="1017"/>
                    <a:pt x="589" y="1005"/>
                  </a:cubicBezTo>
                  <a:cubicBezTo>
                    <a:pt x="587" y="992"/>
                    <a:pt x="590" y="980"/>
                    <a:pt x="589" y="967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88" y="955"/>
                    <a:pt x="595" y="953"/>
                    <a:pt x="592" y="949"/>
                  </a:cubicBezTo>
                  <a:cubicBezTo>
                    <a:pt x="592" y="943"/>
                    <a:pt x="593" y="937"/>
                    <a:pt x="595" y="931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598" y="919"/>
                    <a:pt x="592" y="915"/>
                    <a:pt x="595" y="912"/>
                  </a:cubicBezTo>
                  <a:cubicBezTo>
                    <a:pt x="598" y="906"/>
                    <a:pt x="596" y="900"/>
                    <a:pt x="598" y="894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82"/>
                    <a:pt x="602" y="879"/>
                    <a:pt x="604" y="876"/>
                  </a:cubicBezTo>
                  <a:cubicBezTo>
                    <a:pt x="602" y="872"/>
                    <a:pt x="609" y="871"/>
                    <a:pt x="606" y="867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5" y="856"/>
                    <a:pt x="604" y="851"/>
                    <a:pt x="612" y="849"/>
                  </a:cubicBezTo>
                  <a:cubicBezTo>
                    <a:pt x="611" y="846"/>
                    <a:pt x="611" y="843"/>
                    <a:pt x="613" y="840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6" y="818"/>
                    <a:pt x="616" y="815"/>
                    <a:pt x="618" y="813"/>
                  </a:cubicBezTo>
                  <a:cubicBezTo>
                    <a:pt x="619" y="810"/>
                    <a:pt x="614" y="806"/>
                    <a:pt x="619" y="803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18" y="792"/>
                    <a:pt x="617" y="784"/>
                    <a:pt x="613" y="787"/>
                  </a:cubicBezTo>
                  <a:cubicBezTo>
                    <a:pt x="615" y="796"/>
                    <a:pt x="609" y="804"/>
                    <a:pt x="613" y="813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607" y="831"/>
                    <a:pt x="606" y="836"/>
                    <a:pt x="605" y="840"/>
                  </a:cubicBezTo>
                  <a:cubicBezTo>
                    <a:pt x="604" y="849"/>
                    <a:pt x="602" y="858"/>
                    <a:pt x="598" y="86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90" y="903"/>
                    <a:pt x="585" y="911"/>
                    <a:pt x="587" y="920"/>
                  </a:cubicBezTo>
                  <a:cubicBezTo>
                    <a:pt x="582" y="929"/>
                    <a:pt x="585" y="938"/>
                    <a:pt x="583" y="947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5" y="979"/>
                    <a:pt x="581" y="985"/>
                    <a:pt x="580" y="989"/>
                  </a:cubicBezTo>
                  <a:cubicBezTo>
                    <a:pt x="577" y="993"/>
                    <a:pt x="579" y="998"/>
                    <a:pt x="580" y="1003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79" y="1039"/>
                    <a:pt x="581" y="1049"/>
                    <a:pt x="581" y="1058"/>
                  </a:cubicBezTo>
                  <a:cubicBezTo>
                    <a:pt x="580" y="1067"/>
                    <a:pt x="579" y="1076"/>
                    <a:pt x="583" y="1087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584" y="1106"/>
                    <a:pt x="585" y="1110"/>
                    <a:pt x="587" y="1115"/>
                  </a:cubicBezTo>
                  <a:cubicBezTo>
                    <a:pt x="585" y="1133"/>
                    <a:pt x="594" y="1153"/>
                    <a:pt x="598" y="1172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597" y="1191"/>
                    <a:pt x="606" y="1197"/>
                    <a:pt x="606" y="1201"/>
                  </a:cubicBezTo>
                  <a:cubicBezTo>
                    <a:pt x="605" y="1211"/>
                    <a:pt x="612" y="1221"/>
                    <a:pt x="610" y="1230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608" y="1216"/>
                    <a:pt x="599" y="1211"/>
                    <a:pt x="602" y="1207"/>
                  </a:cubicBezTo>
                  <a:cubicBezTo>
                    <a:pt x="591" y="1196"/>
                    <a:pt x="593" y="1187"/>
                    <a:pt x="591" y="1177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3" y="1166"/>
                    <a:pt x="585" y="1163"/>
                    <a:pt x="580" y="1158"/>
                  </a:cubicBezTo>
                  <a:cubicBezTo>
                    <a:pt x="582" y="1157"/>
                    <a:pt x="581" y="1156"/>
                    <a:pt x="581" y="1155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84" y="1141"/>
                    <a:pt x="574" y="1135"/>
                    <a:pt x="577" y="1131"/>
                  </a:cubicBezTo>
                  <a:cubicBezTo>
                    <a:pt x="573" y="1126"/>
                    <a:pt x="576" y="1121"/>
                    <a:pt x="575" y="1116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76" y="1108"/>
                    <a:pt x="570" y="1104"/>
                    <a:pt x="572" y="1102"/>
                  </a:cubicBezTo>
                  <a:cubicBezTo>
                    <a:pt x="569" y="1097"/>
                    <a:pt x="571" y="1092"/>
                    <a:pt x="570" y="1088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5" y="1063"/>
                    <a:pt x="570" y="1055"/>
                    <a:pt x="566" y="1045"/>
                  </a:cubicBezTo>
                  <a:cubicBezTo>
                    <a:pt x="565" y="1042"/>
                    <a:pt x="566" y="1041"/>
                    <a:pt x="567" y="1039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1" y="1025"/>
                    <a:pt x="567" y="1021"/>
                    <a:pt x="565" y="1016"/>
                  </a:cubicBezTo>
                  <a:cubicBezTo>
                    <a:pt x="562" y="1006"/>
                    <a:pt x="567" y="998"/>
                    <a:pt x="563" y="988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4" y="955"/>
                    <a:pt x="563" y="950"/>
                    <a:pt x="566" y="946"/>
                  </a:cubicBezTo>
                  <a:cubicBezTo>
                    <a:pt x="562" y="941"/>
                    <a:pt x="566" y="937"/>
                    <a:pt x="570" y="933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65" y="921"/>
                    <a:pt x="570" y="920"/>
                    <a:pt x="566" y="916"/>
                  </a:cubicBezTo>
                  <a:cubicBezTo>
                    <a:pt x="568" y="911"/>
                    <a:pt x="571" y="906"/>
                    <a:pt x="567" y="899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67" y="878"/>
                    <a:pt x="577" y="874"/>
                    <a:pt x="571" y="867"/>
                  </a:cubicBezTo>
                  <a:cubicBezTo>
                    <a:pt x="575" y="863"/>
                    <a:pt x="576" y="858"/>
                    <a:pt x="574" y="852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79" y="830"/>
                    <a:pt x="584" y="825"/>
                    <a:pt x="582" y="819"/>
                  </a:cubicBezTo>
                  <a:cubicBezTo>
                    <a:pt x="584" y="817"/>
                    <a:pt x="585" y="814"/>
                    <a:pt x="585" y="812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1" y="792"/>
                    <a:pt x="594" y="782"/>
                    <a:pt x="597" y="772"/>
                  </a:cubicBezTo>
                  <a:cubicBezTo>
                    <a:pt x="595" y="766"/>
                    <a:pt x="599" y="761"/>
                    <a:pt x="598" y="755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727"/>
                    <a:pt x="601" y="716"/>
                    <a:pt x="600" y="705"/>
                  </a:cubicBezTo>
                  <a:cubicBezTo>
                    <a:pt x="602" y="703"/>
                    <a:pt x="602" y="700"/>
                    <a:pt x="600" y="697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604" y="686"/>
                    <a:pt x="599" y="682"/>
                    <a:pt x="601" y="680"/>
                  </a:cubicBezTo>
                  <a:cubicBezTo>
                    <a:pt x="596" y="676"/>
                    <a:pt x="602" y="674"/>
                    <a:pt x="600" y="670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0" y="691"/>
                    <a:pt x="600" y="700"/>
                    <a:pt x="595" y="706"/>
                  </a:cubicBezTo>
                  <a:cubicBezTo>
                    <a:pt x="594" y="712"/>
                    <a:pt x="597" y="719"/>
                    <a:pt x="593" y="72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91" y="753"/>
                    <a:pt x="592" y="760"/>
                    <a:pt x="588" y="767"/>
                  </a:cubicBezTo>
                  <a:cubicBezTo>
                    <a:pt x="586" y="795"/>
                    <a:pt x="572" y="821"/>
                    <a:pt x="568" y="848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60"/>
                    <a:pt x="567" y="864"/>
                    <a:pt x="563" y="868"/>
                  </a:cubicBezTo>
                  <a:cubicBezTo>
                    <a:pt x="569" y="872"/>
                    <a:pt x="559" y="874"/>
                    <a:pt x="563" y="878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61" y="896"/>
                    <a:pt x="558" y="902"/>
                    <a:pt x="561" y="909"/>
                  </a:cubicBezTo>
                  <a:cubicBezTo>
                    <a:pt x="559" y="910"/>
                    <a:pt x="559" y="912"/>
                    <a:pt x="559" y="914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8" y="923"/>
                    <a:pt x="559" y="927"/>
                    <a:pt x="557" y="931"/>
                  </a:cubicBezTo>
                  <a:cubicBezTo>
                    <a:pt x="557" y="937"/>
                    <a:pt x="556" y="944"/>
                    <a:pt x="556" y="951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9" y="980"/>
                    <a:pt x="555" y="986"/>
                    <a:pt x="556" y="993"/>
                  </a:cubicBezTo>
                  <a:cubicBezTo>
                    <a:pt x="554" y="1000"/>
                    <a:pt x="559" y="1008"/>
                    <a:pt x="553" y="1014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4" y="1032"/>
                    <a:pt x="560" y="1037"/>
                    <a:pt x="556" y="1041"/>
                  </a:cubicBezTo>
                  <a:cubicBezTo>
                    <a:pt x="558" y="1046"/>
                    <a:pt x="560" y="1050"/>
                    <a:pt x="557" y="1054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0" y="1072"/>
                    <a:pt x="561" y="1075"/>
                    <a:pt x="558" y="1078"/>
                  </a:cubicBezTo>
                  <a:cubicBezTo>
                    <a:pt x="563" y="1082"/>
                    <a:pt x="559" y="1085"/>
                    <a:pt x="561" y="1089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2" y="1102"/>
                    <a:pt x="562" y="1103"/>
                    <a:pt x="564" y="1105"/>
                  </a:cubicBezTo>
                  <a:cubicBezTo>
                    <a:pt x="562" y="1107"/>
                    <a:pt x="560" y="1109"/>
                    <a:pt x="563" y="1111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72" y="1150"/>
                    <a:pt x="576" y="1160"/>
                    <a:pt x="575" y="1170"/>
                  </a:cubicBezTo>
                  <a:cubicBezTo>
                    <a:pt x="578" y="1173"/>
                    <a:pt x="579" y="1175"/>
                    <a:pt x="578" y="1178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84" y="1192"/>
                    <a:pt x="587" y="1198"/>
                    <a:pt x="585" y="1203"/>
                  </a:cubicBezTo>
                  <a:cubicBezTo>
                    <a:pt x="580" y="1191"/>
                    <a:pt x="572" y="1195"/>
                    <a:pt x="567" y="1184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55" y="1138"/>
                    <a:pt x="555" y="1126"/>
                    <a:pt x="552" y="1114"/>
                  </a:cubicBezTo>
                  <a:cubicBezTo>
                    <a:pt x="555" y="1110"/>
                    <a:pt x="548" y="1113"/>
                    <a:pt x="550" y="1108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51" y="1094"/>
                    <a:pt x="540" y="1087"/>
                    <a:pt x="546" y="1083"/>
                  </a:cubicBezTo>
                  <a:cubicBezTo>
                    <a:pt x="541" y="1077"/>
                    <a:pt x="547" y="1073"/>
                    <a:pt x="542" y="106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40" y="1027"/>
                    <a:pt x="537" y="1017"/>
                    <a:pt x="537" y="1007"/>
                  </a:cubicBezTo>
                  <a:cubicBezTo>
                    <a:pt x="538" y="1002"/>
                    <a:pt x="534" y="997"/>
                    <a:pt x="535" y="992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72"/>
                    <a:pt x="532" y="967"/>
                    <a:pt x="535" y="963"/>
                  </a:cubicBezTo>
                  <a:cubicBezTo>
                    <a:pt x="532" y="957"/>
                    <a:pt x="532" y="952"/>
                    <a:pt x="534" y="94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34" y="930"/>
                    <a:pt x="536" y="928"/>
                    <a:pt x="535" y="925"/>
                  </a:cubicBezTo>
                  <a:cubicBezTo>
                    <a:pt x="533" y="922"/>
                    <a:pt x="538" y="921"/>
                    <a:pt x="535" y="917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38" y="884"/>
                    <a:pt x="543" y="880"/>
                    <a:pt x="542" y="875"/>
                  </a:cubicBezTo>
                  <a:cubicBezTo>
                    <a:pt x="540" y="872"/>
                    <a:pt x="544" y="870"/>
                    <a:pt x="545" y="868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3" y="855"/>
                    <a:pt x="549" y="852"/>
                    <a:pt x="546" y="848"/>
                  </a:cubicBezTo>
                  <a:cubicBezTo>
                    <a:pt x="551" y="844"/>
                    <a:pt x="543" y="837"/>
                    <a:pt x="550" y="834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49" y="817"/>
                    <a:pt x="557" y="813"/>
                    <a:pt x="556" y="808"/>
                  </a:cubicBezTo>
                  <a:cubicBezTo>
                    <a:pt x="558" y="800"/>
                    <a:pt x="563" y="792"/>
                    <a:pt x="562" y="783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64" y="766"/>
                    <a:pt x="572" y="763"/>
                    <a:pt x="571" y="758"/>
                  </a:cubicBezTo>
                  <a:cubicBezTo>
                    <a:pt x="566" y="753"/>
                    <a:pt x="572" y="750"/>
                    <a:pt x="573" y="746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2" y="727"/>
                    <a:pt x="578" y="724"/>
                    <a:pt x="576" y="720"/>
                  </a:cubicBezTo>
                  <a:cubicBezTo>
                    <a:pt x="579" y="715"/>
                    <a:pt x="579" y="711"/>
                    <a:pt x="580" y="706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1" y="692"/>
                    <a:pt x="582" y="690"/>
                    <a:pt x="583" y="688"/>
                  </a:cubicBezTo>
                  <a:cubicBezTo>
                    <a:pt x="580" y="685"/>
                    <a:pt x="582" y="683"/>
                    <a:pt x="582" y="680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88" y="664"/>
                    <a:pt x="582" y="653"/>
                    <a:pt x="577" y="654"/>
                  </a:cubicBezTo>
                  <a:cubicBezTo>
                    <a:pt x="582" y="669"/>
                    <a:pt x="577" y="682"/>
                    <a:pt x="575" y="69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1" y="721"/>
                    <a:pt x="569" y="724"/>
                    <a:pt x="571" y="728"/>
                  </a:cubicBezTo>
                  <a:cubicBezTo>
                    <a:pt x="570" y="730"/>
                    <a:pt x="568" y="731"/>
                    <a:pt x="569" y="732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6" y="742"/>
                    <a:pt x="564" y="745"/>
                    <a:pt x="568" y="749"/>
                  </a:cubicBezTo>
                  <a:cubicBezTo>
                    <a:pt x="563" y="752"/>
                    <a:pt x="564" y="756"/>
                    <a:pt x="561" y="75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56" y="773"/>
                    <a:pt x="557" y="777"/>
                    <a:pt x="558" y="781"/>
                  </a:cubicBezTo>
                  <a:cubicBezTo>
                    <a:pt x="554" y="787"/>
                    <a:pt x="553" y="794"/>
                    <a:pt x="551" y="801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8" y="807"/>
                    <a:pt x="548" y="810"/>
                    <a:pt x="548" y="812"/>
                  </a:cubicBezTo>
                  <a:cubicBezTo>
                    <a:pt x="541" y="814"/>
                    <a:pt x="548" y="819"/>
                    <a:pt x="541" y="822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32" y="886"/>
                    <a:pt x="530" y="895"/>
                    <a:pt x="528" y="904"/>
                  </a:cubicBezTo>
                  <a:cubicBezTo>
                    <a:pt x="528" y="913"/>
                    <a:pt x="527" y="922"/>
                    <a:pt x="526" y="932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2" y="950"/>
                    <a:pt x="529" y="956"/>
                    <a:pt x="524" y="959"/>
                  </a:cubicBezTo>
                  <a:cubicBezTo>
                    <a:pt x="530" y="965"/>
                    <a:pt x="521" y="968"/>
                    <a:pt x="527" y="974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7" y="993"/>
                    <a:pt x="524" y="997"/>
                    <a:pt x="528" y="1002"/>
                  </a:cubicBezTo>
                  <a:cubicBezTo>
                    <a:pt x="529" y="1007"/>
                    <a:pt x="527" y="1011"/>
                    <a:pt x="531" y="1017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2" y="1071"/>
                    <a:pt x="528" y="1093"/>
                    <a:pt x="546" y="1121"/>
                  </a:cubicBezTo>
                  <a:cubicBezTo>
                    <a:pt x="536" y="1127"/>
                    <a:pt x="552" y="1129"/>
                    <a:pt x="546" y="1137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40" y="1148"/>
                    <a:pt x="537" y="1145"/>
                    <a:pt x="532" y="1139"/>
                  </a:cubicBezTo>
                  <a:cubicBezTo>
                    <a:pt x="536" y="1137"/>
                    <a:pt x="539" y="1142"/>
                    <a:pt x="540" y="1136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9" y="1119"/>
                    <a:pt x="526" y="1116"/>
                    <a:pt x="527" y="1113"/>
                  </a:cubicBezTo>
                  <a:cubicBezTo>
                    <a:pt x="524" y="1110"/>
                    <a:pt x="530" y="1107"/>
                    <a:pt x="525" y="1103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4" y="1075"/>
                    <a:pt x="517" y="1062"/>
                    <a:pt x="520" y="1051"/>
                  </a:cubicBezTo>
                  <a:cubicBezTo>
                    <a:pt x="515" y="1044"/>
                    <a:pt x="524" y="1040"/>
                    <a:pt x="518" y="1034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1014"/>
                    <a:pt x="520" y="1011"/>
                    <a:pt x="516" y="1008"/>
                  </a:cubicBezTo>
                  <a:cubicBezTo>
                    <a:pt x="522" y="1006"/>
                    <a:pt x="517" y="1002"/>
                    <a:pt x="518" y="999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1" y="968"/>
                    <a:pt x="517" y="956"/>
                    <a:pt x="515" y="942"/>
                  </a:cubicBezTo>
                  <a:cubicBezTo>
                    <a:pt x="520" y="930"/>
                    <a:pt x="514" y="916"/>
                    <a:pt x="517" y="903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1" y="859"/>
                    <a:pt x="522" y="853"/>
                    <a:pt x="522" y="846"/>
                  </a:cubicBezTo>
                  <a:cubicBezTo>
                    <a:pt x="522" y="843"/>
                    <a:pt x="523" y="840"/>
                    <a:pt x="523" y="837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6" y="814"/>
                    <a:pt x="524" y="800"/>
                    <a:pt x="528" y="788"/>
                  </a:cubicBezTo>
                  <a:cubicBezTo>
                    <a:pt x="528" y="782"/>
                    <a:pt x="529" y="776"/>
                    <a:pt x="531" y="770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31" y="757"/>
                    <a:pt x="535" y="754"/>
                    <a:pt x="533" y="750"/>
                  </a:cubicBezTo>
                  <a:cubicBezTo>
                    <a:pt x="535" y="744"/>
                    <a:pt x="536" y="738"/>
                    <a:pt x="536" y="732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47" y="710"/>
                    <a:pt x="542" y="706"/>
                    <a:pt x="542" y="703"/>
                  </a:cubicBezTo>
                  <a:cubicBezTo>
                    <a:pt x="547" y="701"/>
                    <a:pt x="547" y="698"/>
                    <a:pt x="544" y="694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7" y="683"/>
                    <a:pt x="550" y="674"/>
                    <a:pt x="545" y="677"/>
                  </a:cubicBezTo>
                  <a:cubicBezTo>
                    <a:pt x="542" y="687"/>
                    <a:pt x="542" y="697"/>
                    <a:pt x="537" y="707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32" y="724"/>
                    <a:pt x="534" y="727"/>
                    <a:pt x="532" y="729"/>
                  </a:cubicBezTo>
                  <a:cubicBezTo>
                    <a:pt x="529" y="732"/>
                    <a:pt x="535" y="736"/>
                    <a:pt x="530" y="738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28" y="760"/>
                    <a:pt x="525" y="765"/>
                    <a:pt x="523" y="770"/>
                  </a:cubicBezTo>
                  <a:cubicBezTo>
                    <a:pt x="523" y="781"/>
                    <a:pt x="518" y="791"/>
                    <a:pt x="517" y="802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1" y="829"/>
                    <a:pt x="517" y="837"/>
                    <a:pt x="514" y="844"/>
                  </a:cubicBezTo>
                  <a:cubicBezTo>
                    <a:pt x="512" y="846"/>
                    <a:pt x="512" y="850"/>
                    <a:pt x="513" y="853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12" y="859"/>
                    <a:pt x="513" y="862"/>
                    <a:pt x="509" y="863"/>
                  </a:cubicBezTo>
                  <a:cubicBezTo>
                    <a:pt x="510" y="865"/>
                    <a:pt x="512" y="867"/>
                    <a:pt x="510" y="868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78"/>
                    <a:pt x="510" y="882"/>
                    <a:pt x="509" y="885"/>
                  </a:cubicBezTo>
                  <a:cubicBezTo>
                    <a:pt x="504" y="887"/>
                    <a:pt x="511" y="892"/>
                    <a:pt x="507" y="89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6" y="912"/>
                    <a:pt x="509" y="920"/>
                    <a:pt x="507" y="927"/>
                  </a:cubicBezTo>
                  <a:cubicBezTo>
                    <a:pt x="511" y="934"/>
                    <a:pt x="504" y="940"/>
                    <a:pt x="508" y="947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9" y="975"/>
                    <a:pt x="506" y="980"/>
                    <a:pt x="509" y="987"/>
                  </a:cubicBezTo>
                  <a:cubicBezTo>
                    <a:pt x="505" y="992"/>
                    <a:pt x="512" y="1000"/>
                    <a:pt x="509" y="1005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5" y="1050"/>
                    <a:pt x="507" y="1055"/>
                    <a:pt x="512" y="1062"/>
                  </a:cubicBezTo>
                  <a:cubicBezTo>
                    <a:pt x="510" y="1065"/>
                    <a:pt x="511" y="1068"/>
                    <a:pt x="513" y="1072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4" y="1088"/>
                    <a:pt x="515" y="1094"/>
                    <a:pt x="518" y="1101"/>
                  </a:cubicBezTo>
                  <a:cubicBezTo>
                    <a:pt x="515" y="1103"/>
                    <a:pt x="521" y="1107"/>
                    <a:pt x="516" y="1110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18" y="1116"/>
                    <a:pt x="517" y="1118"/>
                    <a:pt x="515" y="1116"/>
                  </a:cubicBezTo>
                  <a:cubicBezTo>
                    <a:pt x="511" y="1110"/>
                    <a:pt x="507" y="1104"/>
                    <a:pt x="503" y="1098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7" y="1064"/>
                    <a:pt x="493" y="1056"/>
                    <a:pt x="494" y="1048"/>
                  </a:cubicBezTo>
                  <a:cubicBezTo>
                    <a:pt x="493" y="1044"/>
                    <a:pt x="490" y="1040"/>
                    <a:pt x="491" y="1037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1020"/>
                    <a:pt x="489" y="1017"/>
                    <a:pt x="487" y="1013"/>
                  </a:cubicBezTo>
                  <a:cubicBezTo>
                    <a:pt x="489" y="1009"/>
                    <a:pt x="485" y="1004"/>
                    <a:pt x="486" y="1000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85"/>
                    <a:pt x="483" y="983"/>
                    <a:pt x="486" y="981"/>
                  </a:cubicBezTo>
                  <a:cubicBezTo>
                    <a:pt x="485" y="979"/>
                    <a:pt x="483" y="977"/>
                    <a:pt x="481" y="974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9" y="964"/>
                    <a:pt x="477" y="959"/>
                    <a:pt x="486" y="958"/>
                  </a:cubicBezTo>
                  <a:cubicBezTo>
                    <a:pt x="483" y="951"/>
                    <a:pt x="484" y="945"/>
                    <a:pt x="486" y="939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8" y="896"/>
                    <a:pt x="484" y="890"/>
                    <a:pt x="487" y="884"/>
                  </a:cubicBezTo>
                  <a:cubicBezTo>
                    <a:pt x="482" y="881"/>
                    <a:pt x="488" y="878"/>
                    <a:pt x="489" y="875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0" y="863"/>
                    <a:pt x="484" y="859"/>
                    <a:pt x="489" y="857"/>
                  </a:cubicBezTo>
                  <a:cubicBezTo>
                    <a:pt x="490" y="854"/>
                    <a:pt x="491" y="851"/>
                    <a:pt x="490" y="847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1" y="826"/>
                    <a:pt x="494" y="823"/>
                    <a:pt x="495" y="820"/>
                  </a:cubicBezTo>
                  <a:cubicBezTo>
                    <a:pt x="495" y="816"/>
                    <a:pt x="496" y="815"/>
                    <a:pt x="496" y="811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496" y="798"/>
                    <a:pt x="503" y="796"/>
                    <a:pt x="499" y="793"/>
                  </a:cubicBezTo>
                  <a:cubicBezTo>
                    <a:pt x="503" y="790"/>
                    <a:pt x="496" y="786"/>
                    <a:pt x="501" y="784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3" y="768"/>
                    <a:pt x="501" y="761"/>
                    <a:pt x="504" y="754"/>
                  </a:cubicBezTo>
                  <a:cubicBezTo>
                    <a:pt x="503" y="751"/>
                    <a:pt x="504" y="748"/>
                    <a:pt x="506" y="745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08" y="733"/>
                    <a:pt x="508" y="730"/>
                    <a:pt x="509" y="727"/>
                  </a:cubicBezTo>
                  <a:cubicBezTo>
                    <a:pt x="507" y="723"/>
                    <a:pt x="515" y="721"/>
                    <a:pt x="509" y="71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4" y="705"/>
                    <a:pt x="509" y="701"/>
                    <a:pt x="515" y="698"/>
                  </a:cubicBezTo>
                  <a:cubicBezTo>
                    <a:pt x="510" y="691"/>
                    <a:pt x="519" y="686"/>
                    <a:pt x="514" y="67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0" y="654"/>
                    <a:pt x="512" y="646"/>
                    <a:pt x="517" y="641"/>
                  </a:cubicBezTo>
                  <a:cubicBezTo>
                    <a:pt x="513" y="634"/>
                    <a:pt x="518" y="629"/>
                    <a:pt x="514" y="622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4" y="609"/>
                    <a:pt x="518" y="606"/>
                    <a:pt x="513" y="601"/>
                  </a:cubicBezTo>
                  <a:cubicBezTo>
                    <a:pt x="518" y="596"/>
                    <a:pt x="513" y="589"/>
                    <a:pt x="516" y="58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08" y="558"/>
                    <a:pt x="519" y="557"/>
                    <a:pt x="513" y="553"/>
                  </a:cubicBezTo>
                  <a:cubicBezTo>
                    <a:pt x="517" y="550"/>
                    <a:pt x="511" y="546"/>
                    <a:pt x="515" y="544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31"/>
                    <a:pt x="513" y="523"/>
                    <a:pt x="507" y="525"/>
                  </a:cubicBezTo>
                  <a:cubicBezTo>
                    <a:pt x="508" y="529"/>
                    <a:pt x="506" y="533"/>
                    <a:pt x="511" y="538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07" y="561"/>
                    <a:pt x="512" y="571"/>
                    <a:pt x="508" y="580"/>
                  </a:cubicBezTo>
                  <a:cubicBezTo>
                    <a:pt x="513" y="590"/>
                    <a:pt x="507" y="599"/>
                    <a:pt x="510" y="608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10" y="627"/>
                    <a:pt x="511" y="632"/>
                    <a:pt x="508" y="636"/>
                  </a:cubicBezTo>
                  <a:cubicBezTo>
                    <a:pt x="509" y="641"/>
                    <a:pt x="508" y="645"/>
                    <a:pt x="509" y="649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502" y="671"/>
                    <a:pt x="512" y="682"/>
                    <a:pt x="504" y="690"/>
                  </a:cubicBezTo>
                  <a:cubicBezTo>
                    <a:pt x="508" y="700"/>
                    <a:pt x="501" y="709"/>
                    <a:pt x="502" y="718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503" y="737"/>
                    <a:pt x="495" y="740"/>
                    <a:pt x="495" y="745"/>
                  </a:cubicBezTo>
                  <a:cubicBezTo>
                    <a:pt x="497" y="759"/>
                    <a:pt x="492" y="773"/>
                    <a:pt x="492" y="787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8" y="812"/>
                    <a:pt x="486" y="815"/>
                    <a:pt x="486" y="819"/>
                  </a:cubicBezTo>
                  <a:cubicBezTo>
                    <a:pt x="488" y="823"/>
                    <a:pt x="483" y="825"/>
                    <a:pt x="482" y="829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6" y="855"/>
                    <a:pt x="481" y="864"/>
                    <a:pt x="477" y="870"/>
                  </a:cubicBezTo>
                  <a:cubicBezTo>
                    <a:pt x="479" y="874"/>
                    <a:pt x="475" y="877"/>
                    <a:pt x="477" y="881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6" y="899"/>
                    <a:pt x="479" y="907"/>
                    <a:pt x="476" y="914"/>
                  </a:cubicBezTo>
                  <a:cubicBezTo>
                    <a:pt x="476" y="921"/>
                    <a:pt x="478" y="928"/>
                    <a:pt x="474" y="934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7" y="963"/>
                    <a:pt x="473" y="970"/>
                    <a:pt x="476" y="978"/>
                  </a:cubicBezTo>
                  <a:cubicBezTo>
                    <a:pt x="476" y="985"/>
                    <a:pt x="474" y="992"/>
                    <a:pt x="479" y="1000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78" y="1029"/>
                    <a:pt x="481" y="1037"/>
                    <a:pt x="484" y="1045"/>
                  </a:cubicBezTo>
                  <a:cubicBezTo>
                    <a:pt x="482" y="1048"/>
                    <a:pt x="485" y="1052"/>
                    <a:pt x="486" y="1056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86" y="1075"/>
                    <a:pt x="494" y="1083"/>
                    <a:pt x="492" y="1090"/>
                  </a:cubicBezTo>
                  <a:cubicBezTo>
                    <a:pt x="490" y="1080"/>
                    <a:pt x="482" y="1076"/>
                    <a:pt x="476" y="1072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75" y="1048"/>
                    <a:pt x="466" y="1043"/>
                    <a:pt x="472" y="1040"/>
                  </a:cubicBezTo>
                  <a:cubicBezTo>
                    <a:pt x="472" y="1036"/>
                    <a:pt x="469" y="1032"/>
                    <a:pt x="469" y="1028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7" y="999"/>
                    <a:pt x="465" y="991"/>
                    <a:pt x="464" y="984"/>
                  </a:cubicBezTo>
                  <a:cubicBezTo>
                    <a:pt x="466" y="977"/>
                    <a:pt x="462" y="970"/>
                    <a:pt x="463" y="963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3" y="927"/>
                    <a:pt x="462" y="912"/>
                    <a:pt x="458" y="897"/>
                  </a:cubicBezTo>
                  <a:cubicBezTo>
                    <a:pt x="463" y="892"/>
                    <a:pt x="460" y="887"/>
                    <a:pt x="461" y="882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5" y="871"/>
                    <a:pt x="459" y="867"/>
                    <a:pt x="462" y="865"/>
                  </a:cubicBezTo>
                  <a:cubicBezTo>
                    <a:pt x="461" y="853"/>
                    <a:pt x="464" y="842"/>
                    <a:pt x="462" y="830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69" y="810"/>
                    <a:pt x="467" y="804"/>
                    <a:pt x="472" y="799"/>
                  </a:cubicBezTo>
                  <a:cubicBezTo>
                    <a:pt x="469" y="796"/>
                    <a:pt x="470" y="793"/>
                    <a:pt x="471" y="791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3" y="781"/>
                    <a:pt x="475" y="779"/>
                    <a:pt x="474" y="776"/>
                  </a:cubicBezTo>
                  <a:cubicBezTo>
                    <a:pt x="472" y="772"/>
                    <a:pt x="479" y="771"/>
                    <a:pt x="476" y="767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86" y="698"/>
                    <a:pt x="487" y="693"/>
                    <a:pt x="489" y="688"/>
                  </a:cubicBezTo>
                  <a:cubicBezTo>
                    <a:pt x="487" y="682"/>
                    <a:pt x="490" y="676"/>
                    <a:pt x="490" y="671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1" y="650"/>
                    <a:pt x="495" y="645"/>
                    <a:pt x="494" y="639"/>
                  </a:cubicBezTo>
                  <a:cubicBezTo>
                    <a:pt x="494" y="628"/>
                    <a:pt x="495" y="617"/>
                    <a:pt x="492" y="605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93" y="586"/>
                    <a:pt x="487" y="582"/>
                    <a:pt x="490" y="580"/>
                  </a:cubicBezTo>
                  <a:cubicBezTo>
                    <a:pt x="490" y="577"/>
                    <a:pt x="489" y="574"/>
                    <a:pt x="485" y="570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4" y="580"/>
                    <a:pt x="483" y="583"/>
                    <a:pt x="486" y="586"/>
                  </a:cubicBezTo>
                  <a:cubicBezTo>
                    <a:pt x="481" y="591"/>
                    <a:pt x="489" y="598"/>
                    <a:pt x="484" y="603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4" y="648"/>
                    <a:pt x="485" y="659"/>
                    <a:pt x="481" y="669"/>
                  </a:cubicBezTo>
                  <a:cubicBezTo>
                    <a:pt x="483" y="675"/>
                    <a:pt x="480" y="680"/>
                    <a:pt x="478" y="684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5" y="706"/>
                    <a:pt x="474" y="711"/>
                    <a:pt x="475" y="717"/>
                  </a:cubicBezTo>
                  <a:cubicBezTo>
                    <a:pt x="476" y="719"/>
                    <a:pt x="472" y="721"/>
                    <a:pt x="472" y="724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9" y="738"/>
                    <a:pt x="470" y="744"/>
                    <a:pt x="468" y="748"/>
                  </a:cubicBezTo>
                  <a:cubicBezTo>
                    <a:pt x="474" y="755"/>
                    <a:pt x="464" y="759"/>
                    <a:pt x="466" y="765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1" y="834"/>
                    <a:pt x="454" y="839"/>
                    <a:pt x="453" y="844"/>
                  </a:cubicBezTo>
                  <a:cubicBezTo>
                    <a:pt x="451" y="850"/>
                    <a:pt x="453" y="856"/>
                    <a:pt x="452" y="861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49" y="872"/>
                    <a:pt x="455" y="876"/>
                    <a:pt x="451" y="878"/>
                  </a:cubicBezTo>
                  <a:cubicBezTo>
                    <a:pt x="450" y="884"/>
                    <a:pt x="453" y="890"/>
                    <a:pt x="449" y="895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3" y="907"/>
                    <a:pt x="454" y="910"/>
                    <a:pt x="451" y="913"/>
                  </a:cubicBezTo>
                  <a:cubicBezTo>
                    <a:pt x="456" y="917"/>
                    <a:pt x="450" y="919"/>
                    <a:pt x="453" y="922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1" y="937"/>
                    <a:pt x="451" y="943"/>
                    <a:pt x="453" y="949"/>
                  </a:cubicBezTo>
                  <a:cubicBezTo>
                    <a:pt x="455" y="956"/>
                    <a:pt x="451" y="961"/>
                    <a:pt x="456" y="968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58" y="1011"/>
                    <a:pt x="458" y="1017"/>
                    <a:pt x="461" y="1024"/>
                  </a:cubicBezTo>
                  <a:cubicBezTo>
                    <a:pt x="458" y="1030"/>
                    <a:pt x="465" y="1037"/>
                    <a:pt x="461" y="1043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7" y="1013"/>
                    <a:pt x="451" y="1007"/>
                    <a:pt x="443" y="999"/>
                  </a:cubicBezTo>
                  <a:cubicBezTo>
                    <a:pt x="448" y="990"/>
                    <a:pt x="436" y="979"/>
                    <a:pt x="441" y="97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42" y="962"/>
                    <a:pt x="437" y="958"/>
                    <a:pt x="439" y="956"/>
                  </a:cubicBezTo>
                  <a:cubicBezTo>
                    <a:pt x="438" y="954"/>
                    <a:pt x="437" y="952"/>
                    <a:pt x="440" y="950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7" y="932"/>
                    <a:pt x="438" y="923"/>
                    <a:pt x="435" y="913"/>
                  </a:cubicBezTo>
                  <a:cubicBezTo>
                    <a:pt x="440" y="909"/>
                    <a:pt x="433" y="904"/>
                    <a:pt x="436" y="899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36" y="876"/>
                    <a:pt x="435" y="866"/>
                    <a:pt x="438" y="858"/>
                  </a:cubicBezTo>
                  <a:cubicBezTo>
                    <a:pt x="434" y="852"/>
                    <a:pt x="443" y="849"/>
                    <a:pt x="439" y="844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45" y="826"/>
                    <a:pt x="441" y="820"/>
                    <a:pt x="444" y="816"/>
                  </a:cubicBezTo>
                  <a:cubicBezTo>
                    <a:pt x="442" y="811"/>
                    <a:pt x="446" y="807"/>
                    <a:pt x="445" y="802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49" y="769"/>
                    <a:pt x="453" y="765"/>
                    <a:pt x="452" y="760"/>
                  </a:cubicBezTo>
                  <a:cubicBezTo>
                    <a:pt x="459" y="756"/>
                    <a:pt x="451" y="750"/>
                    <a:pt x="456" y="746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55" y="737"/>
                    <a:pt x="460" y="736"/>
                    <a:pt x="456" y="732"/>
                  </a:cubicBezTo>
                  <a:cubicBezTo>
                    <a:pt x="459" y="728"/>
                    <a:pt x="462" y="724"/>
                    <a:pt x="460" y="719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1" y="710"/>
                    <a:pt x="464" y="708"/>
                    <a:pt x="464" y="705"/>
                  </a:cubicBezTo>
                  <a:cubicBezTo>
                    <a:pt x="463" y="703"/>
                    <a:pt x="464" y="701"/>
                    <a:pt x="465" y="699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64" y="681"/>
                    <a:pt x="469" y="673"/>
                    <a:pt x="471" y="663"/>
                  </a:cubicBezTo>
                  <a:cubicBezTo>
                    <a:pt x="469" y="658"/>
                    <a:pt x="474" y="654"/>
                    <a:pt x="472" y="649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1" y="640"/>
                    <a:pt x="476" y="638"/>
                    <a:pt x="473" y="635"/>
                  </a:cubicBezTo>
                  <a:cubicBezTo>
                    <a:pt x="474" y="631"/>
                    <a:pt x="477" y="626"/>
                    <a:pt x="473" y="621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79" y="599"/>
                    <a:pt x="473" y="588"/>
                    <a:pt x="476" y="579"/>
                  </a:cubicBezTo>
                  <a:cubicBezTo>
                    <a:pt x="474" y="569"/>
                    <a:pt x="471" y="559"/>
                    <a:pt x="473" y="549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9" y="535"/>
                    <a:pt x="465" y="531"/>
                    <a:pt x="469" y="528"/>
                  </a:cubicBezTo>
                  <a:cubicBezTo>
                    <a:pt x="466" y="523"/>
                    <a:pt x="464" y="519"/>
                    <a:pt x="465" y="515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00"/>
                    <a:pt x="461" y="491"/>
                    <a:pt x="454" y="493"/>
                  </a:cubicBezTo>
                  <a:cubicBezTo>
                    <a:pt x="459" y="506"/>
                    <a:pt x="457" y="518"/>
                    <a:pt x="466" y="532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57"/>
                    <a:pt x="466" y="560"/>
                    <a:pt x="467" y="564"/>
                  </a:cubicBezTo>
                  <a:cubicBezTo>
                    <a:pt x="467" y="567"/>
                    <a:pt x="468" y="571"/>
                    <a:pt x="467" y="575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598"/>
                    <a:pt x="474" y="603"/>
                    <a:pt x="468" y="606"/>
                  </a:cubicBezTo>
                  <a:cubicBezTo>
                    <a:pt x="473" y="611"/>
                    <a:pt x="466" y="613"/>
                    <a:pt x="471" y="618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1" y="636"/>
                    <a:pt x="466" y="640"/>
                    <a:pt x="465" y="643"/>
                  </a:cubicBezTo>
                  <a:cubicBezTo>
                    <a:pt x="465" y="646"/>
                    <a:pt x="464" y="649"/>
                    <a:pt x="463" y="652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57" y="694"/>
                    <a:pt x="453" y="700"/>
                    <a:pt x="454" y="707"/>
                  </a:cubicBezTo>
                  <a:cubicBezTo>
                    <a:pt x="450" y="714"/>
                    <a:pt x="452" y="721"/>
                    <a:pt x="451" y="728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42"/>
                    <a:pt x="447" y="746"/>
                    <a:pt x="444" y="749"/>
                  </a:cubicBezTo>
                  <a:cubicBezTo>
                    <a:pt x="450" y="754"/>
                    <a:pt x="440" y="756"/>
                    <a:pt x="444" y="760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41" y="778"/>
                    <a:pt x="439" y="785"/>
                    <a:pt x="437" y="792"/>
                  </a:cubicBezTo>
                  <a:cubicBezTo>
                    <a:pt x="441" y="796"/>
                    <a:pt x="431" y="798"/>
                    <a:pt x="437" y="803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5" y="817"/>
                    <a:pt x="433" y="820"/>
                    <a:pt x="433" y="824"/>
                  </a:cubicBezTo>
                  <a:cubicBezTo>
                    <a:pt x="428" y="827"/>
                    <a:pt x="437" y="832"/>
                    <a:pt x="430" y="834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8" y="864"/>
                    <a:pt x="427" y="872"/>
                    <a:pt x="425" y="880"/>
                  </a:cubicBezTo>
                  <a:cubicBezTo>
                    <a:pt x="426" y="885"/>
                    <a:pt x="425" y="889"/>
                    <a:pt x="426" y="893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6" y="901"/>
                    <a:pt x="425" y="905"/>
                    <a:pt x="423" y="903"/>
                  </a:cubicBezTo>
                  <a:cubicBezTo>
                    <a:pt x="424" y="900"/>
                    <a:pt x="421" y="896"/>
                    <a:pt x="420" y="892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1" y="871"/>
                    <a:pt x="416" y="862"/>
                    <a:pt x="420" y="854"/>
                  </a:cubicBezTo>
                  <a:cubicBezTo>
                    <a:pt x="415" y="850"/>
                    <a:pt x="423" y="848"/>
                    <a:pt x="417" y="843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1" y="827"/>
                    <a:pt x="418" y="822"/>
                    <a:pt x="418" y="818"/>
                  </a:cubicBezTo>
                  <a:cubicBezTo>
                    <a:pt x="420" y="814"/>
                    <a:pt x="421" y="810"/>
                    <a:pt x="420" y="806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26" y="701"/>
                    <a:pt x="436" y="695"/>
                    <a:pt x="428" y="685"/>
                  </a:cubicBezTo>
                  <a:cubicBezTo>
                    <a:pt x="431" y="681"/>
                    <a:pt x="434" y="677"/>
                    <a:pt x="435" y="672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7" y="658"/>
                    <a:pt x="436" y="654"/>
                    <a:pt x="436" y="651"/>
                  </a:cubicBezTo>
                  <a:cubicBezTo>
                    <a:pt x="434" y="643"/>
                    <a:pt x="440" y="636"/>
                    <a:pt x="435" y="627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7" y="614"/>
                    <a:pt x="436" y="612"/>
                    <a:pt x="439" y="611"/>
                  </a:cubicBezTo>
                  <a:cubicBezTo>
                    <a:pt x="438" y="608"/>
                    <a:pt x="435" y="606"/>
                    <a:pt x="437" y="604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6" y="591"/>
                    <a:pt x="440" y="581"/>
                    <a:pt x="433" y="583"/>
                  </a:cubicBezTo>
                  <a:cubicBezTo>
                    <a:pt x="439" y="589"/>
                    <a:pt x="432" y="592"/>
                    <a:pt x="432" y="597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32" y="623"/>
                    <a:pt x="431" y="633"/>
                    <a:pt x="431" y="644"/>
                  </a:cubicBezTo>
                  <a:cubicBezTo>
                    <a:pt x="427" y="653"/>
                    <a:pt x="429" y="663"/>
                    <a:pt x="427" y="67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20" y="692"/>
                    <a:pt x="426" y="699"/>
                    <a:pt x="422" y="703"/>
                  </a:cubicBezTo>
                  <a:cubicBezTo>
                    <a:pt x="423" y="705"/>
                    <a:pt x="422" y="707"/>
                    <a:pt x="421" y="709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23" y="723"/>
                    <a:pt x="416" y="727"/>
                    <a:pt x="419" y="732"/>
                  </a:cubicBezTo>
                  <a:cubicBezTo>
                    <a:pt x="418" y="743"/>
                    <a:pt x="415" y="753"/>
                    <a:pt x="414" y="763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2" y="773"/>
                    <a:pt x="412" y="775"/>
                    <a:pt x="414" y="778"/>
                  </a:cubicBezTo>
                  <a:cubicBezTo>
                    <a:pt x="406" y="782"/>
                    <a:pt x="415" y="789"/>
                    <a:pt x="412" y="794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7" y="827"/>
                    <a:pt x="412" y="831"/>
                    <a:pt x="408" y="834"/>
                  </a:cubicBezTo>
                  <a:cubicBezTo>
                    <a:pt x="413" y="839"/>
                    <a:pt x="406" y="839"/>
                    <a:pt x="404" y="839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2" y="859"/>
                    <a:pt x="410" y="864"/>
                    <a:pt x="410" y="870"/>
                  </a:cubicBezTo>
                  <a:cubicBezTo>
                    <a:pt x="412" y="881"/>
                    <a:pt x="413" y="892"/>
                    <a:pt x="412" y="903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16" y="918"/>
                    <a:pt x="419" y="923"/>
                    <a:pt x="418" y="926"/>
                  </a:cubicBezTo>
                  <a:cubicBezTo>
                    <a:pt x="416" y="933"/>
                    <a:pt x="422" y="941"/>
                    <a:pt x="420" y="948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8"/>
                    <a:pt x="431" y="988"/>
                    <a:pt x="426" y="995"/>
                  </a:cubicBezTo>
                  <a:cubicBezTo>
                    <a:pt x="426" y="989"/>
                    <a:pt x="421" y="983"/>
                    <a:pt x="420" y="978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407" y="951"/>
                    <a:pt x="407" y="942"/>
                    <a:pt x="404" y="933"/>
                  </a:cubicBezTo>
                  <a:cubicBezTo>
                    <a:pt x="398" y="923"/>
                    <a:pt x="400" y="915"/>
                    <a:pt x="395" y="905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2" y="887"/>
                    <a:pt x="393" y="883"/>
                    <a:pt x="391" y="878"/>
                  </a:cubicBezTo>
                  <a:cubicBezTo>
                    <a:pt x="391" y="873"/>
                    <a:pt x="394" y="869"/>
                    <a:pt x="389" y="86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44"/>
                    <a:pt x="391" y="840"/>
                    <a:pt x="387" y="835"/>
                  </a:cubicBezTo>
                  <a:cubicBezTo>
                    <a:pt x="390" y="833"/>
                    <a:pt x="386" y="829"/>
                    <a:pt x="390" y="828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9" y="810"/>
                    <a:pt x="386" y="799"/>
                    <a:pt x="387" y="790"/>
                  </a:cubicBezTo>
                  <a:cubicBezTo>
                    <a:pt x="389" y="788"/>
                    <a:pt x="387" y="785"/>
                    <a:pt x="385" y="783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8" y="770"/>
                    <a:pt x="386" y="765"/>
                    <a:pt x="388" y="760"/>
                  </a:cubicBezTo>
                  <a:cubicBezTo>
                    <a:pt x="387" y="755"/>
                    <a:pt x="385" y="750"/>
                    <a:pt x="388" y="746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84" y="720"/>
                    <a:pt x="391" y="711"/>
                    <a:pt x="388" y="701"/>
                  </a:cubicBezTo>
                  <a:cubicBezTo>
                    <a:pt x="390" y="696"/>
                    <a:pt x="393" y="692"/>
                    <a:pt x="389" y="687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1" y="661"/>
                    <a:pt x="398" y="653"/>
                    <a:pt x="395" y="642"/>
                  </a:cubicBezTo>
                  <a:cubicBezTo>
                    <a:pt x="397" y="637"/>
                    <a:pt x="398" y="632"/>
                    <a:pt x="397" y="627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2" y="607"/>
                    <a:pt x="401" y="602"/>
                    <a:pt x="402" y="597"/>
                  </a:cubicBezTo>
                  <a:cubicBezTo>
                    <a:pt x="405" y="595"/>
                    <a:pt x="401" y="591"/>
                    <a:pt x="405" y="589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07" y="571"/>
                    <a:pt x="411" y="561"/>
                    <a:pt x="412" y="550"/>
                  </a:cubicBezTo>
                  <a:cubicBezTo>
                    <a:pt x="414" y="547"/>
                    <a:pt x="414" y="545"/>
                    <a:pt x="412" y="542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529"/>
                    <a:pt x="415" y="524"/>
                    <a:pt x="417" y="519"/>
                  </a:cubicBezTo>
                  <a:cubicBezTo>
                    <a:pt x="420" y="509"/>
                    <a:pt x="413" y="497"/>
                    <a:pt x="421" y="487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8" y="454"/>
                    <a:pt x="412" y="448"/>
                    <a:pt x="417" y="444"/>
                  </a:cubicBezTo>
                  <a:cubicBezTo>
                    <a:pt x="416" y="442"/>
                    <a:pt x="413" y="440"/>
                    <a:pt x="415" y="43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41"/>
                    <a:pt x="411" y="450"/>
                    <a:pt x="411" y="459"/>
                  </a:cubicBezTo>
                  <a:cubicBezTo>
                    <a:pt x="414" y="468"/>
                    <a:pt x="409" y="476"/>
                    <a:pt x="415" y="486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10" y="505"/>
                    <a:pt x="413" y="510"/>
                    <a:pt x="408" y="515"/>
                  </a:cubicBezTo>
                  <a:cubicBezTo>
                    <a:pt x="410" y="517"/>
                    <a:pt x="411" y="519"/>
                    <a:pt x="407" y="521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7" y="534"/>
                    <a:pt x="403" y="538"/>
                    <a:pt x="405" y="544"/>
                  </a:cubicBezTo>
                  <a:cubicBezTo>
                    <a:pt x="407" y="549"/>
                    <a:pt x="403" y="553"/>
                    <a:pt x="401" y="557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5" y="577"/>
                    <a:pt x="400" y="582"/>
                    <a:pt x="398" y="587"/>
                  </a:cubicBezTo>
                  <a:cubicBezTo>
                    <a:pt x="398" y="592"/>
                    <a:pt x="393" y="596"/>
                    <a:pt x="392" y="601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8" y="621"/>
                    <a:pt x="394" y="625"/>
                    <a:pt x="389" y="627"/>
                  </a:cubicBezTo>
                  <a:cubicBezTo>
                    <a:pt x="389" y="630"/>
                    <a:pt x="389" y="633"/>
                    <a:pt x="388" y="636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5" y="649"/>
                    <a:pt x="385" y="652"/>
                    <a:pt x="388" y="655"/>
                  </a:cubicBezTo>
                  <a:cubicBezTo>
                    <a:pt x="388" y="658"/>
                    <a:pt x="382" y="660"/>
                    <a:pt x="386" y="664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82" y="679"/>
                    <a:pt x="384" y="685"/>
                    <a:pt x="381" y="690"/>
                  </a:cubicBezTo>
                  <a:cubicBezTo>
                    <a:pt x="385" y="697"/>
                    <a:pt x="375" y="702"/>
                    <a:pt x="381" y="709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77" y="751"/>
                    <a:pt x="381" y="758"/>
                    <a:pt x="376" y="763"/>
                  </a:cubicBezTo>
                  <a:cubicBezTo>
                    <a:pt x="380" y="770"/>
                    <a:pt x="379" y="776"/>
                    <a:pt x="376" y="781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5" y="794"/>
                    <a:pt x="381" y="798"/>
                    <a:pt x="379" y="801"/>
                  </a:cubicBezTo>
                  <a:cubicBezTo>
                    <a:pt x="378" y="804"/>
                    <a:pt x="379" y="807"/>
                    <a:pt x="381" y="810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1" y="832"/>
                    <a:pt x="377" y="843"/>
                    <a:pt x="381" y="856"/>
                  </a:cubicBezTo>
                  <a:cubicBezTo>
                    <a:pt x="378" y="861"/>
                    <a:pt x="385" y="869"/>
                    <a:pt x="381" y="874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86" y="886"/>
                    <a:pt x="384" y="894"/>
                    <a:pt x="381" y="890"/>
                  </a:cubicBezTo>
                  <a:cubicBezTo>
                    <a:pt x="377" y="885"/>
                    <a:pt x="380" y="881"/>
                    <a:pt x="379" y="876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56"/>
                    <a:pt x="377" y="852"/>
                    <a:pt x="375" y="847"/>
                  </a:cubicBezTo>
                  <a:cubicBezTo>
                    <a:pt x="379" y="842"/>
                    <a:pt x="372" y="836"/>
                    <a:pt x="371" y="83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8" y="796"/>
                    <a:pt x="367" y="789"/>
                    <a:pt x="370" y="783"/>
                  </a:cubicBezTo>
                  <a:cubicBezTo>
                    <a:pt x="363" y="776"/>
                    <a:pt x="370" y="771"/>
                    <a:pt x="367" y="764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0" y="715"/>
                    <a:pt x="369" y="702"/>
                    <a:pt x="373" y="690"/>
                  </a:cubicBezTo>
                  <a:cubicBezTo>
                    <a:pt x="366" y="686"/>
                    <a:pt x="377" y="685"/>
                    <a:pt x="371" y="681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2" y="668"/>
                    <a:pt x="372" y="665"/>
                    <a:pt x="374" y="662"/>
                  </a:cubicBezTo>
                  <a:cubicBezTo>
                    <a:pt x="380" y="658"/>
                    <a:pt x="366" y="659"/>
                    <a:pt x="372" y="656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77" y="635"/>
                    <a:pt x="378" y="632"/>
                    <a:pt x="377" y="628"/>
                  </a:cubicBezTo>
                  <a:cubicBezTo>
                    <a:pt x="386" y="624"/>
                    <a:pt x="371" y="623"/>
                    <a:pt x="377" y="620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82" y="606"/>
                    <a:pt x="383" y="602"/>
                    <a:pt x="382" y="598"/>
                  </a:cubicBezTo>
                  <a:cubicBezTo>
                    <a:pt x="386" y="594"/>
                    <a:pt x="387" y="590"/>
                    <a:pt x="384" y="586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88" y="569"/>
                    <a:pt x="388" y="564"/>
                    <a:pt x="393" y="561"/>
                  </a:cubicBezTo>
                  <a:cubicBezTo>
                    <a:pt x="387" y="553"/>
                    <a:pt x="397" y="548"/>
                    <a:pt x="392" y="540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4" y="534"/>
                    <a:pt x="394" y="532"/>
                    <a:pt x="395" y="530"/>
                  </a:cubicBezTo>
                  <a:cubicBezTo>
                    <a:pt x="393" y="526"/>
                    <a:pt x="397" y="523"/>
                    <a:pt x="395" y="519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9" y="492"/>
                    <a:pt x="400" y="485"/>
                    <a:pt x="397" y="477"/>
                  </a:cubicBezTo>
                  <a:cubicBezTo>
                    <a:pt x="396" y="475"/>
                    <a:pt x="395" y="477"/>
                    <a:pt x="394" y="480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92" y="492"/>
                    <a:pt x="391" y="497"/>
                    <a:pt x="392" y="503"/>
                  </a:cubicBezTo>
                  <a:cubicBezTo>
                    <a:pt x="391" y="512"/>
                    <a:pt x="388" y="522"/>
                    <a:pt x="391" y="532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8" y="550"/>
                    <a:pt x="382" y="552"/>
                    <a:pt x="386" y="555"/>
                  </a:cubicBezTo>
                  <a:cubicBezTo>
                    <a:pt x="382" y="557"/>
                    <a:pt x="387" y="561"/>
                    <a:pt x="381" y="563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82" y="583"/>
                    <a:pt x="377" y="585"/>
                    <a:pt x="380" y="588"/>
                  </a:cubicBezTo>
                  <a:cubicBezTo>
                    <a:pt x="373" y="590"/>
                    <a:pt x="378" y="594"/>
                    <a:pt x="376" y="597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70" y="640"/>
                    <a:pt x="366" y="651"/>
                    <a:pt x="363" y="662"/>
                  </a:cubicBezTo>
                  <a:cubicBezTo>
                    <a:pt x="365" y="672"/>
                    <a:pt x="360" y="681"/>
                    <a:pt x="363" y="692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8" y="730"/>
                    <a:pt x="360" y="741"/>
                    <a:pt x="356" y="750"/>
                  </a:cubicBezTo>
                  <a:cubicBezTo>
                    <a:pt x="360" y="760"/>
                    <a:pt x="356" y="770"/>
                    <a:pt x="359" y="780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15"/>
                    <a:pt x="362" y="820"/>
                    <a:pt x="361" y="824"/>
                  </a:cubicBezTo>
                  <a:cubicBezTo>
                    <a:pt x="363" y="827"/>
                    <a:pt x="366" y="830"/>
                    <a:pt x="361" y="832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67" y="845"/>
                    <a:pt x="361" y="849"/>
                    <a:pt x="367" y="855"/>
                  </a:cubicBezTo>
                  <a:cubicBezTo>
                    <a:pt x="365" y="860"/>
                    <a:pt x="368" y="866"/>
                    <a:pt x="367" y="871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70" y="892"/>
                    <a:pt x="378" y="898"/>
                    <a:pt x="371" y="903"/>
                  </a:cubicBezTo>
                  <a:cubicBezTo>
                    <a:pt x="372" y="893"/>
                    <a:pt x="361" y="890"/>
                    <a:pt x="356" y="884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6" y="859"/>
                    <a:pt x="350" y="850"/>
                    <a:pt x="345" y="847"/>
                  </a:cubicBezTo>
                  <a:cubicBezTo>
                    <a:pt x="347" y="843"/>
                    <a:pt x="343" y="838"/>
                    <a:pt x="347" y="834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6" y="821"/>
                    <a:pt x="346" y="819"/>
                    <a:pt x="345" y="817"/>
                  </a:cubicBezTo>
                  <a:cubicBezTo>
                    <a:pt x="342" y="814"/>
                    <a:pt x="345" y="812"/>
                    <a:pt x="345" y="809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5" y="792"/>
                    <a:pt x="340" y="788"/>
                    <a:pt x="341" y="785"/>
                  </a:cubicBezTo>
                  <a:cubicBezTo>
                    <a:pt x="344" y="782"/>
                    <a:pt x="341" y="778"/>
                    <a:pt x="341" y="77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0" y="738"/>
                    <a:pt x="341" y="724"/>
                    <a:pt x="341" y="710"/>
                  </a:cubicBezTo>
                  <a:cubicBezTo>
                    <a:pt x="342" y="703"/>
                    <a:pt x="344" y="697"/>
                    <a:pt x="343" y="690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4" y="683"/>
                    <a:pt x="346" y="682"/>
                    <a:pt x="343" y="679"/>
                  </a:cubicBezTo>
                  <a:cubicBezTo>
                    <a:pt x="344" y="676"/>
                    <a:pt x="347" y="672"/>
                    <a:pt x="347" y="669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56"/>
                    <a:pt x="345" y="652"/>
                    <a:pt x="351" y="649"/>
                  </a:cubicBezTo>
                  <a:cubicBezTo>
                    <a:pt x="351" y="645"/>
                    <a:pt x="350" y="642"/>
                    <a:pt x="355" y="63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51" y="620"/>
                    <a:pt x="359" y="615"/>
                    <a:pt x="357" y="608"/>
                  </a:cubicBezTo>
                  <a:cubicBezTo>
                    <a:pt x="361" y="598"/>
                    <a:pt x="362" y="588"/>
                    <a:pt x="365" y="57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2" y="558"/>
                    <a:pt x="363" y="552"/>
                    <a:pt x="370" y="547"/>
                  </a:cubicBezTo>
                  <a:cubicBezTo>
                    <a:pt x="365" y="541"/>
                    <a:pt x="372" y="537"/>
                    <a:pt x="370" y="53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72" y="511"/>
                    <a:pt x="377" y="507"/>
                    <a:pt x="378" y="502"/>
                  </a:cubicBezTo>
                  <a:cubicBezTo>
                    <a:pt x="373" y="496"/>
                    <a:pt x="380" y="492"/>
                    <a:pt x="377" y="486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4" y="446"/>
                    <a:pt x="382" y="435"/>
                    <a:pt x="384" y="425"/>
                  </a:cubicBezTo>
                  <a:cubicBezTo>
                    <a:pt x="379" y="413"/>
                    <a:pt x="385" y="404"/>
                    <a:pt x="380" y="393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2" y="383"/>
                    <a:pt x="382" y="380"/>
                    <a:pt x="380" y="377"/>
                  </a:cubicBezTo>
                  <a:cubicBezTo>
                    <a:pt x="383" y="375"/>
                    <a:pt x="377" y="372"/>
                    <a:pt x="380" y="369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84" y="358"/>
                    <a:pt x="374" y="351"/>
                    <a:pt x="376" y="345"/>
                  </a:cubicBezTo>
                  <a:cubicBezTo>
                    <a:pt x="379" y="340"/>
                    <a:pt x="375" y="332"/>
                    <a:pt x="376" y="326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72" y="301"/>
                    <a:pt x="376" y="295"/>
                    <a:pt x="373" y="288"/>
                  </a:cubicBezTo>
                  <a:cubicBezTo>
                    <a:pt x="375" y="283"/>
                    <a:pt x="371" y="276"/>
                    <a:pt x="370" y="269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66" y="243"/>
                    <a:pt x="361" y="236"/>
                    <a:pt x="358" y="230"/>
                  </a:cubicBezTo>
                  <a:cubicBezTo>
                    <a:pt x="358" y="226"/>
                    <a:pt x="357" y="223"/>
                    <a:pt x="353" y="21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49" y="219"/>
                    <a:pt x="356" y="227"/>
                    <a:pt x="355" y="234"/>
                  </a:cubicBezTo>
                  <a:cubicBezTo>
                    <a:pt x="359" y="242"/>
                    <a:pt x="357" y="249"/>
                    <a:pt x="364" y="257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67" y="285"/>
                    <a:pt x="367" y="292"/>
                    <a:pt x="370" y="299"/>
                  </a:cubicBezTo>
                  <a:cubicBezTo>
                    <a:pt x="367" y="312"/>
                    <a:pt x="373" y="327"/>
                    <a:pt x="369" y="339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9" y="365"/>
                    <a:pt x="367" y="371"/>
                    <a:pt x="366" y="373"/>
                  </a:cubicBezTo>
                  <a:cubicBezTo>
                    <a:pt x="366" y="375"/>
                    <a:pt x="370" y="378"/>
                    <a:pt x="365" y="379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60" y="392"/>
                    <a:pt x="369" y="397"/>
                    <a:pt x="364" y="399"/>
                  </a:cubicBezTo>
                  <a:cubicBezTo>
                    <a:pt x="363" y="406"/>
                    <a:pt x="361" y="413"/>
                    <a:pt x="359" y="41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9" y="441"/>
                    <a:pt x="356" y="445"/>
                    <a:pt x="352" y="448"/>
                  </a:cubicBezTo>
                  <a:cubicBezTo>
                    <a:pt x="351" y="451"/>
                    <a:pt x="349" y="454"/>
                    <a:pt x="349" y="45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36" y="503"/>
                    <a:pt x="331" y="509"/>
                    <a:pt x="335" y="517"/>
                  </a:cubicBezTo>
                  <a:cubicBezTo>
                    <a:pt x="329" y="522"/>
                    <a:pt x="331" y="529"/>
                    <a:pt x="327" y="536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18" y="558"/>
                    <a:pt x="327" y="563"/>
                    <a:pt x="322" y="566"/>
                  </a:cubicBezTo>
                  <a:cubicBezTo>
                    <a:pt x="318" y="569"/>
                    <a:pt x="322" y="573"/>
                    <a:pt x="318" y="57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0" y="624"/>
                    <a:pt x="319" y="629"/>
                    <a:pt x="312" y="632"/>
                  </a:cubicBezTo>
                  <a:cubicBezTo>
                    <a:pt x="313" y="636"/>
                    <a:pt x="312" y="640"/>
                    <a:pt x="313" y="644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11" y="657"/>
                    <a:pt x="309" y="659"/>
                    <a:pt x="312" y="661"/>
                  </a:cubicBezTo>
                  <a:cubicBezTo>
                    <a:pt x="310" y="663"/>
                    <a:pt x="308" y="665"/>
                    <a:pt x="311" y="667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11" y="694"/>
                    <a:pt x="308" y="698"/>
                    <a:pt x="308" y="701"/>
                  </a:cubicBezTo>
                  <a:cubicBezTo>
                    <a:pt x="309" y="706"/>
                    <a:pt x="308" y="709"/>
                    <a:pt x="309" y="714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9" y="729"/>
                    <a:pt x="307" y="733"/>
                    <a:pt x="307" y="737"/>
                  </a:cubicBezTo>
                  <a:cubicBezTo>
                    <a:pt x="307" y="741"/>
                    <a:pt x="308" y="744"/>
                    <a:pt x="307" y="748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4" y="748"/>
                    <a:pt x="304" y="736"/>
                    <a:pt x="303" y="724"/>
                  </a:cubicBezTo>
                  <a:cubicBezTo>
                    <a:pt x="301" y="711"/>
                    <a:pt x="304" y="700"/>
                    <a:pt x="298" y="687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4" y="660"/>
                    <a:pt x="302" y="653"/>
                    <a:pt x="301" y="645"/>
                  </a:cubicBezTo>
                  <a:cubicBezTo>
                    <a:pt x="304" y="639"/>
                    <a:pt x="301" y="632"/>
                    <a:pt x="302" y="625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00" y="610"/>
                    <a:pt x="310" y="608"/>
                    <a:pt x="306" y="604"/>
                  </a:cubicBezTo>
                  <a:cubicBezTo>
                    <a:pt x="307" y="590"/>
                    <a:pt x="312" y="577"/>
                    <a:pt x="314" y="563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9" y="551"/>
                    <a:pt x="316" y="547"/>
                    <a:pt x="319" y="544"/>
                  </a:cubicBezTo>
                  <a:cubicBezTo>
                    <a:pt x="317" y="540"/>
                    <a:pt x="321" y="537"/>
                    <a:pt x="319" y="533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25" y="516"/>
                    <a:pt x="324" y="509"/>
                    <a:pt x="324" y="502"/>
                  </a:cubicBezTo>
                  <a:cubicBezTo>
                    <a:pt x="328" y="496"/>
                    <a:pt x="326" y="488"/>
                    <a:pt x="331" y="48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1" y="468"/>
                    <a:pt x="333" y="465"/>
                    <a:pt x="333" y="462"/>
                  </a:cubicBezTo>
                  <a:cubicBezTo>
                    <a:pt x="334" y="458"/>
                    <a:pt x="336" y="455"/>
                    <a:pt x="336" y="451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39" y="437"/>
                    <a:pt x="339" y="434"/>
                    <a:pt x="338" y="431"/>
                  </a:cubicBezTo>
                  <a:cubicBezTo>
                    <a:pt x="345" y="429"/>
                    <a:pt x="338" y="424"/>
                    <a:pt x="341" y="42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7" y="407"/>
                    <a:pt x="338" y="402"/>
                    <a:pt x="345" y="399"/>
                  </a:cubicBezTo>
                  <a:cubicBezTo>
                    <a:pt x="343" y="392"/>
                    <a:pt x="341" y="385"/>
                    <a:pt x="344" y="379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6" y="346"/>
                    <a:pt x="344" y="338"/>
                    <a:pt x="337" y="328"/>
                  </a:cubicBezTo>
                  <a:cubicBezTo>
                    <a:pt x="340" y="319"/>
                    <a:pt x="332" y="308"/>
                    <a:pt x="332" y="299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21" y="264"/>
                    <a:pt x="322" y="260"/>
                    <a:pt x="319" y="254"/>
                  </a:cubicBezTo>
                  <a:cubicBezTo>
                    <a:pt x="320" y="252"/>
                    <a:pt x="315" y="240"/>
                    <a:pt x="310" y="242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19" y="279"/>
                    <a:pt x="323" y="282"/>
                    <a:pt x="325" y="285"/>
                  </a:cubicBezTo>
                  <a:cubicBezTo>
                    <a:pt x="322" y="288"/>
                    <a:pt x="323" y="291"/>
                    <a:pt x="326" y="295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0" y="306"/>
                    <a:pt x="326" y="309"/>
                    <a:pt x="331" y="313"/>
                  </a:cubicBezTo>
                  <a:cubicBezTo>
                    <a:pt x="329" y="321"/>
                    <a:pt x="330" y="329"/>
                    <a:pt x="333" y="338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35" y="372"/>
                    <a:pt x="334" y="380"/>
                    <a:pt x="337" y="389"/>
                  </a:cubicBezTo>
                  <a:cubicBezTo>
                    <a:pt x="334" y="397"/>
                    <a:pt x="334" y="406"/>
                    <a:pt x="336" y="414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33" y="439"/>
                    <a:pt x="324" y="441"/>
                    <a:pt x="329" y="445"/>
                  </a:cubicBezTo>
                  <a:cubicBezTo>
                    <a:pt x="325" y="448"/>
                    <a:pt x="326" y="452"/>
                    <a:pt x="326" y="456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8" y="484"/>
                    <a:pt x="323" y="492"/>
                    <a:pt x="316" y="498"/>
                  </a:cubicBezTo>
                  <a:cubicBezTo>
                    <a:pt x="318" y="505"/>
                    <a:pt x="314" y="512"/>
                    <a:pt x="312" y="519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308" y="555"/>
                    <a:pt x="303" y="569"/>
                    <a:pt x="299" y="582"/>
                  </a:cubicBezTo>
                  <a:cubicBezTo>
                    <a:pt x="297" y="595"/>
                    <a:pt x="296" y="608"/>
                    <a:pt x="294" y="621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8" y="634"/>
                    <a:pt x="287" y="635"/>
                    <a:pt x="294" y="639"/>
                  </a:cubicBezTo>
                  <a:cubicBezTo>
                    <a:pt x="289" y="642"/>
                    <a:pt x="295" y="646"/>
                    <a:pt x="292" y="649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1" y="665"/>
                    <a:pt x="292" y="672"/>
                    <a:pt x="292" y="678"/>
                  </a:cubicBezTo>
                  <a:cubicBezTo>
                    <a:pt x="293" y="685"/>
                    <a:pt x="289" y="691"/>
                    <a:pt x="293" y="69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6" y="721"/>
                    <a:pt x="290" y="723"/>
                    <a:pt x="295" y="727"/>
                  </a:cubicBezTo>
                  <a:cubicBezTo>
                    <a:pt x="293" y="728"/>
                    <a:pt x="294" y="730"/>
                    <a:pt x="295" y="732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6" y="726"/>
                    <a:pt x="286" y="718"/>
                    <a:pt x="285" y="710"/>
                  </a:cubicBezTo>
                  <a:cubicBezTo>
                    <a:pt x="286" y="706"/>
                    <a:pt x="285" y="703"/>
                    <a:pt x="285" y="699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0" y="673"/>
                    <a:pt x="283" y="658"/>
                    <a:pt x="279" y="642"/>
                  </a:cubicBezTo>
                  <a:cubicBezTo>
                    <a:pt x="281" y="640"/>
                    <a:pt x="283" y="638"/>
                    <a:pt x="280" y="636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3" y="624"/>
                    <a:pt x="283" y="619"/>
                    <a:pt x="284" y="614"/>
                  </a:cubicBezTo>
                  <a:cubicBezTo>
                    <a:pt x="284" y="610"/>
                    <a:pt x="285" y="605"/>
                    <a:pt x="285" y="600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2" y="583"/>
                    <a:pt x="289" y="578"/>
                    <a:pt x="292" y="573"/>
                  </a:cubicBezTo>
                  <a:cubicBezTo>
                    <a:pt x="286" y="568"/>
                    <a:pt x="296" y="565"/>
                    <a:pt x="293" y="560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297" y="542"/>
                    <a:pt x="297" y="537"/>
                    <a:pt x="301" y="533"/>
                  </a:cubicBezTo>
                  <a:cubicBezTo>
                    <a:pt x="299" y="530"/>
                    <a:pt x="299" y="528"/>
                    <a:pt x="299" y="52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0" y="514"/>
                    <a:pt x="305" y="510"/>
                    <a:pt x="302" y="505"/>
                  </a:cubicBezTo>
                  <a:cubicBezTo>
                    <a:pt x="307" y="496"/>
                    <a:pt x="302" y="486"/>
                    <a:pt x="307" y="477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5" y="468"/>
                    <a:pt x="308" y="466"/>
                    <a:pt x="308" y="464"/>
                  </a:cubicBezTo>
                  <a:cubicBezTo>
                    <a:pt x="308" y="459"/>
                    <a:pt x="309" y="454"/>
                    <a:pt x="308" y="450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4" y="416"/>
                    <a:pt x="306" y="410"/>
                    <a:pt x="312" y="406"/>
                  </a:cubicBezTo>
                  <a:cubicBezTo>
                    <a:pt x="307" y="401"/>
                    <a:pt x="316" y="398"/>
                    <a:pt x="310" y="392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8" y="359"/>
                    <a:pt x="312" y="355"/>
                    <a:pt x="309" y="350"/>
                  </a:cubicBezTo>
                  <a:cubicBezTo>
                    <a:pt x="310" y="345"/>
                    <a:pt x="307" y="340"/>
                    <a:pt x="310" y="336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310" y="316"/>
                    <a:pt x="301" y="310"/>
                    <a:pt x="304" y="305"/>
                  </a:cubicBezTo>
                  <a:cubicBezTo>
                    <a:pt x="299" y="295"/>
                    <a:pt x="301" y="286"/>
                    <a:pt x="297" y="276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87" y="241"/>
                    <a:pt x="284" y="236"/>
                    <a:pt x="281" y="231"/>
                  </a:cubicBezTo>
                  <a:cubicBezTo>
                    <a:pt x="284" y="226"/>
                    <a:pt x="273" y="226"/>
                    <a:pt x="278" y="219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72" y="202"/>
                    <a:pt x="268" y="198"/>
                    <a:pt x="266" y="196"/>
                  </a:cubicBezTo>
                  <a:cubicBezTo>
                    <a:pt x="264" y="193"/>
                    <a:pt x="262" y="189"/>
                    <a:pt x="260" y="190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77" y="231"/>
                    <a:pt x="278" y="237"/>
                    <a:pt x="282" y="243"/>
                  </a:cubicBezTo>
                  <a:cubicBezTo>
                    <a:pt x="281" y="249"/>
                    <a:pt x="284" y="255"/>
                    <a:pt x="287" y="261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89" y="282"/>
                    <a:pt x="294" y="285"/>
                    <a:pt x="292" y="287"/>
                  </a:cubicBezTo>
                  <a:cubicBezTo>
                    <a:pt x="296" y="291"/>
                    <a:pt x="291" y="293"/>
                    <a:pt x="293" y="297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0" y="339"/>
                    <a:pt x="302" y="345"/>
                    <a:pt x="303" y="352"/>
                  </a:cubicBezTo>
                  <a:cubicBezTo>
                    <a:pt x="302" y="358"/>
                    <a:pt x="300" y="364"/>
                    <a:pt x="303" y="370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301" y="416"/>
                    <a:pt x="300" y="422"/>
                    <a:pt x="301" y="428"/>
                  </a:cubicBezTo>
                  <a:cubicBezTo>
                    <a:pt x="302" y="431"/>
                    <a:pt x="301" y="434"/>
                    <a:pt x="299" y="437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4" y="450"/>
                    <a:pt x="306" y="455"/>
                    <a:pt x="298" y="457"/>
                  </a:cubicBezTo>
                  <a:cubicBezTo>
                    <a:pt x="300" y="461"/>
                    <a:pt x="294" y="463"/>
                    <a:pt x="299" y="467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98" y="480"/>
                    <a:pt x="296" y="483"/>
                    <a:pt x="294" y="486"/>
                  </a:cubicBezTo>
                  <a:cubicBezTo>
                    <a:pt x="295" y="512"/>
                    <a:pt x="288" y="537"/>
                    <a:pt x="282" y="562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9" y="604"/>
                    <a:pt x="272" y="606"/>
                    <a:pt x="275" y="610"/>
                  </a:cubicBezTo>
                  <a:cubicBezTo>
                    <a:pt x="272" y="612"/>
                    <a:pt x="278" y="616"/>
                    <a:pt x="274" y="619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73" y="630"/>
                    <a:pt x="272" y="631"/>
                    <a:pt x="273" y="633"/>
                  </a:cubicBezTo>
                  <a:cubicBezTo>
                    <a:pt x="271" y="634"/>
                    <a:pt x="272" y="637"/>
                    <a:pt x="269" y="635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69" y="556"/>
                    <a:pt x="273" y="537"/>
                    <a:pt x="274" y="517"/>
                  </a:cubicBezTo>
                  <a:cubicBezTo>
                    <a:pt x="280" y="514"/>
                    <a:pt x="272" y="508"/>
                    <a:pt x="277" y="504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94"/>
                    <a:pt x="279" y="491"/>
                    <a:pt x="277" y="488"/>
                  </a:cubicBezTo>
                  <a:cubicBezTo>
                    <a:pt x="278" y="484"/>
                    <a:pt x="281" y="479"/>
                    <a:pt x="278" y="474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55"/>
                    <a:pt x="276" y="449"/>
                    <a:pt x="284" y="445"/>
                  </a:cubicBezTo>
                  <a:cubicBezTo>
                    <a:pt x="279" y="439"/>
                    <a:pt x="285" y="435"/>
                    <a:pt x="280" y="42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6" y="412"/>
                    <a:pt x="280" y="408"/>
                    <a:pt x="283" y="406"/>
                  </a:cubicBezTo>
                  <a:cubicBezTo>
                    <a:pt x="281" y="403"/>
                    <a:pt x="284" y="401"/>
                    <a:pt x="283" y="398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80" y="379"/>
                    <a:pt x="286" y="374"/>
                    <a:pt x="280" y="368"/>
                  </a:cubicBezTo>
                  <a:cubicBezTo>
                    <a:pt x="281" y="359"/>
                    <a:pt x="279" y="348"/>
                    <a:pt x="277" y="338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66" y="297"/>
                    <a:pt x="270" y="287"/>
                    <a:pt x="262" y="276"/>
                  </a:cubicBezTo>
                  <a:cubicBezTo>
                    <a:pt x="265" y="272"/>
                    <a:pt x="257" y="266"/>
                    <a:pt x="260" y="262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48" y="234"/>
                    <a:pt x="242" y="223"/>
                    <a:pt x="239" y="213"/>
                  </a:cubicBezTo>
                  <a:cubicBezTo>
                    <a:pt x="229" y="201"/>
                    <a:pt x="228" y="191"/>
                    <a:pt x="218" y="180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09" y="159"/>
                    <a:pt x="203" y="147"/>
                    <a:pt x="198" y="148"/>
                  </a:cubicBezTo>
                  <a:cubicBezTo>
                    <a:pt x="207" y="172"/>
                    <a:pt x="222" y="196"/>
                    <a:pt x="236" y="220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39" y="228"/>
                    <a:pt x="240" y="231"/>
                    <a:pt x="240" y="233"/>
                  </a:cubicBezTo>
                  <a:cubicBezTo>
                    <a:pt x="240" y="239"/>
                    <a:pt x="247" y="246"/>
                    <a:pt x="248" y="252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58" y="295"/>
                    <a:pt x="261" y="303"/>
                    <a:pt x="263" y="311"/>
                  </a:cubicBezTo>
                  <a:cubicBezTo>
                    <a:pt x="261" y="314"/>
                    <a:pt x="264" y="318"/>
                    <a:pt x="266" y="322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69" y="350"/>
                    <a:pt x="272" y="366"/>
                    <a:pt x="273" y="381"/>
                  </a:cubicBezTo>
                  <a:cubicBezTo>
                    <a:pt x="272" y="388"/>
                    <a:pt x="273" y="396"/>
                    <a:pt x="272" y="403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1" y="418"/>
                    <a:pt x="274" y="422"/>
                    <a:pt x="273" y="426"/>
                  </a:cubicBezTo>
                  <a:cubicBezTo>
                    <a:pt x="269" y="434"/>
                    <a:pt x="275" y="442"/>
                    <a:pt x="271" y="450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3" y="465"/>
                    <a:pt x="267" y="468"/>
                    <a:pt x="272" y="473"/>
                  </a:cubicBezTo>
                  <a:cubicBezTo>
                    <a:pt x="267" y="480"/>
                    <a:pt x="273" y="488"/>
                    <a:pt x="268" y="494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62" y="521"/>
                    <a:pt x="266" y="525"/>
                    <a:pt x="262" y="528"/>
                  </a:cubicBezTo>
                  <a:cubicBezTo>
                    <a:pt x="266" y="533"/>
                    <a:pt x="260" y="536"/>
                    <a:pt x="263" y="541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62" y="555"/>
                    <a:pt x="260" y="559"/>
                    <a:pt x="261" y="564"/>
                  </a:cubicBezTo>
                  <a:cubicBezTo>
                    <a:pt x="260" y="571"/>
                    <a:pt x="261" y="578"/>
                    <a:pt x="260" y="585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8" y="612"/>
                    <a:pt x="259" y="616"/>
                    <a:pt x="258" y="619"/>
                  </a:cubicBezTo>
                  <a:cubicBezTo>
                    <a:pt x="257" y="623"/>
                    <a:pt x="260" y="628"/>
                    <a:pt x="259" y="632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60" y="645"/>
                    <a:pt x="258" y="647"/>
                    <a:pt x="261" y="649"/>
                  </a:cubicBezTo>
                  <a:cubicBezTo>
                    <a:pt x="259" y="651"/>
                    <a:pt x="260" y="654"/>
                    <a:pt x="257" y="652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5" y="592"/>
                    <a:pt x="245" y="583"/>
                    <a:pt x="242" y="574"/>
                  </a:cubicBezTo>
                  <a:cubicBezTo>
                    <a:pt x="242" y="566"/>
                    <a:pt x="239" y="557"/>
                    <a:pt x="240" y="549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5" y="521"/>
                    <a:pt x="241" y="516"/>
                    <a:pt x="243" y="512"/>
                  </a:cubicBezTo>
                  <a:cubicBezTo>
                    <a:pt x="241" y="508"/>
                    <a:pt x="247" y="504"/>
                    <a:pt x="242" y="499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5" y="471"/>
                    <a:pt x="246" y="467"/>
                    <a:pt x="245" y="462"/>
                  </a:cubicBezTo>
                  <a:cubicBezTo>
                    <a:pt x="247" y="461"/>
                    <a:pt x="247" y="458"/>
                    <a:pt x="246" y="456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51" y="441"/>
                    <a:pt x="247" y="432"/>
                    <a:pt x="250" y="424"/>
                  </a:cubicBezTo>
                  <a:cubicBezTo>
                    <a:pt x="247" y="419"/>
                    <a:pt x="248" y="415"/>
                    <a:pt x="252" y="412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49" y="397"/>
                    <a:pt x="253" y="395"/>
                    <a:pt x="252" y="393"/>
                  </a:cubicBezTo>
                  <a:cubicBezTo>
                    <a:pt x="250" y="391"/>
                    <a:pt x="250" y="389"/>
                    <a:pt x="250" y="387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2" y="366"/>
                    <a:pt x="251" y="357"/>
                    <a:pt x="252" y="348"/>
                  </a:cubicBezTo>
                  <a:cubicBezTo>
                    <a:pt x="254" y="340"/>
                    <a:pt x="251" y="331"/>
                    <a:pt x="253" y="323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5" y="279"/>
                    <a:pt x="243" y="262"/>
                    <a:pt x="237" y="244"/>
                  </a:cubicBezTo>
                  <a:cubicBezTo>
                    <a:pt x="232" y="246"/>
                    <a:pt x="232" y="249"/>
                    <a:pt x="235" y="253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0" y="271"/>
                    <a:pt x="239" y="278"/>
                    <a:pt x="242" y="285"/>
                  </a:cubicBezTo>
                  <a:cubicBezTo>
                    <a:pt x="243" y="292"/>
                    <a:pt x="245" y="299"/>
                    <a:pt x="243" y="306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1" y="330"/>
                    <a:pt x="246" y="335"/>
                    <a:pt x="246" y="339"/>
                  </a:cubicBezTo>
                  <a:cubicBezTo>
                    <a:pt x="244" y="343"/>
                    <a:pt x="243" y="347"/>
                    <a:pt x="244" y="351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367"/>
                    <a:pt x="244" y="372"/>
                    <a:pt x="242" y="376"/>
                  </a:cubicBezTo>
                  <a:cubicBezTo>
                    <a:pt x="242" y="384"/>
                    <a:pt x="241" y="392"/>
                    <a:pt x="241" y="401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5" y="417"/>
                    <a:pt x="243" y="423"/>
                    <a:pt x="239" y="427"/>
                  </a:cubicBezTo>
                  <a:cubicBezTo>
                    <a:pt x="240" y="429"/>
                    <a:pt x="237" y="431"/>
                    <a:pt x="238" y="433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43"/>
                    <a:pt x="240" y="448"/>
                    <a:pt x="238" y="452"/>
                  </a:cubicBezTo>
                  <a:cubicBezTo>
                    <a:pt x="235" y="460"/>
                    <a:pt x="235" y="469"/>
                    <a:pt x="235" y="478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29" y="506"/>
                    <a:pt x="236" y="511"/>
                    <a:pt x="232" y="515"/>
                  </a:cubicBezTo>
                  <a:cubicBezTo>
                    <a:pt x="233" y="517"/>
                    <a:pt x="234" y="519"/>
                    <a:pt x="231" y="521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26" y="517"/>
                    <a:pt x="229" y="506"/>
                    <a:pt x="227" y="494"/>
                  </a:cubicBezTo>
                  <a:cubicBezTo>
                    <a:pt x="226" y="488"/>
                    <a:pt x="229" y="483"/>
                    <a:pt x="226" y="476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3" y="453"/>
                    <a:pt x="227" y="448"/>
                    <a:pt x="225" y="442"/>
                  </a:cubicBezTo>
                  <a:cubicBezTo>
                    <a:pt x="225" y="439"/>
                    <a:pt x="224" y="437"/>
                    <a:pt x="225" y="434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4" y="413"/>
                    <a:pt x="227" y="402"/>
                    <a:pt x="223" y="390"/>
                  </a:cubicBezTo>
                  <a:cubicBezTo>
                    <a:pt x="224" y="385"/>
                    <a:pt x="227" y="381"/>
                    <a:pt x="224" y="376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9" y="353"/>
                    <a:pt x="223" y="342"/>
                    <a:pt x="228" y="333"/>
                  </a:cubicBezTo>
                  <a:cubicBezTo>
                    <a:pt x="224" y="328"/>
                    <a:pt x="228" y="324"/>
                    <a:pt x="226" y="318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22" y="292"/>
                    <a:pt x="222" y="282"/>
                    <a:pt x="222" y="273"/>
                  </a:cubicBezTo>
                  <a:cubicBezTo>
                    <a:pt x="215" y="257"/>
                    <a:pt x="218" y="244"/>
                    <a:pt x="209" y="228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7" y="215"/>
                    <a:pt x="204" y="211"/>
                    <a:pt x="205" y="207"/>
                  </a:cubicBezTo>
                  <a:cubicBezTo>
                    <a:pt x="200" y="203"/>
                    <a:pt x="204" y="200"/>
                    <a:pt x="199" y="195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90" y="169"/>
                    <a:pt x="182" y="153"/>
                    <a:pt x="175" y="138"/>
                  </a:cubicBezTo>
                  <a:cubicBezTo>
                    <a:pt x="168" y="130"/>
                    <a:pt x="170" y="124"/>
                    <a:pt x="164" y="116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55" y="99"/>
                    <a:pt x="158" y="96"/>
                    <a:pt x="152" y="98"/>
                  </a:cubicBezTo>
                  <a:cubicBezTo>
                    <a:pt x="157" y="104"/>
                    <a:pt x="153" y="112"/>
                    <a:pt x="160" y="11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73" y="138"/>
                    <a:pt x="175" y="152"/>
                    <a:pt x="181" y="163"/>
                  </a:cubicBezTo>
                  <a:cubicBezTo>
                    <a:pt x="187" y="174"/>
                    <a:pt x="189" y="186"/>
                    <a:pt x="196" y="198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01" y="219"/>
                    <a:pt x="202" y="225"/>
                    <a:pt x="206" y="231"/>
                  </a:cubicBezTo>
                  <a:cubicBezTo>
                    <a:pt x="204" y="241"/>
                    <a:pt x="213" y="254"/>
                    <a:pt x="211" y="26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285"/>
                    <a:pt x="218" y="292"/>
                    <a:pt x="215" y="296"/>
                  </a:cubicBezTo>
                  <a:cubicBezTo>
                    <a:pt x="216" y="302"/>
                    <a:pt x="213" y="306"/>
                    <a:pt x="219" y="313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20" y="335"/>
                    <a:pt x="215" y="340"/>
                    <a:pt x="218" y="345"/>
                  </a:cubicBezTo>
                  <a:cubicBezTo>
                    <a:pt x="213" y="350"/>
                    <a:pt x="219" y="356"/>
                    <a:pt x="215" y="36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14" y="397"/>
                    <a:pt x="218" y="401"/>
                    <a:pt x="214" y="404"/>
                  </a:cubicBezTo>
                  <a:cubicBezTo>
                    <a:pt x="222" y="409"/>
                    <a:pt x="212" y="412"/>
                    <a:pt x="215" y="417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2" y="433"/>
                    <a:pt x="219" y="438"/>
                    <a:pt x="214" y="442"/>
                  </a:cubicBezTo>
                  <a:cubicBezTo>
                    <a:pt x="218" y="450"/>
                    <a:pt x="215" y="457"/>
                    <a:pt x="218" y="466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19" y="499"/>
                    <a:pt x="218" y="506"/>
                    <a:pt x="218" y="514"/>
                  </a:cubicBezTo>
                  <a:cubicBezTo>
                    <a:pt x="217" y="522"/>
                    <a:pt x="223" y="532"/>
                    <a:pt x="220" y="539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22" y="572"/>
                    <a:pt x="227" y="581"/>
                    <a:pt x="226" y="589"/>
                  </a:cubicBezTo>
                  <a:cubicBezTo>
                    <a:pt x="217" y="579"/>
                    <a:pt x="222" y="571"/>
                    <a:pt x="219" y="561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543"/>
                    <a:pt x="216" y="539"/>
                    <a:pt x="216" y="534"/>
                  </a:cubicBezTo>
                  <a:cubicBezTo>
                    <a:pt x="210" y="524"/>
                    <a:pt x="217" y="517"/>
                    <a:pt x="210" y="506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9" y="471"/>
                    <a:pt x="204" y="461"/>
                    <a:pt x="206" y="453"/>
                  </a:cubicBezTo>
                  <a:cubicBezTo>
                    <a:pt x="204" y="443"/>
                    <a:pt x="201" y="434"/>
                    <a:pt x="203" y="426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198" y="389"/>
                    <a:pt x="203" y="381"/>
                    <a:pt x="199" y="372"/>
                  </a:cubicBezTo>
                  <a:cubicBezTo>
                    <a:pt x="202" y="364"/>
                    <a:pt x="198" y="354"/>
                    <a:pt x="199" y="345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201" y="328"/>
                    <a:pt x="198" y="323"/>
                    <a:pt x="199" y="319"/>
                  </a:cubicBezTo>
                  <a:cubicBezTo>
                    <a:pt x="201" y="318"/>
                    <a:pt x="200" y="317"/>
                    <a:pt x="199" y="316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201" y="302"/>
                    <a:pt x="199" y="297"/>
                    <a:pt x="199" y="292"/>
                  </a:cubicBezTo>
                  <a:cubicBezTo>
                    <a:pt x="197" y="288"/>
                    <a:pt x="198" y="284"/>
                    <a:pt x="198" y="279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90" y="246"/>
                    <a:pt x="189" y="228"/>
                    <a:pt x="180" y="209"/>
                  </a:cubicBezTo>
                  <a:cubicBezTo>
                    <a:pt x="181" y="205"/>
                    <a:pt x="179" y="201"/>
                    <a:pt x="176" y="196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66" y="171"/>
                    <a:pt x="163" y="162"/>
                    <a:pt x="158" y="152"/>
                  </a:cubicBezTo>
                  <a:cubicBezTo>
                    <a:pt x="145" y="137"/>
                    <a:pt x="141" y="123"/>
                    <a:pt x="129" y="108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35" y="126"/>
                    <a:pt x="144" y="132"/>
                    <a:pt x="141" y="135"/>
                  </a:cubicBezTo>
                  <a:cubicBezTo>
                    <a:pt x="146" y="136"/>
                    <a:pt x="142" y="141"/>
                    <a:pt x="148" y="146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65" y="178"/>
                    <a:pt x="168" y="195"/>
                    <a:pt x="178" y="213"/>
                  </a:cubicBezTo>
                  <a:cubicBezTo>
                    <a:pt x="176" y="222"/>
                    <a:pt x="182" y="231"/>
                    <a:pt x="183" y="239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83" y="256"/>
                    <a:pt x="190" y="261"/>
                    <a:pt x="188" y="265"/>
                  </a:cubicBezTo>
                  <a:cubicBezTo>
                    <a:pt x="192" y="270"/>
                    <a:pt x="185" y="273"/>
                    <a:pt x="192" y="278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5" y="300"/>
                    <a:pt x="189" y="308"/>
                    <a:pt x="193" y="318"/>
                  </a:cubicBezTo>
                  <a:cubicBezTo>
                    <a:pt x="188" y="325"/>
                    <a:pt x="193" y="334"/>
                    <a:pt x="189" y="342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3" y="359"/>
                    <a:pt x="191" y="363"/>
                    <a:pt x="191" y="367"/>
                  </a:cubicBezTo>
                  <a:cubicBezTo>
                    <a:pt x="192" y="376"/>
                    <a:pt x="193" y="384"/>
                    <a:pt x="190" y="392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89" y="400"/>
                    <a:pt x="192" y="403"/>
                    <a:pt x="191" y="405"/>
                  </a:cubicBezTo>
                  <a:cubicBezTo>
                    <a:pt x="193" y="410"/>
                    <a:pt x="189" y="414"/>
                    <a:pt x="193" y="41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5" y="453"/>
                    <a:pt x="200" y="462"/>
                    <a:pt x="197" y="470"/>
                  </a:cubicBezTo>
                  <a:cubicBezTo>
                    <a:pt x="202" y="479"/>
                    <a:pt x="197" y="487"/>
                    <a:pt x="202" y="496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200" y="518"/>
                    <a:pt x="199" y="514"/>
                    <a:pt x="198" y="509"/>
                  </a:cubicBezTo>
                  <a:cubicBezTo>
                    <a:pt x="192" y="505"/>
                    <a:pt x="197" y="501"/>
                    <a:pt x="197" y="500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9" y="481"/>
                    <a:pt x="188" y="473"/>
                    <a:pt x="184" y="466"/>
                  </a:cubicBezTo>
                  <a:cubicBezTo>
                    <a:pt x="191" y="462"/>
                    <a:pt x="184" y="455"/>
                    <a:pt x="185" y="449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5" y="418"/>
                    <a:pt x="182" y="405"/>
                    <a:pt x="185" y="393"/>
                  </a:cubicBezTo>
                  <a:cubicBezTo>
                    <a:pt x="180" y="386"/>
                    <a:pt x="184" y="381"/>
                    <a:pt x="183" y="375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0" y="350"/>
                    <a:pt x="183" y="344"/>
                    <a:pt x="180" y="337"/>
                  </a:cubicBezTo>
                  <a:cubicBezTo>
                    <a:pt x="174" y="333"/>
                    <a:pt x="185" y="332"/>
                    <a:pt x="179" y="328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80" y="316"/>
                    <a:pt x="175" y="313"/>
                    <a:pt x="177" y="310"/>
                  </a:cubicBezTo>
                  <a:cubicBezTo>
                    <a:pt x="176" y="307"/>
                    <a:pt x="176" y="304"/>
                    <a:pt x="175" y="301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3" y="275"/>
                    <a:pt x="171" y="269"/>
                    <a:pt x="169" y="262"/>
                  </a:cubicBezTo>
                  <a:cubicBezTo>
                    <a:pt x="168" y="259"/>
                    <a:pt x="169" y="256"/>
                    <a:pt x="168" y="252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58" y="217"/>
                    <a:pt x="147" y="191"/>
                    <a:pt x="131" y="163"/>
                  </a:cubicBezTo>
                  <a:cubicBezTo>
                    <a:pt x="128" y="159"/>
                    <a:pt x="124" y="154"/>
                    <a:pt x="121" y="149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18" y="157"/>
                    <a:pt x="130" y="167"/>
                    <a:pt x="135" y="185"/>
                  </a:cubicBezTo>
                  <a:cubicBezTo>
                    <a:pt x="145" y="202"/>
                    <a:pt x="151" y="218"/>
                    <a:pt x="155" y="235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68" y="287"/>
                    <a:pt x="164" y="290"/>
                    <a:pt x="166" y="294"/>
                  </a:cubicBezTo>
                  <a:cubicBezTo>
                    <a:pt x="165" y="298"/>
                    <a:pt x="168" y="303"/>
                    <a:pt x="167" y="307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67" y="335"/>
                    <a:pt x="174" y="341"/>
                    <a:pt x="170" y="345"/>
                  </a:cubicBezTo>
                  <a:cubicBezTo>
                    <a:pt x="175" y="359"/>
                    <a:pt x="174" y="372"/>
                    <a:pt x="174" y="385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5" y="407"/>
                    <a:pt x="174" y="410"/>
                    <a:pt x="175" y="413"/>
                  </a:cubicBezTo>
                  <a:cubicBezTo>
                    <a:pt x="174" y="415"/>
                    <a:pt x="174" y="416"/>
                    <a:pt x="176" y="418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66" y="406"/>
                    <a:pt x="167" y="394"/>
                    <a:pt x="162" y="380"/>
                  </a:cubicBezTo>
                  <a:cubicBezTo>
                    <a:pt x="165" y="367"/>
                    <a:pt x="154" y="352"/>
                    <a:pt x="161" y="340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5" y="319"/>
                    <a:pt x="153" y="317"/>
                    <a:pt x="153" y="314"/>
                  </a:cubicBezTo>
                  <a:cubicBezTo>
                    <a:pt x="153" y="313"/>
                    <a:pt x="155" y="311"/>
                    <a:pt x="155" y="310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52" y="291"/>
                    <a:pt x="148" y="285"/>
                    <a:pt x="148" y="277"/>
                  </a:cubicBezTo>
                  <a:cubicBezTo>
                    <a:pt x="141" y="256"/>
                    <a:pt x="135" y="235"/>
                    <a:pt x="126" y="213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27" y="228"/>
                    <a:pt x="127" y="232"/>
                    <a:pt x="130" y="237"/>
                  </a:cubicBezTo>
                  <a:cubicBezTo>
                    <a:pt x="134" y="245"/>
                    <a:pt x="132" y="253"/>
                    <a:pt x="137" y="261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42" y="316"/>
                    <a:pt x="151" y="324"/>
                    <a:pt x="147" y="329"/>
                  </a:cubicBezTo>
                  <a:cubicBezTo>
                    <a:pt x="146" y="335"/>
                    <a:pt x="151" y="342"/>
                    <a:pt x="147" y="348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52" y="390"/>
                    <a:pt x="158" y="397"/>
                    <a:pt x="157" y="402"/>
                  </a:cubicBezTo>
                  <a:cubicBezTo>
                    <a:pt x="159" y="409"/>
                    <a:pt x="161" y="415"/>
                    <a:pt x="163" y="422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5" y="432"/>
                    <a:pt x="165" y="440"/>
                    <a:pt x="168" y="437"/>
                  </a:cubicBezTo>
                  <a:cubicBezTo>
                    <a:pt x="166" y="443"/>
                    <a:pt x="172" y="450"/>
                    <a:pt x="171" y="456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149" y="394"/>
                    <a:pt x="115" y="349"/>
                    <a:pt x="101" y="308"/>
                  </a:cubicBezTo>
                  <a:cubicBezTo>
                    <a:pt x="83" y="279"/>
                    <a:pt x="70" y="255"/>
                    <a:pt x="61" y="230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42" y="183"/>
                    <a:pt x="39" y="176"/>
                    <a:pt x="36" y="169"/>
                  </a:cubicBezTo>
                  <a:cubicBezTo>
                    <a:pt x="31" y="165"/>
                    <a:pt x="36" y="163"/>
                    <a:pt x="32" y="15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31" y="176"/>
                    <a:pt x="44" y="204"/>
                    <a:pt x="53" y="230"/>
                  </a:cubicBezTo>
                  <a:cubicBezTo>
                    <a:pt x="68" y="254"/>
                    <a:pt x="71" y="277"/>
                    <a:pt x="88" y="302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23" y="375"/>
                    <a:pt x="129" y="381"/>
                    <a:pt x="130" y="387"/>
                  </a:cubicBezTo>
                  <a:cubicBezTo>
                    <a:pt x="127" y="388"/>
                    <a:pt x="131" y="393"/>
                    <a:pt x="133" y="392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38" y="408"/>
                    <a:pt x="137" y="406"/>
                    <a:pt x="141" y="414"/>
                  </a:cubicBezTo>
                  <a:cubicBezTo>
                    <a:pt x="139" y="419"/>
                    <a:pt x="148" y="426"/>
                    <a:pt x="146" y="432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6" y="452"/>
                    <a:pt x="165" y="458"/>
                    <a:pt x="162" y="463"/>
                  </a:cubicBezTo>
                  <a:cubicBezTo>
                    <a:pt x="160" y="460"/>
                    <a:pt x="158" y="457"/>
                    <a:pt x="156" y="454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46" y="443"/>
                    <a:pt x="150" y="440"/>
                    <a:pt x="146" y="436"/>
                  </a:cubicBezTo>
                  <a:cubicBezTo>
                    <a:pt x="145" y="433"/>
                    <a:pt x="138" y="429"/>
                    <a:pt x="142" y="426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107" y="383"/>
                    <a:pt x="103" y="375"/>
                    <a:pt x="94" y="367"/>
                  </a:cubicBezTo>
                  <a:cubicBezTo>
                    <a:pt x="77" y="337"/>
                    <a:pt x="65" y="303"/>
                    <a:pt x="49" y="278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43" y="253"/>
                    <a:pt x="34" y="248"/>
                    <a:pt x="33" y="244"/>
                  </a:cubicBezTo>
                  <a:cubicBezTo>
                    <a:pt x="39" y="241"/>
                    <a:pt x="25" y="235"/>
                    <a:pt x="30" y="233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10" y="181"/>
                    <a:pt x="6" y="174"/>
                    <a:pt x="2" y="167"/>
                  </a:cubicBezTo>
                  <a:cubicBezTo>
                    <a:pt x="6" y="165"/>
                    <a:pt x="2" y="163"/>
                    <a:pt x="0" y="16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3" y="180"/>
                    <a:pt x="6" y="188"/>
                    <a:pt x="7" y="196"/>
                  </a:cubicBezTo>
                  <a:cubicBezTo>
                    <a:pt x="12" y="200"/>
                    <a:pt x="8" y="203"/>
                    <a:pt x="13" y="208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18" y="225"/>
                    <a:pt x="26" y="230"/>
                    <a:pt x="23" y="233"/>
                  </a:cubicBezTo>
                  <a:cubicBezTo>
                    <a:pt x="23" y="237"/>
                    <a:pt x="28" y="242"/>
                    <a:pt x="27" y="246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58" y="308"/>
                    <a:pt x="63" y="323"/>
                    <a:pt x="69" y="339"/>
                  </a:cubicBezTo>
                  <a:cubicBezTo>
                    <a:pt x="75" y="348"/>
                    <a:pt x="79" y="356"/>
                    <a:pt x="82" y="365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05" y="397"/>
                    <a:pt x="121" y="415"/>
                    <a:pt x="146" y="450"/>
                  </a:cubicBezTo>
                  <a:cubicBezTo>
                    <a:pt x="149" y="454"/>
                    <a:pt x="145" y="457"/>
                    <a:pt x="150" y="46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75" y="495"/>
                    <a:pt x="171" y="497"/>
                    <a:pt x="176" y="501"/>
                  </a:cubicBezTo>
                  <a:cubicBezTo>
                    <a:pt x="180" y="507"/>
                    <a:pt x="184" y="511"/>
                    <a:pt x="186" y="515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86" y="520"/>
                    <a:pt x="189" y="519"/>
                    <a:pt x="189" y="519"/>
                  </a:cubicBezTo>
                  <a:cubicBezTo>
                    <a:pt x="190" y="521"/>
                    <a:pt x="191" y="523"/>
                    <a:pt x="191" y="525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93" y="539"/>
                    <a:pt x="181" y="528"/>
                    <a:pt x="172" y="514"/>
                  </a:cubicBezTo>
                  <a:cubicBezTo>
                    <a:pt x="170" y="511"/>
                    <a:pt x="169" y="506"/>
                    <a:pt x="167" y="50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26" y="452"/>
                    <a:pt x="118" y="445"/>
                    <a:pt x="119" y="440"/>
                  </a:cubicBezTo>
                  <a:cubicBezTo>
                    <a:pt x="116" y="441"/>
                    <a:pt x="115" y="437"/>
                    <a:pt x="112" y="434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95" y="411"/>
                    <a:pt x="86" y="393"/>
                    <a:pt x="75" y="385"/>
                  </a:cubicBezTo>
                  <a:cubicBezTo>
                    <a:pt x="74" y="375"/>
                    <a:pt x="61" y="363"/>
                    <a:pt x="54" y="352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6" y="326"/>
                    <a:pt x="33" y="312"/>
                    <a:pt x="20" y="296"/>
                  </a:cubicBezTo>
                  <a:cubicBezTo>
                    <a:pt x="18" y="289"/>
                    <a:pt x="14" y="281"/>
                    <a:pt x="8" y="273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4" y="273"/>
                    <a:pt x="7" y="283"/>
                    <a:pt x="15" y="29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23" y="308"/>
                    <a:pt x="25" y="311"/>
                    <a:pt x="28" y="315"/>
                  </a:cubicBezTo>
                  <a:cubicBezTo>
                    <a:pt x="24" y="317"/>
                    <a:pt x="31" y="322"/>
                    <a:pt x="32" y="325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47" y="351"/>
                    <a:pt x="56" y="364"/>
                    <a:pt x="64" y="377"/>
                  </a:cubicBezTo>
                  <a:cubicBezTo>
                    <a:pt x="73" y="391"/>
                    <a:pt x="81" y="406"/>
                    <a:pt x="91" y="419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09" y="439"/>
                    <a:pt x="115" y="451"/>
                    <a:pt x="125" y="463"/>
                  </a:cubicBezTo>
                  <a:cubicBezTo>
                    <a:pt x="123" y="464"/>
                    <a:pt x="125" y="465"/>
                    <a:pt x="127" y="466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40" y="481"/>
                    <a:pt x="138" y="481"/>
                    <a:pt x="144" y="489"/>
                  </a:cubicBezTo>
                  <a:cubicBezTo>
                    <a:pt x="147" y="493"/>
                    <a:pt x="151" y="492"/>
                    <a:pt x="153" y="499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1" y="510"/>
                    <a:pt x="159" y="514"/>
                    <a:pt x="163" y="513"/>
                  </a:cubicBezTo>
                  <a:cubicBezTo>
                    <a:pt x="165" y="516"/>
                    <a:pt x="169" y="519"/>
                    <a:pt x="167" y="521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67" y="527"/>
                    <a:pt x="163" y="522"/>
                    <a:pt x="159" y="518"/>
                  </a:cubicBezTo>
                  <a:cubicBezTo>
                    <a:pt x="155" y="510"/>
                    <a:pt x="150" y="509"/>
                    <a:pt x="146" y="504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77" y="420"/>
                    <a:pt x="67" y="409"/>
                    <a:pt x="57" y="393"/>
                  </a:cubicBezTo>
                  <a:cubicBezTo>
                    <a:pt x="54" y="388"/>
                    <a:pt x="51" y="392"/>
                    <a:pt x="49" y="386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19" y="344"/>
                    <a:pt x="11" y="333"/>
                    <a:pt x="3" y="322"/>
                  </a:cubicBezTo>
                  <a:cubicBezTo>
                    <a:pt x="2" y="320"/>
                    <a:pt x="1" y="318"/>
                    <a:pt x="0" y="316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9"/>
                    <a:pt x="1" y="330"/>
                    <a:pt x="1" y="331"/>
                  </a:cubicBezTo>
                  <a:cubicBezTo>
                    <a:pt x="7" y="339"/>
                    <a:pt x="12" y="346"/>
                    <a:pt x="18" y="354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37" y="383"/>
                    <a:pt x="39" y="383"/>
                    <a:pt x="46" y="393"/>
                  </a:cubicBezTo>
                  <a:cubicBezTo>
                    <a:pt x="53" y="402"/>
                    <a:pt x="53" y="403"/>
                    <a:pt x="61" y="411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06" y="468"/>
                    <a:pt x="125" y="489"/>
                    <a:pt x="144" y="516"/>
                  </a:cubicBezTo>
                  <a:cubicBezTo>
                    <a:pt x="159" y="530"/>
                    <a:pt x="169" y="541"/>
                    <a:pt x="181" y="556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203" y="590"/>
                    <a:pt x="209" y="588"/>
                    <a:pt x="208" y="594"/>
                  </a:cubicBezTo>
                  <a:cubicBezTo>
                    <a:pt x="211" y="597"/>
                    <a:pt x="217" y="599"/>
                    <a:pt x="212" y="604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59" y="555"/>
                    <a:pt x="157" y="539"/>
                    <a:pt x="152" y="542"/>
                  </a:cubicBezTo>
                  <a:cubicBezTo>
                    <a:pt x="148" y="534"/>
                    <a:pt x="143" y="535"/>
                    <a:pt x="139" y="527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95" y="473"/>
                    <a:pt x="75" y="452"/>
                    <a:pt x="55" y="429"/>
                  </a:cubicBezTo>
                  <a:cubicBezTo>
                    <a:pt x="43" y="411"/>
                    <a:pt x="32" y="396"/>
                    <a:pt x="22" y="383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14" y="374"/>
                    <a:pt x="14" y="367"/>
                    <a:pt x="14" y="367"/>
                  </a:cubicBezTo>
                  <a:cubicBezTo>
                    <a:pt x="13" y="366"/>
                    <a:pt x="11" y="367"/>
                    <a:pt x="11" y="367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0" y="358"/>
                    <a:pt x="0" y="358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4" y="364"/>
                    <a:pt x="8" y="369"/>
                    <a:pt x="11" y="375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29" y="407"/>
                    <a:pt x="48" y="428"/>
                    <a:pt x="61" y="449"/>
                  </a:cubicBezTo>
                  <a:cubicBezTo>
                    <a:pt x="93" y="483"/>
                    <a:pt x="109" y="506"/>
                    <a:pt x="139" y="543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159" y="555"/>
                    <a:pt x="163" y="570"/>
                    <a:pt x="169" y="570"/>
                  </a:cubicBezTo>
                  <a:cubicBezTo>
                    <a:pt x="180" y="582"/>
                    <a:pt x="190" y="595"/>
                    <a:pt x="201" y="604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26" y="630"/>
                    <a:pt x="230" y="641"/>
                    <a:pt x="241" y="656"/>
                  </a:cubicBezTo>
                  <a:cubicBezTo>
                    <a:pt x="242" y="660"/>
                    <a:pt x="243" y="664"/>
                    <a:pt x="245" y="669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40" y="668"/>
                    <a:pt x="237" y="669"/>
                    <a:pt x="228" y="657"/>
                  </a:cubicBezTo>
                  <a:cubicBezTo>
                    <a:pt x="225" y="656"/>
                    <a:pt x="222" y="651"/>
                    <a:pt x="218" y="650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205" y="636"/>
                    <a:pt x="200" y="639"/>
                    <a:pt x="198" y="633"/>
                  </a:cubicBezTo>
                  <a:cubicBezTo>
                    <a:pt x="193" y="634"/>
                    <a:pt x="191" y="622"/>
                    <a:pt x="187" y="625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131" y="571"/>
                    <a:pt x="116" y="563"/>
                    <a:pt x="103" y="548"/>
                  </a:cubicBezTo>
                  <a:cubicBezTo>
                    <a:pt x="98" y="552"/>
                    <a:pt x="97" y="537"/>
                    <a:pt x="93" y="542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76" y="520"/>
                    <a:pt x="68" y="515"/>
                    <a:pt x="61" y="508"/>
                  </a:cubicBezTo>
                  <a:cubicBezTo>
                    <a:pt x="44" y="486"/>
                    <a:pt x="34" y="472"/>
                    <a:pt x="16" y="452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4" y="442"/>
                    <a:pt x="1" y="443"/>
                    <a:pt x="4" y="447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19" y="464"/>
                    <a:pt x="25" y="474"/>
                    <a:pt x="32" y="483"/>
                  </a:cubicBezTo>
                  <a:cubicBezTo>
                    <a:pt x="40" y="489"/>
                    <a:pt x="46" y="499"/>
                    <a:pt x="56" y="512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81" y="540"/>
                    <a:pt x="93" y="548"/>
                    <a:pt x="94" y="554"/>
                  </a:cubicBezTo>
                  <a:cubicBezTo>
                    <a:pt x="98" y="555"/>
                    <a:pt x="101" y="558"/>
                    <a:pt x="105" y="56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20" y="574"/>
                    <a:pt x="123" y="577"/>
                    <a:pt x="127" y="582"/>
                  </a:cubicBezTo>
                  <a:cubicBezTo>
                    <a:pt x="130" y="585"/>
                    <a:pt x="134" y="587"/>
                    <a:pt x="138" y="590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195" y="640"/>
                    <a:pt x="208" y="656"/>
                    <a:pt x="224" y="665"/>
                  </a:cubicBezTo>
                  <a:cubicBezTo>
                    <a:pt x="228" y="672"/>
                    <a:pt x="232" y="677"/>
                    <a:pt x="237" y="68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245" y="691"/>
                    <a:pt x="249" y="691"/>
                    <a:pt x="247" y="694"/>
                  </a:cubicBezTo>
                  <a:cubicBezTo>
                    <a:pt x="223" y="677"/>
                    <a:pt x="200" y="652"/>
                    <a:pt x="175" y="638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92" y="573"/>
                    <a:pt x="73" y="549"/>
                    <a:pt x="52" y="530"/>
                  </a:cubicBezTo>
                  <a:cubicBezTo>
                    <a:pt x="49" y="525"/>
                    <a:pt x="46" y="521"/>
                    <a:pt x="42" y="51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32" y="516"/>
                    <a:pt x="38" y="516"/>
                    <a:pt x="44" y="526"/>
                  </a:cubicBezTo>
                  <a:cubicBezTo>
                    <a:pt x="50" y="537"/>
                    <a:pt x="57" y="539"/>
                    <a:pt x="63" y="549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08" y="590"/>
                    <a:pt x="110" y="597"/>
                    <a:pt x="113" y="597"/>
                  </a:cubicBezTo>
                  <a:cubicBezTo>
                    <a:pt x="116" y="599"/>
                    <a:pt x="119" y="599"/>
                    <a:pt x="122" y="601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48" y="626"/>
                    <a:pt x="152" y="627"/>
                    <a:pt x="156" y="633"/>
                  </a:cubicBezTo>
                  <a:cubicBezTo>
                    <a:pt x="158" y="632"/>
                    <a:pt x="159" y="635"/>
                    <a:pt x="161" y="637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55" y="636"/>
                    <a:pt x="145" y="629"/>
                    <a:pt x="136" y="621"/>
                  </a:cubicBezTo>
                  <a:cubicBezTo>
                    <a:pt x="131" y="620"/>
                    <a:pt x="126" y="616"/>
                    <a:pt x="121" y="615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112" y="610"/>
                    <a:pt x="110" y="605"/>
                    <a:pt x="107" y="607"/>
                  </a:cubicBezTo>
                  <a:cubicBezTo>
                    <a:pt x="102" y="606"/>
                    <a:pt x="98" y="599"/>
                    <a:pt x="93" y="598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68" y="581"/>
                    <a:pt x="58" y="578"/>
                    <a:pt x="49" y="570"/>
                  </a:cubicBezTo>
                  <a:cubicBezTo>
                    <a:pt x="39" y="563"/>
                    <a:pt x="29" y="557"/>
                    <a:pt x="19" y="551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0" y="540"/>
                    <a:pt x="0" y="540"/>
                    <a:pt x="0" y="540"/>
                  </a:cubicBezTo>
                  <a:cubicBezTo>
                    <a:pt x="3" y="543"/>
                    <a:pt x="7" y="546"/>
                    <a:pt x="10" y="550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39" y="569"/>
                    <a:pt x="45" y="580"/>
                    <a:pt x="53" y="580"/>
                  </a:cubicBezTo>
                  <a:cubicBezTo>
                    <a:pt x="60" y="587"/>
                    <a:pt x="67" y="590"/>
                    <a:pt x="74" y="595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89" y="605"/>
                    <a:pt x="94" y="604"/>
                    <a:pt x="97" y="611"/>
                  </a:cubicBezTo>
                  <a:cubicBezTo>
                    <a:pt x="104" y="612"/>
                    <a:pt x="111" y="620"/>
                    <a:pt x="118" y="622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45" y="639"/>
                    <a:pt x="149" y="640"/>
                    <a:pt x="152" y="647"/>
                  </a:cubicBezTo>
                  <a:cubicBezTo>
                    <a:pt x="157" y="646"/>
                    <a:pt x="161" y="653"/>
                    <a:pt x="166" y="652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176" y="658"/>
                    <a:pt x="178" y="665"/>
                    <a:pt x="182" y="663"/>
                  </a:cubicBezTo>
                  <a:cubicBezTo>
                    <a:pt x="191" y="674"/>
                    <a:pt x="201" y="680"/>
                    <a:pt x="210" y="68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20" y="692"/>
                    <a:pt x="222" y="697"/>
                    <a:pt x="224" y="700"/>
                  </a:cubicBezTo>
                  <a:cubicBezTo>
                    <a:pt x="230" y="699"/>
                    <a:pt x="234" y="710"/>
                    <a:pt x="240" y="710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56" y="732"/>
                    <a:pt x="261" y="732"/>
                    <a:pt x="266" y="739"/>
                  </a:cubicBezTo>
                  <a:cubicBezTo>
                    <a:pt x="267" y="743"/>
                    <a:pt x="275" y="747"/>
                    <a:pt x="270" y="750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72" y="760"/>
                    <a:pt x="269" y="747"/>
                    <a:pt x="264" y="749"/>
                  </a:cubicBezTo>
                  <a:cubicBezTo>
                    <a:pt x="261" y="743"/>
                    <a:pt x="256" y="743"/>
                    <a:pt x="252" y="736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43" y="729"/>
                    <a:pt x="240" y="730"/>
                    <a:pt x="238" y="727"/>
                  </a:cubicBezTo>
                  <a:cubicBezTo>
                    <a:pt x="234" y="723"/>
                    <a:pt x="229" y="720"/>
                    <a:pt x="225" y="715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90" y="697"/>
                    <a:pt x="186" y="688"/>
                    <a:pt x="180" y="691"/>
                  </a:cubicBezTo>
                  <a:cubicBezTo>
                    <a:pt x="175" y="686"/>
                    <a:pt x="171" y="679"/>
                    <a:pt x="165" y="680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130" y="662"/>
                    <a:pt x="126" y="655"/>
                    <a:pt x="121" y="656"/>
                  </a:cubicBezTo>
                  <a:cubicBezTo>
                    <a:pt x="113" y="654"/>
                    <a:pt x="115" y="650"/>
                    <a:pt x="108" y="649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72" y="632"/>
                    <a:pt x="69" y="622"/>
                    <a:pt x="64" y="621"/>
                  </a:cubicBezTo>
                  <a:cubicBezTo>
                    <a:pt x="58" y="620"/>
                    <a:pt x="53" y="615"/>
                    <a:pt x="48" y="611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29" y="600"/>
                    <a:pt x="25" y="589"/>
                    <a:pt x="19" y="592"/>
                  </a:cubicBezTo>
                  <a:cubicBezTo>
                    <a:pt x="29" y="605"/>
                    <a:pt x="42" y="610"/>
                    <a:pt x="53" y="621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91" y="645"/>
                    <a:pt x="93" y="652"/>
                    <a:pt x="97" y="649"/>
                  </a:cubicBezTo>
                  <a:cubicBezTo>
                    <a:pt x="100" y="651"/>
                    <a:pt x="103" y="655"/>
                    <a:pt x="107" y="655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34" y="667"/>
                    <a:pt x="140" y="676"/>
                    <a:pt x="147" y="677"/>
                  </a:cubicBezTo>
                  <a:cubicBezTo>
                    <a:pt x="153" y="681"/>
                    <a:pt x="160" y="684"/>
                    <a:pt x="166" y="690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18" y="722"/>
                    <a:pt x="231" y="729"/>
                    <a:pt x="241" y="741"/>
                  </a:cubicBezTo>
                  <a:cubicBezTo>
                    <a:pt x="244" y="739"/>
                    <a:pt x="246" y="747"/>
                    <a:pt x="249" y="746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271" y="768"/>
                    <a:pt x="283" y="778"/>
                    <a:pt x="295" y="791"/>
                  </a:cubicBezTo>
                  <a:cubicBezTo>
                    <a:pt x="299" y="797"/>
                    <a:pt x="303" y="803"/>
                    <a:pt x="307" y="809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312" y="821"/>
                    <a:pt x="319" y="825"/>
                    <a:pt x="315" y="827"/>
                  </a:cubicBezTo>
                  <a:cubicBezTo>
                    <a:pt x="308" y="816"/>
                    <a:pt x="301" y="810"/>
                    <a:pt x="293" y="803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69" y="776"/>
                    <a:pt x="259" y="770"/>
                    <a:pt x="259" y="763"/>
                  </a:cubicBezTo>
                  <a:cubicBezTo>
                    <a:pt x="250" y="764"/>
                    <a:pt x="251" y="759"/>
                    <a:pt x="245" y="755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221" y="738"/>
                    <a:pt x="215" y="737"/>
                    <a:pt x="209" y="732"/>
                  </a:cubicBezTo>
                  <a:cubicBezTo>
                    <a:pt x="203" y="727"/>
                    <a:pt x="197" y="723"/>
                    <a:pt x="191" y="721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52" y="703"/>
                    <a:pt x="150" y="695"/>
                    <a:pt x="147" y="696"/>
                  </a:cubicBezTo>
                  <a:cubicBezTo>
                    <a:pt x="143" y="696"/>
                    <a:pt x="140" y="694"/>
                    <a:pt x="136" y="693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111" y="682"/>
                    <a:pt x="106" y="676"/>
                    <a:pt x="100" y="676"/>
                  </a:cubicBezTo>
                  <a:cubicBezTo>
                    <a:pt x="98" y="668"/>
                    <a:pt x="93" y="678"/>
                    <a:pt x="91" y="671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9" y="661"/>
                    <a:pt x="57" y="656"/>
                    <a:pt x="45" y="651"/>
                  </a:cubicBezTo>
                  <a:cubicBezTo>
                    <a:pt x="33" y="645"/>
                    <a:pt x="21" y="636"/>
                    <a:pt x="9" y="631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0" y="626"/>
                    <a:pt x="0" y="626"/>
                    <a:pt x="0" y="626"/>
                  </a:cubicBezTo>
                  <a:cubicBezTo>
                    <a:pt x="0" y="633"/>
                    <a:pt x="0" y="633"/>
                    <a:pt x="0" y="633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11" y="640"/>
                    <a:pt x="17" y="641"/>
                    <a:pt x="22" y="645"/>
                  </a:cubicBezTo>
                  <a:cubicBezTo>
                    <a:pt x="25" y="647"/>
                    <a:pt x="28" y="648"/>
                    <a:pt x="31" y="650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46" y="661"/>
                    <a:pt x="52" y="663"/>
                    <a:pt x="58" y="666"/>
                  </a:cubicBezTo>
                  <a:cubicBezTo>
                    <a:pt x="64" y="668"/>
                    <a:pt x="70" y="669"/>
                    <a:pt x="75" y="675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98" y="688"/>
                    <a:pt x="106" y="686"/>
                    <a:pt x="111" y="692"/>
                  </a:cubicBezTo>
                  <a:cubicBezTo>
                    <a:pt x="124" y="692"/>
                    <a:pt x="134" y="705"/>
                    <a:pt x="146" y="707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57" y="715"/>
                    <a:pt x="161" y="710"/>
                    <a:pt x="164" y="716"/>
                  </a:cubicBezTo>
                  <a:cubicBezTo>
                    <a:pt x="170" y="717"/>
                    <a:pt x="176" y="723"/>
                    <a:pt x="182" y="727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05" y="741"/>
                    <a:pt x="211" y="741"/>
                    <a:pt x="216" y="748"/>
                  </a:cubicBezTo>
                  <a:cubicBezTo>
                    <a:pt x="219" y="746"/>
                    <a:pt x="221" y="754"/>
                    <a:pt x="225" y="753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39" y="762"/>
                    <a:pt x="245" y="770"/>
                    <a:pt x="251" y="771"/>
                  </a:cubicBezTo>
                  <a:cubicBezTo>
                    <a:pt x="265" y="785"/>
                    <a:pt x="270" y="793"/>
                    <a:pt x="284" y="807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05" y="826"/>
                    <a:pt x="307" y="836"/>
                    <a:pt x="311" y="833"/>
                  </a:cubicBezTo>
                  <a:cubicBezTo>
                    <a:pt x="312" y="837"/>
                    <a:pt x="321" y="842"/>
                    <a:pt x="317" y="845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305" y="837"/>
                    <a:pt x="307" y="834"/>
                    <a:pt x="306" y="834"/>
                  </a:cubicBezTo>
                  <a:cubicBezTo>
                    <a:pt x="305" y="831"/>
                    <a:pt x="303" y="830"/>
                    <a:pt x="301" y="830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69" y="804"/>
                    <a:pt x="255" y="797"/>
                    <a:pt x="243" y="783"/>
                  </a:cubicBezTo>
                  <a:cubicBezTo>
                    <a:pt x="239" y="785"/>
                    <a:pt x="237" y="777"/>
                    <a:pt x="233" y="779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216" y="765"/>
                    <a:pt x="208" y="768"/>
                    <a:pt x="202" y="758"/>
                  </a:cubicBezTo>
                  <a:cubicBezTo>
                    <a:pt x="194" y="759"/>
                    <a:pt x="189" y="749"/>
                    <a:pt x="182" y="749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57" y="735"/>
                    <a:pt x="153" y="733"/>
                    <a:pt x="151" y="728"/>
                  </a:cubicBezTo>
                  <a:cubicBezTo>
                    <a:pt x="146" y="734"/>
                    <a:pt x="144" y="724"/>
                    <a:pt x="140" y="725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111" y="717"/>
                    <a:pt x="104" y="711"/>
                    <a:pt x="97" y="710"/>
                  </a:cubicBezTo>
                  <a:cubicBezTo>
                    <a:pt x="94" y="707"/>
                    <a:pt x="90" y="708"/>
                    <a:pt x="88" y="703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80" y="708"/>
                    <a:pt x="86" y="708"/>
                    <a:pt x="91" y="712"/>
                  </a:cubicBezTo>
                  <a:cubicBezTo>
                    <a:pt x="94" y="710"/>
                    <a:pt x="96" y="717"/>
                    <a:pt x="99" y="716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20" y="727"/>
                    <a:pt x="132" y="726"/>
                    <a:pt x="143" y="736"/>
                  </a:cubicBezTo>
                  <a:cubicBezTo>
                    <a:pt x="148" y="738"/>
                    <a:pt x="154" y="740"/>
                    <a:pt x="159" y="743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71" y="747"/>
                    <a:pt x="173" y="755"/>
                    <a:pt x="176" y="753"/>
                  </a:cubicBezTo>
                  <a:cubicBezTo>
                    <a:pt x="182" y="757"/>
                    <a:pt x="187" y="763"/>
                    <a:pt x="193" y="762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32" y="788"/>
                    <a:pt x="254" y="802"/>
                    <a:pt x="275" y="824"/>
                  </a:cubicBezTo>
                  <a:cubicBezTo>
                    <a:pt x="281" y="825"/>
                    <a:pt x="286" y="830"/>
                    <a:pt x="291" y="83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11" y="854"/>
                    <a:pt x="321" y="853"/>
                    <a:pt x="321" y="861"/>
                  </a:cubicBezTo>
                  <a:cubicBezTo>
                    <a:pt x="324" y="864"/>
                    <a:pt x="336" y="869"/>
                    <a:pt x="334" y="87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90" y="845"/>
                    <a:pt x="279" y="833"/>
                    <a:pt x="267" y="824"/>
                  </a:cubicBezTo>
                  <a:cubicBezTo>
                    <a:pt x="262" y="819"/>
                    <a:pt x="256" y="819"/>
                    <a:pt x="251" y="812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220" y="799"/>
                    <a:pt x="209" y="782"/>
                    <a:pt x="196" y="781"/>
                  </a:cubicBezTo>
                  <a:cubicBezTo>
                    <a:pt x="191" y="776"/>
                    <a:pt x="184" y="775"/>
                    <a:pt x="177" y="773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51" y="760"/>
                    <a:pt x="145" y="755"/>
                    <a:pt x="137" y="751"/>
                  </a:cubicBezTo>
                  <a:cubicBezTo>
                    <a:pt x="133" y="755"/>
                    <a:pt x="131" y="745"/>
                    <a:pt x="127" y="747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107" y="735"/>
                    <a:pt x="97" y="735"/>
                    <a:pt x="88" y="727"/>
                  </a:cubicBezTo>
                  <a:cubicBezTo>
                    <a:pt x="86" y="728"/>
                    <a:pt x="84" y="725"/>
                    <a:pt x="83" y="723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70" y="719"/>
                    <a:pt x="66" y="713"/>
                    <a:pt x="61" y="714"/>
                  </a:cubicBezTo>
                  <a:cubicBezTo>
                    <a:pt x="57" y="707"/>
                    <a:pt x="52" y="710"/>
                    <a:pt x="48" y="705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29" y="696"/>
                    <a:pt x="26" y="690"/>
                    <a:pt x="21" y="692"/>
                  </a:cubicBezTo>
                  <a:cubicBezTo>
                    <a:pt x="17" y="685"/>
                    <a:pt x="11" y="685"/>
                    <a:pt x="6" y="686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49" y="711"/>
                    <a:pt x="55" y="719"/>
                    <a:pt x="61" y="719"/>
                  </a:cubicBezTo>
                  <a:cubicBezTo>
                    <a:pt x="64" y="722"/>
                    <a:pt x="67" y="724"/>
                    <a:pt x="70" y="724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92" y="739"/>
                    <a:pt x="105" y="742"/>
                    <a:pt x="117" y="752"/>
                  </a:cubicBezTo>
                  <a:cubicBezTo>
                    <a:pt x="124" y="751"/>
                    <a:pt x="129" y="758"/>
                    <a:pt x="136" y="76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60" y="775"/>
                    <a:pt x="168" y="771"/>
                    <a:pt x="173" y="779"/>
                  </a:cubicBezTo>
                  <a:cubicBezTo>
                    <a:pt x="180" y="779"/>
                    <a:pt x="185" y="789"/>
                    <a:pt x="192" y="787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04" y="794"/>
                    <a:pt x="207" y="798"/>
                    <a:pt x="211" y="797"/>
                  </a:cubicBezTo>
                  <a:cubicBezTo>
                    <a:pt x="217" y="801"/>
                    <a:pt x="222" y="810"/>
                    <a:pt x="229" y="808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278" y="844"/>
                    <a:pt x="291" y="854"/>
                    <a:pt x="304" y="860"/>
                  </a:cubicBezTo>
                  <a:cubicBezTo>
                    <a:pt x="307" y="868"/>
                    <a:pt x="312" y="869"/>
                    <a:pt x="317" y="872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42" y="896"/>
                    <a:pt x="352" y="900"/>
                    <a:pt x="361" y="910"/>
                  </a:cubicBezTo>
                  <a:cubicBezTo>
                    <a:pt x="361" y="916"/>
                    <a:pt x="372" y="925"/>
                    <a:pt x="367" y="930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35" y="904"/>
                    <a:pt x="331" y="896"/>
                    <a:pt x="326" y="895"/>
                  </a:cubicBezTo>
                  <a:cubicBezTo>
                    <a:pt x="322" y="889"/>
                    <a:pt x="316" y="890"/>
                    <a:pt x="312" y="883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303" y="878"/>
                    <a:pt x="299" y="878"/>
                    <a:pt x="301" y="875"/>
                  </a:cubicBezTo>
                  <a:cubicBezTo>
                    <a:pt x="296" y="870"/>
                    <a:pt x="290" y="871"/>
                    <a:pt x="286" y="862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54" y="844"/>
                    <a:pt x="245" y="841"/>
                    <a:pt x="236" y="833"/>
                  </a:cubicBezTo>
                  <a:cubicBezTo>
                    <a:pt x="231" y="832"/>
                    <a:pt x="226" y="830"/>
                    <a:pt x="222" y="824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200" y="814"/>
                    <a:pt x="192" y="811"/>
                    <a:pt x="184" y="806"/>
                  </a:cubicBezTo>
                  <a:cubicBezTo>
                    <a:pt x="180" y="807"/>
                    <a:pt x="176" y="804"/>
                    <a:pt x="173" y="800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64" y="801"/>
                    <a:pt x="162" y="795"/>
                    <a:pt x="159" y="797"/>
                  </a:cubicBezTo>
                  <a:cubicBezTo>
                    <a:pt x="151" y="793"/>
                    <a:pt x="143" y="787"/>
                    <a:pt x="135" y="785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102" y="772"/>
                    <a:pt x="95" y="767"/>
                    <a:pt x="86" y="766"/>
                  </a:cubicBezTo>
                  <a:cubicBezTo>
                    <a:pt x="83" y="761"/>
                    <a:pt x="79" y="762"/>
                    <a:pt x="75" y="761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54" y="750"/>
                    <a:pt x="45" y="746"/>
                    <a:pt x="37" y="742"/>
                  </a:cubicBezTo>
                  <a:cubicBezTo>
                    <a:pt x="29" y="739"/>
                    <a:pt x="22" y="729"/>
                    <a:pt x="13" y="730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37" y="748"/>
                    <a:pt x="43" y="752"/>
                    <a:pt x="49" y="755"/>
                  </a:cubicBezTo>
                  <a:cubicBezTo>
                    <a:pt x="55" y="758"/>
                    <a:pt x="62" y="762"/>
                    <a:pt x="68" y="763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95" y="775"/>
                    <a:pt x="101" y="780"/>
                    <a:pt x="107" y="780"/>
                  </a:cubicBezTo>
                  <a:cubicBezTo>
                    <a:pt x="114" y="782"/>
                    <a:pt x="120" y="789"/>
                    <a:pt x="126" y="788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47" y="797"/>
                    <a:pt x="148" y="801"/>
                    <a:pt x="149" y="801"/>
                  </a:cubicBezTo>
                  <a:cubicBezTo>
                    <a:pt x="151" y="802"/>
                    <a:pt x="154" y="797"/>
                    <a:pt x="155" y="802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172" y="811"/>
                    <a:pt x="178" y="811"/>
                    <a:pt x="184" y="816"/>
                  </a:cubicBezTo>
                  <a:cubicBezTo>
                    <a:pt x="190" y="820"/>
                    <a:pt x="197" y="820"/>
                    <a:pt x="203" y="827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47" y="854"/>
                    <a:pt x="254" y="855"/>
                    <a:pt x="260" y="859"/>
                  </a:cubicBezTo>
                  <a:cubicBezTo>
                    <a:pt x="266" y="864"/>
                    <a:pt x="273" y="867"/>
                    <a:pt x="280" y="872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24" y="908"/>
                    <a:pt x="331" y="911"/>
                    <a:pt x="338" y="916"/>
                  </a:cubicBezTo>
                  <a:cubicBezTo>
                    <a:pt x="344" y="926"/>
                    <a:pt x="352" y="928"/>
                    <a:pt x="358" y="933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403" y="980"/>
                    <a:pt x="406" y="984"/>
                    <a:pt x="406" y="988"/>
                  </a:cubicBezTo>
                  <a:cubicBezTo>
                    <a:pt x="407" y="994"/>
                    <a:pt x="417" y="993"/>
                    <a:pt x="413" y="999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47" y="939"/>
                    <a:pt x="344" y="939"/>
                    <a:pt x="342" y="940"/>
                  </a:cubicBezTo>
                  <a:cubicBezTo>
                    <a:pt x="339" y="938"/>
                    <a:pt x="337" y="929"/>
                    <a:pt x="334" y="932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311" y="916"/>
                    <a:pt x="306" y="909"/>
                    <a:pt x="301" y="905"/>
                  </a:cubicBezTo>
                  <a:cubicBezTo>
                    <a:pt x="295" y="899"/>
                    <a:pt x="289" y="899"/>
                    <a:pt x="285" y="890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63" y="877"/>
                    <a:pt x="257" y="876"/>
                    <a:pt x="252" y="870"/>
                  </a:cubicBezTo>
                  <a:cubicBezTo>
                    <a:pt x="240" y="867"/>
                    <a:pt x="229" y="855"/>
                    <a:pt x="217" y="85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99" y="843"/>
                    <a:pt x="196" y="841"/>
                    <a:pt x="193" y="837"/>
                  </a:cubicBezTo>
                  <a:cubicBezTo>
                    <a:pt x="191" y="833"/>
                    <a:pt x="187" y="838"/>
                    <a:pt x="185" y="832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66" y="816"/>
                    <a:pt x="162" y="821"/>
                    <a:pt x="159" y="818"/>
                  </a:cubicBezTo>
                  <a:cubicBezTo>
                    <a:pt x="156" y="815"/>
                    <a:pt x="153" y="813"/>
                    <a:pt x="150" y="814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128" y="807"/>
                    <a:pt x="124" y="795"/>
                    <a:pt x="117" y="797"/>
                  </a:cubicBezTo>
                  <a:cubicBezTo>
                    <a:pt x="112" y="790"/>
                    <a:pt x="105" y="795"/>
                    <a:pt x="100" y="788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71" y="779"/>
                    <a:pt x="60" y="772"/>
                    <a:pt x="48" y="772"/>
                  </a:cubicBezTo>
                  <a:cubicBezTo>
                    <a:pt x="36" y="766"/>
                    <a:pt x="24" y="763"/>
                    <a:pt x="12" y="759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37" y="772"/>
                    <a:pt x="44" y="773"/>
                    <a:pt x="50" y="778"/>
                  </a:cubicBezTo>
                  <a:cubicBezTo>
                    <a:pt x="56" y="780"/>
                    <a:pt x="63" y="782"/>
                    <a:pt x="69" y="783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82" y="786"/>
                    <a:pt x="84" y="795"/>
                    <a:pt x="88" y="791"/>
                  </a:cubicBezTo>
                  <a:cubicBezTo>
                    <a:pt x="91" y="797"/>
                    <a:pt x="95" y="792"/>
                    <a:pt x="97" y="796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13" y="799"/>
                    <a:pt x="108" y="805"/>
                    <a:pt x="113" y="803"/>
                  </a:cubicBezTo>
                  <a:cubicBezTo>
                    <a:pt x="116" y="806"/>
                    <a:pt x="120" y="805"/>
                    <a:pt x="123" y="80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44" y="824"/>
                    <a:pt x="150" y="815"/>
                    <a:pt x="152" y="824"/>
                  </a:cubicBezTo>
                  <a:cubicBezTo>
                    <a:pt x="155" y="824"/>
                    <a:pt x="159" y="826"/>
                    <a:pt x="162" y="82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192" y="846"/>
                    <a:pt x="196" y="846"/>
                    <a:pt x="200" y="853"/>
                  </a:cubicBezTo>
                  <a:cubicBezTo>
                    <a:pt x="205" y="852"/>
                    <a:pt x="210" y="858"/>
                    <a:pt x="215" y="859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273" y="892"/>
                    <a:pt x="277" y="899"/>
                    <a:pt x="281" y="900"/>
                  </a:cubicBezTo>
                  <a:cubicBezTo>
                    <a:pt x="285" y="909"/>
                    <a:pt x="291" y="907"/>
                    <a:pt x="295" y="912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30" y="939"/>
                    <a:pt x="338" y="948"/>
                    <a:pt x="347" y="955"/>
                  </a:cubicBezTo>
                  <a:cubicBezTo>
                    <a:pt x="349" y="954"/>
                    <a:pt x="351" y="956"/>
                    <a:pt x="353" y="959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62" y="967"/>
                    <a:pt x="373" y="969"/>
                    <a:pt x="370" y="976"/>
                  </a:cubicBezTo>
                  <a:cubicBezTo>
                    <a:pt x="359" y="964"/>
                    <a:pt x="345" y="961"/>
                    <a:pt x="334" y="951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321" y="948"/>
                    <a:pt x="319" y="941"/>
                    <a:pt x="315" y="943"/>
                  </a:cubicBezTo>
                  <a:cubicBezTo>
                    <a:pt x="309" y="937"/>
                    <a:pt x="303" y="934"/>
                    <a:pt x="296" y="932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85" y="923"/>
                    <a:pt x="281" y="921"/>
                    <a:pt x="278" y="921"/>
                  </a:cubicBezTo>
                  <a:cubicBezTo>
                    <a:pt x="272" y="916"/>
                    <a:pt x="266" y="912"/>
                    <a:pt x="259" y="913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233" y="901"/>
                    <a:pt x="227" y="892"/>
                    <a:pt x="220" y="893"/>
                  </a:cubicBezTo>
                  <a:cubicBezTo>
                    <a:pt x="214" y="888"/>
                    <a:pt x="208" y="883"/>
                    <a:pt x="201" y="88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76" y="871"/>
                    <a:pt x="170" y="864"/>
                    <a:pt x="164" y="863"/>
                  </a:cubicBezTo>
                  <a:cubicBezTo>
                    <a:pt x="161" y="864"/>
                    <a:pt x="158" y="862"/>
                    <a:pt x="155" y="858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39" y="851"/>
                    <a:pt x="133" y="847"/>
                    <a:pt x="126" y="847"/>
                  </a:cubicBezTo>
                  <a:cubicBezTo>
                    <a:pt x="121" y="838"/>
                    <a:pt x="113" y="843"/>
                    <a:pt x="107" y="836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85" y="828"/>
                    <a:pt x="83" y="820"/>
                    <a:pt x="79" y="822"/>
                  </a:cubicBezTo>
                  <a:cubicBezTo>
                    <a:pt x="77" y="817"/>
                    <a:pt x="68" y="817"/>
                    <a:pt x="71" y="822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85" y="826"/>
                    <a:pt x="88" y="831"/>
                    <a:pt x="90" y="835"/>
                  </a:cubicBezTo>
                  <a:cubicBezTo>
                    <a:pt x="100" y="836"/>
                    <a:pt x="108" y="844"/>
                    <a:pt x="117" y="846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48" y="858"/>
                    <a:pt x="151" y="868"/>
                    <a:pt x="156" y="866"/>
                  </a:cubicBezTo>
                  <a:cubicBezTo>
                    <a:pt x="160" y="869"/>
                    <a:pt x="164" y="871"/>
                    <a:pt x="168" y="873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196" y="885"/>
                    <a:pt x="196" y="887"/>
                    <a:pt x="197" y="887"/>
                  </a:cubicBezTo>
                  <a:cubicBezTo>
                    <a:pt x="199" y="889"/>
                    <a:pt x="200" y="887"/>
                    <a:pt x="200" y="888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20" y="905"/>
                    <a:pt x="226" y="899"/>
                    <a:pt x="229" y="905"/>
                  </a:cubicBezTo>
                  <a:cubicBezTo>
                    <a:pt x="233" y="908"/>
                    <a:pt x="238" y="907"/>
                    <a:pt x="242" y="912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71" y="925"/>
                    <a:pt x="267" y="931"/>
                    <a:pt x="274" y="927"/>
                  </a:cubicBezTo>
                  <a:cubicBezTo>
                    <a:pt x="277" y="934"/>
                    <a:pt x="282" y="933"/>
                    <a:pt x="286" y="934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29" y="957"/>
                    <a:pt x="339" y="966"/>
                    <a:pt x="351" y="971"/>
                  </a:cubicBezTo>
                  <a:cubicBezTo>
                    <a:pt x="355" y="977"/>
                    <a:pt x="361" y="975"/>
                    <a:pt x="366" y="981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382" y="997"/>
                    <a:pt x="392" y="996"/>
                    <a:pt x="395" y="1003"/>
                  </a:cubicBezTo>
                  <a:cubicBezTo>
                    <a:pt x="399" y="1001"/>
                    <a:pt x="401" y="1009"/>
                    <a:pt x="404" y="1008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14" y="1016"/>
                    <a:pt x="417" y="1018"/>
                    <a:pt x="419" y="1018"/>
                  </a:cubicBezTo>
                  <a:cubicBezTo>
                    <a:pt x="422" y="1020"/>
                    <a:pt x="424" y="1029"/>
                    <a:pt x="427" y="1026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434" y="1039"/>
                    <a:pt x="443" y="1037"/>
                    <a:pt x="439" y="1042"/>
                  </a:cubicBezTo>
                  <a:cubicBezTo>
                    <a:pt x="427" y="1034"/>
                    <a:pt x="415" y="1026"/>
                    <a:pt x="404" y="1019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354" y="992"/>
                    <a:pt x="341" y="987"/>
                    <a:pt x="329" y="981"/>
                  </a:cubicBezTo>
                  <a:cubicBezTo>
                    <a:pt x="316" y="974"/>
                    <a:pt x="303" y="971"/>
                    <a:pt x="291" y="966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56" y="949"/>
                    <a:pt x="247" y="943"/>
                    <a:pt x="238" y="941"/>
                  </a:cubicBezTo>
                  <a:cubicBezTo>
                    <a:pt x="230" y="937"/>
                    <a:pt x="221" y="931"/>
                    <a:pt x="212" y="931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95" y="915"/>
                    <a:pt x="190" y="918"/>
                    <a:pt x="185" y="912"/>
                  </a:cubicBezTo>
                  <a:cubicBezTo>
                    <a:pt x="181" y="913"/>
                    <a:pt x="177" y="904"/>
                    <a:pt x="172" y="905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52" y="888"/>
                    <a:pt x="143" y="884"/>
                    <a:pt x="135" y="875"/>
                  </a:cubicBezTo>
                  <a:cubicBezTo>
                    <a:pt x="131" y="875"/>
                    <a:pt x="127" y="870"/>
                    <a:pt x="123" y="866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106" y="854"/>
                    <a:pt x="102" y="849"/>
                    <a:pt x="98" y="846"/>
                  </a:cubicBezTo>
                  <a:cubicBezTo>
                    <a:pt x="93" y="845"/>
                    <a:pt x="90" y="832"/>
                    <a:pt x="84" y="837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39" y="886"/>
                    <a:pt x="153" y="897"/>
                    <a:pt x="167" y="909"/>
                  </a:cubicBezTo>
                  <a:cubicBezTo>
                    <a:pt x="170" y="914"/>
                    <a:pt x="169" y="918"/>
                    <a:pt x="174" y="923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15" y="953"/>
                    <a:pt x="218" y="958"/>
                    <a:pt x="221" y="959"/>
                  </a:cubicBezTo>
                  <a:cubicBezTo>
                    <a:pt x="225" y="961"/>
                    <a:pt x="228" y="965"/>
                    <a:pt x="231" y="965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277" y="996"/>
                    <a:pt x="303" y="1009"/>
                    <a:pt x="329" y="1024"/>
                  </a:cubicBezTo>
                  <a:cubicBezTo>
                    <a:pt x="336" y="1025"/>
                    <a:pt x="342" y="1031"/>
                    <a:pt x="348" y="1032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73" y="1039"/>
                    <a:pt x="375" y="1049"/>
                    <a:pt x="379" y="1045"/>
                  </a:cubicBezTo>
                  <a:cubicBezTo>
                    <a:pt x="382" y="1047"/>
                    <a:pt x="386" y="1046"/>
                    <a:pt x="389" y="105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16" y="1060"/>
                    <a:pt x="423" y="1066"/>
                    <a:pt x="430" y="1067"/>
                  </a:cubicBezTo>
                  <a:cubicBezTo>
                    <a:pt x="432" y="1074"/>
                    <a:pt x="437" y="1071"/>
                    <a:pt x="440" y="1073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63" y="1088"/>
                    <a:pt x="476" y="1097"/>
                    <a:pt x="489" y="1105"/>
                  </a:cubicBezTo>
                  <a:cubicBezTo>
                    <a:pt x="491" y="1111"/>
                    <a:pt x="495" y="1108"/>
                    <a:pt x="497" y="1113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93" y="1115"/>
                    <a:pt x="481" y="1113"/>
                    <a:pt x="470" y="1105"/>
                  </a:cubicBezTo>
                  <a:cubicBezTo>
                    <a:pt x="459" y="1100"/>
                    <a:pt x="448" y="1093"/>
                    <a:pt x="437" y="1089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401" y="1072"/>
                    <a:pt x="399" y="1072"/>
                    <a:pt x="396" y="1072"/>
                  </a:cubicBezTo>
                  <a:cubicBezTo>
                    <a:pt x="393" y="1073"/>
                    <a:pt x="391" y="1066"/>
                    <a:pt x="387" y="1068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65" y="1056"/>
                    <a:pt x="359" y="1056"/>
                    <a:pt x="354" y="1054"/>
                  </a:cubicBezTo>
                  <a:cubicBezTo>
                    <a:pt x="348" y="1054"/>
                    <a:pt x="342" y="1048"/>
                    <a:pt x="336" y="1048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16" y="1044"/>
                    <a:pt x="314" y="1037"/>
                    <a:pt x="311" y="1039"/>
                  </a:cubicBezTo>
                  <a:cubicBezTo>
                    <a:pt x="307" y="1042"/>
                    <a:pt x="306" y="1034"/>
                    <a:pt x="302" y="1038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93" y="1028"/>
                    <a:pt x="288" y="1038"/>
                    <a:pt x="286" y="1030"/>
                  </a:cubicBezTo>
                  <a:cubicBezTo>
                    <a:pt x="279" y="1032"/>
                    <a:pt x="274" y="1025"/>
                    <a:pt x="268" y="1027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36" y="1024"/>
                    <a:pt x="243" y="1018"/>
                    <a:pt x="248" y="1023"/>
                  </a:cubicBezTo>
                  <a:cubicBezTo>
                    <a:pt x="253" y="1028"/>
                    <a:pt x="259" y="1024"/>
                    <a:pt x="264" y="1030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04" y="1042"/>
                    <a:pt x="309" y="1046"/>
                    <a:pt x="315" y="1045"/>
                  </a:cubicBezTo>
                  <a:cubicBezTo>
                    <a:pt x="320" y="1053"/>
                    <a:pt x="327" y="1048"/>
                    <a:pt x="332" y="1054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377" y="1070"/>
                    <a:pt x="388" y="1079"/>
                    <a:pt x="399" y="1081"/>
                  </a:cubicBezTo>
                  <a:cubicBezTo>
                    <a:pt x="405" y="1083"/>
                    <a:pt x="410" y="1085"/>
                    <a:pt x="415" y="1088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38" y="1098"/>
                    <a:pt x="444" y="1098"/>
                    <a:pt x="449" y="1105"/>
                  </a:cubicBezTo>
                  <a:cubicBezTo>
                    <a:pt x="455" y="1103"/>
                    <a:pt x="460" y="1112"/>
                    <a:pt x="466" y="1111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05" y="1137"/>
                    <a:pt x="512" y="1141"/>
                    <a:pt x="518" y="1146"/>
                  </a:cubicBezTo>
                  <a:cubicBezTo>
                    <a:pt x="522" y="1147"/>
                    <a:pt x="525" y="1151"/>
                    <a:pt x="528" y="1152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529" y="1157"/>
                    <a:pt x="523" y="1155"/>
                    <a:pt x="518" y="1149"/>
                  </a:cubicBezTo>
                  <a:cubicBezTo>
                    <a:pt x="511" y="1151"/>
                    <a:pt x="506" y="1144"/>
                    <a:pt x="500" y="1140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88" y="1137"/>
                    <a:pt x="486" y="1130"/>
                    <a:pt x="483" y="1131"/>
                  </a:cubicBezTo>
                  <a:cubicBezTo>
                    <a:pt x="478" y="1126"/>
                    <a:pt x="472" y="1126"/>
                    <a:pt x="467" y="1119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423" y="1103"/>
                    <a:pt x="417" y="1100"/>
                    <a:pt x="411" y="1097"/>
                  </a:cubicBezTo>
                  <a:cubicBezTo>
                    <a:pt x="407" y="1099"/>
                    <a:pt x="405" y="1092"/>
                    <a:pt x="402" y="1092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89" y="1085"/>
                    <a:pt x="386" y="1084"/>
                    <a:pt x="383" y="1087"/>
                  </a:cubicBezTo>
                  <a:cubicBezTo>
                    <a:pt x="380" y="1083"/>
                    <a:pt x="377" y="1078"/>
                    <a:pt x="373" y="1081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341" y="1069"/>
                    <a:pt x="328" y="1066"/>
                    <a:pt x="315" y="1060"/>
                  </a:cubicBezTo>
                  <a:cubicBezTo>
                    <a:pt x="302" y="1057"/>
                    <a:pt x="290" y="1050"/>
                    <a:pt x="277" y="1048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51" y="1037"/>
                    <a:pt x="246" y="1029"/>
                    <a:pt x="239" y="1029"/>
                  </a:cubicBezTo>
                  <a:cubicBezTo>
                    <a:pt x="237" y="1026"/>
                    <a:pt x="235" y="1019"/>
                    <a:pt x="231" y="1024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215" y="1013"/>
                    <a:pt x="209" y="1008"/>
                    <a:pt x="203" y="1004"/>
                  </a:cubicBezTo>
                  <a:cubicBezTo>
                    <a:pt x="199" y="1006"/>
                    <a:pt x="197" y="999"/>
                    <a:pt x="194" y="999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79" y="985"/>
                    <a:pt x="172" y="984"/>
                    <a:pt x="166" y="979"/>
                  </a:cubicBezTo>
                  <a:cubicBezTo>
                    <a:pt x="164" y="973"/>
                    <a:pt x="160" y="976"/>
                    <a:pt x="157" y="970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54" y="975"/>
                    <a:pt x="164" y="978"/>
                    <a:pt x="173" y="988"/>
                  </a:cubicBezTo>
                  <a:cubicBezTo>
                    <a:pt x="177" y="992"/>
                    <a:pt x="182" y="995"/>
                    <a:pt x="186" y="1000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196" y="1003"/>
                    <a:pt x="198" y="1010"/>
                    <a:pt x="200" y="1008"/>
                  </a:cubicBezTo>
                  <a:cubicBezTo>
                    <a:pt x="209" y="1018"/>
                    <a:pt x="219" y="1020"/>
                    <a:pt x="228" y="1029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38" y="1035"/>
                    <a:pt x="241" y="1034"/>
                    <a:pt x="243" y="1037"/>
                  </a:cubicBezTo>
                  <a:cubicBezTo>
                    <a:pt x="247" y="1040"/>
                    <a:pt x="254" y="1044"/>
                    <a:pt x="253" y="1048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63" y="1055"/>
                    <a:pt x="265" y="1054"/>
                    <a:pt x="267" y="1057"/>
                  </a:cubicBezTo>
                  <a:cubicBezTo>
                    <a:pt x="271" y="1064"/>
                    <a:pt x="277" y="1063"/>
                    <a:pt x="281" y="1069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291" y="1073"/>
                    <a:pt x="293" y="1078"/>
                    <a:pt x="295" y="1080"/>
                  </a:cubicBezTo>
                  <a:cubicBezTo>
                    <a:pt x="300" y="1080"/>
                    <a:pt x="304" y="1088"/>
                    <a:pt x="309" y="1089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31" y="1104"/>
                    <a:pt x="334" y="1105"/>
                    <a:pt x="334" y="1106"/>
                  </a:cubicBezTo>
                  <a:cubicBezTo>
                    <a:pt x="336" y="1108"/>
                    <a:pt x="347" y="1113"/>
                    <a:pt x="347" y="1113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59" y="1117"/>
                    <a:pt x="364" y="1118"/>
                    <a:pt x="367" y="1122"/>
                  </a:cubicBezTo>
                  <a:cubicBezTo>
                    <a:pt x="373" y="1121"/>
                    <a:pt x="377" y="1129"/>
                    <a:pt x="382" y="1128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06" y="1141"/>
                    <a:pt x="415" y="1148"/>
                    <a:pt x="425" y="1151"/>
                  </a:cubicBezTo>
                  <a:cubicBezTo>
                    <a:pt x="430" y="1153"/>
                    <a:pt x="435" y="1156"/>
                    <a:pt x="440" y="1156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50" y="1160"/>
                    <a:pt x="451" y="1166"/>
                    <a:pt x="454" y="1165"/>
                  </a:cubicBezTo>
                  <a:cubicBezTo>
                    <a:pt x="464" y="1170"/>
                    <a:pt x="475" y="1173"/>
                    <a:pt x="485" y="1178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18" y="1195"/>
                    <a:pt x="524" y="1191"/>
                    <a:pt x="528" y="1198"/>
                  </a:cubicBezTo>
                  <a:cubicBezTo>
                    <a:pt x="534" y="1197"/>
                    <a:pt x="538" y="1203"/>
                    <a:pt x="543" y="1203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52" y="1209"/>
                    <a:pt x="555" y="1211"/>
                    <a:pt x="557" y="1212"/>
                  </a:cubicBezTo>
                  <a:cubicBezTo>
                    <a:pt x="562" y="1212"/>
                    <a:pt x="567" y="1217"/>
                    <a:pt x="571" y="1221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588" y="1228"/>
                    <a:pt x="590" y="1232"/>
                    <a:pt x="593" y="1232"/>
                  </a:cubicBezTo>
                  <a:cubicBezTo>
                    <a:pt x="595" y="1236"/>
                    <a:pt x="599" y="1231"/>
                    <a:pt x="601" y="1237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1"/>
                    <a:pt x="619" y="1254"/>
                    <a:pt x="621" y="1257"/>
                  </a:cubicBezTo>
                  <a:cubicBezTo>
                    <a:pt x="623" y="1258"/>
                    <a:pt x="631" y="1261"/>
                    <a:pt x="627" y="1264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86" y="1243"/>
                    <a:pt x="576" y="1234"/>
                    <a:pt x="565" y="1230"/>
                  </a:cubicBezTo>
                  <a:cubicBezTo>
                    <a:pt x="559" y="1233"/>
                    <a:pt x="556" y="1222"/>
                    <a:pt x="550" y="122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524" y="1211"/>
                    <a:pt x="513" y="1209"/>
                    <a:pt x="502" y="1206"/>
                  </a:cubicBezTo>
                  <a:cubicBezTo>
                    <a:pt x="498" y="1201"/>
                    <a:pt x="493" y="1201"/>
                    <a:pt x="490" y="1196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75" y="1195"/>
                    <a:pt x="472" y="1190"/>
                    <a:pt x="469" y="1189"/>
                  </a:cubicBezTo>
                  <a:cubicBezTo>
                    <a:pt x="465" y="1190"/>
                    <a:pt x="461" y="1191"/>
                    <a:pt x="458" y="1186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440" y="1177"/>
                    <a:pt x="431" y="1180"/>
                    <a:pt x="425" y="1173"/>
                  </a:cubicBezTo>
                  <a:cubicBezTo>
                    <a:pt x="417" y="1173"/>
                    <a:pt x="410" y="1168"/>
                    <a:pt x="403" y="116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57" y="1144"/>
                    <a:pt x="355" y="1135"/>
                    <a:pt x="351" y="1137"/>
                  </a:cubicBezTo>
                  <a:cubicBezTo>
                    <a:pt x="348" y="1129"/>
                    <a:pt x="343" y="1135"/>
                    <a:pt x="340" y="1129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316" y="1113"/>
                    <a:pt x="313" y="1111"/>
                    <a:pt x="310" y="1110"/>
                  </a:cubicBezTo>
                  <a:cubicBezTo>
                    <a:pt x="307" y="1110"/>
                    <a:pt x="305" y="1103"/>
                    <a:pt x="302" y="1105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86" y="1097"/>
                    <a:pt x="287" y="1099"/>
                    <a:pt x="289" y="1098"/>
                  </a:cubicBezTo>
                  <a:cubicBezTo>
                    <a:pt x="290" y="1100"/>
                    <a:pt x="293" y="1099"/>
                    <a:pt x="294" y="1102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02" y="1115"/>
                    <a:pt x="312" y="1115"/>
                    <a:pt x="313" y="1118"/>
                  </a:cubicBezTo>
                  <a:cubicBezTo>
                    <a:pt x="319" y="1120"/>
                    <a:pt x="316" y="1121"/>
                    <a:pt x="322" y="1126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41" y="1134"/>
                    <a:pt x="348" y="1143"/>
                    <a:pt x="355" y="1147"/>
                  </a:cubicBezTo>
                  <a:cubicBezTo>
                    <a:pt x="363" y="1152"/>
                    <a:pt x="372" y="1156"/>
                    <a:pt x="379" y="1165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06" y="1180"/>
                    <a:pt x="408" y="1189"/>
                    <a:pt x="413" y="1186"/>
                  </a:cubicBezTo>
                  <a:cubicBezTo>
                    <a:pt x="416" y="1194"/>
                    <a:pt x="422" y="1190"/>
                    <a:pt x="425" y="1196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41" y="1203"/>
                    <a:pt x="445" y="1206"/>
                    <a:pt x="448" y="1209"/>
                  </a:cubicBezTo>
                  <a:cubicBezTo>
                    <a:pt x="456" y="1215"/>
                    <a:pt x="465" y="1214"/>
                    <a:pt x="472" y="122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499" y="1238"/>
                    <a:pt x="502" y="1237"/>
                    <a:pt x="505" y="1241"/>
                  </a:cubicBezTo>
                  <a:cubicBezTo>
                    <a:pt x="507" y="1239"/>
                    <a:pt x="508" y="1243"/>
                    <a:pt x="510" y="1243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19" y="1247"/>
                    <a:pt x="523" y="1246"/>
                    <a:pt x="526" y="1247"/>
                  </a:cubicBezTo>
                  <a:cubicBezTo>
                    <a:pt x="533" y="1251"/>
                    <a:pt x="540" y="1250"/>
                    <a:pt x="546" y="1257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60" y="1263"/>
                    <a:pt x="564" y="1260"/>
                    <a:pt x="567" y="1267"/>
                  </a:cubicBezTo>
                  <a:cubicBezTo>
                    <a:pt x="575" y="1266"/>
                    <a:pt x="582" y="1270"/>
                    <a:pt x="589" y="1272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11" y="1283"/>
                    <a:pt x="615" y="1282"/>
                    <a:pt x="618" y="1286"/>
                  </a:cubicBezTo>
                  <a:cubicBezTo>
                    <a:pt x="622" y="1286"/>
                    <a:pt x="626" y="1285"/>
                    <a:pt x="629" y="1287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46" y="1297"/>
                    <a:pt x="651" y="1298"/>
                    <a:pt x="655" y="1297"/>
                  </a:cubicBezTo>
                  <a:cubicBezTo>
                    <a:pt x="659" y="1301"/>
                    <a:pt x="664" y="1304"/>
                    <a:pt x="668" y="1304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75" y="1309"/>
                    <a:pt x="678" y="1308"/>
                    <a:pt x="680" y="1309"/>
                  </a:cubicBezTo>
                  <a:cubicBezTo>
                    <a:pt x="690" y="1324"/>
                    <a:pt x="695" y="1321"/>
                    <a:pt x="703" y="1333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58" y="1318"/>
                    <a:pt x="654" y="1319"/>
                    <a:pt x="650" y="1320"/>
                  </a:cubicBezTo>
                  <a:cubicBezTo>
                    <a:pt x="646" y="1320"/>
                    <a:pt x="643" y="1318"/>
                    <a:pt x="640" y="1317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615" y="1304"/>
                    <a:pt x="610" y="1313"/>
                    <a:pt x="607" y="1308"/>
                  </a:cubicBezTo>
                  <a:cubicBezTo>
                    <a:pt x="604" y="1305"/>
                    <a:pt x="599" y="1308"/>
                    <a:pt x="596" y="1305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70" y="1301"/>
                    <a:pt x="567" y="1294"/>
                    <a:pt x="563" y="1296"/>
                  </a:cubicBezTo>
                  <a:cubicBezTo>
                    <a:pt x="560" y="1293"/>
                    <a:pt x="556" y="1296"/>
                    <a:pt x="553" y="1293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30" y="1283"/>
                    <a:pt x="528" y="1281"/>
                    <a:pt x="527" y="1282"/>
                  </a:cubicBezTo>
                  <a:cubicBezTo>
                    <a:pt x="524" y="1284"/>
                    <a:pt x="523" y="1280"/>
                    <a:pt x="521" y="1281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503" y="1273"/>
                    <a:pt x="496" y="1266"/>
                    <a:pt x="489" y="1266"/>
                  </a:cubicBezTo>
                  <a:cubicBezTo>
                    <a:pt x="482" y="1262"/>
                    <a:pt x="476" y="1258"/>
                    <a:pt x="468" y="1257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54" y="1252"/>
                    <a:pt x="451" y="1244"/>
                    <a:pt x="447" y="1242"/>
                  </a:cubicBezTo>
                  <a:cubicBezTo>
                    <a:pt x="440" y="1243"/>
                    <a:pt x="435" y="1230"/>
                    <a:pt x="427" y="1232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413" y="1225"/>
                    <a:pt x="410" y="1216"/>
                    <a:pt x="406" y="1218"/>
                  </a:cubicBezTo>
                  <a:cubicBezTo>
                    <a:pt x="400" y="1209"/>
                    <a:pt x="393" y="1211"/>
                    <a:pt x="387" y="1202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374" y="1191"/>
                    <a:pt x="370" y="1188"/>
                    <a:pt x="366" y="1188"/>
                  </a:cubicBezTo>
                  <a:cubicBezTo>
                    <a:pt x="384" y="1211"/>
                    <a:pt x="405" y="1224"/>
                    <a:pt x="425" y="1237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61" y="1258"/>
                    <a:pt x="466" y="1263"/>
                    <a:pt x="472" y="1265"/>
                  </a:cubicBezTo>
                  <a:cubicBezTo>
                    <a:pt x="478" y="1263"/>
                    <a:pt x="482" y="1274"/>
                    <a:pt x="488" y="1272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07" y="1278"/>
                    <a:pt x="508" y="1284"/>
                    <a:pt x="511" y="1282"/>
                  </a:cubicBezTo>
                  <a:cubicBezTo>
                    <a:pt x="513" y="1288"/>
                    <a:pt x="517" y="1283"/>
                    <a:pt x="520" y="1287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36" y="1296"/>
                    <a:pt x="537" y="1295"/>
                    <a:pt x="539" y="1295"/>
                  </a:cubicBezTo>
                  <a:cubicBezTo>
                    <a:pt x="544" y="1295"/>
                    <a:pt x="547" y="1301"/>
                    <a:pt x="551" y="1302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70" y="1310"/>
                    <a:pt x="573" y="1308"/>
                    <a:pt x="575" y="1309"/>
                  </a:cubicBezTo>
                  <a:cubicBezTo>
                    <a:pt x="579" y="1308"/>
                    <a:pt x="581" y="1310"/>
                    <a:pt x="584" y="1313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06" y="1318"/>
                    <a:pt x="612" y="1316"/>
                    <a:pt x="617" y="1319"/>
                  </a:cubicBezTo>
                  <a:cubicBezTo>
                    <a:pt x="636" y="1325"/>
                    <a:pt x="654" y="1333"/>
                    <a:pt x="673" y="1333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690" y="1345"/>
                    <a:pt x="695" y="1340"/>
                    <a:pt x="699" y="1344"/>
                  </a:cubicBezTo>
                  <a:cubicBezTo>
                    <a:pt x="704" y="1344"/>
                    <a:pt x="708" y="1350"/>
                    <a:pt x="712" y="1351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723" y="1359"/>
                    <a:pt x="719" y="1361"/>
                    <a:pt x="716" y="1356"/>
                  </a:cubicBezTo>
                  <a:cubicBezTo>
                    <a:pt x="711" y="1361"/>
                    <a:pt x="709" y="1352"/>
                    <a:pt x="705" y="1356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83" y="1350"/>
                    <a:pt x="681" y="1349"/>
                    <a:pt x="680" y="1347"/>
                  </a:cubicBezTo>
                  <a:cubicBezTo>
                    <a:pt x="678" y="1348"/>
                    <a:pt x="675" y="1349"/>
                    <a:pt x="674" y="1346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55" y="1346"/>
                    <a:pt x="648" y="1342"/>
                    <a:pt x="640" y="1343"/>
                  </a:cubicBezTo>
                  <a:cubicBezTo>
                    <a:pt x="637" y="1344"/>
                    <a:pt x="635" y="1336"/>
                    <a:pt x="631" y="1339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614" y="1335"/>
                    <a:pt x="607" y="1337"/>
                    <a:pt x="601" y="1333"/>
                  </a:cubicBezTo>
                  <a:cubicBezTo>
                    <a:pt x="588" y="1332"/>
                    <a:pt x="575" y="1325"/>
                    <a:pt x="562" y="1324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50" y="1318"/>
                    <a:pt x="547" y="1316"/>
                    <a:pt x="543" y="1316"/>
                  </a:cubicBezTo>
                  <a:cubicBezTo>
                    <a:pt x="537" y="1312"/>
                    <a:pt x="531" y="1308"/>
                    <a:pt x="524" y="1308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502" y="1293"/>
                    <a:pt x="498" y="1297"/>
                    <a:pt x="495" y="1294"/>
                  </a:cubicBezTo>
                  <a:cubicBezTo>
                    <a:pt x="494" y="1293"/>
                    <a:pt x="492" y="1293"/>
                    <a:pt x="490" y="1295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490" y="1302"/>
                    <a:pt x="499" y="1299"/>
                    <a:pt x="506" y="1305"/>
                  </a:cubicBezTo>
                  <a:cubicBezTo>
                    <a:pt x="509" y="1309"/>
                    <a:pt x="513" y="1311"/>
                    <a:pt x="517" y="131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35" y="1327"/>
                    <a:pt x="543" y="1323"/>
                    <a:pt x="549" y="1333"/>
                  </a:cubicBezTo>
                  <a:cubicBezTo>
                    <a:pt x="554" y="1332"/>
                    <a:pt x="557" y="1337"/>
                    <a:pt x="561" y="133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577" y="1344"/>
                    <a:pt x="581" y="1347"/>
                    <a:pt x="586" y="1350"/>
                  </a:cubicBezTo>
                  <a:cubicBezTo>
                    <a:pt x="590" y="1354"/>
                    <a:pt x="596" y="1349"/>
                    <a:pt x="600" y="1355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17" y="1367"/>
                    <a:pt x="622" y="1368"/>
                    <a:pt x="626" y="1377"/>
                  </a:cubicBezTo>
                  <a:cubicBezTo>
                    <a:pt x="632" y="1375"/>
                    <a:pt x="637" y="1383"/>
                    <a:pt x="642" y="1387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678" y="1408"/>
                    <a:pt x="689" y="1408"/>
                    <a:pt x="698" y="1414"/>
                  </a:cubicBezTo>
                  <a:cubicBezTo>
                    <a:pt x="703" y="1417"/>
                    <a:pt x="707" y="1417"/>
                    <a:pt x="712" y="1418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36" y="1426"/>
                    <a:pt x="746" y="1428"/>
                    <a:pt x="756" y="1434"/>
                  </a:cubicBezTo>
                  <a:cubicBezTo>
                    <a:pt x="766" y="1433"/>
                    <a:pt x="774" y="1443"/>
                    <a:pt x="785" y="1441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03" y="1453"/>
                    <a:pt x="809" y="1448"/>
                    <a:pt x="814" y="1452"/>
                  </a:cubicBezTo>
                  <a:cubicBezTo>
                    <a:pt x="819" y="1454"/>
                    <a:pt x="824" y="1455"/>
                    <a:pt x="829" y="1455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49" y="1462"/>
                    <a:pt x="854" y="1464"/>
                    <a:pt x="859" y="1466"/>
                  </a:cubicBezTo>
                  <a:cubicBezTo>
                    <a:pt x="861" y="1464"/>
                    <a:pt x="864" y="1467"/>
                    <a:pt x="866" y="1466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851" y="1472"/>
                    <a:pt x="831" y="1478"/>
                    <a:pt x="810" y="1492"/>
                  </a:cubicBezTo>
                  <a:cubicBezTo>
                    <a:pt x="808" y="1490"/>
                    <a:pt x="805" y="1494"/>
                    <a:pt x="802" y="1495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786" y="1496"/>
                    <a:pt x="780" y="1504"/>
                    <a:pt x="782" y="1509"/>
                  </a:cubicBezTo>
                  <a:cubicBezTo>
                    <a:pt x="788" y="1509"/>
                    <a:pt x="795" y="1502"/>
                    <a:pt x="801" y="1501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27" y="1494"/>
                    <a:pt x="834" y="1489"/>
                    <a:pt x="841" y="1486"/>
                  </a:cubicBezTo>
                  <a:cubicBezTo>
                    <a:pt x="847" y="1487"/>
                    <a:pt x="855" y="1479"/>
                    <a:pt x="860" y="1486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33" y="1500"/>
                    <a:pt x="825" y="1493"/>
                    <a:pt x="823" y="1502"/>
                  </a:cubicBezTo>
                  <a:cubicBezTo>
                    <a:pt x="826" y="1513"/>
                    <a:pt x="833" y="1503"/>
                    <a:pt x="838" y="1505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62" y="1497"/>
                    <a:pt x="867" y="1493"/>
                    <a:pt x="873" y="1490"/>
                  </a:cubicBezTo>
                  <a:cubicBezTo>
                    <a:pt x="879" y="1494"/>
                    <a:pt x="885" y="1493"/>
                    <a:pt x="892" y="1490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11" y="1498"/>
                    <a:pt x="917" y="1494"/>
                    <a:pt x="922" y="1498"/>
                  </a:cubicBezTo>
                  <a:cubicBezTo>
                    <a:pt x="925" y="1501"/>
                    <a:pt x="929" y="1498"/>
                    <a:pt x="932" y="1505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51" y="1512"/>
                    <a:pt x="959" y="1511"/>
                    <a:pt x="965" y="1518"/>
                  </a:cubicBezTo>
                  <a:cubicBezTo>
                    <a:pt x="970" y="1512"/>
                    <a:pt x="972" y="1518"/>
                    <a:pt x="975" y="1517"/>
                  </a:cubicBezTo>
                  <a:cubicBezTo>
                    <a:pt x="979" y="1513"/>
                    <a:pt x="980" y="1525"/>
                    <a:pt x="984" y="1518"/>
                  </a:cubicBezTo>
                  <a:cubicBezTo>
                    <a:pt x="985" y="1511"/>
                    <a:pt x="978" y="1509"/>
                    <a:pt x="974" y="1507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3" y="764"/>
                    <a:pt x="330" y="771"/>
                    <a:pt x="334" y="779"/>
                  </a:cubicBezTo>
                  <a:cubicBezTo>
                    <a:pt x="330" y="798"/>
                    <a:pt x="339" y="818"/>
                    <a:pt x="336" y="837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8" y="823"/>
                    <a:pt x="325" y="819"/>
                    <a:pt x="322" y="815"/>
                  </a:cubicBezTo>
                  <a:cubicBezTo>
                    <a:pt x="327" y="810"/>
                    <a:pt x="322" y="803"/>
                    <a:pt x="326" y="798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5" y="759"/>
                    <a:pt x="322" y="750"/>
                    <a:pt x="314" y="740"/>
                  </a:cubicBezTo>
                  <a:cubicBezTo>
                    <a:pt x="318" y="736"/>
                    <a:pt x="314" y="731"/>
                    <a:pt x="316" y="728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6" y="709"/>
                    <a:pt x="319" y="701"/>
                    <a:pt x="316" y="693"/>
                  </a:cubicBezTo>
                  <a:cubicBezTo>
                    <a:pt x="321" y="686"/>
                    <a:pt x="315" y="677"/>
                    <a:pt x="318" y="670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19" y="656"/>
                    <a:pt x="318" y="652"/>
                    <a:pt x="319" y="648"/>
                  </a:cubicBezTo>
                  <a:cubicBezTo>
                    <a:pt x="323" y="641"/>
                    <a:pt x="318" y="633"/>
                    <a:pt x="324" y="626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7" y="595"/>
                    <a:pt x="325" y="587"/>
                    <a:pt x="329" y="580"/>
                  </a:cubicBezTo>
                  <a:cubicBezTo>
                    <a:pt x="330" y="573"/>
                    <a:pt x="329" y="565"/>
                    <a:pt x="332" y="558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32" y="542"/>
                    <a:pt x="337" y="539"/>
                    <a:pt x="338" y="536"/>
                  </a:cubicBezTo>
                  <a:cubicBezTo>
                    <a:pt x="337" y="534"/>
                    <a:pt x="337" y="531"/>
                    <a:pt x="339" y="530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43" y="521"/>
                    <a:pt x="340" y="516"/>
                    <a:pt x="343" y="513"/>
                  </a:cubicBezTo>
                  <a:cubicBezTo>
                    <a:pt x="346" y="499"/>
                    <a:pt x="350" y="484"/>
                    <a:pt x="355" y="470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66" y="422"/>
                    <a:pt x="367" y="418"/>
                    <a:pt x="369" y="414"/>
                  </a:cubicBezTo>
                  <a:cubicBezTo>
                    <a:pt x="369" y="411"/>
                    <a:pt x="368" y="407"/>
                    <a:pt x="369" y="404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67" y="389"/>
                    <a:pt x="377" y="387"/>
                    <a:pt x="373" y="382"/>
                  </a:cubicBezTo>
                  <a:cubicBezTo>
                    <a:pt x="372" y="379"/>
                    <a:pt x="374" y="377"/>
                    <a:pt x="373" y="374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0" y="376"/>
                    <a:pt x="379" y="381"/>
                    <a:pt x="377" y="384"/>
                  </a:cubicBezTo>
                  <a:cubicBezTo>
                    <a:pt x="372" y="387"/>
                    <a:pt x="380" y="392"/>
                    <a:pt x="377" y="395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9" y="420"/>
                    <a:pt x="377" y="422"/>
                    <a:pt x="375" y="423"/>
                  </a:cubicBezTo>
                  <a:cubicBezTo>
                    <a:pt x="377" y="425"/>
                    <a:pt x="377" y="427"/>
                    <a:pt x="376" y="428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80" y="447"/>
                    <a:pt x="371" y="453"/>
                    <a:pt x="375" y="461"/>
                  </a:cubicBezTo>
                  <a:cubicBezTo>
                    <a:pt x="372" y="464"/>
                    <a:pt x="379" y="469"/>
                    <a:pt x="372" y="471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72" y="489"/>
                    <a:pt x="366" y="496"/>
                    <a:pt x="368" y="503"/>
                  </a:cubicBezTo>
                  <a:cubicBezTo>
                    <a:pt x="366" y="510"/>
                    <a:pt x="363" y="517"/>
                    <a:pt x="364" y="525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54" y="547"/>
                    <a:pt x="363" y="552"/>
                    <a:pt x="356" y="555"/>
                  </a:cubicBezTo>
                  <a:cubicBezTo>
                    <a:pt x="357" y="565"/>
                    <a:pt x="354" y="574"/>
                    <a:pt x="356" y="584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51" y="596"/>
                    <a:pt x="351" y="599"/>
                    <a:pt x="350" y="602"/>
                  </a:cubicBezTo>
                  <a:cubicBezTo>
                    <a:pt x="348" y="607"/>
                    <a:pt x="349" y="613"/>
                    <a:pt x="349" y="619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41" y="643"/>
                    <a:pt x="343" y="647"/>
                    <a:pt x="342" y="651"/>
                  </a:cubicBezTo>
                  <a:cubicBezTo>
                    <a:pt x="341" y="654"/>
                    <a:pt x="338" y="657"/>
                    <a:pt x="338" y="661"/>
                  </a:cubicBezTo>
                  <a:cubicBezTo>
                    <a:pt x="338" y="668"/>
                    <a:pt x="336" y="675"/>
                    <a:pt x="335" y="682"/>
                  </a:cubicBezTo>
                  <a:cubicBezTo>
                    <a:pt x="334" y="689"/>
                    <a:pt x="336" y="696"/>
                    <a:pt x="330" y="702"/>
                  </a:cubicBezTo>
                  <a:cubicBezTo>
                    <a:pt x="338" y="712"/>
                    <a:pt x="326" y="720"/>
                    <a:pt x="335" y="731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44" y="1070"/>
                    <a:pt x="442" y="1064"/>
                    <a:pt x="439" y="1066"/>
                  </a:cubicBezTo>
                  <a:cubicBezTo>
                    <a:pt x="430" y="1058"/>
                    <a:pt x="420" y="1056"/>
                    <a:pt x="411" y="104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91" y="1037"/>
                    <a:pt x="385" y="1041"/>
                    <a:pt x="380" y="1035"/>
                  </a:cubicBezTo>
                  <a:cubicBezTo>
                    <a:pt x="370" y="1034"/>
                    <a:pt x="360" y="1026"/>
                    <a:pt x="349" y="1025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32" y="1018"/>
                    <a:pt x="332" y="1015"/>
                    <a:pt x="331" y="1015"/>
                  </a:cubicBezTo>
                  <a:cubicBezTo>
                    <a:pt x="327" y="1014"/>
                    <a:pt x="324" y="1015"/>
                    <a:pt x="319" y="1009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300" y="999"/>
                    <a:pt x="295" y="999"/>
                    <a:pt x="290" y="995"/>
                  </a:cubicBezTo>
                  <a:cubicBezTo>
                    <a:pt x="271" y="983"/>
                    <a:pt x="251" y="974"/>
                    <a:pt x="232" y="959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212" y="947"/>
                    <a:pt x="208" y="940"/>
                    <a:pt x="203" y="940"/>
                  </a:cubicBezTo>
                  <a:cubicBezTo>
                    <a:pt x="194" y="930"/>
                    <a:pt x="184" y="927"/>
                    <a:pt x="175" y="917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15" y="943"/>
                    <a:pt x="221" y="941"/>
                    <a:pt x="227" y="944"/>
                  </a:cubicBezTo>
                  <a:cubicBezTo>
                    <a:pt x="232" y="948"/>
                    <a:pt x="238" y="948"/>
                    <a:pt x="243" y="951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267" y="959"/>
                    <a:pt x="271" y="968"/>
                    <a:pt x="278" y="967"/>
                  </a:cubicBezTo>
                  <a:cubicBezTo>
                    <a:pt x="283" y="973"/>
                    <a:pt x="290" y="971"/>
                    <a:pt x="295" y="976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23" y="986"/>
                    <a:pt x="335" y="992"/>
                    <a:pt x="346" y="998"/>
                  </a:cubicBezTo>
                  <a:cubicBezTo>
                    <a:pt x="350" y="994"/>
                    <a:pt x="351" y="1008"/>
                    <a:pt x="355" y="100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369" y="1008"/>
                    <a:pt x="374" y="1013"/>
                    <a:pt x="379" y="1015"/>
                  </a:cubicBezTo>
                  <a:cubicBezTo>
                    <a:pt x="385" y="1016"/>
                    <a:pt x="390" y="1023"/>
                    <a:pt x="396" y="1024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15" y="1037"/>
                    <a:pt x="420" y="1039"/>
                    <a:pt x="426" y="1043"/>
                  </a:cubicBezTo>
                  <a:cubicBezTo>
                    <a:pt x="428" y="1049"/>
                    <a:pt x="432" y="1046"/>
                    <a:pt x="434" y="105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45" y="1061"/>
                    <a:pt x="451" y="1061"/>
                    <a:pt x="450" y="1066"/>
                  </a:cubicBezTo>
                  <a:cubicBezTo>
                    <a:pt x="457" y="1070"/>
                    <a:pt x="464" y="1072"/>
                    <a:pt x="470" y="1079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55" y="1194"/>
                    <a:pt x="547" y="1200"/>
                    <a:pt x="541" y="1194"/>
                  </a:cubicBezTo>
                  <a:cubicBezTo>
                    <a:pt x="539" y="1189"/>
                    <a:pt x="535" y="1190"/>
                    <a:pt x="531" y="1190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517" y="1180"/>
                    <a:pt x="510" y="1180"/>
                    <a:pt x="504" y="1175"/>
                  </a:cubicBezTo>
                  <a:cubicBezTo>
                    <a:pt x="497" y="1174"/>
                    <a:pt x="492" y="1168"/>
                    <a:pt x="485" y="1167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71" y="1166"/>
                    <a:pt x="468" y="1164"/>
                    <a:pt x="466" y="1159"/>
                  </a:cubicBezTo>
                  <a:cubicBezTo>
                    <a:pt x="459" y="1160"/>
                    <a:pt x="453" y="1153"/>
                    <a:pt x="447" y="1151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24" y="1144"/>
                    <a:pt x="422" y="1134"/>
                    <a:pt x="418" y="1140"/>
                  </a:cubicBezTo>
                  <a:cubicBezTo>
                    <a:pt x="415" y="1136"/>
                    <a:pt x="411" y="1137"/>
                    <a:pt x="408" y="1131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95" y="1125"/>
                    <a:pt x="392" y="1125"/>
                    <a:pt x="389" y="1123"/>
                  </a:cubicBezTo>
                  <a:cubicBezTo>
                    <a:pt x="377" y="1117"/>
                    <a:pt x="364" y="1110"/>
                    <a:pt x="351" y="110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326" y="1094"/>
                    <a:pt x="321" y="1088"/>
                    <a:pt x="314" y="1085"/>
                  </a:cubicBezTo>
                  <a:cubicBezTo>
                    <a:pt x="302" y="1075"/>
                    <a:pt x="290" y="1068"/>
                    <a:pt x="278" y="1057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291" y="1060"/>
                    <a:pt x="292" y="1063"/>
                    <a:pt x="295" y="1062"/>
                  </a:cubicBezTo>
                  <a:cubicBezTo>
                    <a:pt x="296" y="1060"/>
                    <a:pt x="298" y="1063"/>
                    <a:pt x="299" y="1064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12" y="1069"/>
                    <a:pt x="315" y="1070"/>
                    <a:pt x="319" y="1069"/>
                  </a:cubicBezTo>
                  <a:cubicBezTo>
                    <a:pt x="324" y="1070"/>
                    <a:pt x="320" y="1073"/>
                    <a:pt x="325" y="1075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42" y="1080"/>
                    <a:pt x="349" y="1081"/>
                    <a:pt x="355" y="1083"/>
                  </a:cubicBezTo>
                  <a:cubicBezTo>
                    <a:pt x="362" y="1087"/>
                    <a:pt x="369" y="1089"/>
                    <a:pt x="376" y="1092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399" y="1096"/>
                    <a:pt x="401" y="1106"/>
                    <a:pt x="405" y="1104"/>
                  </a:cubicBezTo>
                  <a:cubicBezTo>
                    <a:pt x="408" y="1106"/>
                    <a:pt x="411" y="1106"/>
                    <a:pt x="414" y="1108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38" y="1125"/>
                    <a:pt x="447" y="1119"/>
                    <a:pt x="453" y="1126"/>
                  </a:cubicBezTo>
                  <a:cubicBezTo>
                    <a:pt x="459" y="1127"/>
                    <a:pt x="466" y="1131"/>
                    <a:pt x="472" y="1134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485" y="1139"/>
                    <a:pt x="487" y="1147"/>
                    <a:pt x="490" y="1144"/>
                  </a:cubicBezTo>
                  <a:cubicBezTo>
                    <a:pt x="494" y="1147"/>
                    <a:pt x="496" y="1151"/>
                    <a:pt x="500" y="1151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15" y="1163"/>
                    <a:pt x="522" y="1165"/>
                    <a:pt x="528" y="1171"/>
                  </a:cubicBezTo>
                  <a:cubicBezTo>
                    <a:pt x="535" y="1170"/>
                    <a:pt x="540" y="1182"/>
                    <a:pt x="547" y="1182"/>
                  </a:cubicBezTo>
                  <a:cubicBezTo>
                    <a:pt x="552" y="1189"/>
                    <a:pt x="558" y="1193"/>
                    <a:pt x="565" y="1196"/>
                  </a:cubicBezTo>
                  <a:cubicBezTo>
                    <a:pt x="570" y="1202"/>
                    <a:pt x="576" y="1209"/>
                    <a:pt x="582" y="1213"/>
                  </a:cubicBezTo>
                  <a:cubicBezTo>
                    <a:pt x="583" y="1215"/>
                    <a:pt x="581" y="1215"/>
                    <a:pt x="580" y="1214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60"/>
                    <a:pt x="686" y="955"/>
                    <a:pt x="690" y="951"/>
                  </a:cubicBezTo>
                  <a:cubicBezTo>
                    <a:pt x="685" y="947"/>
                    <a:pt x="692" y="944"/>
                    <a:pt x="687" y="940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2" y="946"/>
                    <a:pt x="690" y="948"/>
                    <a:pt x="692" y="950"/>
                  </a:cubicBezTo>
                  <a:cubicBezTo>
                    <a:pt x="690" y="952"/>
                    <a:pt x="693" y="954"/>
                    <a:pt x="691" y="956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0" y="963"/>
                    <a:pt x="692" y="965"/>
                    <a:pt x="694" y="968"/>
                  </a:cubicBezTo>
                  <a:cubicBezTo>
                    <a:pt x="693" y="969"/>
                    <a:pt x="691" y="971"/>
                    <a:pt x="693" y="974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5" y="989"/>
                    <a:pt x="693" y="993"/>
                    <a:pt x="693" y="997"/>
                  </a:cubicBezTo>
                  <a:cubicBezTo>
                    <a:pt x="693" y="1001"/>
                    <a:pt x="696" y="1006"/>
                    <a:pt x="694" y="1010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697" y="1042"/>
                    <a:pt x="700" y="1050"/>
                    <a:pt x="699" y="1058"/>
                  </a:cubicBezTo>
                  <a:cubicBezTo>
                    <a:pt x="701" y="1066"/>
                    <a:pt x="703" y="1074"/>
                    <a:pt x="703" y="1082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06" y="1111"/>
                    <a:pt x="709" y="1116"/>
                    <a:pt x="709" y="1120"/>
                  </a:cubicBezTo>
                  <a:cubicBezTo>
                    <a:pt x="710" y="1124"/>
                    <a:pt x="706" y="1127"/>
                    <a:pt x="711" y="1132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0" y="1161"/>
                    <a:pt x="718" y="1164"/>
                    <a:pt x="719" y="1169"/>
                  </a:cubicBezTo>
                  <a:cubicBezTo>
                    <a:pt x="720" y="1173"/>
                    <a:pt x="724" y="1177"/>
                    <a:pt x="722" y="1180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36" y="1239"/>
                    <a:pt x="736" y="1247"/>
                    <a:pt x="741" y="1255"/>
                  </a:cubicBezTo>
                  <a:cubicBezTo>
                    <a:pt x="737" y="1262"/>
                    <a:pt x="747" y="1272"/>
                    <a:pt x="744" y="1279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54" y="1310"/>
                    <a:pt x="752" y="1314"/>
                    <a:pt x="757" y="1319"/>
                  </a:cubicBezTo>
                  <a:cubicBezTo>
                    <a:pt x="751" y="1322"/>
                    <a:pt x="765" y="1328"/>
                    <a:pt x="759" y="1330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75" y="1383"/>
                    <a:pt x="771" y="1370"/>
                    <a:pt x="765" y="1372"/>
                  </a:cubicBezTo>
                  <a:cubicBezTo>
                    <a:pt x="760" y="1365"/>
                    <a:pt x="755" y="1358"/>
                    <a:pt x="750" y="135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41" y="1329"/>
                    <a:pt x="739" y="1325"/>
                    <a:pt x="736" y="1320"/>
                  </a:cubicBezTo>
                  <a:cubicBezTo>
                    <a:pt x="734" y="1316"/>
                    <a:pt x="737" y="1312"/>
                    <a:pt x="732" y="1307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23" y="1272"/>
                    <a:pt x="718" y="1263"/>
                    <a:pt x="716" y="1254"/>
                  </a:cubicBezTo>
                  <a:cubicBezTo>
                    <a:pt x="720" y="1251"/>
                    <a:pt x="712" y="1245"/>
                    <a:pt x="715" y="1242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13" y="1223"/>
                    <a:pt x="707" y="1214"/>
                    <a:pt x="708" y="1206"/>
                  </a:cubicBezTo>
                  <a:cubicBezTo>
                    <a:pt x="704" y="1202"/>
                    <a:pt x="708" y="1201"/>
                    <a:pt x="707" y="1196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4" y="1191"/>
                    <a:pt x="705" y="1188"/>
                    <a:pt x="705" y="1187"/>
                  </a:cubicBezTo>
                  <a:cubicBezTo>
                    <a:pt x="705" y="1185"/>
                    <a:pt x="702" y="1183"/>
                    <a:pt x="704" y="1182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6" y="1148"/>
                    <a:pt x="695" y="1140"/>
                    <a:pt x="696" y="1132"/>
                  </a:cubicBezTo>
                  <a:cubicBezTo>
                    <a:pt x="692" y="1124"/>
                    <a:pt x="692" y="1116"/>
                    <a:pt x="692" y="1108"/>
                  </a:cubicBezTo>
                  <a:cubicBezTo>
                    <a:pt x="691" y="1100"/>
                    <a:pt x="690" y="1092"/>
                    <a:pt x="691" y="1084"/>
                  </a:cubicBezTo>
                  <a:cubicBezTo>
                    <a:pt x="687" y="1068"/>
                    <a:pt x="687" y="1051"/>
                    <a:pt x="685" y="1035"/>
                  </a:cubicBezTo>
                  <a:cubicBezTo>
                    <a:pt x="684" y="1019"/>
                    <a:pt x="685" y="1004"/>
                    <a:pt x="687" y="988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49" y="1411"/>
                    <a:pt x="851" y="1404"/>
                    <a:pt x="844" y="1396"/>
                  </a:cubicBezTo>
                  <a:cubicBezTo>
                    <a:pt x="845" y="1392"/>
                    <a:pt x="841" y="1386"/>
                    <a:pt x="841" y="1382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35" y="1364"/>
                    <a:pt x="833" y="1359"/>
                    <a:pt x="830" y="1355"/>
                  </a:cubicBezTo>
                  <a:cubicBezTo>
                    <a:pt x="828" y="1350"/>
                    <a:pt x="828" y="1346"/>
                    <a:pt x="823" y="1341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7" y="1323"/>
                    <a:pt x="825" y="1320"/>
                    <a:pt x="818" y="1315"/>
                  </a:cubicBezTo>
                  <a:cubicBezTo>
                    <a:pt x="815" y="1306"/>
                    <a:pt x="821" y="1299"/>
                    <a:pt x="813" y="1289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11" y="1260"/>
                    <a:pt x="803" y="1254"/>
                    <a:pt x="807" y="1251"/>
                  </a:cubicBezTo>
                  <a:cubicBezTo>
                    <a:pt x="805" y="1247"/>
                    <a:pt x="810" y="1244"/>
                    <a:pt x="804" y="1239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99" y="1206"/>
                    <a:pt x="794" y="1197"/>
                    <a:pt x="795" y="1189"/>
                  </a:cubicBezTo>
                  <a:cubicBezTo>
                    <a:pt x="790" y="1180"/>
                    <a:pt x="794" y="1173"/>
                    <a:pt x="787" y="1163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792" y="1140"/>
                    <a:pt x="789" y="1151"/>
                    <a:pt x="796" y="1157"/>
                  </a:cubicBezTo>
                  <a:cubicBezTo>
                    <a:pt x="792" y="1159"/>
                    <a:pt x="800" y="1164"/>
                    <a:pt x="801" y="1167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08" y="1187"/>
                    <a:pt x="810" y="1198"/>
                    <a:pt x="815" y="1210"/>
                  </a:cubicBezTo>
                  <a:cubicBezTo>
                    <a:pt x="815" y="1215"/>
                    <a:pt x="816" y="1220"/>
                    <a:pt x="819" y="1226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24" y="1254"/>
                    <a:pt x="822" y="1264"/>
                    <a:pt x="828" y="1276"/>
                  </a:cubicBezTo>
                  <a:cubicBezTo>
                    <a:pt x="826" y="1281"/>
                    <a:pt x="833" y="1287"/>
                    <a:pt x="828" y="129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31" y="1319"/>
                    <a:pt x="843" y="1332"/>
                    <a:pt x="840" y="1342"/>
                  </a:cubicBezTo>
                  <a:cubicBezTo>
                    <a:pt x="848" y="1349"/>
                    <a:pt x="838" y="1352"/>
                    <a:pt x="844" y="135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3" y="1382"/>
                    <a:pt x="848" y="1386"/>
                    <a:pt x="855" y="1393"/>
                  </a:cubicBezTo>
                  <a:cubicBezTo>
                    <a:pt x="853" y="1395"/>
                    <a:pt x="858" y="1399"/>
                    <a:pt x="855" y="1401"/>
                  </a:cubicBezTo>
                  <a:cubicBezTo>
                    <a:pt x="855" y="1404"/>
                    <a:pt x="856" y="1406"/>
                    <a:pt x="859" y="1409"/>
                  </a:cubicBezTo>
                  <a:cubicBezTo>
                    <a:pt x="859" y="1420"/>
                    <a:pt x="867" y="1433"/>
                    <a:pt x="869" y="1439"/>
                  </a:cubicBezTo>
                  <a:cubicBezTo>
                    <a:pt x="865" y="1442"/>
                    <a:pt x="863" y="1432"/>
                    <a:pt x="860" y="1430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4" y="183"/>
                    <a:pt x="1984" y="188"/>
                    <a:pt x="1983" y="191"/>
                  </a:cubicBezTo>
                  <a:cubicBezTo>
                    <a:pt x="1983" y="195"/>
                    <a:pt x="1978" y="195"/>
                    <a:pt x="1981" y="197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9" y="203"/>
                    <a:pt x="1978" y="206"/>
                    <a:pt x="1975" y="204"/>
                  </a:cubicBezTo>
                  <a:cubicBezTo>
                    <a:pt x="1974" y="207"/>
                    <a:pt x="1973" y="210"/>
                    <a:pt x="1972" y="21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75" y="211"/>
                    <a:pt x="1977" y="211"/>
                    <a:pt x="1977" y="210"/>
                  </a:cubicBezTo>
                  <a:cubicBezTo>
                    <a:pt x="1978" y="204"/>
                    <a:pt x="1983" y="206"/>
                    <a:pt x="1983" y="200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1990" y="188"/>
                    <a:pt x="1992" y="185"/>
                    <a:pt x="1993" y="180"/>
                  </a:cubicBezTo>
                  <a:cubicBezTo>
                    <a:pt x="1999" y="174"/>
                    <a:pt x="2002" y="151"/>
                    <a:pt x="2010" y="14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19" y="105"/>
                    <a:pt x="2020" y="91"/>
                    <a:pt x="2025" y="87"/>
                  </a:cubicBezTo>
                  <a:cubicBezTo>
                    <a:pt x="2021" y="84"/>
                    <a:pt x="2030" y="73"/>
                    <a:pt x="2026" y="6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29" y="60"/>
                    <a:pt x="2032" y="60"/>
                    <a:pt x="2033" y="55"/>
                  </a:cubicBezTo>
                  <a:cubicBezTo>
                    <a:pt x="2032" y="44"/>
                    <a:pt x="2039" y="29"/>
                    <a:pt x="2037" y="18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5" y="0"/>
                    <a:pt x="2035" y="0"/>
                    <a:pt x="2035" y="0"/>
                  </a:cubicBezTo>
                  <a:cubicBezTo>
                    <a:pt x="2035" y="4"/>
                    <a:pt x="2034" y="8"/>
                    <a:pt x="2034" y="13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66"/>
                    <a:pt x="2023" y="72"/>
                    <a:pt x="2022" y="77"/>
                  </a:cubicBezTo>
                  <a:cubicBezTo>
                    <a:pt x="2020" y="77"/>
                    <a:pt x="2020" y="76"/>
                    <a:pt x="2020" y="74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5" y="22"/>
                    <a:pt x="2027" y="17"/>
                    <a:pt x="2024" y="14"/>
                  </a:cubicBezTo>
                  <a:cubicBezTo>
                    <a:pt x="2024" y="11"/>
                    <a:pt x="2030" y="4"/>
                    <a:pt x="2025" y="3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8" y="0"/>
                    <a:pt x="2018" y="0"/>
                    <a:pt x="2018" y="0"/>
                  </a:cubicBezTo>
                  <a:cubicBezTo>
                    <a:pt x="2018" y="8"/>
                    <a:pt x="2019" y="16"/>
                    <a:pt x="2019" y="24"/>
                  </a:cubicBezTo>
                  <a:cubicBezTo>
                    <a:pt x="2013" y="63"/>
                    <a:pt x="2011" y="101"/>
                    <a:pt x="2002" y="142"/>
                  </a:cubicBezTo>
                  <a:cubicBezTo>
                    <a:pt x="1998" y="149"/>
                    <a:pt x="1994" y="162"/>
                    <a:pt x="1990" y="177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35" y="20"/>
                    <a:pt x="941" y="18"/>
                    <a:pt x="942" y="21"/>
                  </a:cubicBezTo>
                  <a:cubicBezTo>
                    <a:pt x="945" y="22"/>
                    <a:pt x="946" y="25"/>
                    <a:pt x="950" y="24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971" y="39"/>
                    <a:pt x="983" y="43"/>
                    <a:pt x="991" y="49"/>
                  </a:cubicBezTo>
                  <a:cubicBezTo>
                    <a:pt x="1000" y="54"/>
                    <a:pt x="1011" y="58"/>
                    <a:pt x="1019" y="64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41" y="72"/>
                    <a:pt x="1045" y="75"/>
                    <a:pt x="1047" y="80"/>
                  </a:cubicBezTo>
                  <a:cubicBezTo>
                    <a:pt x="1055" y="81"/>
                    <a:pt x="1062" y="82"/>
                    <a:pt x="1065" y="87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074" y="93"/>
                    <a:pt x="1082" y="90"/>
                    <a:pt x="1082" y="94"/>
                  </a:cubicBezTo>
                  <a:cubicBezTo>
                    <a:pt x="1093" y="100"/>
                    <a:pt x="1105" y="105"/>
                    <a:pt x="1116" y="11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161" y="130"/>
                    <a:pt x="1172" y="137"/>
                    <a:pt x="1185" y="140"/>
                  </a:cubicBezTo>
                  <a:cubicBezTo>
                    <a:pt x="1193" y="148"/>
                    <a:pt x="1209" y="149"/>
                    <a:pt x="1220" y="15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62" y="167"/>
                    <a:pt x="1267" y="166"/>
                    <a:pt x="1270" y="166"/>
                  </a:cubicBezTo>
                  <a:cubicBezTo>
                    <a:pt x="1276" y="164"/>
                    <a:pt x="1276" y="169"/>
                    <a:pt x="1281" y="168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11" y="174"/>
                    <a:pt x="1331" y="172"/>
                    <a:pt x="1344" y="176"/>
                  </a:cubicBezTo>
                  <a:cubicBezTo>
                    <a:pt x="1346" y="170"/>
                    <a:pt x="1339" y="172"/>
                    <a:pt x="1335" y="172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320" y="163"/>
                    <a:pt x="1310" y="174"/>
                    <a:pt x="1305" y="167"/>
                  </a:cubicBezTo>
                  <a:cubicBezTo>
                    <a:pt x="1288" y="165"/>
                    <a:pt x="1274" y="160"/>
                    <a:pt x="1259" y="157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36" y="149"/>
                    <a:pt x="1229" y="152"/>
                    <a:pt x="1229" y="148"/>
                  </a:cubicBezTo>
                  <a:cubicBezTo>
                    <a:pt x="1226" y="146"/>
                    <a:pt x="1218" y="150"/>
                    <a:pt x="1218" y="145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77" y="128"/>
                    <a:pt x="1173" y="129"/>
                    <a:pt x="1173" y="127"/>
                  </a:cubicBezTo>
                  <a:cubicBezTo>
                    <a:pt x="1172" y="124"/>
                    <a:pt x="1169" y="124"/>
                    <a:pt x="1166" y="124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143" y="115"/>
                    <a:pt x="1136" y="109"/>
                    <a:pt x="1127" y="106"/>
                  </a:cubicBezTo>
                  <a:cubicBezTo>
                    <a:pt x="1116" y="105"/>
                    <a:pt x="1110" y="98"/>
                    <a:pt x="1101" y="95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65" y="79"/>
                    <a:pt x="1058" y="74"/>
                    <a:pt x="1050" y="70"/>
                  </a:cubicBezTo>
                  <a:cubicBezTo>
                    <a:pt x="1041" y="65"/>
                    <a:pt x="1032" y="61"/>
                    <a:pt x="1024" y="56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94" y="42"/>
                    <a:pt x="992" y="37"/>
                    <a:pt x="985" y="38"/>
                  </a:cubicBezTo>
                  <a:cubicBezTo>
                    <a:pt x="985" y="31"/>
                    <a:pt x="974" y="35"/>
                    <a:pt x="974" y="29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44" y="9"/>
                    <a:pt x="931" y="9"/>
                    <a:pt x="927" y="1"/>
                  </a:cubicBezTo>
                  <a:cubicBezTo>
                    <a:pt x="925" y="1"/>
                    <a:pt x="924" y="1"/>
                    <a:pt x="923" y="0"/>
                  </a:cubicBezTo>
                  <a:cubicBezTo>
                    <a:pt x="901" y="0"/>
                    <a:pt x="901" y="0"/>
                    <a:pt x="901" y="0"/>
                  </a:cubicBezTo>
                  <a:cubicBezTo>
                    <a:pt x="903" y="1"/>
                    <a:pt x="904" y="2"/>
                    <a:pt x="905" y="3"/>
                  </a:cubicBezTo>
                  <a:cubicBezTo>
                    <a:pt x="913" y="2"/>
                    <a:pt x="914" y="9"/>
                    <a:pt x="920" y="1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28" y="38"/>
                    <a:pt x="1132" y="40"/>
                    <a:pt x="1138" y="41"/>
                  </a:cubicBezTo>
                  <a:cubicBezTo>
                    <a:pt x="1141" y="45"/>
                    <a:pt x="1145" y="48"/>
                    <a:pt x="1153" y="48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170" y="57"/>
                    <a:pt x="1172" y="61"/>
                    <a:pt x="1178" y="61"/>
                  </a:cubicBezTo>
                  <a:cubicBezTo>
                    <a:pt x="1187" y="66"/>
                    <a:pt x="1195" y="71"/>
                    <a:pt x="1204" y="75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271" y="103"/>
                    <a:pt x="1280" y="107"/>
                    <a:pt x="1291" y="110"/>
                  </a:cubicBezTo>
                  <a:cubicBezTo>
                    <a:pt x="1298" y="109"/>
                    <a:pt x="1298" y="116"/>
                    <a:pt x="1306" y="114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344" y="125"/>
                    <a:pt x="1364" y="133"/>
                    <a:pt x="1388" y="136"/>
                  </a:cubicBezTo>
                  <a:cubicBezTo>
                    <a:pt x="1426" y="138"/>
                    <a:pt x="1431" y="138"/>
                    <a:pt x="1471" y="138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09" y="130"/>
                    <a:pt x="1508" y="126"/>
                    <a:pt x="1506" y="130"/>
                  </a:cubicBezTo>
                  <a:cubicBezTo>
                    <a:pt x="1503" y="129"/>
                    <a:pt x="1506" y="126"/>
                    <a:pt x="1509" y="125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98" y="123"/>
                    <a:pt x="1485" y="119"/>
                    <a:pt x="1467" y="122"/>
                  </a:cubicBezTo>
                  <a:cubicBezTo>
                    <a:pt x="1457" y="119"/>
                    <a:pt x="1444" y="118"/>
                    <a:pt x="1432" y="117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413" y="110"/>
                    <a:pt x="1399" y="115"/>
                    <a:pt x="1398" y="110"/>
                  </a:cubicBezTo>
                  <a:cubicBezTo>
                    <a:pt x="1389" y="111"/>
                    <a:pt x="1387" y="107"/>
                    <a:pt x="1380" y="107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58" y="101"/>
                    <a:pt x="1353" y="99"/>
                    <a:pt x="1348" y="98"/>
                  </a:cubicBezTo>
                  <a:cubicBezTo>
                    <a:pt x="1346" y="92"/>
                    <a:pt x="1332" y="99"/>
                    <a:pt x="1333" y="91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93" y="77"/>
                    <a:pt x="1284" y="72"/>
                    <a:pt x="1274" y="68"/>
                  </a:cubicBezTo>
                  <a:cubicBezTo>
                    <a:pt x="1267" y="61"/>
                    <a:pt x="1254" y="60"/>
                    <a:pt x="1246" y="54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32" y="42"/>
                    <a:pt x="1219" y="47"/>
                    <a:pt x="1220" y="38"/>
                  </a:cubicBezTo>
                  <a:cubicBezTo>
                    <a:pt x="1237" y="42"/>
                    <a:pt x="1251" y="49"/>
                    <a:pt x="1268" y="52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351" y="72"/>
                    <a:pt x="1394" y="76"/>
                    <a:pt x="1425" y="80"/>
                  </a:cubicBezTo>
                  <a:cubicBezTo>
                    <a:pt x="1430" y="80"/>
                    <a:pt x="1438" y="80"/>
                    <a:pt x="1444" y="80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429" y="76"/>
                    <a:pt x="1387" y="71"/>
                    <a:pt x="1349" y="65"/>
                  </a:cubicBezTo>
                  <a:cubicBezTo>
                    <a:pt x="1332" y="60"/>
                    <a:pt x="1311" y="58"/>
                    <a:pt x="1294" y="53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40" y="35"/>
                    <a:pt x="1234" y="37"/>
                    <a:pt x="1234" y="34"/>
                  </a:cubicBezTo>
                  <a:cubicBezTo>
                    <a:pt x="1234" y="31"/>
                    <a:pt x="1228" y="33"/>
                    <a:pt x="1227" y="30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205" y="22"/>
                    <a:pt x="1196" y="23"/>
                    <a:pt x="1193" y="18"/>
                  </a:cubicBezTo>
                  <a:cubicBezTo>
                    <a:pt x="1182" y="20"/>
                    <a:pt x="1183" y="10"/>
                    <a:pt x="1173" y="11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56" y="1"/>
                    <a:pt x="1155" y="1"/>
                    <a:pt x="1155" y="0"/>
                  </a:cubicBezTo>
                  <a:cubicBezTo>
                    <a:pt x="1111" y="0"/>
                    <a:pt x="1111" y="0"/>
                    <a:pt x="1111" y="0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39" y="15"/>
                    <a:pt x="1148" y="15"/>
                    <a:pt x="1151" y="19"/>
                  </a:cubicBezTo>
                  <a:cubicBezTo>
                    <a:pt x="1158" y="21"/>
                    <a:pt x="1163" y="23"/>
                    <a:pt x="1168" y="26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181" y="31"/>
                    <a:pt x="1182" y="34"/>
                    <a:pt x="1186" y="33"/>
                  </a:cubicBezTo>
                  <a:cubicBezTo>
                    <a:pt x="1192" y="35"/>
                    <a:pt x="1194" y="40"/>
                    <a:pt x="1203" y="40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26" y="51"/>
                    <a:pt x="1229" y="56"/>
                    <a:pt x="1237" y="56"/>
                  </a:cubicBezTo>
                  <a:cubicBezTo>
                    <a:pt x="1244" y="66"/>
                    <a:pt x="1260" y="66"/>
                    <a:pt x="1268" y="74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07" y="91"/>
                    <a:pt x="1313" y="94"/>
                    <a:pt x="1320" y="95"/>
                  </a:cubicBezTo>
                  <a:cubicBezTo>
                    <a:pt x="1321" y="100"/>
                    <a:pt x="1323" y="92"/>
                    <a:pt x="1326" y="97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39" y="104"/>
                    <a:pt x="1349" y="103"/>
                    <a:pt x="1354" y="107"/>
                  </a:cubicBezTo>
                  <a:cubicBezTo>
                    <a:pt x="1363" y="106"/>
                    <a:pt x="1366" y="111"/>
                    <a:pt x="1374" y="111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27" y="123"/>
                    <a:pt x="1444" y="123"/>
                    <a:pt x="1456" y="126"/>
                  </a:cubicBezTo>
                  <a:cubicBezTo>
                    <a:pt x="1462" y="121"/>
                    <a:pt x="1467" y="129"/>
                    <a:pt x="1476" y="127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93" y="131"/>
                    <a:pt x="1486" y="129"/>
                    <a:pt x="1482" y="131"/>
                  </a:cubicBezTo>
                  <a:cubicBezTo>
                    <a:pt x="1477" y="131"/>
                    <a:pt x="1472" y="131"/>
                    <a:pt x="1467" y="131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421" y="134"/>
                    <a:pt x="1406" y="128"/>
                    <a:pt x="1384" y="129"/>
                  </a:cubicBezTo>
                  <a:cubicBezTo>
                    <a:pt x="1373" y="126"/>
                    <a:pt x="1362" y="123"/>
                    <a:pt x="1349" y="122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328" y="115"/>
                    <a:pt x="1322" y="114"/>
                    <a:pt x="1319" y="110"/>
                  </a:cubicBezTo>
                  <a:cubicBezTo>
                    <a:pt x="1307" y="109"/>
                    <a:pt x="1296" y="106"/>
                    <a:pt x="1287" y="101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267" y="94"/>
                    <a:pt x="1262" y="93"/>
                    <a:pt x="1259" y="89"/>
                  </a:cubicBezTo>
                  <a:cubicBezTo>
                    <a:pt x="1237" y="83"/>
                    <a:pt x="1222" y="70"/>
                    <a:pt x="1200" y="6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81" y="55"/>
                    <a:pt x="1179" y="50"/>
                    <a:pt x="1172" y="50"/>
                  </a:cubicBezTo>
                  <a:cubicBezTo>
                    <a:pt x="1163" y="46"/>
                    <a:pt x="1157" y="40"/>
                    <a:pt x="1146" y="3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113" y="21"/>
                    <a:pt x="1110" y="17"/>
                    <a:pt x="1103" y="16"/>
                  </a:cubicBezTo>
                  <a:cubicBezTo>
                    <a:pt x="1101" y="11"/>
                    <a:pt x="1092" y="14"/>
                    <a:pt x="1090" y="9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57" y="3"/>
                    <a:pt x="1061" y="8"/>
                    <a:pt x="1068" y="9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00" y="22"/>
                    <a:pt x="1012" y="23"/>
                    <a:pt x="1018" y="30"/>
                  </a:cubicBezTo>
                  <a:cubicBezTo>
                    <a:pt x="1021" y="33"/>
                    <a:pt x="1028" y="31"/>
                    <a:pt x="1029" y="36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51" y="43"/>
                    <a:pt x="1055" y="51"/>
                    <a:pt x="1065" y="52"/>
                  </a:cubicBezTo>
                  <a:cubicBezTo>
                    <a:pt x="1066" y="58"/>
                    <a:pt x="1075" y="55"/>
                    <a:pt x="1076" y="59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095" y="70"/>
                    <a:pt x="1105" y="73"/>
                    <a:pt x="1113" y="77"/>
                  </a:cubicBezTo>
                  <a:cubicBezTo>
                    <a:pt x="1131" y="83"/>
                    <a:pt x="1143" y="94"/>
                    <a:pt x="1162" y="98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174" y="110"/>
                    <a:pt x="1183" y="107"/>
                    <a:pt x="1184" y="112"/>
                  </a:cubicBezTo>
                  <a:cubicBezTo>
                    <a:pt x="1187" y="115"/>
                    <a:pt x="1194" y="113"/>
                    <a:pt x="1197" y="116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07" y="119"/>
                    <a:pt x="1205" y="124"/>
                    <a:pt x="1210" y="123"/>
                  </a:cubicBezTo>
                  <a:cubicBezTo>
                    <a:pt x="1218" y="124"/>
                    <a:pt x="1223" y="127"/>
                    <a:pt x="1229" y="130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55" y="138"/>
                    <a:pt x="1254" y="142"/>
                    <a:pt x="1260" y="142"/>
                  </a:cubicBezTo>
                  <a:cubicBezTo>
                    <a:pt x="1261" y="145"/>
                    <a:pt x="1268" y="142"/>
                    <a:pt x="1268" y="146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283" y="150"/>
                    <a:pt x="1288" y="150"/>
                    <a:pt x="1290" y="153"/>
                  </a:cubicBezTo>
                  <a:cubicBezTo>
                    <a:pt x="1294" y="153"/>
                    <a:pt x="1299" y="153"/>
                    <a:pt x="1303" y="154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18" y="158"/>
                    <a:pt x="1322" y="158"/>
                    <a:pt x="1327" y="158"/>
                  </a:cubicBezTo>
                  <a:cubicBezTo>
                    <a:pt x="1329" y="165"/>
                    <a:pt x="1333" y="155"/>
                    <a:pt x="1336" y="161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00" y="160"/>
                    <a:pt x="1408" y="160"/>
                    <a:pt x="1416" y="160"/>
                  </a:cubicBezTo>
                  <a:cubicBezTo>
                    <a:pt x="1419" y="160"/>
                    <a:pt x="1420" y="157"/>
                    <a:pt x="1425" y="158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430" y="159"/>
                    <a:pt x="1422" y="155"/>
                    <a:pt x="1418" y="156"/>
                  </a:cubicBezTo>
                  <a:cubicBezTo>
                    <a:pt x="1414" y="156"/>
                    <a:pt x="1410" y="156"/>
                    <a:pt x="1405" y="156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82" y="162"/>
                    <a:pt x="1375" y="150"/>
                    <a:pt x="1375" y="157"/>
                  </a:cubicBezTo>
                  <a:cubicBezTo>
                    <a:pt x="1370" y="157"/>
                    <a:pt x="1369" y="153"/>
                    <a:pt x="1362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310" y="149"/>
                    <a:pt x="1282" y="144"/>
                    <a:pt x="1260" y="133"/>
                  </a:cubicBezTo>
                  <a:cubicBezTo>
                    <a:pt x="1251" y="133"/>
                    <a:pt x="1249" y="128"/>
                    <a:pt x="1243" y="126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211" y="114"/>
                    <a:pt x="1200" y="108"/>
                    <a:pt x="1188" y="103"/>
                  </a:cubicBezTo>
                  <a:cubicBezTo>
                    <a:pt x="1178" y="98"/>
                    <a:pt x="1164" y="95"/>
                    <a:pt x="1156" y="87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39" y="76"/>
                    <a:pt x="1131" y="79"/>
                    <a:pt x="1130" y="76"/>
                  </a:cubicBezTo>
                  <a:cubicBezTo>
                    <a:pt x="1127" y="74"/>
                    <a:pt x="1125" y="72"/>
                    <a:pt x="1122" y="71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78" y="48"/>
                    <a:pt x="1065" y="44"/>
                    <a:pt x="1052" y="39"/>
                  </a:cubicBezTo>
                  <a:cubicBezTo>
                    <a:pt x="1049" y="34"/>
                    <a:pt x="1042" y="33"/>
                    <a:pt x="1037" y="30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1010" y="17"/>
                    <a:pt x="1000" y="10"/>
                    <a:pt x="986" y="7"/>
                  </a:cubicBezTo>
                  <a:cubicBezTo>
                    <a:pt x="983" y="4"/>
                    <a:pt x="980" y="2"/>
                    <a:pt x="976" y="0"/>
                  </a:cubicBezTo>
                  <a:cubicBezTo>
                    <a:pt x="956" y="0"/>
                    <a:pt x="956" y="0"/>
                    <a:pt x="956" y="0"/>
                  </a:cubicBezTo>
                  <a:cubicBezTo>
                    <a:pt x="960" y="3"/>
                    <a:pt x="964" y="5"/>
                    <a:pt x="968" y="7"/>
                  </a:cubicBezTo>
                  <a:cubicBezTo>
                    <a:pt x="974" y="7"/>
                    <a:pt x="976" y="11"/>
                    <a:pt x="979" y="13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04" y="19"/>
                    <a:pt x="902" y="25"/>
                    <a:pt x="904" y="27"/>
                  </a:cubicBezTo>
                  <a:cubicBezTo>
                    <a:pt x="911" y="25"/>
                    <a:pt x="910" y="31"/>
                    <a:pt x="913" y="32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23" y="39"/>
                    <a:pt x="925" y="42"/>
                    <a:pt x="928" y="43"/>
                  </a:cubicBezTo>
                  <a:cubicBezTo>
                    <a:pt x="932" y="48"/>
                    <a:pt x="940" y="49"/>
                    <a:pt x="943" y="54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59" y="68"/>
                    <a:pt x="970" y="62"/>
                    <a:pt x="967" y="70"/>
                  </a:cubicBezTo>
                  <a:cubicBezTo>
                    <a:pt x="973" y="68"/>
                    <a:pt x="971" y="74"/>
                    <a:pt x="975" y="74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21" y="99"/>
                    <a:pt x="1030" y="107"/>
                    <a:pt x="1042" y="113"/>
                  </a:cubicBezTo>
                  <a:cubicBezTo>
                    <a:pt x="1054" y="119"/>
                    <a:pt x="1062" y="128"/>
                    <a:pt x="1077" y="131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087" y="139"/>
                    <a:pt x="1090" y="140"/>
                    <a:pt x="1094" y="140"/>
                  </a:cubicBezTo>
                  <a:cubicBezTo>
                    <a:pt x="1097" y="146"/>
                    <a:pt x="1107" y="145"/>
                    <a:pt x="1109" y="152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51" y="171"/>
                    <a:pt x="1162" y="169"/>
                    <a:pt x="1165" y="175"/>
                  </a:cubicBezTo>
                  <a:cubicBezTo>
                    <a:pt x="1171" y="173"/>
                    <a:pt x="1171" y="178"/>
                    <a:pt x="1176" y="177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199" y="184"/>
                    <a:pt x="1209" y="192"/>
                    <a:pt x="1228" y="191"/>
                  </a:cubicBezTo>
                  <a:cubicBezTo>
                    <a:pt x="1231" y="194"/>
                    <a:pt x="1235" y="195"/>
                    <a:pt x="1241" y="196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262" y="205"/>
                    <a:pt x="1274" y="205"/>
                    <a:pt x="1284" y="208"/>
                  </a:cubicBezTo>
                  <a:cubicBezTo>
                    <a:pt x="1306" y="211"/>
                    <a:pt x="1328" y="213"/>
                    <a:pt x="1347" y="218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61" y="213"/>
                    <a:pt x="1371" y="217"/>
                    <a:pt x="1369" y="210"/>
                  </a:cubicBezTo>
                  <a:cubicBezTo>
                    <a:pt x="1369" y="206"/>
                    <a:pt x="1363" y="208"/>
                    <a:pt x="1363" y="205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51" y="204"/>
                    <a:pt x="1347" y="205"/>
                    <a:pt x="1345" y="207"/>
                  </a:cubicBezTo>
                  <a:cubicBezTo>
                    <a:pt x="1345" y="201"/>
                    <a:pt x="1342" y="210"/>
                    <a:pt x="1337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96" y="199"/>
                    <a:pt x="1281" y="199"/>
                    <a:pt x="1269" y="196"/>
                  </a:cubicBezTo>
                  <a:cubicBezTo>
                    <a:pt x="1264" y="194"/>
                    <a:pt x="1260" y="191"/>
                    <a:pt x="1252" y="192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221" y="186"/>
                    <a:pt x="1213" y="179"/>
                    <a:pt x="1200" y="177"/>
                  </a:cubicBezTo>
                  <a:cubicBezTo>
                    <a:pt x="1188" y="175"/>
                    <a:pt x="1181" y="167"/>
                    <a:pt x="1167" y="166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45" y="159"/>
                    <a:pt x="1142" y="155"/>
                    <a:pt x="1135" y="154"/>
                  </a:cubicBezTo>
                  <a:cubicBezTo>
                    <a:pt x="1135" y="151"/>
                    <a:pt x="1129" y="153"/>
                    <a:pt x="1129" y="150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118" y="142"/>
                    <a:pt x="1111" y="142"/>
                    <a:pt x="1107" y="138"/>
                  </a:cubicBezTo>
                  <a:cubicBezTo>
                    <a:pt x="1102" y="136"/>
                    <a:pt x="1099" y="132"/>
                    <a:pt x="1092" y="132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75" y="120"/>
                    <a:pt x="1066" y="121"/>
                    <a:pt x="1064" y="116"/>
                  </a:cubicBezTo>
                  <a:cubicBezTo>
                    <a:pt x="1057" y="115"/>
                    <a:pt x="1057" y="108"/>
                    <a:pt x="1049" y="109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30" y="98"/>
                    <a:pt x="1027" y="94"/>
                    <a:pt x="1021" y="93"/>
                  </a:cubicBezTo>
                  <a:cubicBezTo>
                    <a:pt x="1019" y="87"/>
                    <a:pt x="1008" y="91"/>
                    <a:pt x="1008" y="84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99" y="78"/>
                    <a:pt x="996" y="76"/>
                    <a:pt x="991" y="77"/>
                  </a:cubicBezTo>
                  <a:cubicBezTo>
                    <a:pt x="986" y="70"/>
                    <a:pt x="978" y="66"/>
                    <a:pt x="971" y="6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61" y="48"/>
                    <a:pt x="950" y="52"/>
                    <a:pt x="950" y="46"/>
                  </a:cubicBezTo>
                  <a:cubicBezTo>
                    <a:pt x="941" y="42"/>
                    <a:pt x="936" y="35"/>
                    <a:pt x="926" y="32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916" y="18"/>
                    <a:pt x="910" y="18"/>
                    <a:pt x="905" y="16"/>
                  </a:cubicBezTo>
                  <a:cubicBezTo>
                    <a:pt x="905" y="10"/>
                    <a:pt x="899" y="11"/>
                    <a:pt x="896" y="7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69" y="0"/>
                    <a:pt x="869" y="0"/>
                    <a:pt x="869" y="0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56" y="21"/>
                    <a:pt x="859" y="33"/>
                    <a:pt x="872" y="35"/>
                  </a:cubicBezTo>
                  <a:cubicBezTo>
                    <a:pt x="874" y="39"/>
                    <a:pt x="876" y="44"/>
                    <a:pt x="882" y="44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896" y="56"/>
                    <a:pt x="897" y="58"/>
                    <a:pt x="897" y="62"/>
                  </a:cubicBezTo>
                  <a:cubicBezTo>
                    <a:pt x="901" y="62"/>
                    <a:pt x="903" y="64"/>
                    <a:pt x="904" y="66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32" y="88"/>
                    <a:pt x="946" y="103"/>
                    <a:pt x="961" y="116"/>
                  </a:cubicBezTo>
                  <a:cubicBezTo>
                    <a:pt x="971" y="120"/>
                    <a:pt x="976" y="128"/>
                    <a:pt x="985" y="134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991" y="142"/>
                    <a:pt x="994" y="142"/>
                    <a:pt x="996" y="145"/>
                  </a:cubicBezTo>
                  <a:cubicBezTo>
                    <a:pt x="1001" y="146"/>
                    <a:pt x="1004" y="151"/>
                    <a:pt x="1009" y="154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35" y="172"/>
                    <a:pt x="1036" y="175"/>
                    <a:pt x="1041" y="174"/>
                  </a:cubicBezTo>
                  <a:cubicBezTo>
                    <a:pt x="1041" y="178"/>
                    <a:pt x="1042" y="180"/>
                    <a:pt x="1045" y="181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65" y="190"/>
                    <a:pt x="1066" y="197"/>
                    <a:pt x="1071" y="199"/>
                  </a:cubicBezTo>
                  <a:cubicBezTo>
                    <a:pt x="1076" y="201"/>
                    <a:pt x="1080" y="204"/>
                    <a:pt x="1084" y="208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22" y="231"/>
                    <a:pt x="1134" y="234"/>
                    <a:pt x="1142" y="242"/>
                  </a:cubicBezTo>
                  <a:cubicBezTo>
                    <a:pt x="1152" y="246"/>
                    <a:pt x="1163" y="252"/>
                    <a:pt x="1172" y="258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13" y="276"/>
                    <a:pt x="1225" y="280"/>
                    <a:pt x="1237" y="283"/>
                  </a:cubicBezTo>
                  <a:cubicBezTo>
                    <a:pt x="1240" y="284"/>
                    <a:pt x="1240" y="287"/>
                    <a:pt x="1243" y="287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61" y="292"/>
                    <a:pt x="1261" y="290"/>
                    <a:pt x="1269" y="292"/>
                  </a:cubicBezTo>
                  <a:cubicBezTo>
                    <a:pt x="1277" y="293"/>
                    <a:pt x="1284" y="293"/>
                    <a:pt x="1291" y="293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304" y="285"/>
                    <a:pt x="1304" y="284"/>
                    <a:pt x="1305" y="282"/>
                  </a:cubicBezTo>
                  <a:cubicBezTo>
                    <a:pt x="1302" y="282"/>
                    <a:pt x="1300" y="283"/>
                    <a:pt x="1298" y="284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90" y="282"/>
                    <a:pt x="1276" y="284"/>
                    <a:pt x="1274" y="286"/>
                  </a:cubicBezTo>
                  <a:cubicBezTo>
                    <a:pt x="1270" y="279"/>
                    <a:pt x="1256" y="283"/>
                    <a:pt x="1250" y="279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216" y="269"/>
                    <a:pt x="1211" y="265"/>
                    <a:pt x="1202" y="263"/>
                  </a:cubicBezTo>
                  <a:cubicBezTo>
                    <a:pt x="1197" y="257"/>
                    <a:pt x="1185" y="258"/>
                    <a:pt x="1181" y="251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68" y="247"/>
                    <a:pt x="1167" y="245"/>
                    <a:pt x="1166" y="244"/>
                  </a:cubicBezTo>
                  <a:cubicBezTo>
                    <a:pt x="1164" y="243"/>
                    <a:pt x="1163" y="241"/>
                    <a:pt x="1161" y="240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37" y="226"/>
                    <a:pt x="1132" y="226"/>
                    <a:pt x="1129" y="224"/>
                  </a:cubicBezTo>
                  <a:cubicBezTo>
                    <a:pt x="1122" y="225"/>
                    <a:pt x="1125" y="218"/>
                    <a:pt x="1118" y="219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91" y="204"/>
                    <a:pt x="1088" y="197"/>
                    <a:pt x="1080" y="194"/>
                  </a:cubicBezTo>
                  <a:cubicBezTo>
                    <a:pt x="1074" y="189"/>
                    <a:pt x="1065" y="187"/>
                    <a:pt x="1060" y="181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40" y="165"/>
                    <a:pt x="1037" y="164"/>
                    <a:pt x="1035" y="161"/>
                  </a:cubicBezTo>
                  <a:cubicBezTo>
                    <a:pt x="1026" y="163"/>
                    <a:pt x="1028" y="156"/>
                    <a:pt x="1024" y="154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86" y="124"/>
                    <a:pt x="984" y="120"/>
                    <a:pt x="979" y="120"/>
                  </a:cubicBezTo>
                  <a:cubicBezTo>
                    <a:pt x="980" y="115"/>
                    <a:pt x="974" y="115"/>
                    <a:pt x="970" y="114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60" y="102"/>
                    <a:pt x="958" y="99"/>
                    <a:pt x="951" y="100"/>
                  </a:cubicBezTo>
                  <a:cubicBezTo>
                    <a:pt x="951" y="94"/>
                    <a:pt x="945" y="94"/>
                    <a:pt x="942" y="91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927" y="77"/>
                    <a:pt x="919" y="72"/>
                    <a:pt x="917" y="62"/>
                  </a:cubicBezTo>
                  <a:cubicBezTo>
                    <a:pt x="905" y="58"/>
                    <a:pt x="899" y="48"/>
                    <a:pt x="889" y="4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72" y="31"/>
                    <a:pt x="870" y="29"/>
                    <a:pt x="870" y="26"/>
                  </a:cubicBezTo>
                  <a:cubicBezTo>
                    <a:pt x="869" y="22"/>
                    <a:pt x="862" y="25"/>
                    <a:pt x="861" y="22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46" y="6"/>
                    <a:pt x="843" y="2"/>
                    <a:pt x="839" y="0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69" y="30"/>
                    <a:pt x="773" y="33"/>
                    <a:pt x="776" y="37"/>
                  </a:cubicBezTo>
                  <a:cubicBezTo>
                    <a:pt x="780" y="40"/>
                    <a:pt x="784" y="44"/>
                    <a:pt x="786" y="4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03" y="63"/>
                    <a:pt x="809" y="65"/>
                    <a:pt x="812" y="69"/>
                  </a:cubicBezTo>
                  <a:cubicBezTo>
                    <a:pt x="815" y="73"/>
                    <a:pt x="821" y="74"/>
                    <a:pt x="823" y="80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49" y="103"/>
                    <a:pt x="851" y="105"/>
                    <a:pt x="850" y="109"/>
                  </a:cubicBezTo>
                  <a:cubicBezTo>
                    <a:pt x="854" y="109"/>
                    <a:pt x="856" y="111"/>
                    <a:pt x="857" y="113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877" y="131"/>
                    <a:pt x="882" y="141"/>
                    <a:pt x="891" y="147"/>
                  </a:cubicBezTo>
                  <a:cubicBezTo>
                    <a:pt x="895" y="157"/>
                    <a:pt x="907" y="160"/>
                    <a:pt x="912" y="169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22" y="174"/>
                    <a:pt x="922" y="177"/>
                    <a:pt x="925" y="178"/>
                  </a:cubicBezTo>
                  <a:cubicBezTo>
                    <a:pt x="927" y="184"/>
                    <a:pt x="934" y="186"/>
                    <a:pt x="936" y="191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966" y="220"/>
                    <a:pt x="973" y="229"/>
                    <a:pt x="983" y="234"/>
                  </a:cubicBezTo>
                  <a:cubicBezTo>
                    <a:pt x="988" y="243"/>
                    <a:pt x="997" y="248"/>
                    <a:pt x="1004" y="256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38" y="283"/>
                    <a:pt x="1051" y="285"/>
                    <a:pt x="1056" y="294"/>
                  </a:cubicBezTo>
                  <a:cubicBezTo>
                    <a:pt x="1067" y="299"/>
                    <a:pt x="1073" y="307"/>
                    <a:pt x="1084" y="312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03" y="323"/>
                    <a:pt x="1106" y="328"/>
                    <a:pt x="1114" y="328"/>
                  </a:cubicBezTo>
                  <a:cubicBezTo>
                    <a:pt x="1116" y="333"/>
                    <a:pt x="1127" y="330"/>
                    <a:pt x="1129" y="335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49" y="336"/>
                    <a:pt x="1152" y="341"/>
                    <a:pt x="1153" y="338"/>
                  </a:cubicBezTo>
                  <a:cubicBezTo>
                    <a:pt x="1157" y="336"/>
                    <a:pt x="1160" y="345"/>
                    <a:pt x="1162" y="338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80" y="305"/>
                    <a:pt x="1075" y="294"/>
                    <a:pt x="1062" y="290"/>
                  </a:cubicBezTo>
                  <a:cubicBezTo>
                    <a:pt x="1058" y="286"/>
                    <a:pt x="1053" y="283"/>
                    <a:pt x="1049" y="279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44" y="267"/>
                    <a:pt x="1033" y="273"/>
                    <a:pt x="1034" y="268"/>
                  </a:cubicBezTo>
                  <a:cubicBezTo>
                    <a:pt x="1031" y="263"/>
                    <a:pt x="1023" y="263"/>
                    <a:pt x="1022" y="256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1006" y="245"/>
                    <a:pt x="1004" y="243"/>
                    <a:pt x="1000" y="243"/>
                  </a:cubicBezTo>
                  <a:cubicBezTo>
                    <a:pt x="1002" y="237"/>
                    <a:pt x="996" y="239"/>
                    <a:pt x="994" y="236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76" y="220"/>
                    <a:pt x="972" y="216"/>
                    <a:pt x="968" y="212"/>
                  </a:cubicBezTo>
                  <a:cubicBezTo>
                    <a:pt x="963" y="212"/>
                    <a:pt x="966" y="205"/>
                    <a:pt x="962" y="205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48" y="197"/>
                    <a:pt x="949" y="189"/>
                    <a:pt x="942" y="187"/>
                  </a:cubicBezTo>
                  <a:cubicBezTo>
                    <a:pt x="940" y="180"/>
                    <a:pt x="932" y="180"/>
                    <a:pt x="932" y="172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905" y="147"/>
                    <a:pt x="901" y="147"/>
                    <a:pt x="900" y="145"/>
                  </a:cubicBezTo>
                  <a:cubicBezTo>
                    <a:pt x="899" y="142"/>
                    <a:pt x="896" y="139"/>
                    <a:pt x="893" y="138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75" y="116"/>
                    <a:pt x="864" y="111"/>
                    <a:pt x="857" y="102"/>
                  </a:cubicBezTo>
                  <a:cubicBezTo>
                    <a:pt x="855" y="97"/>
                    <a:pt x="849" y="95"/>
                    <a:pt x="846" y="89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41" y="80"/>
                    <a:pt x="834" y="82"/>
                    <a:pt x="834" y="78"/>
                  </a:cubicBezTo>
                  <a:cubicBezTo>
                    <a:pt x="826" y="77"/>
                    <a:pt x="827" y="68"/>
                    <a:pt x="821" y="67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811" y="62"/>
                    <a:pt x="812" y="56"/>
                    <a:pt x="808" y="56"/>
                  </a:cubicBezTo>
                  <a:cubicBezTo>
                    <a:pt x="805" y="50"/>
                    <a:pt x="799" y="48"/>
                    <a:pt x="795" y="44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75" y="24"/>
                    <a:pt x="765" y="18"/>
                    <a:pt x="757" y="11"/>
                  </a:cubicBezTo>
                  <a:cubicBezTo>
                    <a:pt x="753" y="10"/>
                    <a:pt x="755" y="5"/>
                    <a:pt x="750" y="6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1" y="0"/>
                    <a:pt x="731" y="0"/>
                    <a:pt x="731" y="0"/>
                  </a:cubicBezTo>
                  <a:cubicBezTo>
                    <a:pt x="733" y="2"/>
                    <a:pt x="736" y="3"/>
                    <a:pt x="739" y="4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17" y="24"/>
                    <a:pt x="724" y="24"/>
                    <a:pt x="723" y="30"/>
                  </a:cubicBezTo>
                  <a:cubicBezTo>
                    <a:pt x="730" y="30"/>
                    <a:pt x="731" y="35"/>
                    <a:pt x="734" y="39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47" y="52"/>
                    <a:pt x="748" y="57"/>
                    <a:pt x="751" y="61"/>
                  </a:cubicBezTo>
                  <a:cubicBezTo>
                    <a:pt x="760" y="64"/>
                    <a:pt x="762" y="75"/>
                    <a:pt x="770" y="79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788" y="106"/>
                    <a:pt x="795" y="105"/>
                    <a:pt x="794" y="112"/>
                  </a:cubicBezTo>
                  <a:cubicBezTo>
                    <a:pt x="800" y="112"/>
                    <a:pt x="802" y="117"/>
                    <a:pt x="804" y="121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27" y="143"/>
                    <a:pt x="827" y="149"/>
                    <a:pt x="832" y="150"/>
                  </a:cubicBezTo>
                  <a:cubicBezTo>
                    <a:pt x="834" y="154"/>
                    <a:pt x="838" y="156"/>
                    <a:pt x="838" y="163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48" y="180"/>
                    <a:pt x="857" y="178"/>
                    <a:pt x="855" y="185"/>
                  </a:cubicBezTo>
                  <a:cubicBezTo>
                    <a:pt x="862" y="191"/>
                    <a:pt x="866" y="199"/>
                    <a:pt x="872" y="205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882" y="221"/>
                    <a:pt x="888" y="222"/>
                    <a:pt x="889" y="227"/>
                  </a:cubicBezTo>
                  <a:cubicBezTo>
                    <a:pt x="901" y="241"/>
                    <a:pt x="914" y="254"/>
                    <a:pt x="923" y="270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972" y="317"/>
                    <a:pt x="984" y="320"/>
                    <a:pt x="989" y="328"/>
                  </a:cubicBezTo>
                  <a:cubicBezTo>
                    <a:pt x="994" y="331"/>
                    <a:pt x="998" y="334"/>
                    <a:pt x="1002" y="337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23" y="352"/>
                    <a:pt x="1032" y="357"/>
                    <a:pt x="1041" y="362"/>
                  </a:cubicBezTo>
                  <a:cubicBezTo>
                    <a:pt x="1052" y="366"/>
                    <a:pt x="1058" y="374"/>
                    <a:pt x="1071" y="375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09" y="387"/>
                    <a:pt x="1110" y="393"/>
                    <a:pt x="1119" y="392"/>
                  </a:cubicBezTo>
                  <a:cubicBezTo>
                    <a:pt x="1119" y="395"/>
                    <a:pt x="1124" y="394"/>
                    <a:pt x="1128" y="394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122" y="391"/>
                    <a:pt x="1110" y="386"/>
                    <a:pt x="1097" y="382"/>
                  </a:cubicBezTo>
                  <a:cubicBezTo>
                    <a:pt x="1090" y="374"/>
                    <a:pt x="1071" y="376"/>
                    <a:pt x="1065" y="366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43" y="356"/>
                    <a:pt x="1039" y="352"/>
                    <a:pt x="1033" y="350"/>
                  </a:cubicBezTo>
                  <a:cubicBezTo>
                    <a:pt x="1029" y="350"/>
                    <a:pt x="1031" y="345"/>
                    <a:pt x="1026" y="346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1012" y="339"/>
                    <a:pt x="1012" y="331"/>
                    <a:pt x="1002" y="332"/>
                  </a:cubicBezTo>
                  <a:cubicBezTo>
                    <a:pt x="1002" y="324"/>
                    <a:pt x="995" y="322"/>
                    <a:pt x="990" y="31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68" y="303"/>
                    <a:pt x="965" y="296"/>
                    <a:pt x="957" y="294"/>
                  </a:cubicBezTo>
                  <a:cubicBezTo>
                    <a:pt x="956" y="286"/>
                    <a:pt x="948" y="285"/>
                    <a:pt x="945" y="279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16" y="243"/>
                    <a:pt x="909" y="241"/>
                    <a:pt x="906" y="234"/>
                  </a:cubicBezTo>
                  <a:cubicBezTo>
                    <a:pt x="907" y="229"/>
                    <a:pt x="900" y="232"/>
                    <a:pt x="900" y="228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86" y="209"/>
                    <a:pt x="877" y="199"/>
                    <a:pt x="870" y="188"/>
                  </a:cubicBezTo>
                  <a:cubicBezTo>
                    <a:pt x="860" y="179"/>
                    <a:pt x="857" y="164"/>
                    <a:pt x="845" y="157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29" y="134"/>
                    <a:pt x="823" y="131"/>
                    <a:pt x="822" y="123"/>
                  </a:cubicBezTo>
                  <a:cubicBezTo>
                    <a:pt x="814" y="122"/>
                    <a:pt x="811" y="115"/>
                    <a:pt x="807" y="110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798" y="103"/>
                    <a:pt x="798" y="102"/>
                    <a:pt x="796" y="101"/>
                  </a:cubicBezTo>
                  <a:cubicBezTo>
                    <a:pt x="796" y="99"/>
                    <a:pt x="793" y="98"/>
                    <a:pt x="796" y="97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846" y="148"/>
                    <a:pt x="857" y="163"/>
                    <a:pt x="871" y="175"/>
                  </a:cubicBezTo>
                  <a:cubicBezTo>
                    <a:pt x="884" y="187"/>
                    <a:pt x="898" y="198"/>
                    <a:pt x="909" y="213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24" y="222"/>
                    <a:pt x="926" y="227"/>
                    <a:pt x="928" y="230"/>
                  </a:cubicBezTo>
                  <a:cubicBezTo>
                    <a:pt x="937" y="235"/>
                    <a:pt x="943" y="242"/>
                    <a:pt x="950" y="248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978" y="270"/>
                    <a:pt x="987" y="275"/>
                    <a:pt x="993" y="282"/>
                  </a:cubicBezTo>
                  <a:cubicBezTo>
                    <a:pt x="997" y="283"/>
                    <a:pt x="1000" y="287"/>
                    <a:pt x="1003" y="289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23" y="302"/>
                    <a:pt x="1034" y="304"/>
                    <a:pt x="1042" y="309"/>
                  </a:cubicBezTo>
                  <a:cubicBezTo>
                    <a:pt x="1054" y="310"/>
                    <a:pt x="1059" y="317"/>
                    <a:pt x="1068" y="321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15" y="339"/>
                    <a:pt x="1134" y="346"/>
                    <a:pt x="1157" y="349"/>
                  </a:cubicBezTo>
                  <a:cubicBezTo>
                    <a:pt x="1164" y="349"/>
                    <a:pt x="1171" y="349"/>
                    <a:pt x="1179" y="349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56" y="346"/>
                    <a:pt x="1153" y="342"/>
                    <a:pt x="1144" y="342"/>
                  </a:cubicBezTo>
                  <a:cubicBezTo>
                    <a:pt x="1138" y="339"/>
                    <a:pt x="1132" y="337"/>
                    <a:pt x="1125" y="335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115" y="327"/>
                    <a:pt x="1103" y="334"/>
                    <a:pt x="1105" y="328"/>
                  </a:cubicBezTo>
                  <a:cubicBezTo>
                    <a:pt x="1099" y="325"/>
                    <a:pt x="1093" y="323"/>
                    <a:pt x="1086" y="321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1076" y="314"/>
                    <a:pt x="1069" y="316"/>
                    <a:pt x="1068" y="312"/>
                  </a:cubicBezTo>
                  <a:cubicBezTo>
                    <a:pt x="1043" y="302"/>
                    <a:pt x="1019" y="289"/>
                    <a:pt x="997" y="276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65" y="251"/>
                    <a:pt x="967" y="245"/>
                    <a:pt x="961" y="246"/>
                  </a:cubicBezTo>
                  <a:cubicBezTo>
                    <a:pt x="959" y="244"/>
                    <a:pt x="956" y="242"/>
                    <a:pt x="954" y="240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29" y="219"/>
                    <a:pt x="920" y="210"/>
                    <a:pt x="912" y="202"/>
                  </a:cubicBezTo>
                  <a:cubicBezTo>
                    <a:pt x="907" y="201"/>
                    <a:pt x="910" y="194"/>
                    <a:pt x="905" y="195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92" y="185"/>
                    <a:pt x="891" y="178"/>
                    <a:pt x="882" y="177"/>
                  </a:cubicBezTo>
                  <a:cubicBezTo>
                    <a:pt x="882" y="168"/>
                    <a:pt x="873" y="168"/>
                    <a:pt x="871" y="162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50" y="145"/>
                    <a:pt x="847" y="138"/>
                    <a:pt x="841" y="135"/>
                  </a:cubicBezTo>
                  <a:cubicBezTo>
                    <a:pt x="839" y="128"/>
                    <a:pt x="832" y="125"/>
                    <a:pt x="831" y="117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16" y="110"/>
                    <a:pt x="817" y="103"/>
                    <a:pt x="811" y="104"/>
                  </a:cubicBezTo>
                  <a:cubicBezTo>
                    <a:pt x="812" y="97"/>
                    <a:pt x="805" y="98"/>
                    <a:pt x="805" y="93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90" y="79"/>
                    <a:pt x="784" y="73"/>
                    <a:pt x="779" y="66"/>
                  </a:cubicBezTo>
                  <a:cubicBezTo>
                    <a:pt x="775" y="64"/>
                    <a:pt x="776" y="58"/>
                    <a:pt x="771" y="57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57" y="48"/>
                    <a:pt x="761" y="39"/>
                    <a:pt x="754" y="41"/>
                  </a:cubicBezTo>
                  <a:cubicBezTo>
                    <a:pt x="752" y="37"/>
                    <a:pt x="749" y="34"/>
                    <a:pt x="745" y="32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25" y="9"/>
                    <a:pt x="720" y="5"/>
                    <a:pt x="715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704" y="1"/>
                    <a:pt x="705" y="2"/>
                    <a:pt x="707" y="3"/>
                  </a:cubicBezTo>
                  <a:cubicBezTo>
                    <a:pt x="708" y="8"/>
                    <a:pt x="713" y="8"/>
                    <a:pt x="709" y="12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789" y="12"/>
                    <a:pt x="787" y="17"/>
                    <a:pt x="793" y="16"/>
                  </a:cubicBezTo>
                  <a:cubicBezTo>
                    <a:pt x="795" y="23"/>
                    <a:pt x="804" y="23"/>
                    <a:pt x="806" y="29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26" y="41"/>
                    <a:pt x="824" y="47"/>
                    <a:pt x="830" y="45"/>
                  </a:cubicBezTo>
                  <a:cubicBezTo>
                    <a:pt x="835" y="44"/>
                    <a:pt x="828" y="55"/>
                    <a:pt x="836" y="52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48" y="56"/>
                    <a:pt x="845" y="63"/>
                    <a:pt x="849" y="63"/>
                  </a:cubicBezTo>
                  <a:cubicBezTo>
                    <a:pt x="855" y="66"/>
                    <a:pt x="857" y="72"/>
                    <a:pt x="864" y="74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892" y="102"/>
                    <a:pt x="897" y="101"/>
                    <a:pt x="898" y="103"/>
                  </a:cubicBezTo>
                  <a:cubicBezTo>
                    <a:pt x="900" y="106"/>
                    <a:pt x="902" y="109"/>
                    <a:pt x="905" y="110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27" y="123"/>
                    <a:pt x="927" y="132"/>
                    <a:pt x="935" y="132"/>
                  </a:cubicBezTo>
                  <a:cubicBezTo>
                    <a:pt x="934" y="142"/>
                    <a:pt x="946" y="138"/>
                    <a:pt x="948" y="146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968" y="159"/>
                    <a:pt x="968" y="167"/>
                    <a:pt x="976" y="168"/>
                  </a:cubicBezTo>
                  <a:cubicBezTo>
                    <a:pt x="983" y="178"/>
                    <a:pt x="993" y="186"/>
                    <a:pt x="1006" y="191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12" y="202"/>
                    <a:pt x="1018" y="200"/>
                    <a:pt x="1016" y="206"/>
                  </a:cubicBezTo>
                  <a:cubicBezTo>
                    <a:pt x="1023" y="207"/>
                    <a:pt x="1026" y="213"/>
                    <a:pt x="1031" y="215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54" y="233"/>
                    <a:pt x="1065" y="239"/>
                    <a:pt x="1072" y="249"/>
                  </a:cubicBezTo>
                  <a:cubicBezTo>
                    <a:pt x="1079" y="251"/>
                    <a:pt x="1085" y="255"/>
                    <a:pt x="1091" y="258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14" y="275"/>
                    <a:pt x="1119" y="280"/>
                    <a:pt x="1126" y="283"/>
                  </a:cubicBezTo>
                  <a:cubicBezTo>
                    <a:pt x="1128" y="290"/>
                    <a:pt x="1140" y="289"/>
                    <a:pt x="1143" y="296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63" y="310"/>
                    <a:pt x="1170" y="308"/>
                    <a:pt x="1171" y="312"/>
                  </a:cubicBezTo>
                  <a:cubicBezTo>
                    <a:pt x="1175" y="313"/>
                    <a:pt x="1180" y="313"/>
                    <a:pt x="1182" y="317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186" y="321"/>
                    <a:pt x="1187" y="318"/>
                    <a:pt x="1190" y="319"/>
                  </a:cubicBezTo>
                  <a:cubicBezTo>
                    <a:pt x="1192" y="322"/>
                    <a:pt x="1196" y="324"/>
                    <a:pt x="1201" y="324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225" y="320"/>
                    <a:pt x="1219" y="320"/>
                    <a:pt x="1212" y="319"/>
                  </a:cubicBezTo>
                  <a:cubicBezTo>
                    <a:pt x="1207" y="317"/>
                    <a:pt x="1203" y="314"/>
                    <a:pt x="1195" y="315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73" y="307"/>
                    <a:pt x="1173" y="298"/>
                    <a:pt x="1165" y="299"/>
                  </a:cubicBezTo>
                  <a:cubicBezTo>
                    <a:pt x="1155" y="293"/>
                    <a:pt x="1148" y="284"/>
                    <a:pt x="1134" y="283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114" y="265"/>
                    <a:pt x="1110" y="260"/>
                    <a:pt x="1102" y="258"/>
                  </a:cubicBezTo>
                  <a:cubicBezTo>
                    <a:pt x="1097" y="254"/>
                    <a:pt x="1093" y="249"/>
                    <a:pt x="1085" y="247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58" y="225"/>
                    <a:pt x="1046" y="218"/>
                    <a:pt x="1036" y="209"/>
                  </a:cubicBezTo>
                  <a:cubicBezTo>
                    <a:pt x="1030" y="205"/>
                    <a:pt x="1025" y="201"/>
                    <a:pt x="1021" y="195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94" y="173"/>
                    <a:pt x="982" y="165"/>
                    <a:pt x="974" y="155"/>
                  </a:cubicBezTo>
                  <a:cubicBezTo>
                    <a:pt x="967" y="152"/>
                    <a:pt x="962" y="148"/>
                    <a:pt x="959" y="14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35" y="125"/>
                    <a:pt x="932" y="119"/>
                    <a:pt x="924" y="117"/>
                  </a:cubicBezTo>
                  <a:cubicBezTo>
                    <a:pt x="924" y="108"/>
                    <a:pt x="910" y="112"/>
                    <a:pt x="912" y="101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90" y="84"/>
                    <a:pt x="886" y="78"/>
                    <a:pt x="877" y="77"/>
                  </a:cubicBezTo>
                  <a:cubicBezTo>
                    <a:pt x="874" y="70"/>
                    <a:pt x="868" y="67"/>
                    <a:pt x="862" y="63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42" y="46"/>
                    <a:pt x="835" y="43"/>
                    <a:pt x="830" y="39"/>
                  </a:cubicBezTo>
                  <a:cubicBezTo>
                    <a:pt x="828" y="35"/>
                    <a:pt x="827" y="32"/>
                    <a:pt x="821" y="32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809" y="19"/>
                    <a:pt x="805" y="15"/>
                    <a:pt x="798" y="12"/>
                  </a:cubicBezTo>
                  <a:cubicBezTo>
                    <a:pt x="792" y="8"/>
                    <a:pt x="789" y="2"/>
                    <a:pt x="781" y="0"/>
                  </a:cubicBezTo>
                  <a:cubicBezTo>
                    <a:pt x="781" y="0"/>
                    <a:pt x="781" y="0"/>
                    <a:pt x="781" y="0"/>
                  </a:cubicBezTo>
                  <a:cubicBezTo>
                    <a:pt x="770" y="0"/>
                    <a:pt x="770" y="0"/>
                    <a:pt x="770" y="0"/>
                  </a:cubicBezTo>
                  <a:cubicBezTo>
                    <a:pt x="772" y="3"/>
                    <a:pt x="777" y="3"/>
                    <a:pt x="781" y="5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445" y="30"/>
                    <a:pt x="453" y="34"/>
                    <a:pt x="459" y="39"/>
                  </a:cubicBezTo>
                  <a:cubicBezTo>
                    <a:pt x="472" y="49"/>
                    <a:pt x="482" y="61"/>
                    <a:pt x="493" y="7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35" y="112"/>
                    <a:pt x="543" y="115"/>
                    <a:pt x="549" y="120"/>
                  </a:cubicBezTo>
                  <a:cubicBezTo>
                    <a:pt x="554" y="126"/>
                    <a:pt x="562" y="130"/>
                    <a:pt x="568" y="135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582" y="145"/>
                    <a:pt x="584" y="149"/>
                    <a:pt x="590" y="149"/>
                  </a:cubicBezTo>
                  <a:cubicBezTo>
                    <a:pt x="590" y="154"/>
                    <a:pt x="598" y="152"/>
                    <a:pt x="598" y="158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605" y="159"/>
                    <a:pt x="602" y="156"/>
                    <a:pt x="601" y="151"/>
                  </a:cubicBezTo>
                  <a:cubicBezTo>
                    <a:pt x="595" y="151"/>
                    <a:pt x="593" y="147"/>
                    <a:pt x="590" y="145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61" y="124"/>
                    <a:pt x="557" y="116"/>
                    <a:pt x="547" y="113"/>
                  </a:cubicBezTo>
                  <a:cubicBezTo>
                    <a:pt x="545" y="109"/>
                    <a:pt x="539" y="109"/>
                    <a:pt x="539" y="104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522" y="87"/>
                    <a:pt x="511" y="84"/>
                    <a:pt x="506" y="75"/>
                  </a:cubicBezTo>
                  <a:cubicBezTo>
                    <a:pt x="500" y="75"/>
                    <a:pt x="503" y="66"/>
                    <a:pt x="496" y="66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79" y="47"/>
                    <a:pt x="471" y="41"/>
                    <a:pt x="466" y="33"/>
                  </a:cubicBezTo>
                  <a:cubicBezTo>
                    <a:pt x="461" y="30"/>
                    <a:pt x="457" y="28"/>
                    <a:pt x="453" y="24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50" y="12"/>
                    <a:pt x="448" y="20"/>
                    <a:pt x="455" y="19"/>
                  </a:cubicBezTo>
                  <a:cubicBezTo>
                    <a:pt x="458" y="20"/>
                    <a:pt x="458" y="24"/>
                    <a:pt x="460" y="26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477" y="34"/>
                    <a:pt x="482" y="42"/>
                    <a:pt x="492" y="46"/>
                  </a:cubicBezTo>
                  <a:cubicBezTo>
                    <a:pt x="496" y="56"/>
                    <a:pt x="509" y="57"/>
                    <a:pt x="513" y="66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27" y="79"/>
                    <a:pt x="530" y="79"/>
                    <a:pt x="530" y="82"/>
                  </a:cubicBezTo>
                  <a:cubicBezTo>
                    <a:pt x="535" y="82"/>
                    <a:pt x="535" y="85"/>
                    <a:pt x="537" y="87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51" y="96"/>
                    <a:pt x="549" y="101"/>
                    <a:pt x="554" y="100"/>
                  </a:cubicBezTo>
                  <a:cubicBezTo>
                    <a:pt x="554" y="103"/>
                    <a:pt x="557" y="104"/>
                    <a:pt x="558" y="107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574" y="120"/>
                    <a:pt x="577" y="124"/>
                    <a:pt x="582" y="127"/>
                  </a:cubicBezTo>
                  <a:cubicBezTo>
                    <a:pt x="588" y="134"/>
                    <a:pt x="593" y="143"/>
                    <a:pt x="603" y="147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4" y="161"/>
                    <a:pt x="617" y="162"/>
                    <a:pt x="618" y="165"/>
                  </a:cubicBezTo>
                  <a:cubicBezTo>
                    <a:pt x="620" y="165"/>
                    <a:pt x="623" y="168"/>
                    <a:pt x="620" y="169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18" y="167"/>
                    <a:pt x="616" y="173"/>
                    <a:pt x="622" y="174"/>
                  </a:cubicBezTo>
                  <a:cubicBezTo>
                    <a:pt x="623" y="176"/>
                    <a:pt x="624" y="175"/>
                    <a:pt x="626" y="174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42" y="189"/>
                    <a:pt x="656" y="197"/>
                    <a:pt x="667" y="207"/>
                  </a:cubicBezTo>
                  <a:cubicBezTo>
                    <a:pt x="673" y="213"/>
                    <a:pt x="679" y="217"/>
                    <a:pt x="686" y="221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709" y="230"/>
                    <a:pt x="706" y="227"/>
                    <a:pt x="702" y="228"/>
                  </a:cubicBezTo>
                  <a:cubicBezTo>
                    <a:pt x="697" y="227"/>
                    <a:pt x="697" y="222"/>
                    <a:pt x="693" y="221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80" y="213"/>
                    <a:pt x="681" y="208"/>
                    <a:pt x="674" y="210"/>
                  </a:cubicBezTo>
                  <a:cubicBezTo>
                    <a:pt x="672" y="200"/>
                    <a:pt x="661" y="200"/>
                    <a:pt x="659" y="192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38" y="169"/>
                    <a:pt x="626" y="169"/>
                    <a:pt x="625" y="161"/>
                  </a:cubicBezTo>
                  <a:cubicBezTo>
                    <a:pt x="620" y="160"/>
                    <a:pt x="619" y="156"/>
                    <a:pt x="616" y="154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611" y="147"/>
                    <a:pt x="609" y="146"/>
                    <a:pt x="607" y="145"/>
                  </a:cubicBezTo>
                  <a:cubicBezTo>
                    <a:pt x="607" y="140"/>
                    <a:pt x="602" y="141"/>
                    <a:pt x="601" y="136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87" y="122"/>
                    <a:pt x="581" y="116"/>
                    <a:pt x="575" y="111"/>
                  </a:cubicBezTo>
                  <a:cubicBezTo>
                    <a:pt x="575" y="107"/>
                    <a:pt x="570" y="107"/>
                    <a:pt x="567" y="105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60" y="100"/>
                    <a:pt x="559" y="98"/>
                    <a:pt x="558" y="96"/>
                  </a:cubicBezTo>
                  <a:cubicBezTo>
                    <a:pt x="553" y="91"/>
                    <a:pt x="546" y="86"/>
                    <a:pt x="543" y="78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30" y="68"/>
                    <a:pt x="527" y="67"/>
                    <a:pt x="526" y="65"/>
                  </a:cubicBezTo>
                  <a:cubicBezTo>
                    <a:pt x="522" y="65"/>
                    <a:pt x="522" y="62"/>
                    <a:pt x="520" y="60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512" y="54"/>
                    <a:pt x="510" y="52"/>
                    <a:pt x="509" y="49"/>
                  </a:cubicBezTo>
                  <a:cubicBezTo>
                    <a:pt x="505" y="46"/>
                    <a:pt x="498" y="45"/>
                    <a:pt x="499" y="38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67" y="17"/>
                    <a:pt x="456" y="14"/>
                    <a:pt x="451" y="6"/>
                  </a:cubicBezTo>
                  <a:cubicBezTo>
                    <a:pt x="447" y="5"/>
                    <a:pt x="443" y="4"/>
                    <a:pt x="442" y="0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0" y="2"/>
                    <a:pt x="433" y="2"/>
                    <a:pt x="434" y="6"/>
                  </a:cubicBezTo>
                  <a:cubicBezTo>
                    <a:pt x="436" y="6"/>
                    <a:pt x="436" y="8"/>
                    <a:pt x="438" y="8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39" y="7"/>
                    <a:pt x="428" y="14"/>
                    <a:pt x="432" y="6"/>
                  </a:cubicBezTo>
                  <a:cubicBezTo>
                    <a:pt x="428" y="5"/>
                    <a:pt x="426" y="2"/>
                    <a:pt x="423" y="1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3" y="3"/>
                    <a:pt x="417" y="6"/>
                    <a:pt x="421" y="8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76" y="144"/>
                    <a:pt x="374" y="142"/>
                    <a:pt x="372" y="140"/>
                  </a:cubicBezTo>
                  <a:cubicBezTo>
                    <a:pt x="370" y="135"/>
                    <a:pt x="366" y="132"/>
                    <a:pt x="359" y="131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42" y="109"/>
                    <a:pt x="333" y="103"/>
                    <a:pt x="325" y="95"/>
                  </a:cubicBezTo>
                  <a:cubicBezTo>
                    <a:pt x="324" y="89"/>
                    <a:pt x="316" y="90"/>
                    <a:pt x="314" y="84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99" y="68"/>
                    <a:pt x="297" y="63"/>
                    <a:pt x="291" y="62"/>
                  </a:cubicBezTo>
                  <a:cubicBezTo>
                    <a:pt x="288" y="57"/>
                    <a:pt x="284" y="52"/>
                    <a:pt x="280" y="48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73" y="41"/>
                    <a:pt x="268" y="42"/>
                    <a:pt x="270" y="37"/>
                  </a:cubicBezTo>
                  <a:cubicBezTo>
                    <a:pt x="266" y="37"/>
                    <a:pt x="264" y="35"/>
                    <a:pt x="263" y="33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47" y="20"/>
                    <a:pt x="236" y="16"/>
                    <a:pt x="229" y="8"/>
                  </a:cubicBezTo>
                  <a:cubicBezTo>
                    <a:pt x="226" y="5"/>
                    <a:pt x="222" y="3"/>
                    <a:pt x="219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8" y="1"/>
                    <a:pt x="209" y="2"/>
                    <a:pt x="209" y="3"/>
                  </a:cubicBezTo>
                  <a:cubicBezTo>
                    <a:pt x="217" y="9"/>
                    <a:pt x="224" y="15"/>
                    <a:pt x="231" y="21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59" y="38"/>
                    <a:pt x="260" y="44"/>
                    <a:pt x="265" y="46"/>
                  </a:cubicBezTo>
                  <a:cubicBezTo>
                    <a:pt x="267" y="50"/>
                    <a:pt x="273" y="51"/>
                    <a:pt x="276" y="55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04" y="79"/>
                    <a:pt x="308" y="88"/>
                    <a:pt x="316" y="93"/>
                  </a:cubicBezTo>
                  <a:cubicBezTo>
                    <a:pt x="321" y="101"/>
                    <a:pt x="329" y="106"/>
                    <a:pt x="336" y="113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43" y="118"/>
                    <a:pt x="341" y="123"/>
                    <a:pt x="346" y="122"/>
                  </a:cubicBezTo>
                  <a:cubicBezTo>
                    <a:pt x="348" y="127"/>
                    <a:pt x="353" y="128"/>
                    <a:pt x="355" y="133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67" y="145"/>
                    <a:pt x="374" y="144"/>
                    <a:pt x="376" y="149"/>
                  </a:cubicBezTo>
                  <a:cubicBezTo>
                    <a:pt x="381" y="150"/>
                    <a:pt x="383" y="153"/>
                    <a:pt x="387" y="155"/>
                  </a:cubicBezTo>
                  <a:cubicBezTo>
                    <a:pt x="389" y="157"/>
                    <a:pt x="395" y="166"/>
                    <a:pt x="398" y="160"/>
                  </a:cubicBezTo>
                  <a:cubicBezTo>
                    <a:pt x="389" y="161"/>
                    <a:pt x="394" y="149"/>
                    <a:pt x="385" y="151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09" y="2111"/>
                    <a:pt x="1418" y="2107"/>
                    <a:pt x="1422" y="2099"/>
                  </a:cubicBezTo>
                  <a:cubicBezTo>
                    <a:pt x="1427" y="2097"/>
                    <a:pt x="1429" y="2094"/>
                    <a:pt x="1433" y="2092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43" y="2077"/>
                    <a:pt x="1449" y="2077"/>
                    <a:pt x="1453" y="2075"/>
                  </a:cubicBezTo>
                  <a:cubicBezTo>
                    <a:pt x="1457" y="2073"/>
                    <a:pt x="1456" y="2065"/>
                    <a:pt x="1463" y="2066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75" y="2054"/>
                    <a:pt x="1478" y="2050"/>
                    <a:pt x="1481" y="2046"/>
                  </a:cubicBezTo>
                  <a:cubicBezTo>
                    <a:pt x="1482" y="2041"/>
                    <a:pt x="1488" y="2042"/>
                    <a:pt x="1487" y="2036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493" y="2029"/>
                    <a:pt x="1497" y="2029"/>
                    <a:pt x="1498" y="2027"/>
                  </a:cubicBezTo>
                  <a:cubicBezTo>
                    <a:pt x="1501" y="2023"/>
                    <a:pt x="1505" y="2020"/>
                    <a:pt x="1507" y="2016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504" y="2017"/>
                    <a:pt x="1492" y="2025"/>
                    <a:pt x="1483" y="2036"/>
                  </a:cubicBezTo>
                  <a:cubicBezTo>
                    <a:pt x="1479" y="2042"/>
                    <a:pt x="1474" y="2047"/>
                    <a:pt x="1468" y="2051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60" y="2060"/>
                    <a:pt x="1457" y="2060"/>
                    <a:pt x="1457" y="2062"/>
                  </a:cubicBezTo>
                  <a:cubicBezTo>
                    <a:pt x="1457" y="2065"/>
                    <a:pt x="1453" y="2064"/>
                    <a:pt x="1453" y="2066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41" y="2074"/>
                    <a:pt x="1439" y="2078"/>
                    <a:pt x="1435" y="2079"/>
                  </a:cubicBezTo>
                  <a:cubicBezTo>
                    <a:pt x="1433" y="2082"/>
                    <a:pt x="1432" y="2086"/>
                    <a:pt x="1429" y="2088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413" y="2098"/>
                    <a:pt x="1408" y="2103"/>
                    <a:pt x="1402" y="2107"/>
                  </a:cubicBezTo>
                  <a:cubicBezTo>
                    <a:pt x="1400" y="2107"/>
                    <a:pt x="1399" y="2109"/>
                    <a:pt x="1398" y="2110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87" y="2112"/>
                    <a:pt x="1390" y="2120"/>
                    <a:pt x="1383" y="2118"/>
                  </a:cubicBezTo>
                  <a:cubicBezTo>
                    <a:pt x="1371" y="2132"/>
                    <a:pt x="1358" y="2145"/>
                    <a:pt x="1344" y="2158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53" y="2160"/>
                    <a:pt x="1353" y="2160"/>
                    <a:pt x="1353" y="2160"/>
                  </a:cubicBezTo>
                  <a:cubicBezTo>
                    <a:pt x="1355" y="2159"/>
                    <a:pt x="1357" y="2159"/>
                    <a:pt x="1359" y="2158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64" y="2146"/>
                    <a:pt x="1371" y="2147"/>
                    <a:pt x="1372" y="2142"/>
                  </a:cubicBezTo>
                  <a:cubicBezTo>
                    <a:pt x="1378" y="2142"/>
                    <a:pt x="1375" y="2132"/>
                    <a:pt x="1383" y="2134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517" y="1871"/>
                    <a:pt x="1516" y="1876"/>
                    <a:pt x="1514" y="1881"/>
                  </a:cubicBezTo>
                  <a:cubicBezTo>
                    <a:pt x="1506" y="1886"/>
                    <a:pt x="1504" y="1897"/>
                    <a:pt x="1496" y="1903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79" y="1931"/>
                    <a:pt x="1475" y="1934"/>
                    <a:pt x="1472" y="1937"/>
                  </a:cubicBezTo>
                  <a:cubicBezTo>
                    <a:pt x="1470" y="1942"/>
                    <a:pt x="1468" y="1947"/>
                    <a:pt x="1463" y="1948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54" y="1962"/>
                    <a:pt x="1450" y="1966"/>
                    <a:pt x="1448" y="1970"/>
                  </a:cubicBezTo>
                  <a:cubicBezTo>
                    <a:pt x="1438" y="1973"/>
                    <a:pt x="1439" y="1988"/>
                    <a:pt x="1429" y="1990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406" y="2013"/>
                    <a:pt x="1405" y="2019"/>
                    <a:pt x="1400" y="2020"/>
                  </a:cubicBezTo>
                  <a:cubicBezTo>
                    <a:pt x="1401" y="2027"/>
                    <a:pt x="1392" y="2026"/>
                    <a:pt x="1389" y="2029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57" y="2066"/>
                    <a:pt x="1352" y="2071"/>
                    <a:pt x="1346" y="2075"/>
                  </a:cubicBezTo>
                  <a:cubicBezTo>
                    <a:pt x="1345" y="2079"/>
                    <a:pt x="1341" y="2081"/>
                    <a:pt x="1339" y="2083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28" y="2097"/>
                    <a:pt x="1322" y="2100"/>
                    <a:pt x="1317" y="2105"/>
                  </a:cubicBezTo>
                  <a:cubicBezTo>
                    <a:pt x="1310" y="2108"/>
                    <a:pt x="1309" y="2118"/>
                    <a:pt x="1302" y="2121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93" y="2132"/>
                    <a:pt x="1290" y="2134"/>
                    <a:pt x="1289" y="2138"/>
                  </a:cubicBezTo>
                  <a:cubicBezTo>
                    <a:pt x="1284" y="2143"/>
                    <a:pt x="1282" y="2151"/>
                    <a:pt x="1276" y="2155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84" y="2160"/>
                    <a:pt x="1284" y="2160"/>
                    <a:pt x="1284" y="2160"/>
                  </a:cubicBezTo>
                  <a:cubicBezTo>
                    <a:pt x="1287" y="2157"/>
                    <a:pt x="1289" y="2154"/>
                    <a:pt x="1291" y="2151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01" y="2132"/>
                    <a:pt x="1307" y="2134"/>
                    <a:pt x="1309" y="2131"/>
                  </a:cubicBezTo>
                  <a:cubicBezTo>
                    <a:pt x="1309" y="2127"/>
                    <a:pt x="1310" y="2124"/>
                    <a:pt x="1313" y="2123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23" y="2115"/>
                    <a:pt x="1325" y="2113"/>
                    <a:pt x="1326" y="2110"/>
                  </a:cubicBezTo>
                  <a:cubicBezTo>
                    <a:pt x="1330" y="2105"/>
                    <a:pt x="1334" y="2101"/>
                    <a:pt x="1341" y="2099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48" y="2087"/>
                    <a:pt x="1350" y="2087"/>
                    <a:pt x="1352" y="2083"/>
                  </a:cubicBezTo>
                  <a:cubicBezTo>
                    <a:pt x="1354" y="2081"/>
                    <a:pt x="1357" y="2079"/>
                    <a:pt x="1359" y="2077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69" y="2070"/>
                    <a:pt x="1367" y="2063"/>
                    <a:pt x="1372" y="2064"/>
                  </a:cubicBezTo>
                  <a:cubicBezTo>
                    <a:pt x="1374" y="2062"/>
                    <a:pt x="1376" y="2059"/>
                    <a:pt x="1378" y="2057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393" y="2039"/>
                    <a:pt x="1395" y="2037"/>
                    <a:pt x="1398" y="2036"/>
                  </a:cubicBezTo>
                  <a:cubicBezTo>
                    <a:pt x="1402" y="2035"/>
                    <a:pt x="1400" y="2028"/>
                    <a:pt x="1405" y="2029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12" y="2018"/>
                    <a:pt x="1420" y="2021"/>
                    <a:pt x="1418" y="2014"/>
                  </a:cubicBezTo>
                  <a:cubicBezTo>
                    <a:pt x="1422" y="2014"/>
                    <a:pt x="1420" y="2008"/>
                    <a:pt x="1426" y="2009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33" y="1993"/>
                    <a:pt x="1444" y="1995"/>
                    <a:pt x="1444" y="1985"/>
                  </a:cubicBezTo>
                  <a:cubicBezTo>
                    <a:pt x="1449" y="1982"/>
                    <a:pt x="1454" y="1978"/>
                    <a:pt x="1455" y="1970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68" y="1949"/>
                    <a:pt x="1476" y="1948"/>
                    <a:pt x="1477" y="1940"/>
                  </a:cubicBezTo>
                  <a:cubicBezTo>
                    <a:pt x="1484" y="1943"/>
                    <a:pt x="1478" y="1932"/>
                    <a:pt x="1483" y="1933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495" y="1921"/>
                    <a:pt x="1495" y="1912"/>
                    <a:pt x="1501" y="1909"/>
                  </a:cubicBezTo>
                  <a:cubicBezTo>
                    <a:pt x="1503" y="1902"/>
                    <a:pt x="1509" y="1899"/>
                    <a:pt x="1511" y="189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1" y="1884"/>
                    <a:pt x="1518" y="1877"/>
                    <a:pt x="1522" y="1876"/>
                  </a:cubicBezTo>
                  <a:cubicBezTo>
                    <a:pt x="1523" y="1872"/>
                    <a:pt x="1524" y="1869"/>
                    <a:pt x="1527" y="1868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62" y="2118"/>
                    <a:pt x="1363" y="2115"/>
                    <a:pt x="1365" y="2112"/>
                  </a:cubicBezTo>
                  <a:cubicBezTo>
                    <a:pt x="1375" y="2103"/>
                    <a:pt x="1381" y="2091"/>
                    <a:pt x="1392" y="2083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04" y="2065"/>
                    <a:pt x="1411" y="2068"/>
                    <a:pt x="1411" y="2064"/>
                  </a:cubicBezTo>
                  <a:cubicBezTo>
                    <a:pt x="1412" y="2059"/>
                    <a:pt x="1417" y="2060"/>
                    <a:pt x="1418" y="2055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39" y="2040"/>
                    <a:pt x="1439" y="2031"/>
                    <a:pt x="1446" y="2029"/>
                  </a:cubicBezTo>
                  <a:cubicBezTo>
                    <a:pt x="1452" y="2030"/>
                    <a:pt x="1450" y="2024"/>
                    <a:pt x="1453" y="202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6" y="2018"/>
                    <a:pt x="1464" y="2012"/>
                    <a:pt x="1468" y="2012"/>
                  </a:cubicBezTo>
                  <a:cubicBezTo>
                    <a:pt x="1468" y="2009"/>
                    <a:pt x="1475" y="2003"/>
                    <a:pt x="1470" y="2003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46" y="2030"/>
                    <a:pt x="1435" y="2026"/>
                    <a:pt x="1435" y="2033"/>
                  </a:cubicBezTo>
                  <a:cubicBezTo>
                    <a:pt x="1432" y="2034"/>
                    <a:pt x="1431" y="2037"/>
                    <a:pt x="1429" y="2038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416" y="2046"/>
                    <a:pt x="1417" y="2053"/>
                    <a:pt x="1409" y="2053"/>
                  </a:cubicBezTo>
                  <a:cubicBezTo>
                    <a:pt x="1408" y="2060"/>
                    <a:pt x="1402" y="2062"/>
                    <a:pt x="1398" y="2066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71" y="2095"/>
                    <a:pt x="1365" y="2097"/>
                    <a:pt x="1363" y="2105"/>
                  </a:cubicBezTo>
                  <a:cubicBezTo>
                    <a:pt x="1354" y="2107"/>
                    <a:pt x="1354" y="2116"/>
                    <a:pt x="1348" y="2121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41" y="2129"/>
                    <a:pt x="1340" y="2130"/>
                    <a:pt x="1337" y="2129"/>
                  </a:cubicBezTo>
                  <a:cubicBezTo>
                    <a:pt x="1337" y="2132"/>
                    <a:pt x="1336" y="2134"/>
                    <a:pt x="1333" y="2134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28" y="2138"/>
                    <a:pt x="1328" y="2142"/>
                    <a:pt x="1326" y="2142"/>
                  </a:cubicBezTo>
                  <a:cubicBezTo>
                    <a:pt x="1324" y="2145"/>
                    <a:pt x="1323" y="2149"/>
                    <a:pt x="1320" y="2151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13" y="2159"/>
                    <a:pt x="1313" y="2160"/>
                    <a:pt x="1312" y="2160"/>
                  </a:cubicBezTo>
                  <a:cubicBezTo>
                    <a:pt x="1323" y="2160"/>
                    <a:pt x="1323" y="2160"/>
                    <a:pt x="1323" y="2160"/>
                  </a:cubicBezTo>
                  <a:cubicBezTo>
                    <a:pt x="1328" y="2154"/>
                    <a:pt x="1334" y="2147"/>
                    <a:pt x="1341" y="2142"/>
                  </a:cubicBezTo>
                  <a:cubicBezTo>
                    <a:pt x="1344" y="2137"/>
                    <a:pt x="1349" y="2132"/>
                    <a:pt x="1352" y="2127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71" y="1541"/>
                    <a:pt x="1565" y="1545"/>
                    <a:pt x="1566" y="1556"/>
                  </a:cubicBezTo>
                  <a:cubicBezTo>
                    <a:pt x="1560" y="1559"/>
                    <a:pt x="1559" y="1568"/>
                    <a:pt x="1555" y="1573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36" y="1602"/>
                    <a:pt x="1533" y="1618"/>
                    <a:pt x="1522" y="1626"/>
                  </a:cubicBezTo>
                  <a:cubicBezTo>
                    <a:pt x="1521" y="1634"/>
                    <a:pt x="1513" y="1635"/>
                    <a:pt x="1511" y="164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99" y="1653"/>
                    <a:pt x="1501" y="1658"/>
                    <a:pt x="1496" y="1656"/>
                  </a:cubicBezTo>
                  <a:cubicBezTo>
                    <a:pt x="1496" y="1660"/>
                    <a:pt x="1490" y="1659"/>
                    <a:pt x="1492" y="1665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79" y="1676"/>
                    <a:pt x="1473" y="1681"/>
                    <a:pt x="1468" y="1684"/>
                  </a:cubicBezTo>
                  <a:cubicBezTo>
                    <a:pt x="1464" y="1690"/>
                    <a:pt x="1457" y="1692"/>
                    <a:pt x="1453" y="1698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43" y="1706"/>
                    <a:pt x="1439" y="1708"/>
                    <a:pt x="1437" y="1711"/>
                  </a:cubicBezTo>
                  <a:cubicBezTo>
                    <a:pt x="1427" y="1720"/>
                    <a:pt x="1416" y="1727"/>
                    <a:pt x="1407" y="1737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84" y="1751"/>
                    <a:pt x="1381" y="1758"/>
                    <a:pt x="1374" y="1761"/>
                  </a:cubicBezTo>
                  <a:cubicBezTo>
                    <a:pt x="1372" y="1768"/>
                    <a:pt x="1363" y="1768"/>
                    <a:pt x="1361" y="1776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48" y="1783"/>
                    <a:pt x="1348" y="1789"/>
                    <a:pt x="1344" y="1789"/>
                  </a:cubicBezTo>
                  <a:cubicBezTo>
                    <a:pt x="1336" y="1803"/>
                    <a:pt x="1324" y="1812"/>
                    <a:pt x="1315" y="1824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305" y="1834"/>
                    <a:pt x="1301" y="1837"/>
                    <a:pt x="1300" y="1841"/>
                  </a:cubicBezTo>
                  <a:cubicBezTo>
                    <a:pt x="1297" y="1843"/>
                    <a:pt x="1293" y="1845"/>
                    <a:pt x="1293" y="1850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86" y="1855"/>
                    <a:pt x="1284" y="1855"/>
                    <a:pt x="1285" y="1859"/>
                  </a:cubicBezTo>
                  <a:cubicBezTo>
                    <a:pt x="1279" y="1864"/>
                    <a:pt x="1275" y="1872"/>
                    <a:pt x="1269" y="1876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61" y="1889"/>
                    <a:pt x="1258" y="1891"/>
                    <a:pt x="1256" y="1896"/>
                  </a:cubicBezTo>
                  <a:cubicBezTo>
                    <a:pt x="1251" y="1895"/>
                    <a:pt x="1255" y="1904"/>
                    <a:pt x="1248" y="1903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9" y="1916"/>
                    <a:pt x="1237" y="1920"/>
                    <a:pt x="1235" y="1922"/>
                  </a:cubicBezTo>
                  <a:cubicBezTo>
                    <a:pt x="1233" y="1926"/>
                    <a:pt x="1235" y="1934"/>
                    <a:pt x="1228" y="193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51" y="1889"/>
                    <a:pt x="1260" y="1882"/>
                    <a:pt x="1263" y="1868"/>
                  </a:cubicBezTo>
                  <a:cubicBezTo>
                    <a:pt x="1269" y="1864"/>
                    <a:pt x="1273" y="1859"/>
                    <a:pt x="1276" y="1852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295" y="1832"/>
                    <a:pt x="1297" y="1824"/>
                    <a:pt x="1302" y="1820"/>
                  </a:cubicBezTo>
                  <a:cubicBezTo>
                    <a:pt x="1305" y="1817"/>
                    <a:pt x="1306" y="1814"/>
                    <a:pt x="1311" y="1813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26" y="1793"/>
                    <a:pt x="1338" y="1786"/>
                    <a:pt x="1348" y="1776"/>
                  </a:cubicBezTo>
                  <a:cubicBezTo>
                    <a:pt x="1350" y="1774"/>
                    <a:pt x="1352" y="1772"/>
                    <a:pt x="1354" y="1770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64" y="1759"/>
                    <a:pt x="1369" y="1759"/>
                    <a:pt x="1370" y="1754"/>
                  </a:cubicBezTo>
                  <a:cubicBezTo>
                    <a:pt x="1371" y="1750"/>
                    <a:pt x="1378" y="1753"/>
                    <a:pt x="1376" y="1746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398" y="1729"/>
                    <a:pt x="1401" y="1722"/>
                    <a:pt x="1409" y="1719"/>
                  </a:cubicBezTo>
                  <a:cubicBezTo>
                    <a:pt x="1410" y="1716"/>
                    <a:pt x="1412" y="1714"/>
                    <a:pt x="1416" y="1713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25" y="1702"/>
                    <a:pt x="1429" y="1701"/>
                    <a:pt x="1431" y="1698"/>
                  </a:cubicBezTo>
                  <a:cubicBezTo>
                    <a:pt x="1431" y="1693"/>
                    <a:pt x="1437" y="1693"/>
                    <a:pt x="1439" y="1691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51" y="1684"/>
                    <a:pt x="1448" y="1677"/>
                    <a:pt x="1453" y="1676"/>
                  </a:cubicBezTo>
                  <a:cubicBezTo>
                    <a:pt x="1455" y="1673"/>
                    <a:pt x="1458" y="1671"/>
                    <a:pt x="1459" y="1667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71" y="1654"/>
                    <a:pt x="1473" y="1647"/>
                    <a:pt x="1479" y="1643"/>
                  </a:cubicBezTo>
                  <a:cubicBezTo>
                    <a:pt x="1483" y="1637"/>
                    <a:pt x="1485" y="1629"/>
                    <a:pt x="1492" y="1626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10" y="1592"/>
                    <a:pt x="1510" y="1579"/>
                    <a:pt x="1516" y="1571"/>
                  </a:cubicBezTo>
                  <a:cubicBezTo>
                    <a:pt x="1520" y="1563"/>
                    <a:pt x="1522" y="1551"/>
                    <a:pt x="1527" y="1543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33" y="1526"/>
                    <a:pt x="1536" y="1514"/>
                    <a:pt x="1531" y="1512"/>
                  </a:cubicBezTo>
                  <a:cubicBezTo>
                    <a:pt x="1530" y="1526"/>
                    <a:pt x="1521" y="1533"/>
                    <a:pt x="1520" y="154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4" y="1556"/>
                    <a:pt x="1513" y="1560"/>
                    <a:pt x="1514" y="1565"/>
                  </a:cubicBezTo>
                  <a:cubicBezTo>
                    <a:pt x="1510" y="1565"/>
                    <a:pt x="1512" y="1571"/>
                    <a:pt x="1509" y="1571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501" y="1587"/>
                    <a:pt x="1496" y="1594"/>
                    <a:pt x="1494" y="1604"/>
                  </a:cubicBezTo>
                  <a:cubicBezTo>
                    <a:pt x="1490" y="1612"/>
                    <a:pt x="1486" y="1619"/>
                    <a:pt x="1481" y="1626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61" y="1652"/>
                    <a:pt x="1455" y="1660"/>
                    <a:pt x="1453" y="1667"/>
                  </a:cubicBezTo>
                  <a:cubicBezTo>
                    <a:pt x="1443" y="1668"/>
                    <a:pt x="1443" y="1677"/>
                    <a:pt x="1435" y="1680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423" y="1688"/>
                    <a:pt x="1422" y="1692"/>
                    <a:pt x="1420" y="1695"/>
                  </a:cubicBezTo>
                  <a:cubicBezTo>
                    <a:pt x="1414" y="1700"/>
                    <a:pt x="1409" y="1705"/>
                    <a:pt x="1405" y="1711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84" y="1731"/>
                    <a:pt x="1377" y="1734"/>
                    <a:pt x="1372" y="1739"/>
                  </a:cubicBezTo>
                  <a:cubicBezTo>
                    <a:pt x="1367" y="1744"/>
                    <a:pt x="1363" y="1751"/>
                    <a:pt x="1357" y="175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315" y="1792"/>
                    <a:pt x="1307" y="1802"/>
                    <a:pt x="1298" y="1811"/>
                  </a:cubicBezTo>
                  <a:cubicBezTo>
                    <a:pt x="1297" y="1814"/>
                    <a:pt x="1294" y="1816"/>
                    <a:pt x="1291" y="1817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82" y="1826"/>
                    <a:pt x="1284" y="1832"/>
                    <a:pt x="1280" y="1833"/>
                  </a:cubicBezTo>
                  <a:cubicBezTo>
                    <a:pt x="1277" y="1835"/>
                    <a:pt x="1276" y="1839"/>
                    <a:pt x="1274" y="1841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60" y="1863"/>
                    <a:pt x="1253" y="1866"/>
                    <a:pt x="1252" y="1874"/>
                  </a:cubicBezTo>
                  <a:cubicBezTo>
                    <a:pt x="1247" y="1878"/>
                    <a:pt x="1245" y="1884"/>
                    <a:pt x="1241" y="1889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5" y="1899"/>
                    <a:pt x="1234" y="1900"/>
                    <a:pt x="1235" y="1903"/>
                  </a:cubicBezTo>
                  <a:cubicBezTo>
                    <a:pt x="1232" y="1902"/>
                    <a:pt x="1231" y="1906"/>
                    <a:pt x="1230" y="1903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42" y="1876"/>
                    <a:pt x="1243" y="1873"/>
                    <a:pt x="1245" y="1870"/>
                  </a:cubicBezTo>
                  <a:cubicBezTo>
                    <a:pt x="1251" y="1868"/>
                    <a:pt x="1241" y="1862"/>
                    <a:pt x="1250" y="1861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76" y="1819"/>
                    <a:pt x="1279" y="1819"/>
                    <a:pt x="1278" y="1815"/>
                  </a:cubicBezTo>
                  <a:cubicBezTo>
                    <a:pt x="1282" y="1815"/>
                    <a:pt x="1284" y="1814"/>
                    <a:pt x="1285" y="1811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296" y="1797"/>
                    <a:pt x="1300" y="1793"/>
                    <a:pt x="1302" y="1789"/>
                  </a:cubicBezTo>
                  <a:cubicBezTo>
                    <a:pt x="1305" y="1786"/>
                    <a:pt x="1311" y="1785"/>
                    <a:pt x="1313" y="178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22" y="1764"/>
                    <a:pt x="1332" y="1767"/>
                    <a:pt x="1333" y="1761"/>
                  </a:cubicBezTo>
                  <a:cubicBezTo>
                    <a:pt x="1338" y="1759"/>
                    <a:pt x="1338" y="1754"/>
                    <a:pt x="1344" y="175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54" y="1740"/>
                    <a:pt x="1355" y="1739"/>
                    <a:pt x="1357" y="1737"/>
                  </a:cubicBezTo>
                  <a:cubicBezTo>
                    <a:pt x="1361" y="1737"/>
                    <a:pt x="1361" y="1734"/>
                    <a:pt x="1363" y="1732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81" y="1717"/>
                    <a:pt x="1382" y="1706"/>
                    <a:pt x="1392" y="1702"/>
                  </a:cubicBezTo>
                  <a:cubicBezTo>
                    <a:pt x="1392" y="1699"/>
                    <a:pt x="1392" y="1697"/>
                    <a:pt x="1396" y="1698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03" y="1688"/>
                    <a:pt x="1406" y="1684"/>
                    <a:pt x="1409" y="1680"/>
                  </a:cubicBezTo>
                  <a:cubicBezTo>
                    <a:pt x="1413" y="1671"/>
                    <a:pt x="1424" y="1667"/>
                    <a:pt x="1426" y="1656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36" y="1640"/>
                    <a:pt x="1445" y="1642"/>
                    <a:pt x="1444" y="1634"/>
                  </a:cubicBezTo>
                  <a:cubicBezTo>
                    <a:pt x="1450" y="1628"/>
                    <a:pt x="1454" y="1619"/>
                    <a:pt x="1461" y="1613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71" y="1596"/>
                    <a:pt x="1472" y="1590"/>
                    <a:pt x="1477" y="1589"/>
                  </a:cubicBezTo>
                  <a:cubicBezTo>
                    <a:pt x="1475" y="1581"/>
                    <a:pt x="1481" y="1580"/>
                    <a:pt x="1481" y="1573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491" y="1549"/>
                    <a:pt x="1498" y="1543"/>
                    <a:pt x="1501" y="1532"/>
                  </a:cubicBezTo>
                  <a:cubicBezTo>
                    <a:pt x="1504" y="1522"/>
                    <a:pt x="1507" y="1512"/>
                    <a:pt x="1509" y="1501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19" y="1484"/>
                    <a:pt x="1511" y="1478"/>
                    <a:pt x="1518" y="1475"/>
                  </a:cubicBezTo>
                  <a:cubicBezTo>
                    <a:pt x="1516" y="1467"/>
                    <a:pt x="1521" y="1465"/>
                    <a:pt x="1520" y="1458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22" y="1446"/>
                    <a:pt x="1523" y="1441"/>
                    <a:pt x="1520" y="1440"/>
                  </a:cubicBezTo>
                  <a:cubicBezTo>
                    <a:pt x="1517" y="1452"/>
                    <a:pt x="1514" y="1465"/>
                    <a:pt x="1511" y="1477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503" y="1501"/>
                    <a:pt x="1502" y="1508"/>
                    <a:pt x="1501" y="1514"/>
                  </a:cubicBezTo>
                  <a:cubicBezTo>
                    <a:pt x="1495" y="1517"/>
                    <a:pt x="1496" y="1526"/>
                    <a:pt x="1494" y="1532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91" y="1544"/>
                    <a:pt x="1485" y="1543"/>
                    <a:pt x="1485" y="1547"/>
                  </a:cubicBezTo>
                  <a:cubicBezTo>
                    <a:pt x="1482" y="1560"/>
                    <a:pt x="1474" y="1568"/>
                    <a:pt x="1472" y="1582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57" y="1601"/>
                    <a:pt x="1452" y="1606"/>
                    <a:pt x="1450" y="1613"/>
                  </a:cubicBezTo>
                  <a:cubicBezTo>
                    <a:pt x="1441" y="1622"/>
                    <a:pt x="1435" y="1633"/>
                    <a:pt x="1426" y="1643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414" y="1661"/>
                    <a:pt x="1412" y="1664"/>
                    <a:pt x="1409" y="1665"/>
                  </a:cubicBezTo>
                  <a:cubicBezTo>
                    <a:pt x="1406" y="1667"/>
                    <a:pt x="1405" y="1671"/>
                    <a:pt x="1402" y="1674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96" y="1684"/>
                    <a:pt x="1390" y="1683"/>
                    <a:pt x="1392" y="1689"/>
                  </a:cubicBezTo>
                  <a:cubicBezTo>
                    <a:pt x="1384" y="1686"/>
                    <a:pt x="1390" y="1696"/>
                    <a:pt x="1383" y="1693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361" y="1723"/>
                    <a:pt x="1342" y="1740"/>
                    <a:pt x="1322" y="1756"/>
                  </a:cubicBezTo>
                  <a:cubicBezTo>
                    <a:pt x="1314" y="1767"/>
                    <a:pt x="1303" y="1774"/>
                    <a:pt x="1296" y="1785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85" y="1792"/>
                    <a:pt x="1288" y="1799"/>
                    <a:pt x="1282" y="1798"/>
                  </a:cubicBezTo>
                  <a:cubicBezTo>
                    <a:pt x="1278" y="1798"/>
                    <a:pt x="1281" y="1805"/>
                    <a:pt x="1276" y="1804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271" y="1809"/>
                    <a:pt x="1270" y="1812"/>
                    <a:pt x="1269" y="1809"/>
                  </a:cubicBezTo>
                  <a:cubicBezTo>
                    <a:pt x="1278" y="1789"/>
                    <a:pt x="1293" y="1777"/>
                    <a:pt x="1304" y="1761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48" y="1716"/>
                    <a:pt x="1346" y="1707"/>
                    <a:pt x="1352" y="1706"/>
                  </a:cubicBezTo>
                  <a:cubicBezTo>
                    <a:pt x="1355" y="1706"/>
                    <a:pt x="1355" y="1702"/>
                    <a:pt x="1357" y="1700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65" y="1690"/>
                    <a:pt x="1370" y="1689"/>
                    <a:pt x="1370" y="1682"/>
                  </a:cubicBezTo>
                  <a:cubicBezTo>
                    <a:pt x="1374" y="1679"/>
                    <a:pt x="1379" y="1677"/>
                    <a:pt x="1381" y="1671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391" y="1655"/>
                    <a:pt x="1398" y="1655"/>
                    <a:pt x="1398" y="1647"/>
                  </a:cubicBezTo>
                  <a:cubicBezTo>
                    <a:pt x="1404" y="1647"/>
                    <a:pt x="1405" y="1640"/>
                    <a:pt x="1409" y="1637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14" y="1627"/>
                    <a:pt x="1417" y="1626"/>
                    <a:pt x="1418" y="1623"/>
                  </a:cubicBezTo>
                  <a:cubicBezTo>
                    <a:pt x="1422" y="1621"/>
                    <a:pt x="1422" y="1615"/>
                    <a:pt x="1426" y="1613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40" y="1590"/>
                    <a:pt x="1444" y="1581"/>
                    <a:pt x="1448" y="1571"/>
                  </a:cubicBezTo>
                  <a:cubicBezTo>
                    <a:pt x="1453" y="1562"/>
                    <a:pt x="1456" y="1551"/>
                    <a:pt x="1461" y="1543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77" y="1510"/>
                    <a:pt x="1474" y="1501"/>
                    <a:pt x="1479" y="1499"/>
                  </a:cubicBezTo>
                  <a:cubicBezTo>
                    <a:pt x="1479" y="1492"/>
                    <a:pt x="1481" y="1487"/>
                    <a:pt x="1483" y="148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89" y="1432"/>
                    <a:pt x="1494" y="1423"/>
                    <a:pt x="1492" y="1408"/>
                  </a:cubicBezTo>
                  <a:cubicBezTo>
                    <a:pt x="1497" y="1405"/>
                    <a:pt x="1493" y="1394"/>
                    <a:pt x="1494" y="1388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8" y="1395"/>
                    <a:pt x="1486" y="1423"/>
                    <a:pt x="1483" y="1451"/>
                  </a:cubicBezTo>
                  <a:cubicBezTo>
                    <a:pt x="1479" y="1452"/>
                    <a:pt x="1484" y="1455"/>
                    <a:pt x="1481" y="1456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75" y="1469"/>
                    <a:pt x="1477" y="1479"/>
                    <a:pt x="1474" y="1484"/>
                  </a:cubicBezTo>
                  <a:cubicBezTo>
                    <a:pt x="1472" y="1498"/>
                    <a:pt x="1465" y="1506"/>
                    <a:pt x="1463" y="1521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49" y="1542"/>
                    <a:pt x="1449" y="1548"/>
                    <a:pt x="1448" y="1551"/>
                  </a:cubicBezTo>
                  <a:cubicBezTo>
                    <a:pt x="1444" y="1553"/>
                    <a:pt x="1444" y="1559"/>
                    <a:pt x="1442" y="1562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415" y="1609"/>
                    <a:pt x="1412" y="1616"/>
                    <a:pt x="1407" y="1621"/>
                  </a:cubicBezTo>
                  <a:cubicBezTo>
                    <a:pt x="1405" y="1624"/>
                    <a:pt x="1405" y="1629"/>
                    <a:pt x="1400" y="1630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86" y="1645"/>
                    <a:pt x="1386" y="1655"/>
                    <a:pt x="1378" y="1658"/>
                  </a:cubicBezTo>
                  <a:cubicBezTo>
                    <a:pt x="1380" y="1665"/>
                    <a:pt x="1371" y="1661"/>
                    <a:pt x="1372" y="1667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58" y="1681"/>
                    <a:pt x="1358" y="1691"/>
                    <a:pt x="1350" y="1693"/>
                  </a:cubicBezTo>
                  <a:cubicBezTo>
                    <a:pt x="1347" y="1701"/>
                    <a:pt x="1338" y="1703"/>
                    <a:pt x="1335" y="1711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26" y="1723"/>
                    <a:pt x="1320" y="1722"/>
                    <a:pt x="1320" y="1728"/>
                  </a:cubicBezTo>
                  <a:cubicBezTo>
                    <a:pt x="1313" y="1726"/>
                    <a:pt x="1317" y="1735"/>
                    <a:pt x="1311" y="1735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99" y="1751"/>
                    <a:pt x="1296" y="1757"/>
                    <a:pt x="1291" y="1763"/>
                  </a:cubicBezTo>
                  <a:cubicBezTo>
                    <a:pt x="1286" y="1768"/>
                    <a:pt x="1281" y="1774"/>
                    <a:pt x="1276" y="1780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66" y="1792"/>
                    <a:pt x="1266" y="1797"/>
                    <a:pt x="1263" y="1800"/>
                  </a:cubicBezTo>
                  <a:cubicBezTo>
                    <a:pt x="1261" y="1803"/>
                    <a:pt x="1261" y="1808"/>
                    <a:pt x="1256" y="180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52" y="1815"/>
                    <a:pt x="1251" y="1818"/>
                    <a:pt x="1250" y="1815"/>
                  </a:cubicBezTo>
                  <a:cubicBezTo>
                    <a:pt x="1254" y="1796"/>
                    <a:pt x="1265" y="1784"/>
                    <a:pt x="1272" y="1767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287" y="1736"/>
                    <a:pt x="1290" y="1728"/>
                    <a:pt x="1296" y="1722"/>
                  </a:cubicBezTo>
                  <a:cubicBezTo>
                    <a:pt x="1300" y="1715"/>
                    <a:pt x="1306" y="1709"/>
                    <a:pt x="1311" y="1702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20" y="1688"/>
                    <a:pt x="1327" y="1689"/>
                    <a:pt x="1326" y="1682"/>
                  </a:cubicBezTo>
                  <a:cubicBezTo>
                    <a:pt x="1336" y="1680"/>
                    <a:pt x="1335" y="1668"/>
                    <a:pt x="1344" y="1665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53" y="1654"/>
                    <a:pt x="1353" y="1652"/>
                    <a:pt x="1354" y="1650"/>
                  </a:cubicBezTo>
                  <a:cubicBezTo>
                    <a:pt x="1355" y="1646"/>
                    <a:pt x="1360" y="1648"/>
                    <a:pt x="1359" y="1643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77" y="1620"/>
                    <a:pt x="1379" y="1617"/>
                    <a:pt x="1385" y="1617"/>
                  </a:cubicBezTo>
                  <a:cubicBezTo>
                    <a:pt x="1384" y="1610"/>
                    <a:pt x="1391" y="1611"/>
                    <a:pt x="1392" y="160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396" y="1599"/>
                    <a:pt x="1397" y="1597"/>
                    <a:pt x="1398" y="1595"/>
                  </a:cubicBezTo>
                  <a:cubicBezTo>
                    <a:pt x="1403" y="1594"/>
                    <a:pt x="1403" y="1588"/>
                    <a:pt x="1407" y="1586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29" y="1559"/>
                    <a:pt x="1431" y="1551"/>
                    <a:pt x="1437" y="1545"/>
                  </a:cubicBezTo>
                  <a:cubicBezTo>
                    <a:pt x="1441" y="1537"/>
                    <a:pt x="1444" y="1528"/>
                    <a:pt x="1450" y="1523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65" y="1470"/>
                    <a:pt x="1463" y="1473"/>
                    <a:pt x="1463" y="1477"/>
                  </a:cubicBezTo>
                  <a:cubicBezTo>
                    <a:pt x="1465" y="1484"/>
                    <a:pt x="1457" y="1482"/>
                    <a:pt x="1459" y="1488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47" y="1514"/>
                    <a:pt x="1444" y="1521"/>
                    <a:pt x="1439" y="1525"/>
                  </a:cubicBezTo>
                  <a:cubicBezTo>
                    <a:pt x="1438" y="1533"/>
                    <a:pt x="1432" y="1537"/>
                    <a:pt x="1431" y="1545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18" y="1556"/>
                    <a:pt x="1415" y="1559"/>
                    <a:pt x="1413" y="1562"/>
                  </a:cubicBezTo>
                  <a:cubicBezTo>
                    <a:pt x="1414" y="1569"/>
                    <a:pt x="1407" y="1568"/>
                    <a:pt x="1407" y="1573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93" y="1589"/>
                    <a:pt x="1387" y="1595"/>
                    <a:pt x="1383" y="1602"/>
                  </a:cubicBezTo>
                  <a:cubicBezTo>
                    <a:pt x="1380" y="1605"/>
                    <a:pt x="1376" y="1607"/>
                    <a:pt x="1376" y="1613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65" y="1624"/>
                    <a:pt x="1362" y="1623"/>
                    <a:pt x="1361" y="1626"/>
                  </a:cubicBezTo>
                  <a:cubicBezTo>
                    <a:pt x="1361" y="1629"/>
                    <a:pt x="1360" y="1630"/>
                    <a:pt x="1359" y="1632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43" y="1646"/>
                    <a:pt x="1338" y="1654"/>
                    <a:pt x="1333" y="1660"/>
                  </a:cubicBezTo>
                  <a:cubicBezTo>
                    <a:pt x="1329" y="1668"/>
                    <a:pt x="1322" y="1673"/>
                    <a:pt x="1317" y="1680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8" y="1692"/>
                    <a:pt x="1308" y="1694"/>
                    <a:pt x="1304" y="1693"/>
                  </a:cubicBezTo>
                  <a:cubicBezTo>
                    <a:pt x="1303" y="1696"/>
                    <a:pt x="1302" y="1698"/>
                    <a:pt x="1300" y="1700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20" y="1664"/>
                    <a:pt x="1325" y="1661"/>
                    <a:pt x="1326" y="1654"/>
                  </a:cubicBezTo>
                  <a:cubicBezTo>
                    <a:pt x="1333" y="1653"/>
                    <a:pt x="1330" y="1642"/>
                    <a:pt x="1337" y="1641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47" y="1623"/>
                    <a:pt x="1348" y="1621"/>
                    <a:pt x="1350" y="1619"/>
                  </a:cubicBezTo>
                  <a:cubicBezTo>
                    <a:pt x="1354" y="1619"/>
                    <a:pt x="1352" y="1612"/>
                    <a:pt x="1357" y="1613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378" y="1579"/>
                    <a:pt x="1383" y="1577"/>
                    <a:pt x="1383" y="1571"/>
                  </a:cubicBezTo>
                  <a:cubicBezTo>
                    <a:pt x="1388" y="1569"/>
                    <a:pt x="1392" y="1567"/>
                    <a:pt x="1392" y="1560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11" y="1532"/>
                    <a:pt x="1417" y="1531"/>
                    <a:pt x="1418" y="1525"/>
                  </a:cubicBezTo>
                  <a:cubicBezTo>
                    <a:pt x="1421" y="1522"/>
                    <a:pt x="1422" y="1515"/>
                    <a:pt x="1426" y="1512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45" y="1470"/>
                    <a:pt x="1455" y="1460"/>
                    <a:pt x="1457" y="1442"/>
                  </a:cubicBezTo>
                  <a:cubicBezTo>
                    <a:pt x="1463" y="1444"/>
                    <a:pt x="1455" y="1432"/>
                    <a:pt x="1461" y="1434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64" y="1416"/>
                    <a:pt x="1469" y="1416"/>
                    <a:pt x="1468" y="1410"/>
                  </a:cubicBezTo>
                  <a:cubicBezTo>
                    <a:pt x="1472" y="1408"/>
                    <a:pt x="1468" y="1399"/>
                    <a:pt x="1472" y="1399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0" y="1339"/>
                    <a:pt x="1485" y="1334"/>
                    <a:pt x="1485" y="1325"/>
                  </a:cubicBezTo>
                  <a:cubicBezTo>
                    <a:pt x="1484" y="1318"/>
                    <a:pt x="1487" y="1317"/>
                    <a:pt x="1487" y="1312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7" y="1311"/>
                    <a:pt x="1479" y="1316"/>
                    <a:pt x="1483" y="1320"/>
                  </a:cubicBezTo>
                  <a:cubicBezTo>
                    <a:pt x="1481" y="1326"/>
                    <a:pt x="1480" y="1334"/>
                    <a:pt x="1477" y="1338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70" y="1386"/>
                    <a:pt x="1465" y="1396"/>
                    <a:pt x="1463" y="1410"/>
                  </a:cubicBezTo>
                  <a:cubicBezTo>
                    <a:pt x="1460" y="1413"/>
                    <a:pt x="1461" y="1422"/>
                    <a:pt x="1457" y="1425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45" y="1450"/>
                    <a:pt x="1445" y="1466"/>
                    <a:pt x="1437" y="1473"/>
                  </a:cubicBezTo>
                  <a:cubicBezTo>
                    <a:pt x="1435" y="1478"/>
                    <a:pt x="1434" y="1484"/>
                    <a:pt x="1431" y="1488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20" y="1506"/>
                    <a:pt x="1415" y="1508"/>
                    <a:pt x="1416" y="1517"/>
                  </a:cubicBezTo>
                  <a:cubicBezTo>
                    <a:pt x="1408" y="1517"/>
                    <a:pt x="1410" y="1527"/>
                    <a:pt x="1405" y="1530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90" y="1544"/>
                    <a:pt x="1391" y="1552"/>
                    <a:pt x="1385" y="1554"/>
                  </a:cubicBezTo>
                  <a:cubicBezTo>
                    <a:pt x="1381" y="1565"/>
                    <a:pt x="1373" y="1572"/>
                    <a:pt x="1365" y="1580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62" y="1597"/>
                    <a:pt x="1352" y="1594"/>
                    <a:pt x="1352" y="1599"/>
                  </a:cubicBezTo>
                  <a:cubicBezTo>
                    <a:pt x="1354" y="1607"/>
                    <a:pt x="1343" y="1602"/>
                    <a:pt x="1346" y="1610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35" y="1628"/>
                    <a:pt x="1328" y="1632"/>
                    <a:pt x="1326" y="1641"/>
                  </a:cubicBezTo>
                  <a:cubicBezTo>
                    <a:pt x="1320" y="1646"/>
                    <a:pt x="1318" y="1656"/>
                    <a:pt x="1311" y="1660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92" y="1686"/>
                    <a:pt x="1292" y="1697"/>
                    <a:pt x="1285" y="1702"/>
                  </a:cubicBezTo>
                  <a:cubicBezTo>
                    <a:pt x="1284" y="1712"/>
                    <a:pt x="1274" y="1713"/>
                    <a:pt x="1274" y="1724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60" y="1732"/>
                    <a:pt x="1268" y="1729"/>
                    <a:pt x="1272" y="1719"/>
                  </a:cubicBezTo>
                  <a:cubicBezTo>
                    <a:pt x="1271" y="1713"/>
                    <a:pt x="1277" y="1714"/>
                    <a:pt x="1278" y="1708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286" y="1684"/>
                    <a:pt x="1296" y="1682"/>
                    <a:pt x="1296" y="1669"/>
                  </a:cubicBezTo>
                  <a:cubicBezTo>
                    <a:pt x="1303" y="1665"/>
                    <a:pt x="1304" y="1652"/>
                    <a:pt x="1311" y="1647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27" y="1615"/>
                    <a:pt x="1331" y="1605"/>
                    <a:pt x="1337" y="1599"/>
                  </a:cubicBezTo>
                  <a:cubicBezTo>
                    <a:pt x="1340" y="1591"/>
                    <a:pt x="1345" y="1583"/>
                    <a:pt x="1350" y="1575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73" y="1549"/>
                    <a:pt x="1374" y="1538"/>
                    <a:pt x="1381" y="1532"/>
                  </a:cubicBezTo>
                  <a:cubicBezTo>
                    <a:pt x="1384" y="1529"/>
                    <a:pt x="1384" y="1524"/>
                    <a:pt x="1387" y="1521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398" y="1510"/>
                    <a:pt x="1397" y="1509"/>
                    <a:pt x="1398" y="1508"/>
                  </a:cubicBezTo>
                  <a:cubicBezTo>
                    <a:pt x="1400" y="1505"/>
                    <a:pt x="1404" y="1505"/>
                    <a:pt x="1402" y="1499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12" y="1484"/>
                    <a:pt x="1416" y="1481"/>
                    <a:pt x="1418" y="1477"/>
                  </a:cubicBezTo>
                  <a:cubicBezTo>
                    <a:pt x="1421" y="1474"/>
                    <a:pt x="1421" y="1467"/>
                    <a:pt x="1424" y="1464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47" y="1407"/>
                    <a:pt x="1448" y="1402"/>
                    <a:pt x="1448" y="1397"/>
                  </a:cubicBezTo>
                  <a:cubicBezTo>
                    <a:pt x="1451" y="1393"/>
                    <a:pt x="1451" y="1386"/>
                    <a:pt x="1453" y="1381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7" y="1331"/>
                    <a:pt x="1462" y="1318"/>
                    <a:pt x="1461" y="1299"/>
                  </a:cubicBezTo>
                  <a:cubicBezTo>
                    <a:pt x="1453" y="1296"/>
                    <a:pt x="1458" y="1307"/>
                    <a:pt x="1457" y="1312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9" y="1331"/>
                    <a:pt x="1453" y="1332"/>
                    <a:pt x="1455" y="1340"/>
                  </a:cubicBezTo>
                  <a:cubicBezTo>
                    <a:pt x="1456" y="1347"/>
                    <a:pt x="1453" y="1350"/>
                    <a:pt x="1453" y="1355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34" y="1418"/>
                    <a:pt x="1433" y="1428"/>
                    <a:pt x="1429" y="1436"/>
                  </a:cubicBezTo>
                  <a:cubicBezTo>
                    <a:pt x="1426" y="1439"/>
                    <a:pt x="1427" y="1446"/>
                    <a:pt x="1424" y="1449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19" y="1467"/>
                    <a:pt x="1411" y="1465"/>
                    <a:pt x="1413" y="1473"/>
                  </a:cubicBezTo>
                  <a:cubicBezTo>
                    <a:pt x="1409" y="1475"/>
                    <a:pt x="1410" y="1481"/>
                    <a:pt x="1405" y="1482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83" y="1509"/>
                    <a:pt x="1382" y="1519"/>
                    <a:pt x="1374" y="1523"/>
                  </a:cubicBezTo>
                  <a:cubicBezTo>
                    <a:pt x="1375" y="1530"/>
                    <a:pt x="1371" y="1532"/>
                    <a:pt x="1368" y="1534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57" y="1552"/>
                    <a:pt x="1353" y="1560"/>
                    <a:pt x="1346" y="1565"/>
                  </a:cubicBezTo>
                  <a:cubicBezTo>
                    <a:pt x="1345" y="1567"/>
                    <a:pt x="1346" y="1571"/>
                    <a:pt x="1344" y="1571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38" y="1581"/>
                    <a:pt x="1333" y="1582"/>
                    <a:pt x="1333" y="1589"/>
                  </a:cubicBezTo>
                  <a:cubicBezTo>
                    <a:pt x="1327" y="1595"/>
                    <a:pt x="1323" y="1603"/>
                    <a:pt x="1320" y="1610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305" y="1642"/>
                    <a:pt x="1297" y="1646"/>
                    <a:pt x="1296" y="1656"/>
                  </a:cubicBezTo>
                  <a:cubicBezTo>
                    <a:pt x="1287" y="1660"/>
                    <a:pt x="1287" y="1672"/>
                    <a:pt x="1280" y="1678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82" y="1658"/>
                    <a:pt x="1289" y="1658"/>
                    <a:pt x="1289" y="1656"/>
                  </a:cubicBezTo>
                  <a:cubicBezTo>
                    <a:pt x="1290" y="1652"/>
                    <a:pt x="1290" y="1647"/>
                    <a:pt x="1291" y="1643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06" y="1622"/>
                    <a:pt x="1305" y="1612"/>
                    <a:pt x="1309" y="1608"/>
                  </a:cubicBezTo>
                  <a:cubicBezTo>
                    <a:pt x="1310" y="1601"/>
                    <a:pt x="1317" y="1599"/>
                    <a:pt x="1320" y="1593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41" y="1554"/>
                    <a:pt x="1348" y="1553"/>
                    <a:pt x="1350" y="1547"/>
                  </a:cubicBezTo>
                  <a:cubicBezTo>
                    <a:pt x="1355" y="1544"/>
                    <a:pt x="1356" y="1535"/>
                    <a:pt x="1361" y="153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67" y="1507"/>
                    <a:pt x="1377" y="1513"/>
                    <a:pt x="1374" y="1506"/>
                  </a:cubicBezTo>
                  <a:cubicBezTo>
                    <a:pt x="1378" y="1505"/>
                    <a:pt x="1375" y="1498"/>
                    <a:pt x="1378" y="1497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384" y="1487"/>
                    <a:pt x="1386" y="1485"/>
                    <a:pt x="1387" y="1482"/>
                  </a:cubicBezTo>
                  <a:cubicBezTo>
                    <a:pt x="1389" y="1475"/>
                    <a:pt x="1394" y="1472"/>
                    <a:pt x="1396" y="1464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06" y="1444"/>
                    <a:pt x="1408" y="1441"/>
                    <a:pt x="1409" y="1438"/>
                  </a:cubicBezTo>
                  <a:cubicBezTo>
                    <a:pt x="1412" y="1437"/>
                    <a:pt x="1409" y="1430"/>
                    <a:pt x="1413" y="1429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31" y="1327"/>
                    <a:pt x="1431" y="1327"/>
                    <a:pt x="1431" y="1327"/>
                  </a:cubicBezTo>
                  <a:cubicBezTo>
                    <a:pt x="1429" y="1322"/>
                    <a:pt x="1433" y="1313"/>
                    <a:pt x="1429" y="1312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420" y="1383"/>
                    <a:pt x="1415" y="1401"/>
                    <a:pt x="1409" y="1416"/>
                  </a:cubicBezTo>
                  <a:cubicBezTo>
                    <a:pt x="1402" y="1431"/>
                    <a:pt x="1398" y="1449"/>
                    <a:pt x="1387" y="1460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80" y="1474"/>
                    <a:pt x="1380" y="1480"/>
                    <a:pt x="1376" y="1482"/>
                  </a:cubicBezTo>
                  <a:cubicBezTo>
                    <a:pt x="1374" y="1491"/>
                    <a:pt x="1368" y="1495"/>
                    <a:pt x="1368" y="1506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53" y="1529"/>
                    <a:pt x="1345" y="1539"/>
                    <a:pt x="1337" y="1549"/>
                  </a:cubicBezTo>
                  <a:cubicBezTo>
                    <a:pt x="1332" y="1553"/>
                    <a:pt x="1330" y="1560"/>
                    <a:pt x="1326" y="1565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20" y="1574"/>
                    <a:pt x="1319" y="1575"/>
                    <a:pt x="1320" y="1578"/>
                  </a:cubicBezTo>
                  <a:cubicBezTo>
                    <a:pt x="1317" y="1577"/>
                    <a:pt x="1316" y="1581"/>
                    <a:pt x="1315" y="1578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40" y="1530"/>
                    <a:pt x="1340" y="1512"/>
                    <a:pt x="1352" y="1506"/>
                  </a:cubicBezTo>
                  <a:cubicBezTo>
                    <a:pt x="1352" y="1499"/>
                    <a:pt x="1358" y="1491"/>
                    <a:pt x="1359" y="148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61" y="1479"/>
                    <a:pt x="1365" y="1478"/>
                    <a:pt x="1365" y="1477"/>
                  </a:cubicBezTo>
                  <a:cubicBezTo>
                    <a:pt x="1368" y="1472"/>
                    <a:pt x="1368" y="1469"/>
                    <a:pt x="1370" y="1466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85" y="1425"/>
                    <a:pt x="1393" y="1405"/>
                    <a:pt x="1398" y="1381"/>
                  </a:cubicBezTo>
                  <a:cubicBezTo>
                    <a:pt x="1392" y="1381"/>
                    <a:pt x="1392" y="1386"/>
                    <a:pt x="1392" y="1390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85" y="1412"/>
                    <a:pt x="1379" y="1417"/>
                    <a:pt x="1378" y="1427"/>
                  </a:cubicBezTo>
                  <a:cubicBezTo>
                    <a:pt x="1373" y="1445"/>
                    <a:pt x="1363" y="1456"/>
                    <a:pt x="1359" y="1475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43" y="1492"/>
                    <a:pt x="1343" y="1501"/>
                    <a:pt x="1337" y="1504"/>
                  </a:cubicBezTo>
                  <a:cubicBezTo>
                    <a:pt x="1334" y="1517"/>
                    <a:pt x="1324" y="1524"/>
                    <a:pt x="1322" y="153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11" y="1560"/>
                    <a:pt x="1309" y="1567"/>
                    <a:pt x="1306" y="1573"/>
                  </a:cubicBezTo>
                  <a:cubicBezTo>
                    <a:pt x="1306" y="1576"/>
                    <a:pt x="1303" y="1577"/>
                    <a:pt x="1304" y="1582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297" y="1592"/>
                    <a:pt x="1298" y="1602"/>
                    <a:pt x="1293" y="1606"/>
                  </a:cubicBezTo>
                  <a:cubicBezTo>
                    <a:pt x="1293" y="1578"/>
                    <a:pt x="1293" y="1578"/>
                    <a:pt x="1293" y="1578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25" y="1410"/>
                    <a:pt x="1328" y="1384"/>
                    <a:pt x="1335" y="1357"/>
                  </a:cubicBezTo>
                  <a:cubicBezTo>
                    <a:pt x="1336" y="1341"/>
                    <a:pt x="1342" y="1330"/>
                    <a:pt x="1344" y="1314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8" y="1288"/>
                    <a:pt x="1353" y="1289"/>
                    <a:pt x="1352" y="1283"/>
                  </a:cubicBezTo>
                  <a:cubicBezTo>
                    <a:pt x="1354" y="1283"/>
                    <a:pt x="1360" y="1275"/>
                    <a:pt x="1354" y="1275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26" y="1382"/>
                    <a:pt x="1316" y="1402"/>
                    <a:pt x="1315" y="1432"/>
                  </a:cubicBezTo>
                  <a:cubicBezTo>
                    <a:pt x="1311" y="1460"/>
                    <a:pt x="1303" y="1478"/>
                    <a:pt x="1304" y="1508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7" y="1525"/>
                    <a:pt x="1297" y="1531"/>
                    <a:pt x="1300" y="1532"/>
                  </a:cubicBezTo>
                  <a:cubicBezTo>
                    <a:pt x="1300" y="1535"/>
                    <a:pt x="1294" y="1534"/>
                    <a:pt x="1296" y="1538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9" y="1557"/>
                    <a:pt x="1292" y="1568"/>
                    <a:pt x="1287" y="1571"/>
                  </a:cubicBezTo>
                  <a:cubicBezTo>
                    <a:pt x="1286" y="1576"/>
                    <a:pt x="1290" y="1587"/>
                    <a:pt x="1285" y="1589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2" y="1595"/>
                    <a:pt x="1282" y="1595"/>
                    <a:pt x="1282" y="1595"/>
                  </a:cubicBezTo>
                  <a:cubicBezTo>
                    <a:pt x="1280" y="1590"/>
                    <a:pt x="1288" y="1587"/>
                    <a:pt x="1282" y="158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6" y="1572"/>
                    <a:pt x="1282" y="1564"/>
                    <a:pt x="1287" y="1565"/>
                  </a:cubicBezTo>
                  <a:cubicBezTo>
                    <a:pt x="1283" y="1554"/>
                    <a:pt x="1285" y="1537"/>
                    <a:pt x="1285" y="1523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286" y="1454"/>
                    <a:pt x="1296" y="1420"/>
                    <a:pt x="1298" y="1390"/>
                  </a:cubicBezTo>
                  <a:cubicBezTo>
                    <a:pt x="1300" y="1383"/>
                    <a:pt x="1302" y="1376"/>
                    <a:pt x="1302" y="1366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10" y="1354"/>
                    <a:pt x="1303" y="1341"/>
                    <a:pt x="1309" y="1342"/>
                  </a:cubicBezTo>
                  <a:cubicBezTo>
                    <a:pt x="1312" y="1325"/>
                    <a:pt x="1317" y="1311"/>
                    <a:pt x="1317" y="1292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30" y="1274"/>
                    <a:pt x="1322" y="1262"/>
                    <a:pt x="1328" y="1264"/>
                  </a:cubicBezTo>
                  <a:cubicBezTo>
                    <a:pt x="1325" y="1258"/>
                    <a:pt x="1335" y="1255"/>
                    <a:pt x="1328" y="1253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12" y="1305"/>
                    <a:pt x="1307" y="1305"/>
                    <a:pt x="1309" y="1312"/>
                  </a:cubicBezTo>
                  <a:cubicBezTo>
                    <a:pt x="1307" y="1315"/>
                    <a:pt x="1308" y="1323"/>
                    <a:pt x="1304" y="1325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300" y="1342"/>
                    <a:pt x="1301" y="1349"/>
                    <a:pt x="1298" y="1351"/>
                  </a:cubicBezTo>
                  <a:cubicBezTo>
                    <a:pt x="1298" y="1370"/>
                    <a:pt x="1292" y="1385"/>
                    <a:pt x="1289" y="1401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8" y="1462"/>
                    <a:pt x="1276" y="1471"/>
                    <a:pt x="1274" y="1480"/>
                  </a:cubicBezTo>
                  <a:cubicBezTo>
                    <a:pt x="1281" y="1480"/>
                    <a:pt x="1270" y="1489"/>
                    <a:pt x="1276" y="1488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7" y="1592"/>
                    <a:pt x="1272" y="1591"/>
                    <a:pt x="1274" y="1597"/>
                  </a:cubicBezTo>
                  <a:cubicBezTo>
                    <a:pt x="1274" y="1634"/>
                    <a:pt x="1274" y="1634"/>
                    <a:pt x="1274" y="1634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71" y="1652"/>
                    <a:pt x="1272" y="1658"/>
                    <a:pt x="1272" y="1663"/>
                  </a:cubicBezTo>
                  <a:cubicBezTo>
                    <a:pt x="1271" y="1664"/>
                    <a:pt x="1269" y="1665"/>
                    <a:pt x="1269" y="166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71" y="1670"/>
                    <a:pt x="1271" y="1672"/>
                    <a:pt x="1269" y="1674"/>
                  </a:cubicBezTo>
                  <a:cubicBezTo>
                    <a:pt x="1270" y="1686"/>
                    <a:pt x="1267" y="1694"/>
                    <a:pt x="1261" y="1700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61" y="1650"/>
                    <a:pt x="1263" y="1645"/>
                    <a:pt x="1263" y="1641"/>
                  </a:cubicBezTo>
                  <a:cubicBezTo>
                    <a:pt x="1264" y="1621"/>
                    <a:pt x="1259" y="1602"/>
                    <a:pt x="1259" y="158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7" y="1562"/>
                    <a:pt x="1259" y="1557"/>
                    <a:pt x="1259" y="1554"/>
                  </a:cubicBezTo>
                  <a:cubicBezTo>
                    <a:pt x="1259" y="1541"/>
                    <a:pt x="1259" y="1541"/>
                    <a:pt x="1259" y="1541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61" y="1483"/>
                    <a:pt x="1257" y="1466"/>
                    <a:pt x="1259" y="1453"/>
                  </a:cubicBezTo>
                  <a:cubicBezTo>
                    <a:pt x="1258" y="1448"/>
                    <a:pt x="1262" y="1449"/>
                    <a:pt x="1261" y="1442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80"/>
                    <a:pt x="1267" y="1372"/>
                    <a:pt x="1267" y="1362"/>
                  </a:cubicBezTo>
                  <a:cubicBezTo>
                    <a:pt x="1266" y="1353"/>
                    <a:pt x="1276" y="1345"/>
                    <a:pt x="1269" y="133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6" y="1383"/>
                    <a:pt x="1260" y="1391"/>
                    <a:pt x="1259" y="1395"/>
                  </a:cubicBezTo>
                  <a:cubicBezTo>
                    <a:pt x="1259" y="1408"/>
                    <a:pt x="1259" y="1408"/>
                    <a:pt x="1259" y="1408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8" y="1425"/>
                    <a:pt x="1254" y="1426"/>
                    <a:pt x="1254" y="1432"/>
                  </a:cubicBezTo>
                  <a:cubicBezTo>
                    <a:pt x="1253" y="1448"/>
                    <a:pt x="1253" y="1464"/>
                    <a:pt x="1252" y="1480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50" y="1534"/>
                    <a:pt x="1252" y="1538"/>
                    <a:pt x="1252" y="1543"/>
                  </a:cubicBezTo>
                  <a:cubicBezTo>
                    <a:pt x="1253" y="1556"/>
                    <a:pt x="1251" y="1569"/>
                    <a:pt x="1252" y="1584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599"/>
                    <a:pt x="1252" y="1599"/>
                    <a:pt x="1252" y="1599"/>
                  </a:cubicBezTo>
                  <a:cubicBezTo>
                    <a:pt x="1254" y="1608"/>
                    <a:pt x="1252" y="1607"/>
                    <a:pt x="1252" y="1617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41"/>
                    <a:pt x="1254" y="1641"/>
                    <a:pt x="1254" y="1641"/>
                  </a:cubicBezTo>
                  <a:cubicBezTo>
                    <a:pt x="1254" y="1643"/>
                    <a:pt x="1250" y="1646"/>
                    <a:pt x="1254" y="1647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50" y="1660"/>
                    <a:pt x="1259" y="1663"/>
                    <a:pt x="1252" y="1665"/>
                  </a:cubicBezTo>
                  <a:cubicBezTo>
                    <a:pt x="1249" y="1662"/>
                    <a:pt x="1248" y="1655"/>
                    <a:pt x="1248" y="1650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46" y="1597"/>
                    <a:pt x="1240" y="1570"/>
                    <a:pt x="1237" y="1536"/>
                  </a:cubicBezTo>
                  <a:cubicBezTo>
                    <a:pt x="1238" y="1522"/>
                    <a:pt x="1236" y="1507"/>
                    <a:pt x="1237" y="1488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6" y="1463"/>
                    <a:pt x="1232" y="1449"/>
                    <a:pt x="1235" y="1440"/>
                  </a:cubicBezTo>
                  <a:cubicBezTo>
                    <a:pt x="1235" y="1399"/>
                    <a:pt x="1235" y="1399"/>
                    <a:pt x="1235" y="1399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3" y="1361"/>
                    <a:pt x="1235" y="1345"/>
                    <a:pt x="1241" y="1344"/>
                  </a:cubicBezTo>
                  <a:cubicBezTo>
                    <a:pt x="1238" y="1336"/>
                    <a:pt x="1248" y="1329"/>
                    <a:pt x="1241" y="1325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34" y="1358"/>
                    <a:pt x="1232" y="1367"/>
                    <a:pt x="1230" y="1375"/>
                  </a:cubicBezTo>
                  <a:cubicBezTo>
                    <a:pt x="1231" y="1386"/>
                    <a:pt x="1230" y="1397"/>
                    <a:pt x="1228" y="1405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46"/>
                    <a:pt x="1226" y="1449"/>
                    <a:pt x="1228" y="1458"/>
                  </a:cubicBezTo>
                  <a:cubicBezTo>
                    <a:pt x="1226" y="1469"/>
                    <a:pt x="1228" y="1469"/>
                    <a:pt x="1228" y="1482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29" y="1520"/>
                    <a:pt x="1231" y="1535"/>
                    <a:pt x="1230" y="1554"/>
                  </a:cubicBezTo>
                  <a:cubicBezTo>
                    <a:pt x="1234" y="1578"/>
                    <a:pt x="1237" y="1605"/>
                    <a:pt x="1237" y="1639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3" y="1726"/>
                    <a:pt x="1243" y="1726"/>
                    <a:pt x="1243" y="1726"/>
                  </a:cubicBezTo>
                  <a:cubicBezTo>
                    <a:pt x="1241" y="1733"/>
                    <a:pt x="1247" y="1735"/>
                    <a:pt x="1243" y="1739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41" y="1721"/>
                    <a:pt x="1232" y="1705"/>
                    <a:pt x="1232" y="1680"/>
                  </a:cubicBezTo>
                  <a:cubicBezTo>
                    <a:pt x="1226" y="1680"/>
                    <a:pt x="1234" y="1665"/>
                    <a:pt x="1228" y="1665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24" y="1634"/>
                    <a:pt x="1224" y="1619"/>
                    <a:pt x="1221" y="1608"/>
                  </a:cubicBezTo>
                  <a:cubicBezTo>
                    <a:pt x="1221" y="1575"/>
                    <a:pt x="1218" y="1547"/>
                    <a:pt x="1215" y="1517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5" y="1452"/>
                    <a:pt x="1217" y="1451"/>
                    <a:pt x="1215" y="1449"/>
                  </a:cubicBezTo>
                  <a:cubicBezTo>
                    <a:pt x="1213" y="1447"/>
                    <a:pt x="1217" y="1442"/>
                    <a:pt x="1217" y="1442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5" y="1431"/>
                    <a:pt x="1218" y="1424"/>
                    <a:pt x="1217" y="1414"/>
                  </a:cubicBezTo>
                  <a:cubicBezTo>
                    <a:pt x="1216" y="1410"/>
                    <a:pt x="1220" y="1400"/>
                    <a:pt x="1215" y="1399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08" y="1419"/>
                    <a:pt x="1216" y="1423"/>
                    <a:pt x="1211" y="1427"/>
                  </a:cubicBezTo>
                  <a:cubicBezTo>
                    <a:pt x="1211" y="1447"/>
                    <a:pt x="1211" y="1447"/>
                    <a:pt x="1211" y="1447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06" y="1483"/>
                    <a:pt x="1209" y="1512"/>
                    <a:pt x="1208" y="1536"/>
                  </a:cubicBezTo>
                  <a:cubicBezTo>
                    <a:pt x="1214" y="1583"/>
                    <a:pt x="1214" y="1610"/>
                    <a:pt x="1217" y="1658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26" y="1680"/>
                    <a:pt x="1221" y="1694"/>
                    <a:pt x="1226" y="1698"/>
                  </a:cubicBezTo>
                  <a:cubicBezTo>
                    <a:pt x="1227" y="1713"/>
                    <a:pt x="1228" y="1730"/>
                    <a:pt x="1232" y="1743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7" y="1779"/>
                    <a:pt x="1234" y="1790"/>
                    <a:pt x="1235" y="1809"/>
                  </a:cubicBezTo>
                  <a:cubicBezTo>
                    <a:pt x="1233" y="1813"/>
                    <a:pt x="1231" y="1817"/>
                    <a:pt x="1230" y="1822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26" y="1818"/>
                    <a:pt x="1224" y="1817"/>
                    <a:pt x="1224" y="1802"/>
                  </a:cubicBezTo>
                  <a:cubicBezTo>
                    <a:pt x="1221" y="1799"/>
                    <a:pt x="1221" y="1794"/>
                    <a:pt x="1219" y="1791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16" y="1772"/>
                    <a:pt x="1211" y="1772"/>
                    <a:pt x="1213" y="1765"/>
                  </a:cubicBezTo>
                  <a:cubicBezTo>
                    <a:pt x="1208" y="1764"/>
                    <a:pt x="1213" y="1753"/>
                    <a:pt x="1208" y="1752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94" y="1676"/>
                    <a:pt x="1187" y="1661"/>
                    <a:pt x="1184" y="1641"/>
                  </a:cubicBezTo>
                  <a:cubicBezTo>
                    <a:pt x="1178" y="1642"/>
                    <a:pt x="1186" y="1629"/>
                    <a:pt x="1180" y="1630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79" y="1602"/>
                    <a:pt x="1175" y="1594"/>
                    <a:pt x="1173" y="1584"/>
                  </a:cubicBezTo>
                  <a:cubicBezTo>
                    <a:pt x="1173" y="1556"/>
                    <a:pt x="1172" y="1539"/>
                    <a:pt x="1169" y="1512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6" y="1464"/>
                    <a:pt x="1169" y="1464"/>
                    <a:pt x="1169" y="1456"/>
                  </a:cubicBezTo>
                  <a:cubicBezTo>
                    <a:pt x="1168" y="1450"/>
                    <a:pt x="1172" y="1438"/>
                    <a:pt x="1167" y="1436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5" y="1466"/>
                    <a:pt x="1166" y="1481"/>
                    <a:pt x="1163" y="1493"/>
                  </a:cubicBezTo>
                  <a:cubicBezTo>
                    <a:pt x="1166" y="1497"/>
                    <a:pt x="1162" y="1495"/>
                    <a:pt x="1163" y="150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65" y="1547"/>
                    <a:pt x="1165" y="1547"/>
                    <a:pt x="1165" y="1547"/>
                  </a:cubicBezTo>
                  <a:cubicBezTo>
                    <a:pt x="1167" y="1557"/>
                    <a:pt x="1167" y="1568"/>
                    <a:pt x="1167" y="1584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71" y="1622"/>
                    <a:pt x="1177" y="1635"/>
                    <a:pt x="1173" y="1641"/>
                  </a:cubicBezTo>
                  <a:cubicBezTo>
                    <a:pt x="1177" y="1644"/>
                    <a:pt x="1178" y="1648"/>
                    <a:pt x="1178" y="1654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83" y="1672"/>
                    <a:pt x="1184" y="1677"/>
                    <a:pt x="1184" y="1682"/>
                  </a:cubicBezTo>
                  <a:cubicBezTo>
                    <a:pt x="1185" y="1687"/>
                    <a:pt x="1187" y="1691"/>
                    <a:pt x="1189" y="1695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06" y="1769"/>
                    <a:pt x="1208" y="1791"/>
                    <a:pt x="1215" y="1807"/>
                  </a:cubicBezTo>
                  <a:cubicBezTo>
                    <a:pt x="1214" y="1815"/>
                    <a:pt x="1215" y="1821"/>
                    <a:pt x="1217" y="1826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217" y="1840"/>
                    <a:pt x="1221" y="1842"/>
                    <a:pt x="1217" y="1844"/>
                  </a:cubicBezTo>
                  <a:cubicBezTo>
                    <a:pt x="1207" y="1816"/>
                    <a:pt x="1203" y="1782"/>
                    <a:pt x="1191" y="1756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61" y="1655"/>
                    <a:pt x="1160" y="1624"/>
                    <a:pt x="1154" y="1597"/>
                  </a:cubicBezTo>
                  <a:cubicBezTo>
                    <a:pt x="1154" y="1580"/>
                    <a:pt x="1154" y="1580"/>
                    <a:pt x="1154" y="1580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46" y="1574"/>
                    <a:pt x="1150" y="1577"/>
                    <a:pt x="1150" y="1589"/>
                  </a:cubicBezTo>
                  <a:cubicBezTo>
                    <a:pt x="1148" y="1601"/>
                    <a:pt x="1153" y="1607"/>
                    <a:pt x="1152" y="1619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4" y="1678"/>
                    <a:pt x="1162" y="1685"/>
                    <a:pt x="1165" y="1687"/>
                  </a:cubicBezTo>
                  <a:cubicBezTo>
                    <a:pt x="1166" y="1690"/>
                    <a:pt x="1168" y="1692"/>
                    <a:pt x="1169" y="1695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76" y="1731"/>
                    <a:pt x="1179" y="1734"/>
                    <a:pt x="1178" y="1741"/>
                  </a:cubicBezTo>
                  <a:cubicBezTo>
                    <a:pt x="1180" y="1742"/>
                    <a:pt x="1180" y="1745"/>
                    <a:pt x="1180" y="1748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76" y="1743"/>
                    <a:pt x="1172" y="1732"/>
                    <a:pt x="1169" y="1719"/>
                  </a:cubicBezTo>
                  <a:cubicBezTo>
                    <a:pt x="1165" y="1716"/>
                    <a:pt x="1164" y="1710"/>
                    <a:pt x="1160" y="1706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56" y="1696"/>
                    <a:pt x="1157" y="1692"/>
                    <a:pt x="1154" y="1691"/>
                  </a:cubicBezTo>
                  <a:cubicBezTo>
                    <a:pt x="1150" y="1688"/>
                    <a:pt x="1151" y="1680"/>
                    <a:pt x="1147" y="1676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37" y="1648"/>
                    <a:pt x="1130" y="1640"/>
                    <a:pt x="1128" y="1628"/>
                  </a:cubicBezTo>
                  <a:cubicBezTo>
                    <a:pt x="1124" y="1617"/>
                    <a:pt x="1119" y="1606"/>
                    <a:pt x="1115" y="1595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10" y="1554"/>
                    <a:pt x="1105" y="1552"/>
                    <a:pt x="1106" y="1545"/>
                  </a:cubicBezTo>
                  <a:cubicBezTo>
                    <a:pt x="1106" y="1539"/>
                    <a:pt x="1108" y="1530"/>
                    <a:pt x="1102" y="1530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10" y="1597"/>
                    <a:pt x="1113" y="1605"/>
                    <a:pt x="1115" y="1615"/>
                  </a:cubicBezTo>
                  <a:cubicBezTo>
                    <a:pt x="1120" y="1621"/>
                    <a:pt x="1119" y="1634"/>
                    <a:pt x="1126" y="163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34" y="1669"/>
                    <a:pt x="1139" y="1669"/>
                    <a:pt x="1139" y="1676"/>
                  </a:cubicBezTo>
                  <a:cubicBezTo>
                    <a:pt x="1141" y="1680"/>
                    <a:pt x="1145" y="1681"/>
                    <a:pt x="1143" y="1689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57" y="1719"/>
                    <a:pt x="1161" y="1727"/>
                    <a:pt x="1165" y="1735"/>
                  </a:cubicBezTo>
                  <a:cubicBezTo>
                    <a:pt x="1165" y="1740"/>
                    <a:pt x="1168" y="1743"/>
                    <a:pt x="1167" y="1750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75" y="1767"/>
                    <a:pt x="1176" y="1770"/>
                    <a:pt x="1178" y="1772"/>
                  </a:cubicBezTo>
                  <a:cubicBezTo>
                    <a:pt x="1181" y="1773"/>
                    <a:pt x="1178" y="1780"/>
                    <a:pt x="1182" y="1780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194" y="1818"/>
                    <a:pt x="1193" y="1823"/>
                    <a:pt x="1193" y="1826"/>
                  </a:cubicBezTo>
                  <a:cubicBezTo>
                    <a:pt x="1196" y="1827"/>
                    <a:pt x="1195" y="1831"/>
                    <a:pt x="1195" y="1835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198" y="1859"/>
                    <a:pt x="1203" y="1862"/>
                    <a:pt x="1204" y="1870"/>
                  </a:cubicBezTo>
                  <a:cubicBezTo>
                    <a:pt x="1202" y="1880"/>
                    <a:pt x="1207" y="1883"/>
                    <a:pt x="1206" y="189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3" y="1906"/>
                    <a:pt x="1210" y="1912"/>
                    <a:pt x="1204" y="1913"/>
                  </a:cubicBezTo>
                  <a:cubicBezTo>
                    <a:pt x="1199" y="1912"/>
                    <a:pt x="1204" y="1900"/>
                    <a:pt x="1200" y="1898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4" y="1881"/>
                    <a:pt x="1196" y="1875"/>
                    <a:pt x="1193" y="1874"/>
                  </a:cubicBezTo>
                  <a:cubicBezTo>
                    <a:pt x="1194" y="1870"/>
                    <a:pt x="1191" y="1869"/>
                    <a:pt x="1191" y="1865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82" y="1837"/>
                    <a:pt x="1178" y="1826"/>
                    <a:pt x="1173" y="1815"/>
                  </a:cubicBezTo>
                  <a:cubicBezTo>
                    <a:pt x="1169" y="1812"/>
                    <a:pt x="1171" y="1803"/>
                    <a:pt x="1165" y="1802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57" y="1771"/>
                    <a:pt x="1148" y="1765"/>
                    <a:pt x="1145" y="1752"/>
                  </a:cubicBezTo>
                  <a:cubicBezTo>
                    <a:pt x="1140" y="1750"/>
                    <a:pt x="1141" y="1741"/>
                    <a:pt x="1136" y="1739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26" y="1714"/>
                    <a:pt x="1119" y="1706"/>
                    <a:pt x="1117" y="1693"/>
                  </a:cubicBezTo>
                  <a:cubicBezTo>
                    <a:pt x="1111" y="1691"/>
                    <a:pt x="1114" y="1682"/>
                    <a:pt x="1110" y="1678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102" y="1655"/>
                    <a:pt x="1100" y="1650"/>
                    <a:pt x="1099" y="1643"/>
                  </a:cubicBezTo>
                  <a:cubicBezTo>
                    <a:pt x="1094" y="1640"/>
                    <a:pt x="1098" y="1629"/>
                    <a:pt x="1091" y="1628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04" y="1687"/>
                    <a:pt x="1114" y="1696"/>
                    <a:pt x="1115" y="1713"/>
                  </a:cubicBezTo>
                  <a:cubicBezTo>
                    <a:pt x="1119" y="1713"/>
                    <a:pt x="1116" y="1720"/>
                    <a:pt x="1121" y="1719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26" y="1740"/>
                    <a:pt x="1133" y="1743"/>
                    <a:pt x="1134" y="1752"/>
                  </a:cubicBezTo>
                  <a:cubicBezTo>
                    <a:pt x="1141" y="1756"/>
                    <a:pt x="1140" y="1766"/>
                    <a:pt x="1145" y="1772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58" y="1809"/>
                    <a:pt x="1167" y="1820"/>
                    <a:pt x="1171" y="1835"/>
                  </a:cubicBezTo>
                  <a:cubicBezTo>
                    <a:pt x="1177" y="1850"/>
                    <a:pt x="1184" y="1863"/>
                    <a:pt x="1184" y="1879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190" y="1891"/>
                    <a:pt x="1193" y="1893"/>
                    <a:pt x="1193" y="1898"/>
                  </a:cubicBezTo>
                  <a:cubicBezTo>
                    <a:pt x="1193" y="1917"/>
                    <a:pt x="1198" y="1933"/>
                    <a:pt x="1200" y="1950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9" y="1976"/>
                    <a:pt x="1200" y="1980"/>
                    <a:pt x="1197" y="1981"/>
                  </a:cubicBezTo>
                  <a:cubicBezTo>
                    <a:pt x="1196" y="1984"/>
                    <a:pt x="1200" y="1992"/>
                    <a:pt x="1195" y="199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92" y="1948"/>
                    <a:pt x="1189" y="1940"/>
                    <a:pt x="1189" y="1931"/>
                  </a:cubicBezTo>
                  <a:cubicBezTo>
                    <a:pt x="1188" y="1923"/>
                    <a:pt x="1183" y="1912"/>
                    <a:pt x="1187" y="1907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74" y="1888"/>
                    <a:pt x="1176" y="1877"/>
                    <a:pt x="1171" y="1872"/>
                  </a:cubicBezTo>
                  <a:cubicBezTo>
                    <a:pt x="1171" y="1864"/>
                    <a:pt x="1166" y="1860"/>
                    <a:pt x="1165" y="185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51" y="1820"/>
                    <a:pt x="1143" y="1809"/>
                    <a:pt x="1139" y="1796"/>
                  </a:cubicBezTo>
                  <a:cubicBezTo>
                    <a:pt x="1135" y="1795"/>
                    <a:pt x="1137" y="1788"/>
                    <a:pt x="1134" y="1787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25" y="1771"/>
                    <a:pt x="1120" y="1767"/>
                    <a:pt x="1119" y="1759"/>
                  </a:cubicBezTo>
                  <a:cubicBezTo>
                    <a:pt x="1114" y="1755"/>
                    <a:pt x="1113" y="1747"/>
                    <a:pt x="1108" y="1743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99" y="1734"/>
                    <a:pt x="1102" y="1727"/>
                    <a:pt x="1097" y="1726"/>
                  </a:cubicBezTo>
                  <a:cubicBezTo>
                    <a:pt x="1092" y="1713"/>
                    <a:pt x="1085" y="1702"/>
                    <a:pt x="1078" y="1691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60" y="1650"/>
                    <a:pt x="1059" y="1647"/>
                    <a:pt x="1056" y="1645"/>
                  </a:cubicBezTo>
                  <a:cubicBezTo>
                    <a:pt x="1055" y="1641"/>
                    <a:pt x="1055" y="1636"/>
                    <a:pt x="1051" y="163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41" y="1625"/>
                    <a:pt x="1048" y="1627"/>
                    <a:pt x="1047" y="1637"/>
                  </a:cubicBezTo>
                  <a:cubicBezTo>
                    <a:pt x="1053" y="1639"/>
                    <a:pt x="1048" y="1653"/>
                    <a:pt x="1056" y="1654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63" y="1677"/>
                    <a:pt x="1066" y="1679"/>
                    <a:pt x="1067" y="1682"/>
                  </a:cubicBezTo>
                  <a:cubicBezTo>
                    <a:pt x="1068" y="1686"/>
                    <a:pt x="1068" y="1691"/>
                    <a:pt x="1071" y="1693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083" y="1716"/>
                    <a:pt x="1087" y="1720"/>
                    <a:pt x="1088" y="1728"/>
                  </a:cubicBezTo>
                  <a:cubicBezTo>
                    <a:pt x="1096" y="1729"/>
                    <a:pt x="1092" y="1742"/>
                    <a:pt x="1099" y="1743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18" y="1771"/>
                    <a:pt x="1119" y="1787"/>
                    <a:pt x="1128" y="1796"/>
                  </a:cubicBezTo>
                  <a:cubicBezTo>
                    <a:pt x="1125" y="1803"/>
                    <a:pt x="1135" y="1797"/>
                    <a:pt x="1132" y="1804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41" y="1818"/>
                    <a:pt x="1143" y="1826"/>
                    <a:pt x="1145" y="1833"/>
                  </a:cubicBezTo>
                  <a:cubicBezTo>
                    <a:pt x="1150" y="1836"/>
                    <a:pt x="1151" y="1845"/>
                    <a:pt x="1154" y="1850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64" y="1870"/>
                    <a:pt x="1162" y="1877"/>
                    <a:pt x="1165" y="1879"/>
                  </a:cubicBezTo>
                  <a:cubicBezTo>
                    <a:pt x="1164" y="1884"/>
                    <a:pt x="1169" y="1883"/>
                    <a:pt x="1167" y="1889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79" y="1928"/>
                    <a:pt x="1179" y="1938"/>
                    <a:pt x="1182" y="1957"/>
                  </a:cubicBezTo>
                  <a:cubicBezTo>
                    <a:pt x="1183" y="1966"/>
                    <a:pt x="1184" y="1974"/>
                    <a:pt x="1187" y="1981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7" y="1998"/>
                    <a:pt x="1191" y="2007"/>
                    <a:pt x="1187" y="2007"/>
                  </a:cubicBezTo>
                  <a:cubicBezTo>
                    <a:pt x="1188" y="2001"/>
                    <a:pt x="1184" y="1999"/>
                    <a:pt x="1184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84" y="1989"/>
                    <a:pt x="1183" y="1987"/>
                    <a:pt x="1182" y="1985"/>
                  </a:cubicBezTo>
                  <a:cubicBezTo>
                    <a:pt x="1177" y="1981"/>
                    <a:pt x="1179" y="1968"/>
                    <a:pt x="1173" y="1964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8" y="1913"/>
                    <a:pt x="1161" y="1905"/>
                    <a:pt x="1156" y="1905"/>
                  </a:cubicBezTo>
                  <a:cubicBezTo>
                    <a:pt x="1155" y="1901"/>
                    <a:pt x="1155" y="1896"/>
                    <a:pt x="1152" y="1894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37" y="1866"/>
                    <a:pt x="1138" y="1854"/>
                    <a:pt x="1132" y="1850"/>
                  </a:cubicBezTo>
                  <a:cubicBezTo>
                    <a:pt x="1132" y="1840"/>
                    <a:pt x="1124" y="1837"/>
                    <a:pt x="1123" y="1826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112" y="1817"/>
                    <a:pt x="1116" y="1808"/>
                    <a:pt x="1112" y="1807"/>
                  </a:cubicBezTo>
                  <a:cubicBezTo>
                    <a:pt x="1108" y="1800"/>
                    <a:pt x="1101" y="1796"/>
                    <a:pt x="1099" y="1787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85" y="1765"/>
                    <a:pt x="1082" y="1764"/>
                    <a:pt x="1082" y="1759"/>
                  </a:cubicBezTo>
                  <a:cubicBezTo>
                    <a:pt x="1075" y="1760"/>
                    <a:pt x="1081" y="1748"/>
                    <a:pt x="1073" y="175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84" y="1768"/>
                    <a:pt x="1081" y="1775"/>
                    <a:pt x="1084" y="1776"/>
                  </a:cubicBezTo>
                  <a:cubicBezTo>
                    <a:pt x="1085" y="1779"/>
                    <a:pt x="1087" y="1782"/>
                    <a:pt x="1088" y="1785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11" y="1822"/>
                    <a:pt x="1114" y="1827"/>
                    <a:pt x="1117" y="1833"/>
                  </a:cubicBezTo>
                  <a:cubicBezTo>
                    <a:pt x="1117" y="1837"/>
                    <a:pt x="1118" y="1840"/>
                    <a:pt x="1121" y="1841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28" y="1857"/>
                    <a:pt x="1128" y="1865"/>
                    <a:pt x="1134" y="1868"/>
                  </a:cubicBezTo>
                  <a:cubicBezTo>
                    <a:pt x="1133" y="1878"/>
                    <a:pt x="1139" y="1881"/>
                    <a:pt x="1141" y="1887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69" y="1970"/>
                    <a:pt x="1169" y="1977"/>
                    <a:pt x="1171" y="1983"/>
                  </a:cubicBezTo>
                  <a:cubicBezTo>
                    <a:pt x="1175" y="1988"/>
                    <a:pt x="1176" y="1996"/>
                    <a:pt x="1178" y="2003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81" y="2027"/>
                    <a:pt x="1188" y="2037"/>
                    <a:pt x="1182" y="2042"/>
                  </a:cubicBezTo>
                  <a:cubicBezTo>
                    <a:pt x="1181" y="2027"/>
                    <a:pt x="1174" y="2017"/>
                    <a:pt x="1173" y="2001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56" y="1954"/>
                    <a:pt x="1152" y="1950"/>
                    <a:pt x="1152" y="1942"/>
                  </a:cubicBezTo>
                  <a:cubicBezTo>
                    <a:pt x="1146" y="1938"/>
                    <a:pt x="1144" y="1930"/>
                    <a:pt x="1143" y="1922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24" y="1878"/>
                    <a:pt x="1119" y="1873"/>
                    <a:pt x="1115" y="1868"/>
                  </a:cubicBezTo>
                  <a:cubicBezTo>
                    <a:pt x="1115" y="1858"/>
                    <a:pt x="1107" y="1856"/>
                    <a:pt x="1108" y="1846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89" y="1827"/>
                    <a:pt x="1093" y="1818"/>
                    <a:pt x="1088" y="1817"/>
                  </a:cubicBezTo>
                  <a:cubicBezTo>
                    <a:pt x="1089" y="1811"/>
                    <a:pt x="1082" y="1812"/>
                    <a:pt x="1082" y="1807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66" y="1778"/>
                    <a:pt x="1066" y="1775"/>
                    <a:pt x="1067" y="1772"/>
                  </a:cubicBezTo>
                  <a:cubicBezTo>
                    <a:pt x="1064" y="1771"/>
                    <a:pt x="1062" y="1769"/>
                    <a:pt x="1062" y="1765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55" y="1744"/>
                    <a:pt x="1049" y="1744"/>
                    <a:pt x="1049" y="1737"/>
                  </a:cubicBezTo>
                  <a:cubicBezTo>
                    <a:pt x="1043" y="1735"/>
                    <a:pt x="1047" y="1724"/>
                    <a:pt x="1040" y="1724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35" y="1703"/>
                    <a:pt x="1031" y="1699"/>
                    <a:pt x="1025" y="1698"/>
                  </a:cubicBezTo>
                  <a:cubicBezTo>
                    <a:pt x="1028" y="1714"/>
                    <a:pt x="1039" y="1722"/>
                    <a:pt x="1040" y="1739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52" y="1761"/>
                    <a:pt x="1053" y="1764"/>
                    <a:pt x="1056" y="1765"/>
                  </a:cubicBezTo>
                  <a:cubicBezTo>
                    <a:pt x="1057" y="1769"/>
                    <a:pt x="1057" y="1774"/>
                    <a:pt x="1060" y="177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084" y="1818"/>
                    <a:pt x="1084" y="1827"/>
                    <a:pt x="1088" y="1833"/>
                  </a:cubicBezTo>
                  <a:cubicBezTo>
                    <a:pt x="1095" y="1835"/>
                    <a:pt x="1093" y="1847"/>
                    <a:pt x="1099" y="1850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13" y="1874"/>
                    <a:pt x="1112" y="1885"/>
                    <a:pt x="1119" y="1887"/>
                  </a:cubicBezTo>
                  <a:cubicBezTo>
                    <a:pt x="1119" y="1891"/>
                    <a:pt x="1120" y="1895"/>
                    <a:pt x="1123" y="1896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30" y="1914"/>
                    <a:pt x="1130" y="1923"/>
                    <a:pt x="1136" y="1927"/>
                  </a:cubicBezTo>
                  <a:cubicBezTo>
                    <a:pt x="1138" y="1944"/>
                    <a:pt x="1148" y="1953"/>
                    <a:pt x="1152" y="1968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66" y="2020"/>
                    <a:pt x="1169" y="2024"/>
                    <a:pt x="1171" y="2029"/>
                  </a:cubicBezTo>
                  <a:cubicBezTo>
                    <a:pt x="1169" y="2039"/>
                    <a:pt x="1175" y="2041"/>
                    <a:pt x="1176" y="2049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81" y="2091"/>
                    <a:pt x="1185" y="2104"/>
                    <a:pt x="1178" y="2105"/>
                  </a:cubicBezTo>
                  <a:cubicBezTo>
                    <a:pt x="1177" y="2091"/>
                    <a:pt x="1170" y="2084"/>
                    <a:pt x="1171" y="2068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64" y="2046"/>
                    <a:pt x="1160" y="2043"/>
                    <a:pt x="1160" y="2036"/>
                  </a:cubicBezTo>
                  <a:cubicBezTo>
                    <a:pt x="1160" y="2033"/>
                    <a:pt x="1157" y="2031"/>
                    <a:pt x="1158" y="2027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55" y="2015"/>
                    <a:pt x="1150" y="2013"/>
                    <a:pt x="1152" y="2003"/>
                  </a:cubicBezTo>
                  <a:cubicBezTo>
                    <a:pt x="1147" y="1996"/>
                    <a:pt x="1143" y="1988"/>
                    <a:pt x="1139" y="1981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24" y="1947"/>
                    <a:pt x="1121" y="1943"/>
                    <a:pt x="1121" y="1935"/>
                  </a:cubicBezTo>
                  <a:cubicBezTo>
                    <a:pt x="1117" y="1932"/>
                    <a:pt x="1116" y="1926"/>
                    <a:pt x="1115" y="192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97" y="1897"/>
                    <a:pt x="1096" y="1892"/>
                    <a:pt x="1095" y="1887"/>
                  </a:cubicBezTo>
                  <a:cubicBezTo>
                    <a:pt x="1092" y="1887"/>
                    <a:pt x="1093" y="1883"/>
                    <a:pt x="1091" y="1883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82" y="1869"/>
                    <a:pt x="1079" y="1859"/>
                    <a:pt x="1073" y="1852"/>
                  </a:cubicBezTo>
                  <a:cubicBezTo>
                    <a:pt x="1068" y="1845"/>
                    <a:pt x="1066" y="1835"/>
                    <a:pt x="1058" y="1831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45" y="1803"/>
                    <a:pt x="1041" y="1801"/>
                    <a:pt x="1038" y="1798"/>
                  </a:cubicBezTo>
                  <a:cubicBezTo>
                    <a:pt x="1035" y="1794"/>
                    <a:pt x="1035" y="1788"/>
                    <a:pt x="1032" y="1785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4" y="1754"/>
                    <a:pt x="1014" y="1741"/>
                    <a:pt x="1006" y="1737"/>
                  </a:cubicBezTo>
                  <a:cubicBezTo>
                    <a:pt x="1004" y="1748"/>
                    <a:pt x="1011" y="1751"/>
                    <a:pt x="1012" y="1759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24" y="1785"/>
                    <a:pt x="1027" y="1791"/>
                    <a:pt x="1032" y="1796"/>
                  </a:cubicBezTo>
                  <a:cubicBezTo>
                    <a:pt x="1035" y="1803"/>
                    <a:pt x="1037" y="1811"/>
                    <a:pt x="1043" y="1815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58" y="1838"/>
                    <a:pt x="1058" y="1847"/>
                    <a:pt x="1064" y="1850"/>
                  </a:cubicBezTo>
                  <a:cubicBezTo>
                    <a:pt x="1067" y="1857"/>
                    <a:pt x="1071" y="1862"/>
                    <a:pt x="1073" y="1870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77" y="1876"/>
                    <a:pt x="1082" y="1874"/>
                    <a:pt x="1080" y="1879"/>
                  </a:cubicBezTo>
                  <a:cubicBezTo>
                    <a:pt x="1080" y="1883"/>
                    <a:pt x="1086" y="1883"/>
                    <a:pt x="1086" y="1887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098" y="1913"/>
                    <a:pt x="1104" y="1917"/>
                    <a:pt x="1104" y="1927"/>
                  </a:cubicBezTo>
                  <a:cubicBezTo>
                    <a:pt x="1114" y="1936"/>
                    <a:pt x="1116" y="1953"/>
                    <a:pt x="1123" y="1966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35" y="1993"/>
                    <a:pt x="1138" y="2000"/>
                    <a:pt x="1141" y="2007"/>
                  </a:cubicBezTo>
                  <a:cubicBezTo>
                    <a:pt x="1147" y="2021"/>
                    <a:pt x="1148" y="2039"/>
                    <a:pt x="1156" y="2051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62" y="2089"/>
                    <a:pt x="1166" y="2095"/>
                    <a:pt x="1169" y="2103"/>
                  </a:cubicBezTo>
                  <a:cubicBezTo>
                    <a:pt x="1173" y="2121"/>
                    <a:pt x="1174" y="2142"/>
                    <a:pt x="1178" y="2160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199" y="2160"/>
                    <a:pt x="1199" y="2160"/>
                    <a:pt x="1200" y="2160"/>
                  </a:cubicBezTo>
                  <a:cubicBezTo>
                    <a:pt x="1198" y="2146"/>
                    <a:pt x="1204" y="2139"/>
                    <a:pt x="1206" y="2129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20" y="2100"/>
                    <a:pt x="1216" y="2091"/>
                    <a:pt x="1224" y="2092"/>
                  </a:cubicBezTo>
                  <a:cubicBezTo>
                    <a:pt x="1223" y="2085"/>
                    <a:pt x="1226" y="2082"/>
                    <a:pt x="1228" y="2077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40" y="2063"/>
                    <a:pt x="1239" y="2056"/>
                    <a:pt x="1241" y="2051"/>
                  </a:cubicBezTo>
                  <a:cubicBezTo>
                    <a:pt x="1245" y="2048"/>
                    <a:pt x="1250" y="2046"/>
                    <a:pt x="1250" y="2040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56" y="2032"/>
                    <a:pt x="1257" y="2029"/>
                    <a:pt x="1259" y="2027"/>
                  </a:cubicBezTo>
                  <a:cubicBezTo>
                    <a:pt x="1266" y="2020"/>
                    <a:pt x="1269" y="2010"/>
                    <a:pt x="1276" y="2003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81" y="1995"/>
                    <a:pt x="1283" y="1993"/>
                    <a:pt x="1282" y="1990"/>
                  </a:cubicBezTo>
                  <a:cubicBezTo>
                    <a:pt x="1288" y="1988"/>
                    <a:pt x="1289" y="1982"/>
                    <a:pt x="1293" y="1979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03" y="1961"/>
                    <a:pt x="1308" y="1959"/>
                    <a:pt x="1311" y="1955"/>
                  </a:cubicBezTo>
                  <a:cubicBezTo>
                    <a:pt x="1314" y="1944"/>
                    <a:pt x="1325" y="1941"/>
                    <a:pt x="1328" y="1931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45" y="1921"/>
                    <a:pt x="1343" y="1911"/>
                    <a:pt x="1350" y="1911"/>
                  </a:cubicBezTo>
                  <a:cubicBezTo>
                    <a:pt x="1353" y="1901"/>
                    <a:pt x="1364" y="1897"/>
                    <a:pt x="1368" y="1887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382" y="1872"/>
                    <a:pt x="1387" y="1870"/>
                    <a:pt x="1387" y="1863"/>
                  </a:cubicBezTo>
                  <a:cubicBezTo>
                    <a:pt x="1394" y="1863"/>
                    <a:pt x="1396" y="1858"/>
                    <a:pt x="1400" y="1855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07" y="1847"/>
                    <a:pt x="1410" y="1847"/>
                    <a:pt x="1411" y="1844"/>
                  </a:cubicBezTo>
                  <a:cubicBezTo>
                    <a:pt x="1419" y="1836"/>
                    <a:pt x="1428" y="1830"/>
                    <a:pt x="1435" y="1822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44" y="1816"/>
                    <a:pt x="1444" y="1812"/>
                    <a:pt x="1446" y="1811"/>
                  </a:cubicBezTo>
                  <a:cubicBezTo>
                    <a:pt x="1449" y="1806"/>
                    <a:pt x="1452" y="1803"/>
                    <a:pt x="1457" y="1800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479" y="1764"/>
                    <a:pt x="1489" y="1760"/>
                    <a:pt x="1492" y="1750"/>
                  </a:cubicBezTo>
                  <a:cubicBezTo>
                    <a:pt x="1496" y="1747"/>
                    <a:pt x="1495" y="1740"/>
                    <a:pt x="1501" y="1739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502" y="1729"/>
                    <a:pt x="1506" y="1727"/>
                    <a:pt x="1503" y="1726"/>
                  </a:cubicBezTo>
                  <a:cubicBezTo>
                    <a:pt x="1498" y="1734"/>
                    <a:pt x="1492" y="1740"/>
                    <a:pt x="1487" y="1748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70" y="1774"/>
                    <a:pt x="1465" y="1775"/>
                    <a:pt x="1463" y="1780"/>
                  </a:cubicBezTo>
                  <a:cubicBezTo>
                    <a:pt x="1460" y="1784"/>
                    <a:pt x="1459" y="1790"/>
                    <a:pt x="1453" y="1791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47" y="1798"/>
                    <a:pt x="1446" y="1801"/>
                    <a:pt x="1444" y="1802"/>
                  </a:cubicBezTo>
                  <a:cubicBezTo>
                    <a:pt x="1441" y="1806"/>
                    <a:pt x="1435" y="1808"/>
                    <a:pt x="1433" y="1813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422" y="1829"/>
                    <a:pt x="1413" y="1827"/>
                    <a:pt x="1413" y="1835"/>
                  </a:cubicBezTo>
                  <a:cubicBezTo>
                    <a:pt x="1406" y="1834"/>
                    <a:pt x="1407" y="1841"/>
                    <a:pt x="1402" y="1844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87" y="1858"/>
                    <a:pt x="1381" y="1860"/>
                    <a:pt x="1378" y="1865"/>
                  </a:cubicBezTo>
                  <a:cubicBezTo>
                    <a:pt x="1374" y="1866"/>
                    <a:pt x="1377" y="1873"/>
                    <a:pt x="1372" y="187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64" y="1882"/>
                    <a:pt x="1362" y="1884"/>
                    <a:pt x="1361" y="1887"/>
                  </a:cubicBezTo>
                  <a:cubicBezTo>
                    <a:pt x="1356" y="1887"/>
                    <a:pt x="1354" y="1889"/>
                    <a:pt x="1354" y="1894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46" y="1903"/>
                    <a:pt x="1340" y="1901"/>
                    <a:pt x="1341" y="1907"/>
                  </a:cubicBezTo>
                  <a:cubicBezTo>
                    <a:pt x="1336" y="1909"/>
                    <a:pt x="1334" y="1916"/>
                    <a:pt x="1328" y="1918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307" y="1940"/>
                    <a:pt x="1302" y="1953"/>
                    <a:pt x="1293" y="1961"/>
                  </a:cubicBezTo>
                  <a:cubicBezTo>
                    <a:pt x="1290" y="1966"/>
                    <a:pt x="1289" y="1973"/>
                    <a:pt x="1282" y="1974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74" y="1997"/>
                    <a:pt x="1268" y="1995"/>
                    <a:pt x="1267" y="1998"/>
                  </a:cubicBezTo>
                  <a:cubicBezTo>
                    <a:pt x="1263" y="1999"/>
                    <a:pt x="1266" y="2006"/>
                    <a:pt x="1263" y="2007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51" y="2013"/>
                    <a:pt x="1257" y="2023"/>
                    <a:pt x="1252" y="2022"/>
                  </a:cubicBezTo>
                  <a:cubicBezTo>
                    <a:pt x="1246" y="2033"/>
                    <a:pt x="1237" y="2041"/>
                    <a:pt x="1232" y="2053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22" y="2073"/>
                    <a:pt x="1221" y="2076"/>
                    <a:pt x="1217" y="2077"/>
                  </a:cubicBezTo>
                  <a:cubicBezTo>
                    <a:pt x="1219" y="2081"/>
                    <a:pt x="1213" y="2086"/>
                    <a:pt x="1213" y="2081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19" y="2062"/>
                    <a:pt x="1224" y="2060"/>
                    <a:pt x="1226" y="2055"/>
                  </a:cubicBezTo>
                  <a:cubicBezTo>
                    <a:pt x="1226" y="2049"/>
                    <a:pt x="1231" y="2048"/>
                    <a:pt x="1232" y="2042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46" y="2021"/>
                    <a:pt x="1249" y="2011"/>
                    <a:pt x="1256" y="2005"/>
                  </a:cubicBezTo>
                  <a:cubicBezTo>
                    <a:pt x="1257" y="1997"/>
                    <a:pt x="1260" y="1991"/>
                    <a:pt x="1265" y="1988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283" y="1962"/>
                    <a:pt x="1288" y="1949"/>
                    <a:pt x="1298" y="1942"/>
                  </a:cubicBezTo>
                  <a:cubicBezTo>
                    <a:pt x="1305" y="1932"/>
                    <a:pt x="1312" y="1921"/>
                    <a:pt x="1322" y="1913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30" y="1904"/>
                    <a:pt x="1328" y="1897"/>
                    <a:pt x="1333" y="1898"/>
                  </a:cubicBezTo>
                  <a:cubicBezTo>
                    <a:pt x="1334" y="1895"/>
                    <a:pt x="1336" y="1893"/>
                    <a:pt x="1339" y="1892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47" y="1882"/>
                    <a:pt x="1351" y="1878"/>
                    <a:pt x="1354" y="1872"/>
                  </a:cubicBezTo>
                  <a:cubicBezTo>
                    <a:pt x="1358" y="1871"/>
                    <a:pt x="1360" y="1869"/>
                    <a:pt x="1361" y="186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74" y="1862"/>
                    <a:pt x="1370" y="1853"/>
                    <a:pt x="1376" y="1855"/>
                  </a:cubicBezTo>
                  <a:cubicBezTo>
                    <a:pt x="1378" y="1851"/>
                    <a:pt x="1382" y="1848"/>
                    <a:pt x="1383" y="1844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00" y="1837"/>
                    <a:pt x="1395" y="1827"/>
                    <a:pt x="1402" y="1828"/>
                  </a:cubicBezTo>
                  <a:cubicBezTo>
                    <a:pt x="1404" y="1824"/>
                    <a:pt x="1407" y="1820"/>
                    <a:pt x="1413" y="1820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27" y="1803"/>
                    <a:pt x="1428" y="1801"/>
                    <a:pt x="1429" y="1800"/>
                  </a:cubicBezTo>
                  <a:cubicBezTo>
                    <a:pt x="1430" y="1799"/>
                    <a:pt x="1431" y="1797"/>
                    <a:pt x="1433" y="1796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46" y="1784"/>
                    <a:pt x="1449" y="1777"/>
                    <a:pt x="1453" y="1772"/>
                  </a:cubicBezTo>
                  <a:cubicBezTo>
                    <a:pt x="1458" y="1767"/>
                    <a:pt x="1463" y="1762"/>
                    <a:pt x="1466" y="1754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61" y="1757"/>
                    <a:pt x="1458" y="1758"/>
                    <a:pt x="1457" y="1761"/>
                  </a:cubicBezTo>
                  <a:cubicBezTo>
                    <a:pt x="1452" y="1763"/>
                    <a:pt x="1449" y="1767"/>
                    <a:pt x="1446" y="1772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22" y="1796"/>
                    <a:pt x="1420" y="1801"/>
                    <a:pt x="1416" y="1804"/>
                  </a:cubicBezTo>
                  <a:cubicBezTo>
                    <a:pt x="1415" y="1808"/>
                    <a:pt x="1410" y="1806"/>
                    <a:pt x="1411" y="1811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401" y="1822"/>
                    <a:pt x="1395" y="1824"/>
                    <a:pt x="1392" y="1828"/>
                  </a:cubicBezTo>
                  <a:cubicBezTo>
                    <a:pt x="1391" y="1832"/>
                    <a:pt x="1386" y="1830"/>
                    <a:pt x="1387" y="183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71" y="1847"/>
                    <a:pt x="1363" y="1855"/>
                    <a:pt x="1354" y="1861"/>
                  </a:cubicBezTo>
                  <a:cubicBezTo>
                    <a:pt x="1349" y="1871"/>
                    <a:pt x="1339" y="1878"/>
                    <a:pt x="1330" y="1885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307" y="1917"/>
                    <a:pt x="1301" y="1924"/>
                    <a:pt x="1293" y="1931"/>
                  </a:cubicBezTo>
                  <a:cubicBezTo>
                    <a:pt x="1287" y="1938"/>
                    <a:pt x="1282" y="1947"/>
                    <a:pt x="1274" y="1953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51" y="1985"/>
                    <a:pt x="1248" y="1996"/>
                    <a:pt x="1243" y="2005"/>
                  </a:cubicBezTo>
                  <a:cubicBezTo>
                    <a:pt x="1242" y="2010"/>
                    <a:pt x="1238" y="2013"/>
                    <a:pt x="1235" y="2016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30" y="2026"/>
                    <a:pt x="1230" y="2029"/>
                    <a:pt x="1228" y="2031"/>
                  </a:cubicBezTo>
                  <a:cubicBezTo>
                    <a:pt x="1227" y="2036"/>
                    <a:pt x="1220" y="2036"/>
                    <a:pt x="1221" y="2044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13" y="2065"/>
                    <a:pt x="1206" y="2065"/>
                    <a:pt x="1206" y="2073"/>
                  </a:cubicBezTo>
                  <a:cubicBezTo>
                    <a:pt x="1202" y="2076"/>
                    <a:pt x="1205" y="2086"/>
                    <a:pt x="1197" y="2086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04" y="2058"/>
                    <a:pt x="1201" y="2043"/>
                    <a:pt x="1208" y="2038"/>
                  </a:cubicBezTo>
                  <a:cubicBezTo>
                    <a:pt x="1202" y="2035"/>
                    <a:pt x="1211" y="2030"/>
                    <a:pt x="1208" y="2025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0" y="2015"/>
                    <a:pt x="1216" y="2008"/>
                    <a:pt x="1221" y="2005"/>
                  </a:cubicBezTo>
                  <a:cubicBezTo>
                    <a:pt x="1224" y="2005"/>
                    <a:pt x="1225" y="2003"/>
                    <a:pt x="1226" y="2001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31" y="1988"/>
                    <a:pt x="1234" y="1985"/>
                    <a:pt x="1235" y="1979"/>
                  </a:cubicBezTo>
                  <a:cubicBezTo>
                    <a:pt x="1240" y="1980"/>
                    <a:pt x="1239" y="1974"/>
                    <a:pt x="1241" y="1972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54" y="1960"/>
                    <a:pt x="1251" y="1947"/>
                    <a:pt x="1261" y="1946"/>
                  </a:cubicBezTo>
                  <a:cubicBezTo>
                    <a:pt x="1267" y="1933"/>
                    <a:pt x="1277" y="1923"/>
                    <a:pt x="1285" y="1911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299" y="1895"/>
                    <a:pt x="1300" y="1894"/>
                    <a:pt x="1300" y="1892"/>
                  </a:cubicBezTo>
                  <a:cubicBezTo>
                    <a:pt x="1303" y="1891"/>
                    <a:pt x="1305" y="1891"/>
                    <a:pt x="1304" y="1887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14" y="1878"/>
                    <a:pt x="1316" y="1875"/>
                    <a:pt x="1320" y="1874"/>
                  </a:cubicBezTo>
                  <a:cubicBezTo>
                    <a:pt x="1324" y="1873"/>
                    <a:pt x="1321" y="1866"/>
                    <a:pt x="1328" y="1868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36" y="1855"/>
                    <a:pt x="1340" y="1854"/>
                    <a:pt x="1346" y="1855"/>
                  </a:cubicBezTo>
                  <a:cubicBezTo>
                    <a:pt x="1345" y="1844"/>
                    <a:pt x="1354" y="1844"/>
                    <a:pt x="1357" y="1837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383" y="1813"/>
                    <a:pt x="1388" y="1810"/>
                    <a:pt x="1389" y="1804"/>
                  </a:cubicBezTo>
                  <a:cubicBezTo>
                    <a:pt x="1398" y="1806"/>
                    <a:pt x="1395" y="1795"/>
                    <a:pt x="1402" y="1796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18" y="1782"/>
                    <a:pt x="1417" y="1774"/>
                    <a:pt x="1424" y="1774"/>
                  </a:cubicBezTo>
                  <a:cubicBezTo>
                    <a:pt x="1425" y="1767"/>
                    <a:pt x="1432" y="1767"/>
                    <a:pt x="1435" y="176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52" y="1744"/>
                    <a:pt x="1459" y="1736"/>
                    <a:pt x="1466" y="1728"/>
                  </a:cubicBezTo>
                  <a:cubicBezTo>
                    <a:pt x="1473" y="1721"/>
                    <a:pt x="1478" y="1711"/>
                    <a:pt x="1485" y="1704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04" y="1675"/>
                    <a:pt x="1503" y="1671"/>
                    <a:pt x="1505" y="1669"/>
                  </a:cubicBezTo>
                  <a:cubicBezTo>
                    <a:pt x="1508" y="1668"/>
                    <a:pt x="1509" y="1666"/>
                    <a:pt x="1509" y="1663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16" y="1653"/>
                    <a:pt x="1516" y="1651"/>
                    <a:pt x="1514" y="1647"/>
                  </a:cubicBezTo>
                  <a:cubicBezTo>
                    <a:pt x="1524" y="1649"/>
                    <a:pt x="1520" y="1638"/>
                    <a:pt x="1525" y="1634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40" y="1615"/>
                    <a:pt x="1542" y="1609"/>
                    <a:pt x="1546" y="1604"/>
                  </a:cubicBezTo>
                  <a:cubicBezTo>
                    <a:pt x="1547" y="1596"/>
                    <a:pt x="1554" y="1594"/>
                    <a:pt x="1555" y="1586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65" y="1561"/>
                    <a:pt x="1572" y="1559"/>
                    <a:pt x="1570" y="1549"/>
                  </a:cubicBezTo>
                  <a:cubicBezTo>
                    <a:pt x="1575" y="1546"/>
                    <a:pt x="1575" y="1537"/>
                    <a:pt x="1577" y="1530"/>
                  </a:cubicBezTo>
                  <a:cubicBezTo>
                    <a:pt x="1579" y="1527"/>
                    <a:pt x="1580" y="1524"/>
                    <a:pt x="1579" y="1519"/>
                  </a:cubicBezTo>
                  <a:cubicBezTo>
                    <a:pt x="1583" y="1520"/>
                    <a:pt x="1583" y="1508"/>
                    <a:pt x="1579" y="1510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92" y="1682"/>
                    <a:pt x="1487" y="1687"/>
                    <a:pt x="1483" y="1693"/>
                  </a:cubicBezTo>
                  <a:cubicBezTo>
                    <a:pt x="1484" y="1697"/>
                    <a:pt x="1481" y="1697"/>
                    <a:pt x="1479" y="1698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74" y="1705"/>
                    <a:pt x="1474" y="1710"/>
                    <a:pt x="1470" y="1711"/>
                  </a:cubicBezTo>
                  <a:cubicBezTo>
                    <a:pt x="1469" y="1719"/>
                    <a:pt x="1458" y="1719"/>
                    <a:pt x="1457" y="1728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48" y="1739"/>
                    <a:pt x="1442" y="1739"/>
                    <a:pt x="1442" y="1743"/>
                  </a:cubicBezTo>
                  <a:cubicBezTo>
                    <a:pt x="1438" y="1750"/>
                    <a:pt x="1429" y="1751"/>
                    <a:pt x="1426" y="1759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406" y="1779"/>
                    <a:pt x="1398" y="1780"/>
                    <a:pt x="1398" y="1789"/>
                  </a:cubicBezTo>
                  <a:cubicBezTo>
                    <a:pt x="1390" y="1786"/>
                    <a:pt x="1394" y="1795"/>
                    <a:pt x="1387" y="1793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63" y="1815"/>
                    <a:pt x="1364" y="1821"/>
                    <a:pt x="1361" y="1822"/>
                  </a:cubicBezTo>
                  <a:cubicBezTo>
                    <a:pt x="1359" y="1824"/>
                    <a:pt x="1357" y="1826"/>
                    <a:pt x="1354" y="1828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37" y="1845"/>
                    <a:pt x="1331" y="1850"/>
                    <a:pt x="1326" y="1855"/>
                  </a:cubicBezTo>
                  <a:cubicBezTo>
                    <a:pt x="1324" y="1857"/>
                    <a:pt x="1322" y="1861"/>
                    <a:pt x="1320" y="1863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306" y="1875"/>
                    <a:pt x="1301" y="1880"/>
                    <a:pt x="1296" y="1885"/>
                  </a:cubicBezTo>
                  <a:cubicBezTo>
                    <a:pt x="1291" y="1890"/>
                    <a:pt x="1288" y="1897"/>
                    <a:pt x="1280" y="1898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59" y="1929"/>
                    <a:pt x="1255" y="1937"/>
                    <a:pt x="1248" y="1942"/>
                  </a:cubicBezTo>
                  <a:cubicBezTo>
                    <a:pt x="1247" y="1951"/>
                    <a:pt x="1240" y="1954"/>
                    <a:pt x="1239" y="196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02" y="2011"/>
                    <a:pt x="1207" y="2002"/>
                    <a:pt x="1208" y="2001"/>
                  </a:cubicBezTo>
                  <a:cubicBezTo>
                    <a:pt x="1208" y="1985"/>
                    <a:pt x="1208" y="1985"/>
                    <a:pt x="1208" y="1985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23" y="1963"/>
                    <a:pt x="1228" y="1955"/>
                    <a:pt x="1235" y="1948"/>
                  </a:cubicBezTo>
                  <a:cubicBezTo>
                    <a:pt x="1235" y="1936"/>
                    <a:pt x="1246" y="1933"/>
                    <a:pt x="1245" y="1920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57" y="1909"/>
                    <a:pt x="1259" y="1905"/>
                    <a:pt x="1261" y="1903"/>
                  </a:cubicBezTo>
                  <a:cubicBezTo>
                    <a:pt x="1265" y="1895"/>
                    <a:pt x="1271" y="1891"/>
                    <a:pt x="1274" y="1883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291" y="1863"/>
                    <a:pt x="1291" y="1857"/>
                    <a:pt x="1296" y="1857"/>
                  </a:cubicBezTo>
                  <a:cubicBezTo>
                    <a:pt x="1298" y="1854"/>
                    <a:pt x="1299" y="1850"/>
                    <a:pt x="1302" y="1848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22" y="1824"/>
                    <a:pt x="1330" y="1821"/>
                    <a:pt x="1335" y="1815"/>
                  </a:cubicBezTo>
                  <a:cubicBezTo>
                    <a:pt x="1340" y="1810"/>
                    <a:pt x="1343" y="1802"/>
                    <a:pt x="1350" y="1798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66" y="1777"/>
                    <a:pt x="1374" y="1779"/>
                    <a:pt x="1374" y="1774"/>
                  </a:cubicBezTo>
                  <a:cubicBezTo>
                    <a:pt x="1375" y="1769"/>
                    <a:pt x="1380" y="1770"/>
                    <a:pt x="1383" y="1767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390" y="1762"/>
                    <a:pt x="1389" y="1759"/>
                    <a:pt x="1392" y="1759"/>
                  </a:cubicBezTo>
                  <a:cubicBezTo>
                    <a:pt x="1396" y="1758"/>
                    <a:pt x="1396" y="1753"/>
                    <a:pt x="1400" y="1752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46" y="1713"/>
                    <a:pt x="1457" y="1704"/>
                    <a:pt x="1470" y="1695"/>
                  </a:cubicBezTo>
                  <a:cubicBezTo>
                    <a:pt x="1472" y="1692"/>
                    <a:pt x="1475" y="1689"/>
                    <a:pt x="1479" y="1687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490" y="1677"/>
                    <a:pt x="1490" y="1672"/>
                    <a:pt x="1494" y="1671"/>
                  </a:cubicBezTo>
                  <a:cubicBezTo>
                    <a:pt x="1492" y="1664"/>
                    <a:pt x="1501" y="1668"/>
                    <a:pt x="1501" y="1663"/>
                  </a:cubicBezTo>
                  <a:cubicBezTo>
                    <a:pt x="1501" y="1660"/>
                    <a:pt x="1504" y="1659"/>
                    <a:pt x="1505" y="1656"/>
                  </a:cubicBezTo>
                  <a:cubicBezTo>
                    <a:pt x="1508" y="1654"/>
                    <a:pt x="1509" y="1654"/>
                    <a:pt x="1509" y="1658"/>
                  </a:cubicBezTo>
                  <a:cubicBezTo>
                    <a:pt x="1502" y="1656"/>
                    <a:pt x="1506" y="1665"/>
                    <a:pt x="1503" y="1667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807" y="1671"/>
                    <a:pt x="3804" y="1670"/>
                    <a:pt x="3801" y="1668"/>
                  </a:cubicBezTo>
                  <a:cubicBezTo>
                    <a:pt x="3798" y="1665"/>
                    <a:pt x="3795" y="1660"/>
                    <a:pt x="3791" y="1660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67" y="1645"/>
                    <a:pt x="3761" y="1643"/>
                    <a:pt x="3756" y="1636"/>
                  </a:cubicBezTo>
                  <a:cubicBezTo>
                    <a:pt x="3748" y="1639"/>
                    <a:pt x="3745" y="1625"/>
                    <a:pt x="3737" y="162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705" y="1612"/>
                    <a:pt x="3695" y="1597"/>
                    <a:pt x="3682" y="1594"/>
                  </a:cubicBezTo>
                  <a:cubicBezTo>
                    <a:pt x="3681" y="1585"/>
                    <a:pt x="3675" y="1596"/>
                    <a:pt x="3673" y="1588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57" y="1580"/>
                    <a:pt x="3652" y="1573"/>
                    <a:pt x="3646" y="1568"/>
                  </a:cubicBezTo>
                  <a:cubicBezTo>
                    <a:pt x="3639" y="1567"/>
                    <a:pt x="3634" y="1560"/>
                    <a:pt x="3628" y="1556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607" y="1543"/>
                    <a:pt x="3606" y="1535"/>
                    <a:pt x="3602" y="1535"/>
                  </a:cubicBezTo>
                  <a:cubicBezTo>
                    <a:pt x="3600" y="1530"/>
                    <a:pt x="3596" y="1533"/>
                    <a:pt x="3594" y="1526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62" y="1496"/>
                    <a:pt x="3557" y="1486"/>
                    <a:pt x="3543" y="1470"/>
                  </a:cubicBezTo>
                  <a:cubicBezTo>
                    <a:pt x="3538" y="1463"/>
                    <a:pt x="3533" y="1455"/>
                    <a:pt x="3526" y="1450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16" y="1435"/>
                    <a:pt x="3508" y="1428"/>
                    <a:pt x="3512" y="1425"/>
                  </a:cubicBezTo>
                  <a:cubicBezTo>
                    <a:pt x="3514" y="1433"/>
                    <a:pt x="3519" y="1432"/>
                    <a:pt x="3521" y="1437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24" y="1441"/>
                    <a:pt x="3526" y="1443"/>
                    <a:pt x="3528" y="1444"/>
                  </a:cubicBezTo>
                  <a:cubicBezTo>
                    <a:pt x="3536" y="1445"/>
                    <a:pt x="3540" y="1458"/>
                    <a:pt x="3548" y="1460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590" y="1499"/>
                    <a:pt x="3592" y="1508"/>
                    <a:pt x="3596" y="1506"/>
                  </a:cubicBezTo>
                  <a:cubicBezTo>
                    <a:pt x="3600" y="1509"/>
                    <a:pt x="3602" y="1514"/>
                    <a:pt x="3606" y="1514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36" y="1532"/>
                    <a:pt x="3641" y="1544"/>
                    <a:pt x="3649" y="1544"/>
                  </a:cubicBezTo>
                  <a:cubicBezTo>
                    <a:pt x="3655" y="1554"/>
                    <a:pt x="3664" y="1552"/>
                    <a:pt x="3670" y="156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685" y="1565"/>
                    <a:pt x="3687" y="1575"/>
                    <a:pt x="3691" y="1575"/>
                  </a:cubicBezTo>
                  <a:cubicBezTo>
                    <a:pt x="3698" y="1578"/>
                    <a:pt x="3707" y="1579"/>
                    <a:pt x="3714" y="1586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39" y="1599"/>
                    <a:pt x="3743" y="1599"/>
                    <a:pt x="3745" y="1604"/>
                  </a:cubicBezTo>
                  <a:cubicBezTo>
                    <a:pt x="3751" y="1599"/>
                    <a:pt x="3752" y="1614"/>
                    <a:pt x="3758" y="1607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39" y="1596"/>
                    <a:pt x="3738" y="1588"/>
                    <a:pt x="3734" y="1589"/>
                  </a:cubicBezTo>
                  <a:cubicBezTo>
                    <a:pt x="3731" y="1586"/>
                    <a:pt x="3728" y="1585"/>
                    <a:pt x="3725" y="1583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83" y="1560"/>
                    <a:pt x="3678" y="1557"/>
                    <a:pt x="3672" y="1553"/>
                  </a:cubicBezTo>
                  <a:cubicBezTo>
                    <a:pt x="3670" y="1549"/>
                    <a:pt x="3667" y="1547"/>
                    <a:pt x="3664" y="1547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649" y="1536"/>
                    <a:pt x="3644" y="1528"/>
                    <a:pt x="3637" y="1529"/>
                  </a:cubicBezTo>
                  <a:cubicBezTo>
                    <a:pt x="3633" y="1519"/>
                    <a:pt x="3626" y="1519"/>
                    <a:pt x="3620" y="1514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49" y="1451"/>
                    <a:pt x="3545" y="1445"/>
                    <a:pt x="3540" y="1440"/>
                  </a:cubicBezTo>
                  <a:cubicBezTo>
                    <a:pt x="3533" y="1437"/>
                    <a:pt x="3528" y="1431"/>
                    <a:pt x="3523" y="1425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06" y="1404"/>
                    <a:pt x="3494" y="1398"/>
                    <a:pt x="3498" y="1390"/>
                  </a:cubicBezTo>
                  <a:cubicBezTo>
                    <a:pt x="3507" y="1403"/>
                    <a:pt x="3519" y="1409"/>
                    <a:pt x="3528" y="1425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569" y="1459"/>
                    <a:pt x="3576" y="1460"/>
                    <a:pt x="3581" y="1468"/>
                  </a:cubicBezTo>
                  <a:cubicBezTo>
                    <a:pt x="3588" y="1468"/>
                    <a:pt x="3594" y="1475"/>
                    <a:pt x="3599" y="1482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42" y="1514"/>
                    <a:pt x="3649" y="1516"/>
                    <a:pt x="3656" y="1518"/>
                  </a:cubicBezTo>
                  <a:cubicBezTo>
                    <a:pt x="3661" y="1528"/>
                    <a:pt x="3669" y="1525"/>
                    <a:pt x="3674" y="1536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02" y="1543"/>
                    <a:pt x="3703" y="1554"/>
                    <a:pt x="3707" y="1552"/>
                  </a:cubicBezTo>
                  <a:cubicBezTo>
                    <a:pt x="3710" y="1558"/>
                    <a:pt x="3716" y="1553"/>
                    <a:pt x="3720" y="1559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50" y="1577"/>
                    <a:pt x="3751" y="1580"/>
                    <a:pt x="3753" y="1583"/>
                  </a:cubicBezTo>
                  <a:cubicBezTo>
                    <a:pt x="3756" y="1583"/>
                    <a:pt x="3759" y="1583"/>
                    <a:pt x="3760" y="1587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779" y="1603"/>
                    <a:pt x="3785" y="1600"/>
                    <a:pt x="3788" y="1607"/>
                  </a:cubicBezTo>
                  <a:cubicBezTo>
                    <a:pt x="3794" y="1605"/>
                    <a:pt x="3797" y="1617"/>
                    <a:pt x="3803" y="1614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820" y="1631"/>
                    <a:pt x="3826" y="1632"/>
                    <a:pt x="3832" y="1631"/>
                  </a:cubicBezTo>
                  <a:cubicBezTo>
                    <a:pt x="3821" y="1617"/>
                    <a:pt x="3806" y="1615"/>
                    <a:pt x="3795" y="1600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73" y="1586"/>
                    <a:pt x="3770" y="1583"/>
                    <a:pt x="3767" y="1584"/>
                  </a:cubicBezTo>
                  <a:cubicBezTo>
                    <a:pt x="3763" y="1581"/>
                    <a:pt x="3761" y="1576"/>
                    <a:pt x="3757" y="1576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711" y="1548"/>
                    <a:pt x="3706" y="1540"/>
                    <a:pt x="3699" y="1537"/>
                  </a:cubicBezTo>
                  <a:cubicBezTo>
                    <a:pt x="3691" y="1539"/>
                    <a:pt x="3687" y="1526"/>
                    <a:pt x="3679" y="1527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53" y="1512"/>
                    <a:pt x="3649" y="1501"/>
                    <a:pt x="3641" y="1502"/>
                  </a:cubicBezTo>
                  <a:cubicBezTo>
                    <a:pt x="3638" y="1499"/>
                    <a:pt x="3636" y="1496"/>
                    <a:pt x="3632" y="1496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616" y="1484"/>
                    <a:pt x="3611" y="1474"/>
                    <a:pt x="3603" y="1475"/>
                  </a:cubicBezTo>
                  <a:cubicBezTo>
                    <a:pt x="3593" y="1458"/>
                    <a:pt x="3578" y="1456"/>
                    <a:pt x="3566" y="1444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525" y="1402"/>
                    <a:pt x="3520" y="1400"/>
                    <a:pt x="3515" y="1397"/>
                  </a:cubicBezTo>
                  <a:cubicBezTo>
                    <a:pt x="3511" y="1386"/>
                    <a:pt x="3505" y="1387"/>
                    <a:pt x="3500" y="1380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73" y="1343"/>
                    <a:pt x="3461" y="1333"/>
                    <a:pt x="3467" y="1328"/>
                  </a:cubicBezTo>
                  <a:cubicBezTo>
                    <a:pt x="3476" y="1341"/>
                    <a:pt x="3486" y="1344"/>
                    <a:pt x="3494" y="1359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12" y="1377"/>
                    <a:pt x="3518" y="1377"/>
                    <a:pt x="3522" y="1385"/>
                  </a:cubicBezTo>
                  <a:cubicBezTo>
                    <a:pt x="3524" y="1387"/>
                    <a:pt x="3527" y="1387"/>
                    <a:pt x="3528" y="1392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37" y="1401"/>
                    <a:pt x="3544" y="1400"/>
                    <a:pt x="3548" y="1411"/>
                  </a:cubicBezTo>
                  <a:cubicBezTo>
                    <a:pt x="3556" y="1414"/>
                    <a:pt x="3564" y="1420"/>
                    <a:pt x="3572" y="1424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04" y="1449"/>
                    <a:pt x="3609" y="1451"/>
                    <a:pt x="3613" y="1458"/>
                  </a:cubicBezTo>
                  <a:cubicBezTo>
                    <a:pt x="3619" y="1458"/>
                    <a:pt x="3623" y="1465"/>
                    <a:pt x="3627" y="1469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56" y="1482"/>
                    <a:pt x="3660" y="1485"/>
                    <a:pt x="3664" y="1489"/>
                  </a:cubicBezTo>
                  <a:cubicBezTo>
                    <a:pt x="3666" y="1488"/>
                    <a:pt x="3668" y="1492"/>
                    <a:pt x="3670" y="1491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686" y="1500"/>
                    <a:pt x="3694" y="1508"/>
                    <a:pt x="3703" y="1511"/>
                  </a:cubicBezTo>
                  <a:cubicBezTo>
                    <a:pt x="3712" y="1515"/>
                    <a:pt x="3719" y="1523"/>
                    <a:pt x="3729" y="1523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57" y="1542"/>
                    <a:pt x="3761" y="1541"/>
                    <a:pt x="3765" y="1543"/>
                  </a:cubicBezTo>
                  <a:cubicBezTo>
                    <a:pt x="3770" y="1545"/>
                    <a:pt x="3774" y="1551"/>
                    <a:pt x="3779" y="1552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13" y="1572"/>
                    <a:pt x="3819" y="1583"/>
                    <a:pt x="3829" y="1583"/>
                  </a:cubicBezTo>
                  <a:cubicBezTo>
                    <a:pt x="3825" y="1572"/>
                    <a:pt x="3817" y="1573"/>
                    <a:pt x="3811" y="1566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86" y="1548"/>
                    <a:pt x="3780" y="1543"/>
                    <a:pt x="3773" y="1542"/>
                  </a:cubicBezTo>
                  <a:cubicBezTo>
                    <a:pt x="3766" y="1536"/>
                    <a:pt x="3760" y="1530"/>
                    <a:pt x="3752" y="1529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725" y="1515"/>
                    <a:pt x="3720" y="1507"/>
                    <a:pt x="3712" y="1508"/>
                  </a:cubicBezTo>
                  <a:cubicBezTo>
                    <a:pt x="3706" y="1502"/>
                    <a:pt x="3699" y="1500"/>
                    <a:pt x="3694" y="1494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87" y="1490"/>
                    <a:pt x="3683" y="1495"/>
                    <a:pt x="3683" y="1489"/>
                  </a:cubicBezTo>
                  <a:cubicBezTo>
                    <a:pt x="3680" y="1485"/>
                    <a:pt x="3675" y="1488"/>
                    <a:pt x="3672" y="1485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647" y="1467"/>
                    <a:pt x="3639" y="1466"/>
                    <a:pt x="3634" y="1457"/>
                  </a:cubicBezTo>
                  <a:cubicBezTo>
                    <a:pt x="3619" y="1454"/>
                    <a:pt x="3608" y="1438"/>
                    <a:pt x="3594" y="1430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69" y="1411"/>
                    <a:pt x="3562" y="1407"/>
                    <a:pt x="3556" y="1401"/>
                  </a:cubicBezTo>
                  <a:cubicBezTo>
                    <a:pt x="3543" y="1391"/>
                    <a:pt x="3531" y="1374"/>
                    <a:pt x="3518" y="1368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92" y="1335"/>
                    <a:pt x="3484" y="1332"/>
                    <a:pt x="3477" y="1325"/>
                  </a:cubicBezTo>
                  <a:cubicBezTo>
                    <a:pt x="3463" y="1310"/>
                    <a:pt x="3450" y="1291"/>
                    <a:pt x="3437" y="1274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31" y="1254"/>
                    <a:pt x="3420" y="1255"/>
                    <a:pt x="3425" y="1248"/>
                  </a:cubicBezTo>
                  <a:cubicBezTo>
                    <a:pt x="3446" y="1272"/>
                    <a:pt x="3467" y="1294"/>
                    <a:pt x="3488" y="1316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499" y="1322"/>
                    <a:pt x="3499" y="1332"/>
                    <a:pt x="3504" y="1329"/>
                  </a:cubicBezTo>
                  <a:cubicBezTo>
                    <a:pt x="3508" y="1338"/>
                    <a:pt x="3515" y="1337"/>
                    <a:pt x="3520" y="1347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41" y="1369"/>
                    <a:pt x="3548" y="1370"/>
                    <a:pt x="3552" y="1381"/>
                  </a:cubicBezTo>
                  <a:cubicBezTo>
                    <a:pt x="3559" y="1379"/>
                    <a:pt x="3563" y="1389"/>
                    <a:pt x="3569" y="1390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598" y="1409"/>
                    <a:pt x="3608" y="1424"/>
                    <a:pt x="3621" y="1429"/>
                  </a:cubicBezTo>
                  <a:cubicBezTo>
                    <a:pt x="3625" y="1437"/>
                    <a:pt x="3633" y="1432"/>
                    <a:pt x="3637" y="1442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48" y="1452"/>
                    <a:pt x="3652" y="1447"/>
                    <a:pt x="3654" y="1454"/>
                  </a:cubicBezTo>
                  <a:cubicBezTo>
                    <a:pt x="3660" y="1458"/>
                    <a:pt x="3666" y="1460"/>
                    <a:pt x="3672" y="1465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683" y="1475"/>
                    <a:pt x="3686" y="1477"/>
                    <a:pt x="3690" y="1477"/>
                  </a:cubicBezTo>
                  <a:cubicBezTo>
                    <a:pt x="3694" y="1483"/>
                    <a:pt x="3700" y="1485"/>
                    <a:pt x="3705" y="1490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28" y="1508"/>
                    <a:pt x="3736" y="1503"/>
                    <a:pt x="3741" y="1511"/>
                  </a:cubicBezTo>
                  <a:cubicBezTo>
                    <a:pt x="3748" y="1513"/>
                    <a:pt x="3754" y="1514"/>
                    <a:pt x="3760" y="151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8" y="1541"/>
                    <a:pt x="3820" y="1546"/>
                    <a:pt x="3833" y="1551"/>
                  </a:cubicBezTo>
                  <a:cubicBezTo>
                    <a:pt x="3828" y="1541"/>
                    <a:pt x="3819" y="1546"/>
                    <a:pt x="3814" y="1537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87" y="1524"/>
                    <a:pt x="3781" y="1522"/>
                    <a:pt x="3774" y="1519"/>
                  </a:cubicBezTo>
                  <a:cubicBezTo>
                    <a:pt x="3772" y="1513"/>
                    <a:pt x="3767" y="1518"/>
                    <a:pt x="3765" y="1513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52" y="1502"/>
                    <a:pt x="3748" y="1507"/>
                    <a:pt x="3745" y="1503"/>
                  </a:cubicBezTo>
                  <a:cubicBezTo>
                    <a:pt x="3741" y="1505"/>
                    <a:pt x="3739" y="1496"/>
                    <a:pt x="3734" y="1498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726" y="1490"/>
                    <a:pt x="3721" y="1491"/>
                    <a:pt x="3719" y="1485"/>
                  </a:cubicBezTo>
                  <a:cubicBezTo>
                    <a:pt x="3711" y="1486"/>
                    <a:pt x="3706" y="1478"/>
                    <a:pt x="3699" y="1475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85" y="1466"/>
                    <a:pt x="3682" y="1464"/>
                    <a:pt x="3678" y="1462"/>
                  </a:cubicBezTo>
                  <a:cubicBezTo>
                    <a:pt x="3671" y="1451"/>
                    <a:pt x="3661" y="1448"/>
                    <a:pt x="3652" y="1441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634" y="1430"/>
                    <a:pt x="3630" y="1424"/>
                    <a:pt x="3625" y="1421"/>
                  </a:cubicBezTo>
                  <a:cubicBezTo>
                    <a:pt x="3607" y="1407"/>
                    <a:pt x="3588" y="1395"/>
                    <a:pt x="3570" y="137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54" y="1359"/>
                    <a:pt x="3548" y="1362"/>
                    <a:pt x="3543" y="1356"/>
                  </a:cubicBezTo>
                  <a:cubicBezTo>
                    <a:pt x="3535" y="1345"/>
                    <a:pt x="3525" y="1341"/>
                    <a:pt x="3518" y="1329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89" y="1304"/>
                    <a:pt x="3488" y="1301"/>
                    <a:pt x="3486" y="1298"/>
                  </a:cubicBezTo>
                  <a:cubicBezTo>
                    <a:pt x="3484" y="1296"/>
                    <a:pt x="3481" y="1296"/>
                    <a:pt x="3479" y="1291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480" y="1292"/>
                    <a:pt x="3494" y="1297"/>
                    <a:pt x="3506" y="1309"/>
                  </a:cubicBezTo>
                  <a:cubicBezTo>
                    <a:pt x="3510" y="1307"/>
                    <a:pt x="3511" y="1315"/>
                    <a:pt x="3515" y="1315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31" y="1326"/>
                    <a:pt x="3538" y="1330"/>
                    <a:pt x="3544" y="1333"/>
                  </a:cubicBezTo>
                  <a:cubicBezTo>
                    <a:pt x="3546" y="1338"/>
                    <a:pt x="3549" y="1341"/>
                    <a:pt x="3553" y="133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569" y="1353"/>
                    <a:pt x="3575" y="1358"/>
                    <a:pt x="3583" y="1358"/>
                  </a:cubicBezTo>
                  <a:cubicBezTo>
                    <a:pt x="3588" y="1368"/>
                    <a:pt x="3596" y="1366"/>
                    <a:pt x="3602" y="1372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29" y="1390"/>
                    <a:pt x="3634" y="1396"/>
                    <a:pt x="3642" y="1398"/>
                  </a:cubicBezTo>
                  <a:cubicBezTo>
                    <a:pt x="3646" y="1407"/>
                    <a:pt x="3655" y="1404"/>
                    <a:pt x="3660" y="1412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684" y="1422"/>
                    <a:pt x="3686" y="1425"/>
                    <a:pt x="3689" y="1428"/>
                  </a:cubicBezTo>
                  <a:cubicBezTo>
                    <a:pt x="3694" y="1424"/>
                    <a:pt x="3695" y="1435"/>
                    <a:pt x="3700" y="1433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24" y="1454"/>
                    <a:pt x="3733" y="1449"/>
                    <a:pt x="3738" y="1458"/>
                  </a:cubicBezTo>
                  <a:cubicBezTo>
                    <a:pt x="3745" y="1459"/>
                    <a:pt x="3751" y="1465"/>
                    <a:pt x="3757" y="1471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9" y="1481"/>
                    <a:pt x="3779" y="1482"/>
                    <a:pt x="3777" y="1477"/>
                  </a:cubicBezTo>
                  <a:cubicBezTo>
                    <a:pt x="3772" y="1479"/>
                    <a:pt x="3769" y="1474"/>
                    <a:pt x="3767" y="1469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747" y="1459"/>
                    <a:pt x="3739" y="1449"/>
                    <a:pt x="3729" y="1446"/>
                  </a:cubicBezTo>
                  <a:cubicBezTo>
                    <a:pt x="3721" y="1440"/>
                    <a:pt x="3712" y="1433"/>
                    <a:pt x="3703" y="1429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85" y="1417"/>
                    <a:pt x="3681" y="1414"/>
                    <a:pt x="3676" y="1411"/>
                  </a:cubicBezTo>
                  <a:cubicBezTo>
                    <a:pt x="3667" y="1405"/>
                    <a:pt x="3658" y="1402"/>
                    <a:pt x="3649" y="1397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45" y="1391"/>
                    <a:pt x="3644" y="1392"/>
                    <a:pt x="3643" y="1392"/>
                  </a:cubicBezTo>
                  <a:cubicBezTo>
                    <a:pt x="3637" y="1387"/>
                    <a:pt x="3632" y="1381"/>
                    <a:pt x="3626" y="1380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610" y="1366"/>
                    <a:pt x="3605" y="1367"/>
                    <a:pt x="3601" y="1361"/>
                  </a:cubicBezTo>
                  <a:cubicBezTo>
                    <a:pt x="3593" y="1356"/>
                    <a:pt x="3585" y="1351"/>
                    <a:pt x="3577" y="1347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65" y="1334"/>
                    <a:pt x="3560" y="1334"/>
                    <a:pt x="3555" y="1333"/>
                  </a:cubicBezTo>
                  <a:cubicBezTo>
                    <a:pt x="3546" y="1320"/>
                    <a:pt x="3534" y="1317"/>
                    <a:pt x="3524" y="1307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85" y="1278"/>
                    <a:pt x="3478" y="1279"/>
                    <a:pt x="3474" y="1272"/>
                  </a:cubicBezTo>
                  <a:cubicBezTo>
                    <a:pt x="3468" y="1270"/>
                    <a:pt x="3463" y="1260"/>
                    <a:pt x="3456" y="1261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41" y="1247"/>
                    <a:pt x="3440" y="1239"/>
                    <a:pt x="3436" y="1239"/>
                  </a:cubicBezTo>
                  <a:cubicBezTo>
                    <a:pt x="3433" y="1237"/>
                    <a:pt x="3430" y="1236"/>
                    <a:pt x="3427" y="1233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18" y="1224"/>
                    <a:pt x="3417" y="1214"/>
                    <a:pt x="3412" y="1217"/>
                  </a:cubicBezTo>
                  <a:cubicBezTo>
                    <a:pt x="3410" y="1214"/>
                    <a:pt x="3409" y="1210"/>
                    <a:pt x="3407" y="1207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13" y="1209"/>
                    <a:pt x="3425" y="1219"/>
                    <a:pt x="3437" y="1228"/>
                  </a:cubicBezTo>
                  <a:cubicBezTo>
                    <a:pt x="3450" y="1236"/>
                    <a:pt x="3462" y="1247"/>
                    <a:pt x="3476" y="1252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27" y="1286"/>
                    <a:pt x="3541" y="1291"/>
                    <a:pt x="3554" y="1298"/>
                  </a:cubicBezTo>
                  <a:cubicBezTo>
                    <a:pt x="3562" y="1306"/>
                    <a:pt x="3572" y="1310"/>
                    <a:pt x="3581" y="1315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17" y="1335"/>
                    <a:pt x="3625" y="1343"/>
                    <a:pt x="3635" y="1344"/>
                  </a:cubicBezTo>
                  <a:cubicBezTo>
                    <a:pt x="3639" y="1351"/>
                    <a:pt x="3643" y="1354"/>
                    <a:pt x="3649" y="1353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68" y="1366"/>
                    <a:pt x="3670" y="1377"/>
                    <a:pt x="3675" y="1376"/>
                  </a:cubicBezTo>
                  <a:cubicBezTo>
                    <a:pt x="3680" y="1380"/>
                    <a:pt x="3683" y="1385"/>
                    <a:pt x="3688" y="1388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17" y="1414"/>
                    <a:pt x="3721" y="1419"/>
                    <a:pt x="3725" y="1424"/>
                  </a:cubicBezTo>
                  <a:cubicBezTo>
                    <a:pt x="3729" y="1428"/>
                    <a:pt x="3734" y="1430"/>
                    <a:pt x="3737" y="1436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55" y="1450"/>
                    <a:pt x="3757" y="1464"/>
                    <a:pt x="3764" y="1459"/>
                  </a:cubicBezTo>
                  <a:cubicBezTo>
                    <a:pt x="3752" y="1441"/>
                    <a:pt x="3737" y="1431"/>
                    <a:pt x="3724" y="1414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79" y="1367"/>
                    <a:pt x="3680" y="1363"/>
                    <a:pt x="3675" y="1357"/>
                  </a:cubicBezTo>
                  <a:cubicBezTo>
                    <a:pt x="3663" y="1344"/>
                    <a:pt x="3651" y="1332"/>
                    <a:pt x="3638" y="1321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625" y="1310"/>
                    <a:pt x="3622" y="1305"/>
                    <a:pt x="3618" y="1305"/>
                  </a:cubicBezTo>
                  <a:cubicBezTo>
                    <a:pt x="3612" y="1296"/>
                    <a:pt x="3606" y="1291"/>
                    <a:pt x="3598" y="1289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511" y="1229"/>
                    <a:pt x="3506" y="1222"/>
                    <a:pt x="3499" y="1220"/>
                  </a:cubicBezTo>
                  <a:cubicBezTo>
                    <a:pt x="3492" y="1213"/>
                    <a:pt x="3484" y="1214"/>
                    <a:pt x="3478" y="1207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64" y="1199"/>
                    <a:pt x="3459" y="1200"/>
                    <a:pt x="3457" y="1195"/>
                  </a:cubicBezTo>
                  <a:cubicBezTo>
                    <a:pt x="3450" y="1192"/>
                    <a:pt x="3443" y="1187"/>
                    <a:pt x="3435" y="1185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412" y="1165"/>
                    <a:pt x="3407" y="1168"/>
                    <a:pt x="3404" y="1165"/>
                  </a:cubicBezTo>
                  <a:cubicBezTo>
                    <a:pt x="3402" y="1159"/>
                    <a:pt x="3398" y="1157"/>
                    <a:pt x="3394" y="1157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3" y="1118"/>
                    <a:pt x="3348" y="1121"/>
                    <a:pt x="3346" y="1116"/>
                  </a:cubicBezTo>
                  <a:cubicBezTo>
                    <a:pt x="3345" y="1111"/>
                    <a:pt x="3337" y="1105"/>
                    <a:pt x="3341" y="1102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386" y="1134"/>
                    <a:pt x="3397" y="1143"/>
                    <a:pt x="3409" y="1148"/>
                  </a:cubicBezTo>
                  <a:cubicBezTo>
                    <a:pt x="3420" y="1155"/>
                    <a:pt x="3432" y="1162"/>
                    <a:pt x="3444" y="116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55" y="1170"/>
                    <a:pt x="3456" y="1178"/>
                    <a:pt x="3460" y="1176"/>
                  </a:cubicBezTo>
                  <a:cubicBezTo>
                    <a:pt x="3466" y="1180"/>
                    <a:pt x="3472" y="1185"/>
                    <a:pt x="3479" y="1185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02" y="1196"/>
                    <a:pt x="3507" y="1203"/>
                    <a:pt x="3514" y="1203"/>
                  </a:cubicBezTo>
                  <a:cubicBezTo>
                    <a:pt x="3519" y="1207"/>
                    <a:pt x="3526" y="1207"/>
                    <a:pt x="3530" y="1213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44" y="1213"/>
                    <a:pt x="3545" y="1221"/>
                    <a:pt x="3550" y="1218"/>
                  </a:cubicBezTo>
                  <a:cubicBezTo>
                    <a:pt x="3552" y="1222"/>
                    <a:pt x="3554" y="1223"/>
                    <a:pt x="3557" y="1222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573" y="1227"/>
                    <a:pt x="3578" y="1235"/>
                    <a:pt x="3586" y="1233"/>
                  </a:cubicBezTo>
                  <a:cubicBezTo>
                    <a:pt x="3596" y="1244"/>
                    <a:pt x="3610" y="1247"/>
                    <a:pt x="3623" y="1250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601" y="1234"/>
                    <a:pt x="3594" y="1238"/>
                    <a:pt x="3590" y="1231"/>
                  </a:cubicBezTo>
                  <a:cubicBezTo>
                    <a:pt x="3577" y="1228"/>
                    <a:pt x="3566" y="1220"/>
                    <a:pt x="3554" y="1216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532" y="1200"/>
                    <a:pt x="3524" y="1204"/>
                    <a:pt x="3519" y="1198"/>
                  </a:cubicBezTo>
                  <a:cubicBezTo>
                    <a:pt x="3507" y="1190"/>
                    <a:pt x="3495" y="1186"/>
                    <a:pt x="3484" y="117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43" y="1158"/>
                    <a:pt x="3437" y="1155"/>
                    <a:pt x="3432" y="1151"/>
                  </a:cubicBezTo>
                  <a:cubicBezTo>
                    <a:pt x="3427" y="1145"/>
                    <a:pt x="3419" y="1149"/>
                    <a:pt x="3414" y="1140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91" y="1130"/>
                    <a:pt x="3387" y="1120"/>
                    <a:pt x="3379" y="1121"/>
                  </a:cubicBezTo>
                  <a:cubicBezTo>
                    <a:pt x="3369" y="1110"/>
                    <a:pt x="3357" y="1105"/>
                    <a:pt x="3346" y="1097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23" y="1076"/>
                    <a:pt x="3321" y="1071"/>
                    <a:pt x="3317" y="1069"/>
                  </a:cubicBezTo>
                  <a:cubicBezTo>
                    <a:pt x="3315" y="1069"/>
                    <a:pt x="3307" y="1062"/>
                    <a:pt x="3311" y="1059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35" y="1073"/>
                    <a:pt x="3340" y="1081"/>
                    <a:pt x="3346" y="1086"/>
                  </a:cubicBezTo>
                  <a:cubicBezTo>
                    <a:pt x="3350" y="1084"/>
                    <a:pt x="3351" y="1092"/>
                    <a:pt x="3354" y="1092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369" y="1103"/>
                    <a:pt x="3375" y="1105"/>
                    <a:pt x="3380" y="1113"/>
                  </a:cubicBezTo>
                  <a:cubicBezTo>
                    <a:pt x="3394" y="1114"/>
                    <a:pt x="3406" y="1125"/>
                    <a:pt x="3418" y="1132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42" y="1141"/>
                    <a:pt x="3443" y="1149"/>
                    <a:pt x="3447" y="1148"/>
                  </a:cubicBezTo>
                  <a:cubicBezTo>
                    <a:pt x="3451" y="1150"/>
                    <a:pt x="3454" y="1153"/>
                    <a:pt x="3458" y="1153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470" y="1161"/>
                    <a:pt x="3473" y="1166"/>
                    <a:pt x="3478" y="1164"/>
                  </a:cubicBezTo>
                  <a:cubicBezTo>
                    <a:pt x="3485" y="1166"/>
                    <a:pt x="3490" y="1173"/>
                    <a:pt x="3497" y="1174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551" y="1198"/>
                    <a:pt x="3564" y="1206"/>
                    <a:pt x="3578" y="1210"/>
                  </a:cubicBezTo>
                  <a:cubicBezTo>
                    <a:pt x="3583" y="1221"/>
                    <a:pt x="3592" y="1214"/>
                    <a:pt x="3597" y="1224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19" y="1238"/>
                    <a:pt x="3620" y="1246"/>
                    <a:pt x="3625" y="1241"/>
                  </a:cubicBezTo>
                  <a:cubicBezTo>
                    <a:pt x="3628" y="1246"/>
                    <a:pt x="3631" y="1248"/>
                    <a:pt x="3635" y="1248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57" y="1264"/>
                    <a:pt x="3659" y="1272"/>
                    <a:pt x="3662" y="1271"/>
                  </a:cubicBezTo>
                  <a:cubicBezTo>
                    <a:pt x="3666" y="1271"/>
                    <a:pt x="3668" y="1281"/>
                    <a:pt x="3672" y="1279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692" y="1304"/>
                    <a:pt x="3697" y="1300"/>
                    <a:pt x="3699" y="1308"/>
                  </a:cubicBezTo>
                  <a:cubicBezTo>
                    <a:pt x="3702" y="1313"/>
                    <a:pt x="3706" y="1317"/>
                    <a:pt x="3710" y="1318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80" y="1281"/>
                    <a:pt x="3675" y="1277"/>
                    <a:pt x="3671" y="1272"/>
                  </a:cubicBezTo>
                  <a:cubicBezTo>
                    <a:pt x="3669" y="1268"/>
                    <a:pt x="3666" y="1269"/>
                    <a:pt x="3664" y="1265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48" y="1250"/>
                    <a:pt x="3637" y="1247"/>
                    <a:pt x="3628" y="1236"/>
                  </a:cubicBezTo>
                  <a:cubicBezTo>
                    <a:pt x="3625" y="1238"/>
                    <a:pt x="3624" y="1231"/>
                    <a:pt x="3621" y="1232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610" y="1222"/>
                    <a:pt x="3602" y="1217"/>
                    <a:pt x="3604" y="1212"/>
                  </a:cubicBezTo>
                  <a:cubicBezTo>
                    <a:pt x="3600" y="1214"/>
                    <a:pt x="3599" y="1207"/>
                    <a:pt x="3596" y="1208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85" y="1193"/>
                    <a:pt x="3580" y="1193"/>
                    <a:pt x="3576" y="1187"/>
                  </a:cubicBezTo>
                  <a:cubicBezTo>
                    <a:pt x="3572" y="1188"/>
                    <a:pt x="3571" y="1183"/>
                    <a:pt x="3569" y="1180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56" y="1172"/>
                    <a:pt x="3553" y="1164"/>
                    <a:pt x="3548" y="1162"/>
                  </a:cubicBezTo>
                  <a:cubicBezTo>
                    <a:pt x="3540" y="1155"/>
                    <a:pt x="3533" y="1149"/>
                    <a:pt x="3526" y="1144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520" y="1138"/>
                    <a:pt x="3509" y="1132"/>
                    <a:pt x="3509" y="1132"/>
                  </a:cubicBezTo>
                  <a:cubicBezTo>
                    <a:pt x="3506" y="1131"/>
                    <a:pt x="3504" y="1130"/>
                    <a:pt x="3501" y="1128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82" y="1120"/>
                    <a:pt x="3478" y="1111"/>
                    <a:pt x="3473" y="1112"/>
                  </a:cubicBezTo>
                  <a:cubicBezTo>
                    <a:pt x="3468" y="1107"/>
                    <a:pt x="3462" y="1106"/>
                    <a:pt x="3458" y="1101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23" y="1079"/>
                    <a:pt x="3418" y="1076"/>
                    <a:pt x="3413" y="1075"/>
                  </a:cubicBezTo>
                  <a:cubicBezTo>
                    <a:pt x="3411" y="1071"/>
                    <a:pt x="3408" y="1072"/>
                    <a:pt x="3406" y="1068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88" y="1057"/>
                    <a:pt x="3377" y="1052"/>
                    <a:pt x="3367" y="1046"/>
                  </a:cubicBezTo>
                  <a:cubicBezTo>
                    <a:pt x="3355" y="1046"/>
                    <a:pt x="3347" y="1033"/>
                    <a:pt x="3336" y="1031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316" y="1020"/>
                    <a:pt x="3312" y="1014"/>
                    <a:pt x="3306" y="1013"/>
                  </a:cubicBezTo>
                  <a:cubicBezTo>
                    <a:pt x="3305" y="1008"/>
                    <a:pt x="3301" y="1010"/>
                    <a:pt x="3299" y="1009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86" y="1001"/>
                    <a:pt x="3282" y="995"/>
                    <a:pt x="3278" y="991"/>
                  </a:cubicBezTo>
                  <a:cubicBezTo>
                    <a:pt x="3272" y="989"/>
                    <a:pt x="3267" y="987"/>
                    <a:pt x="3263" y="980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53" y="972"/>
                    <a:pt x="3248" y="977"/>
                    <a:pt x="3247" y="970"/>
                  </a:cubicBezTo>
                  <a:cubicBezTo>
                    <a:pt x="3241" y="968"/>
                    <a:pt x="3239" y="957"/>
                    <a:pt x="3233" y="95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26" y="945"/>
                    <a:pt x="3218" y="941"/>
                    <a:pt x="3223" y="938"/>
                  </a:cubicBezTo>
                  <a:cubicBezTo>
                    <a:pt x="3232" y="946"/>
                    <a:pt x="3243" y="950"/>
                    <a:pt x="3253" y="961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292" y="979"/>
                    <a:pt x="3294" y="991"/>
                    <a:pt x="3301" y="988"/>
                  </a:cubicBezTo>
                  <a:cubicBezTo>
                    <a:pt x="3306" y="994"/>
                    <a:pt x="3311" y="999"/>
                    <a:pt x="3317" y="998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55" y="1020"/>
                    <a:pt x="3360" y="1021"/>
                    <a:pt x="3364" y="1026"/>
                  </a:cubicBezTo>
                  <a:cubicBezTo>
                    <a:pt x="3369" y="1023"/>
                    <a:pt x="3371" y="1028"/>
                    <a:pt x="3374" y="1031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389" y="1036"/>
                    <a:pt x="3394" y="1035"/>
                    <a:pt x="3396" y="1041"/>
                  </a:cubicBezTo>
                  <a:cubicBezTo>
                    <a:pt x="3401" y="1041"/>
                    <a:pt x="3405" y="1044"/>
                    <a:pt x="3409" y="1044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440" y="1059"/>
                    <a:pt x="3447" y="1066"/>
                    <a:pt x="3454" y="1070"/>
                  </a:cubicBezTo>
                  <a:cubicBezTo>
                    <a:pt x="3468" y="1081"/>
                    <a:pt x="3484" y="1084"/>
                    <a:pt x="3496" y="1101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09" y="1115"/>
                    <a:pt x="3516" y="1109"/>
                    <a:pt x="3518" y="1116"/>
                  </a:cubicBezTo>
                  <a:cubicBezTo>
                    <a:pt x="3526" y="1119"/>
                    <a:pt x="3532" y="1130"/>
                    <a:pt x="3541" y="1130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52" y="1139"/>
                    <a:pt x="3553" y="1147"/>
                    <a:pt x="3557" y="1145"/>
                  </a:cubicBezTo>
                  <a:cubicBezTo>
                    <a:pt x="3562" y="1153"/>
                    <a:pt x="3568" y="1157"/>
                    <a:pt x="3575" y="1157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69" y="1152"/>
                    <a:pt x="3566" y="1153"/>
                    <a:pt x="3565" y="1149"/>
                  </a:cubicBezTo>
                  <a:cubicBezTo>
                    <a:pt x="3562" y="1142"/>
                    <a:pt x="3557" y="1143"/>
                    <a:pt x="3554" y="1139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40" y="1127"/>
                    <a:pt x="3544" y="1126"/>
                    <a:pt x="3538" y="1121"/>
                  </a:cubicBezTo>
                  <a:cubicBezTo>
                    <a:pt x="3533" y="1121"/>
                    <a:pt x="3530" y="1117"/>
                    <a:pt x="3527" y="1111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95" y="1088"/>
                    <a:pt x="3487" y="1083"/>
                    <a:pt x="3480" y="1072"/>
                  </a:cubicBezTo>
                  <a:cubicBezTo>
                    <a:pt x="3471" y="1070"/>
                    <a:pt x="3465" y="1058"/>
                    <a:pt x="3457" y="1052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42" y="1037"/>
                    <a:pt x="3436" y="1040"/>
                    <a:pt x="3433" y="1033"/>
                  </a:cubicBezTo>
                  <a:cubicBezTo>
                    <a:pt x="3428" y="1033"/>
                    <a:pt x="3425" y="1029"/>
                    <a:pt x="3422" y="1023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402" y="1009"/>
                    <a:pt x="3392" y="1009"/>
                    <a:pt x="3385" y="998"/>
                  </a:cubicBezTo>
                  <a:cubicBezTo>
                    <a:pt x="3376" y="996"/>
                    <a:pt x="3369" y="989"/>
                    <a:pt x="3360" y="987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49" y="978"/>
                    <a:pt x="3349" y="974"/>
                    <a:pt x="3347" y="973"/>
                  </a:cubicBezTo>
                  <a:cubicBezTo>
                    <a:pt x="3345" y="972"/>
                    <a:pt x="3341" y="977"/>
                    <a:pt x="3340" y="971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323" y="962"/>
                    <a:pt x="3314" y="962"/>
                    <a:pt x="3308" y="954"/>
                  </a:cubicBezTo>
                  <a:cubicBezTo>
                    <a:pt x="3305" y="954"/>
                    <a:pt x="3301" y="951"/>
                    <a:pt x="3298" y="949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79" y="942"/>
                    <a:pt x="3272" y="936"/>
                    <a:pt x="3264" y="933"/>
                  </a:cubicBezTo>
                  <a:cubicBezTo>
                    <a:pt x="3258" y="926"/>
                    <a:pt x="3250" y="927"/>
                    <a:pt x="3245" y="919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30" y="914"/>
                    <a:pt x="3226" y="915"/>
                    <a:pt x="3222" y="913"/>
                  </a:cubicBezTo>
                  <a:cubicBezTo>
                    <a:pt x="3218" y="910"/>
                    <a:pt x="3214" y="906"/>
                    <a:pt x="3208" y="908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91" y="894"/>
                    <a:pt x="3187" y="891"/>
                    <a:pt x="3182" y="890"/>
                  </a:cubicBezTo>
                  <a:cubicBezTo>
                    <a:pt x="3179" y="887"/>
                    <a:pt x="3177" y="888"/>
                    <a:pt x="3178" y="884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61" y="866"/>
                    <a:pt x="3155" y="868"/>
                    <a:pt x="3148" y="855"/>
                  </a:cubicBezTo>
                  <a:cubicBezTo>
                    <a:pt x="3163" y="858"/>
                    <a:pt x="3176" y="870"/>
                    <a:pt x="3192" y="870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07" y="875"/>
                    <a:pt x="3210" y="878"/>
                    <a:pt x="3214" y="880"/>
                  </a:cubicBezTo>
                  <a:cubicBezTo>
                    <a:pt x="3223" y="879"/>
                    <a:pt x="3229" y="890"/>
                    <a:pt x="3238" y="888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52" y="896"/>
                    <a:pt x="3257" y="893"/>
                    <a:pt x="3260" y="897"/>
                  </a:cubicBezTo>
                  <a:cubicBezTo>
                    <a:pt x="3269" y="895"/>
                    <a:pt x="3274" y="908"/>
                    <a:pt x="3283" y="905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297" y="914"/>
                    <a:pt x="3302" y="911"/>
                    <a:pt x="3305" y="915"/>
                  </a:cubicBezTo>
                  <a:cubicBezTo>
                    <a:pt x="3313" y="917"/>
                    <a:pt x="3320" y="925"/>
                    <a:pt x="3328" y="926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35" y="928"/>
                    <a:pt x="3337" y="932"/>
                    <a:pt x="3339" y="931"/>
                  </a:cubicBezTo>
                  <a:cubicBezTo>
                    <a:pt x="3342" y="936"/>
                    <a:pt x="3346" y="936"/>
                    <a:pt x="3349" y="93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379" y="956"/>
                    <a:pt x="3385" y="961"/>
                    <a:pt x="3393" y="963"/>
                  </a:cubicBezTo>
                  <a:cubicBezTo>
                    <a:pt x="3395" y="970"/>
                    <a:pt x="3400" y="967"/>
                    <a:pt x="3402" y="974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22" y="981"/>
                    <a:pt x="3427" y="995"/>
                    <a:pt x="3435" y="994"/>
                  </a:cubicBezTo>
                  <a:cubicBezTo>
                    <a:pt x="3437" y="1001"/>
                    <a:pt x="3442" y="998"/>
                    <a:pt x="3444" y="1005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62" y="1022"/>
                    <a:pt x="3470" y="1021"/>
                    <a:pt x="3475" y="1031"/>
                  </a:cubicBezTo>
                  <a:cubicBezTo>
                    <a:pt x="3479" y="1034"/>
                    <a:pt x="3481" y="1039"/>
                    <a:pt x="3485" y="1039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79" y="1022"/>
                    <a:pt x="3459" y="1006"/>
                    <a:pt x="3438" y="989"/>
                  </a:cubicBezTo>
                  <a:cubicBezTo>
                    <a:pt x="3428" y="980"/>
                    <a:pt x="3417" y="974"/>
                    <a:pt x="3407" y="963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84" y="955"/>
                    <a:pt x="3380" y="943"/>
                    <a:pt x="3374" y="944"/>
                  </a:cubicBezTo>
                  <a:cubicBezTo>
                    <a:pt x="3369" y="938"/>
                    <a:pt x="3363" y="938"/>
                    <a:pt x="3357" y="93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48" y="924"/>
                    <a:pt x="3343" y="929"/>
                    <a:pt x="3341" y="925"/>
                  </a:cubicBezTo>
                  <a:cubicBezTo>
                    <a:pt x="3335" y="922"/>
                    <a:pt x="3330" y="919"/>
                    <a:pt x="3324" y="915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315" y="913"/>
                    <a:pt x="3313" y="906"/>
                    <a:pt x="3308" y="905"/>
                  </a:cubicBezTo>
                  <a:cubicBezTo>
                    <a:pt x="3302" y="905"/>
                    <a:pt x="3296" y="900"/>
                    <a:pt x="3291" y="899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79" y="895"/>
                    <a:pt x="3277" y="893"/>
                    <a:pt x="3274" y="889"/>
                  </a:cubicBezTo>
                  <a:cubicBezTo>
                    <a:pt x="3267" y="893"/>
                    <a:pt x="3263" y="882"/>
                    <a:pt x="3256" y="886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219" y="870"/>
                    <a:pt x="3201" y="860"/>
                    <a:pt x="3180" y="858"/>
                  </a:cubicBezTo>
                  <a:cubicBezTo>
                    <a:pt x="3176" y="852"/>
                    <a:pt x="3171" y="853"/>
                    <a:pt x="3166" y="852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47" y="843"/>
                    <a:pt x="3144" y="836"/>
                    <a:pt x="3139" y="835"/>
                  </a:cubicBezTo>
                  <a:cubicBezTo>
                    <a:pt x="3134" y="833"/>
                    <a:pt x="3129" y="831"/>
                    <a:pt x="3125" y="82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41" y="823"/>
                    <a:pt x="3142" y="834"/>
                    <a:pt x="3147" y="830"/>
                  </a:cubicBezTo>
                  <a:cubicBezTo>
                    <a:pt x="3155" y="833"/>
                    <a:pt x="3162" y="837"/>
                    <a:pt x="3169" y="83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176" y="841"/>
                    <a:pt x="3179" y="840"/>
                    <a:pt x="3180" y="844"/>
                  </a:cubicBezTo>
                  <a:cubicBezTo>
                    <a:pt x="3185" y="842"/>
                    <a:pt x="3187" y="847"/>
                    <a:pt x="3192" y="846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20" y="850"/>
                    <a:pt x="3221" y="858"/>
                    <a:pt x="3225" y="857"/>
                  </a:cubicBezTo>
                  <a:cubicBezTo>
                    <a:pt x="3230" y="855"/>
                    <a:pt x="3233" y="860"/>
                    <a:pt x="3237" y="858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272" y="869"/>
                    <a:pt x="3285" y="877"/>
                    <a:pt x="3299" y="880"/>
                  </a:cubicBezTo>
                  <a:cubicBezTo>
                    <a:pt x="3301" y="885"/>
                    <a:pt x="3306" y="885"/>
                    <a:pt x="3308" y="886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25" y="896"/>
                    <a:pt x="3331" y="901"/>
                    <a:pt x="3339" y="901"/>
                  </a:cubicBezTo>
                  <a:cubicBezTo>
                    <a:pt x="3344" y="908"/>
                    <a:pt x="3351" y="911"/>
                    <a:pt x="3358" y="912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0" y="921"/>
                    <a:pt x="3371" y="921"/>
                    <a:pt x="3374" y="920"/>
                  </a:cubicBezTo>
                  <a:cubicBezTo>
                    <a:pt x="3375" y="922"/>
                    <a:pt x="3377" y="926"/>
                    <a:pt x="3379" y="925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55" y="902"/>
                    <a:pt x="3351" y="899"/>
                    <a:pt x="3346" y="900"/>
                  </a:cubicBezTo>
                  <a:cubicBezTo>
                    <a:pt x="3343" y="894"/>
                    <a:pt x="3339" y="890"/>
                    <a:pt x="3335" y="890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309" y="872"/>
                    <a:pt x="3306" y="867"/>
                    <a:pt x="3301" y="865"/>
                  </a:cubicBezTo>
                  <a:cubicBezTo>
                    <a:pt x="3296" y="868"/>
                    <a:pt x="3293" y="861"/>
                    <a:pt x="3290" y="855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72" y="845"/>
                    <a:pt x="3265" y="849"/>
                    <a:pt x="3261" y="842"/>
                  </a:cubicBezTo>
                  <a:cubicBezTo>
                    <a:pt x="3256" y="841"/>
                    <a:pt x="3254" y="834"/>
                    <a:pt x="3250" y="829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228" y="817"/>
                    <a:pt x="3224" y="808"/>
                    <a:pt x="3219" y="803"/>
                  </a:cubicBezTo>
                  <a:cubicBezTo>
                    <a:pt x="3208" y="803"/>
                    <a:pt x="3201" y="789"/>
                    <a:pt x="3191" y="78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57" y="764"/>
                    <a:pt x="3152" y="764"/>
                    <a:pt x="3147" y="762"/>
                  </a:cubicBezTo>
                  <a:cubicBezTo>
                    <a:pt x="3142" y="759"/>
                    <a:pt x="3137" y="756"/>
                    <a:pt x="3132" y="754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90" y="740"/>
                    <a:pt x="3082" y="728"/>
                    <a:pt x="3071" y="729"/>
                  </a:cubicBezTo>
                  <a:cubicBezTo>
                    <a:pt x="3066" y="724"/>
                    <a:pt x="3060" y="725"/>
                    <a:pt x="3055" y="721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35" y="711"/>
                    <a:pt x="3030" y="709"/>
                    <a:pt x="3024" y="709"/>
                  </a:cubicBezTo>
                  <a:cubicBezTo>
                    <a:pt x="3018" y="708"/>
                    <a:pt x="3014" y="703"/>
                    <a:pt x="3008" y="702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2990" y="695"/>
                    <a:pt x="2988" y="693"/>
                    <a:pt x="2985" y="693"/>
                  </a:cubicBezTo>
                  <a:cubicBezTo>
                    <a:pt x="2983" y="689"/>
                    <a:pt x="2979" y="690"/>
                    <a:pt x="2981" y="687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50" y="674"/>
                    <a:pt x="3054" y="670"/>
                    <a:pt x="3058" y="668"/>
                  </a:cubicBezTo>
                  <a:cubicBezTo>
                    <a:pt x="3061" y="670"/>
                    <a:pt x="3064" y="669"/>
                    <a:pt x="3068" y="668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74" y="654"/>
                    <a:pt x="3066" y="662"/>
                    <a:pt x="3059" y="662"/>
                  </a:cubicBezTo>
                  <a:cubicBezTo>
                    <a:pt x="3052" y="663"/>
                    <a:pt x="3045" y="664"/>
                    <a:pt x="3036" y="669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08" y="673"/>
                    <a:pt x="2999" y="681"/>
                    <a:pt x="2994" y="672"/>
                  </a:cubicBezTo>
                  <a:cubicBezTo>
                    <a:pt x="3001" y="672"/>
                    <a:pt x="3009" y="667"/>
                    <a:pt x="3016" y="667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3033" y="647"/>
                    <a:pt x="3025" y="657"/>
                    <a:pt x="3020" y="654"/>
                  </a:cubicBezTo>
                  <a:cubicBezTo>
                    <a:pt x="3011" y="661"/>
                    <a:pt x="3006" y="657"/>
                    <a:pt x="2998" y="664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74" y="661"/>
                    <a:pt x="2967" y="661"/>
                    <a:pt x="2960" y="664"/>
                  </a:cubicBezTo>
                  <a:cubicBezTo>
                    <a:pt x="2955" y="659"/>
                    <a:pt x="2950" y="658"/>
                    <a:pt x="2945" y="653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925" y="649"/>
                    <a:pt x="2920" y="652"/>
                    <a:pt x="2918" y="644"/>
                  </a:cubicBezTo>
                  <a:cubicBezTo>
                    <a:pt x="2912" y="650"/>
                    <a:pt x="2910" y="638"/>
                    <a:pt x="2905" y="640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78" y="632"/>
                    <a:pt x="2876" y="625"/>
                    <a:pt x="2872" y="626"/>
                  </a:cubicBezTo>
                  <a:cubicBezTo>
                    <a:pt x="2868" y="630"/>
                    <a:pt x="2868" y="616"/>
                    <a:pt x="2863" y="624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75" y="641"/>
                    <a:pt x="2878" y="639"/>
                    <a:pt x="2881" y="641"/>
                  </a:cubicBezTo>
                  <a:cubicBezTo>
                    <a:pt x="2883" y="643"/>
                    <a:pt x="2886" y="644"/>
                    <a:pt x="2888" y="645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16" y="670"/>
                    <a:pt x="2918" y="671"/>
                    <a:pt x="2921" y="673"/>
                  </a:cubicBezTo>
                  <a:cubicBezTo>
                    <a:pt x="2922" y="676"/>
                    <a:pt x="2920" y="678"/>
                    <a:pt x="2923" y="682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35" y="698"/>
                    <a:pt x="2944" y="707"/>
                    <a:pt x="2946" y="707"/>
                  </a:cubicBezTo>
                  <a:cubicBezTo>
                    <a:pt x="2948" y="711"/>
                    <a:pt x="2942" y="713"/>
                    <a:pt x="2947" y="718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3" y="740"/>
                    <a:pt x="2951" y="747"/>
                    <a:pt x="2955" y="757"/>
                  </a:cubicBezTo>
                  <a:cubicBezTo>
                    <a:pt x="2952" y="766"/>
                    <a:pt x="2954" y="777"/>
                    <a:pt x="2950" y="787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6" y="820"/>
                    <a:pt x="2941" y="824"/>
                    <a:pt x="2935" y="826"/>
                  </a:cubicBezTo>
                  <a:cubicBezTo>
                    <a:pt x="2938" y="831"/>
                    <a:pt x="2922" y="831"/>
                    <a:pt x="2930" y="83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48" y="812"/>
                    <a:pt x="2956" y="807"/>
                    <a:pt x="2955" y="800"/>
                  </a:cubicBezTo>
                  <a:cubicBezTo>
                    <a:pt x="2958" y="798"/>
                    <a:pt x="2959" y="794"/>
                    <a:pt x="2961" y="792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2" y="786"/>
                    <a:pt x="2967" y="790"/>
                    <a:pt x="2965" y="792"/>
                  </a:cubicBezTo>
                  <a:cubicBezTo>
                    <a:pt x="2964" y="797"/>
                    <a:pt x="2965" y="799"/>
                    <a:pt x="2969" y="801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68" y="856"/>
                    <a:pt x="2969" y="870"/>
                    <a:pt x="2971" y="885"/>
                  </a:cubicBezTo>
                  <a:cubicBezTo>
                    <a:pt x="2974" y="899"/>
                    <a:pt x="2974" y="913"/>
                    <a:pt x="2976" y="928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83" y="954"/>
                    <a:pt x="2978" y="956"/>
                    <a:pt x="2981" y="961"/>
                  </a:cubicBezTo>
                  <a:cubicBezTo>
                    <a:pt x="2979" y="963"/>
                    <a:pt x="2986" y="969"/>
                    <a:pt x="2982" y="971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03" y="1022"/>
                    <a:pt x="3006" y="1028"/>
                    <a:pt x="3010" y="1034"/>
                  </a:cubicBezTo>
                  <a:cubicBezTo>
                    <a:pt x="3014" y="1039"/>
                    <a:pt x="3020" y="1045"/>
                    <a:pt x="3027" y="1055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38" y="1087"/>
                    <a:pt x="3044" y="1092"/>
                    <a:pt x="3042" y="1095"/>
                  </a:cubicBezTo>
                  <a:cubicBezTo>
                    <a:pt x="3045" y="1100"/>
                    <a:pt x="3042" y="1104"/>
                    <a:pt x="3044" y="1108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3" y="1143"/>
                    <a:pt x="3048" y="1150"/>
                    <a:pt x="3054" y="1160"/>
                  </a:cubicBezTo>
                  <a:cubicBezTo>
                    <a:pt x="3052" y="1163"/>
                    <a:pt x="3053" y="1167"/>
                    <a:pt x="3056" y="1172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69"/>
                    <a:pt x="3060" y="1159"/>
                    <a:pt x="3054" y="1146"/>
                  </a:cubicBezTo>
                  <a:cubicBezTo>
                    <a:pt x="3057" y="1134"/>
                    <a:pt x="3049" y="1120"/>
                    <a:pt x="3052" y="1109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59" y="1122"/>
                    <a:pt x="3061" y="1124"/>
                    <a:pt x="3063" y="1127"/>
                  </a:cubicBezTo>
                  <a:cubicBezTo>
                    <a:pt x="3065" y="1126"/>
                    <a:pt x="3064" y="1122"/>
                    <a:pt x="3067" y="1125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70" y="1154"/>
                    <a:pt x="3065" y="1157"/>
                    <a:pt x="3066" y="1161"/>
                  </a:cubicBezTo>
                  <a:cubicBezTo>
                    <a:pt x="3069" y="1166"/>
                    <a:pt x="3066" y="1169"/>
                    <a:pt x="3064" y="1173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68" y="1206"/>
                    <a:pt x="3067" y="1214"/>
                    <a:pt x="3065" y="1222"/>
                  </a:cubicBezTo>
                  <a:cubicBezTo>
                    <a:pt x="3070" y="1239"/>
                    <a:pt x="3070" y="1255"/>
                    <a:pt x="3072" y="1272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4" y="1304"/>
                    <a:pt x="3081" y="1307"/>
                    <a:pt x="3084" y="1312"/>
                  </a:cubicBezTo>
                  <a:cubicBezTo>
                    <a:pt x="3089" y="1316"/>
                    <a:pt x="3083" y="1324"/>
                    <a:pt x="3090" y="1322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81" y="1279"/>
                    <a:pt x="3082" y="1274"/>
                    <a:pt x="3077" y="1267"/>
                  </a:cubicBezTo>
                  <a:cubicBezTo>
                    <a:pt x="3079" y="1261"/>
                    <a:pt x="3079" y="1255"/>
                    <a:pt x="3074" y="1247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76"/>
                    <a:pt x="3073" y="1166"/>
                    <a:pt x="3074" y="1156"/>
                  </a:cubicBezTo>
                  <a:cubicBezTo>
                    <a:pt x="3075" y="1151"/>
                    <a:pt x="3073" y="1146"/>
                    <a:pt x="3076" y="1141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3" y="1104"/>
                    <a:pt x="3076" y="1085"/>
                    <a:pt x="3073" y="1064"/>
                  </a:cubicBezTo>
                  <a:cubicBezTo>
                    <a:pt x="3074" y="1054"/>
                    <a:pt x="3074" y="1043"/>
                    <a:pt x="3071" y="1032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70" y="1011"/>
                    <a:pt x="3070" y="1006"/>
                    <a:pt x="3066" y="999"/>
                  </a:cubicBezTo>
                  <a:cubicBezTo>
                    <a:pt x="3069" y="995"/>
                    <a:pt x="3067" y="990"/>
                    <a:pt x="3064" y="985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9" y="963"/>
                    <a:pt x="3062" y="958"/>
                    <a:pt x="3062" y="953"/>
                  </a:cubicBezTo>
                  <a:cubicBezTo>
                    <a:pt x="3056" y="946"/>
                    <a:pt x="3062" y="942"/>
                    <a:pt x="3058" y="936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58" y="901"/>
                    <a:pt x="3044" y="892"/>
                    <a:pt x="3053" y="890"/>
                  </a:cubicBezTo>
                  <a:cubicBezTo>
                    <a:pt x="3047" y="883"/>
                    <a:pt x="3050" y="878"/>
                    <a:pt x="3046" y="872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42" y="852"/>
                    <a:pt x="3043" y="847"/>
                    <a:pt x="3042" y="841"/>
                  </a:cubicBezTo>
                  <a:cubicBezTo>
                    <a:pt x="3041" y="831"/>
                    <a:pt x="3036" y="819"/>
                    <a:pt x="3034" y="80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22" y="768"/>
                    <a:pt x="3019" y="762"/>
                    <a:pt x="3018" y="756"/>
                  </a:cubicBezTo>
                  <a:cubicBezTo>
                    <a:pt x="3017" y="754"/>
                    <a:pt x="3014" y="751"/>
                    <a:pt x="3016" y="749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19" y="754"/>
                    <a:pt x="3025" y="765"/>
                    <a:pt x="3032" y="776"/>
                  </a:cubicBezTo>
                  <a:cubicBezTo>
                    <a:pt x="3037" y="798"/>
                    <a:pt x="3044" y="811"/>
                    <a:pt x="3054" y="83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62" y="860"/>
                    <a:pt x="3059" y="866"/>
                    <a:pt x="3066" y="874"/>
                  </a:cubicBezTo>
                  <a:cubicBezTo>
                    <a:pt x="3062" y="876"/>
                    <a:pt x="3068" y="880"/>
                    <a:pt x="3065" y="88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70" y="901"/>
                    <a:pt x="3071" y="908"/>
                    <a:pt x="3074" y="916"/>
                  </a:cubicBezTo>
                  <a:cubicBezTo>
                    <a:pt x="3077" y="931"/>
                    <a:pt x="3079" y="945"/>
                    <a:pt x="3082" y="960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8" y="1009"/>
                    <a:pt x="3089" y="1016"/>
                    <a:pt x="3088" y="1023"/>
                  </a:cubicBezTo>
                  <a:cubicBezTo>
                    <a:pt x="3090" y="1027"/>
                    <a:pt x="3091" y="1030"/>
                    <a:pt x="3089" y="1033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2" y="1058"/>
                    <a:pt x="3093" y="1072"/>
                    <a:pt x="3090" y="1084"/>
                  </a:cubicBezTo>
                  <a:cubicBezTo>
                    <a:pt x="3094" y="1092"/>
                    <a:pt x="3095" y="1099"/>
                    <a:pt x="3092" y="1105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0" y="1119"/>
                    <a:pt x="3096" y="1124"/>
                    <a:pt x="3093" y="1127"/>
                  </a:cubicBezTo>
                  <a:cubicBezTo>
                    <a:pt x="3093" y="1140"/>
                    <a:pt x="3094" y="1154"/>
                    <a:pt x="3094" y="1167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093" y="1194"/>
                    <a:pt x="3099" y="1203"/>
                    <a:pt x="3096" y="1209"/>
                  </a:cubicBezTo>
                  <a:cubicBezTo>
                    <a:pt x="3106" y="1206"/>
                    <a:pt x="3094" y="1196"/>
                    <a:pt x="3099" y="1191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104" y="1178"/>
                    <a:pt x="3092" y="1172"/>
                    <a:pt x="3102" y="1171"/>
                  </a:cubicBezTo>
                  <a:cubicBezTo>
                    <a:pt x="3097" y="1163"/>
                    <a:pt x="3099" y="1157"/>
                    <a:pt x="3101" y="1152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138"/>
                    <a:pt x="3097" y="1133"/>
                    <a:pt x="3100" y="1130"/>
                  </a:cubicBezTo>
                  <a:cubicBezTo>
                    <a:pt x="3101" y="1117"/>
                    <a:pt x="3100" y="1104"/>
                    <a:pt x="3099" y="1090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4" y="1077"/>
                    <a:pt x="3097" y="1072"/>
                    <a:pt x="3101" y="1070"/>
                  </a:cubicBezTo>
                  <a:cubicBezTo>
                    <a:pt x="3097" y="1065"/>
                    <a:pt x="3103" y="1063"/>
                    <a:pt x="3101" y="105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7" y="1056"/>
                    <a:pt x="3102" y="1059"/>
                    <a:pt x="3107" y="1066"/>
                  </a:cubicBezTo>
                  <a:cubicBezTo>
                    <a:pt x="3105" y="1071"/>
                    <a:pt x="3105" y="1077"/>
                    <a:pt x="3109" y="1084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11" y="1108"/>
                    <a:pt x="3109" y="1113"/>
                    <a:pt x="3110" y="1119"/>
                  </a:cubicBezTo>
                  <a:cubicBezTo>
                    <a:pt x="3111" y="1125"/>
                    <a:pt x="3111" y="1130"/>
                    <a:pt x="3111" y="1135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6" y="1160"/>
                    <a:pt x="3106" y="1163"/>
                    <a:pt x="3112" y="1170"/>
                  </a:cubicBezTo>
                  <a:cubicBezTo>
                    <a:pt x="3113" y="1176"/>
                    <a:pt x="3113" y="1182"/>
                    <a:pt x="3111" y="1187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0" y="1209"/>
                    <a:pt x="3113" y="1215"/>
                    <a:pt x="3111" y="1220"/>
                  </a:cubicBezTo>
                  <a:cubicBezTo>
                    <a:pt x="3114" y="1227"/>
                    <a:pt x="3114" y="1233"/>
                    <a:pt x="3109" y="1237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12" y="1266"/>
                    <a:pt x="3111" y="1277"/>
                    <a:pt x="3111" y="1288"/>
                  </a:cubicBezTo>
                  <a:cubicBezTo>
                    <a:pt x="3115" y="1295"/>
                    <a:pt x="3109" y="1299"/>
                    <a:pt x="3113" y="1306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5" y="1330"/>
                    <a:pt x="3114" y="1335"/>
                    <a:pt x="3114" y="1341"/>
                  </a:cubicBezTo>
                  <a:cubicBezTo>
                    <a:pt x="3112" y="1350"/>
                    <a:pt x="3117" y="1349"/>
                    <a:pt x="3115" y="1357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1" y="1400"/>
                    <a:pt x="3123" y="1406"/>
                    <a:pt x="3121" y="1411"/>
                  </a:cubicBezTo>
                  <a:cubicBezTo>
                    <a:pt x="3126" y="1416"/>
                    <a:pt x="3119" y="1426"/>
                    <a:pt x="3127" y="1427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31" y="1383"/>
                    <a:pt x="3119" y="1373"/>
                    <a:pt x="3124" y="1368"/>
                  </a:cubicBezTo>
                  <a:cubicBezTo>
                    <a:pt x="3122" y="1365"/>
                    <a:pt x="3123" y="1362"/>
                    <a:pt x="3125" y="1360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2" y="1336"/>
                    <a:pt x="3127" y="1324"/>
                    <a:pt x="3124" y="1311"/>
                  </a:cubicBezTo>
                  <a:cubicBezTo>
                    <a:pt x="3128" y="1307"/>
                    <a:pt x="3126" y="1301"/>
                    <a:pt x="3130" y="1297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5" y="1288"/>
                    <a:pt x="3130" y="1284"/>
                    <a:pt x="3135" y="1283"/>
                  </a:cubicBezTo>
                  <a:cubicBezTo>
                    <a:pt x="3130" y="1277"/>
                    <a:pt x="3132" y="1280"/>
                    <a:pt x="3129" y="1272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35" y="1271"/>
                    <a:pt x="3137" y="1270"/>
                    <a:pt x="3134" y="1267"/>
                  </a:cubicBezTo>
                  <a:cubicBezTo>
                    <a:pt x="3140" y="1263"/>
                    <a:pt x="3139" y="1258"/>
                    <a:pt x="3140" y="1253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46" y="1218"/>
                    <a:pt x="3152" y="1214"/>
                    <a:pt x="3149" y="1206"/>
                  </a:cubicBezTo>
                  <a:cubicBezTo>
                    <a:pt x="3150" y="1200"/>
                    <a:pt x="3149" y="1192"/>
                    <a:pt x="3151" y="118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1" y="1174"/>
                    <a:pt x="3157" y="1172"/>
                    <a:pt x="3151" y="1167"/>
                  </a:cubicBezTo>
                  <a:cubicBezTo>
                    <a:pt x="3156" y="1161"/>
                    <a:pt x="3153" y="1154"/>
                    <a:pt x="3153" y="1147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1" y="1120"/>
                    <a:pt x="3159" y="1115"/>
                    <a:pt x="3155" y="1107"/>
                  </a:cubicBezTo>
                  <a:cubicBezTo>
                    <a:pt x="3159" y="1095"/>
                    <a:pt x="3157" y="1081"/>
                    <a:pt x="3157" y="106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59" y="1042"/>
                    <a:pt x="3158" y="1035"/>
                    <a:pt x="3160" y="1028"/>
                  </a:cubicBezTo>
                  <a:cubicBezTo>
                    <a:pt x="3155" y="1014"/>
                    <a:pt x="3159" y="1002"/>
                    <a:pt x="3155" y="987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59" y="962"/>
                    <a:pt x="3148" y="952"/>
                    <a:pt x="3154" y="947"/>
                  </a:cubicBezTo>
                  <a:cubicBezTo>
                    <a:pt x="3151" y="940"/>
                    <a:pt x="3151" y="933"/>
                    <a:pt x="3151" y="927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912"/>
                    <a:pt x="3146" y="908"/>
                    <a:pt x="3149" y="905"/>
                  </a:cubicBezTo>
                  <a:cubicBezTo>
                    <a:pt x="3146" y="895"/>
                    <a:pt x="3140" y="884"/>
                    <a:pt x="3144" y="87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57" y="894"/>
                    <a:pt x="3155" y="899"/>
                    <a:pt x="3158" y="906"/>
                  </a:cubicBezTo>
                  <a:cubicBezTo>
                    <a:pt x="3159" y="911"/>
                    <a:pt x="3168" y="918"/>
                    <a:pt x="3164" y="922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72" y="946"/>
                    <a:pt x="3175" y="957"/>
                    <a:pt x="3176" y="967"/>
                  </a:cubicBezTo>
                  <a:cubicBezTo>
                    <a:pt x="3183" y="989"/>
                    <a:pt x="3180" y="1008"/>
                    <a:pt x="3188" y="1031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3" y="1062"/>
                    <a:pt x="3189" y="1073"/>
                    <a:pt x="3187" y="1081"/>
                  </a:cubicBezTo>
                  <a:cubicBezTo>
                    <a:pt x="3188" y="1089"/>
                    <a:pt x="3186" y="1097"/>
                    <a:pt x="3187" y="110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86" y="1148"/>
                    <a:pt x="3182" y="1164"/>
                    <a:pt x="3181" y="1180"/>
                  </a:cubicBezTo>
                  <a:cubicBezTo>
                    <a:pt x="3180" y="1188"/>
                    <a:pt x="3180" y="1196"/>
                    <a:pt x="3178" y="1204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70" y="1236"/>
                    <a:pt x="3168" y="1244"/>
                    <a:pt x="3170" y="1252"/>
                  </a:cubicBezTo>
                  <a:cubicBezTo>
                    <a:pt x="3169" y="1260"/>
                    <a:pt x="3164" y="1268"/>
                    <a:pt x="3165" y="1277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9" y="1292"/>
                    <a:pt x="3160" y="1296"/>
                    <a:pt x="3159" y="1299"/>
                  </a:cubicBezTo>
                  <a:cubicBezTo>
                    <a:pt x="3160" y="1308"/>
                    <a:pt x="3157" y="1316"/>
                    <a:pt x="3154" y="1324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46" y="1381"/>
                    <a:pt x="3153" y="1392"/>
                    <a:pt x="3147" y="1399"/>
                  </a:cubicBezTo>
                  <a:cubicBezTo>
                    <a:pt x="3149" y="1403"/>
                    <a:pt x="3146" y="1407"/>
                    <a:pt x="3149" y="1412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6" y="1422"/>
                    <a:pt x="3149" y="1414"/>
                    <a:pt x="3153" y="1409"/>
                  </a:cubicBezTo>
                  <a:cubicBezTo>
                    <a:pt x="3154" y="1403"/>
                    <a:pt x="3154" y="1397"/>
                    <a:pt x="3153" y="1390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2" y="1350"/>
                    <a:pt x="3157" y="1343"/>
                    <a:pt x="3162" y="1339"/>
                  </a:cubicBezTo>
                  <a:cubicBezTo>
                    <a:pt x="3157" y="1331"/>
                    <a:pt x="3167" y="1328"/>
                    <a:pt x="3163" y="1321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69" y="1300"/>
                    <a:pt x="3168" y="1294"/>
                    <a:pt x="3172" y="1289"/>
                  </a:cubicBezTo>
                  <a:cubicBezTo>
                    <a:pt x="3167" y="1282"/>
                    <a:pt x="3179" y="1280"/>
                    <a:pt x="3173" y="1272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74" y="1261"/>
                    <a:pt x="3177" y="1259"/>
                    <a:pt x="3177" y="1256"/>
                  </a:cubicBezTo>
                  <a:cubicBezTo>
                    <a:pt x="3181" y="1245"/>
                    <a:pt x="3183" y="1233"/>
                    <a:pt x="3185" y="1221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1" y="1182"/>
                    <a:pt x="3192" y="1177"/>
                    <a:pt x="3192" y="1171"/>
                  </a:cubicBezTo>
                  <a:cubicBezTo>
                    <a:pt x="3195" y="1166"/>
                    <a:pt x="3192" y="1159"/>
                    <a:pt x="3193" y="1154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32"/>
                    <a:pt x="3194" y="1125"/>
                    <a:pt x="3195" y="1120"/>
                  </a:cubicBezTo>
                  <a:cubicBezTo>
                    <a:pt x="3196" y="1114"/>
                    <a:pt x="3197" y="1109"/>
                    <a:pt x="3197" y="1103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1" y="1089"/>
                    <a:pt x="3203" y="1089"/>
                    <a:pt x="3197" y="1084"/>
                  </a:cubicBezTo>
                  <a:cubicBezTo>
                    <a:pt x="3200" y="1082"/>
                    <a:pt x="3194" y="1077"/>
                    <a:pt x="3197" y="1075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9" y="1053"/>
                    <a:pt x="3196" y="1039"/>
                    <a:pt x="3197" y="1026"/>
                  </a:cubicBezTo>
                  <a:cubicBezTo>
                    <a:pt x="3194" y="1023"/>
                    <a:pt x="3193" y="1020"/>
                    <a:pt x="3194" y="1017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8" y="1001"/>
                    <a:pt x="3193" y="999"/>
                    <a:pt x="3190" y="995"/>
                  </a:cubicBezTo>
                  <a:cubicBezTo>
                    <a:pt x="3192" y="992"/>
                    <a:pt x="3185" y="987"/>
                    <a:pt x="3189" y="984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6" y="934"/>
                    <a:pt x="3177" y="927"/>
                    <a:pt x="3174" y="919"/>
                  </a:cubicBezTo>
                  <a:cubicBezTo>
                    <a:pt x="3180" y="917"/>
                    <a:pt x="3167" y="910"/>
                    <a:pt x="3173" y="908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72" y="907"/>
                    <a:pt x="3179" y="904"/>
                    <a:pt x="3183" y="911"/>
                  </a:cubicBezTo>
                  <a:cubicBezTo>
                    <a:pt x="3188" y="919"/>
                    <a:pt x="3191" y="926"/>
                    <a:pt x="3189" y="932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196" y="949"/>
                    <a:pt x="3204" y="957"/>
                    <a:pt x="3200" y="961"/>
                  </a:cubicBezTo>
                  <a:cubicBezTo>
                    <a:pt x="3206" y="968"/>
                    <a:pt x="3204" y="972"/>
                    <a:pt x="3208" y="979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23"/>
                    <a:pt x="3212" y="1032"/>
                    <a:pt x="3215" y="1043"/>
                  </a:cubicBezTo>
                  <a:cubicBezTo>
                    <a:pt x="3214" y="1054"/>
                    <a:pt x="3214" y="1064"/>
                    <a:pt x="3216" y="1075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7" y="1096"/>
                    <a:pt x="3213" y="1100"/>
                    <a:pt x="3218" y="1107"/>
                  </a:cubicBezTo>
                  <a:cubicBezTo>
                    <a:pt x="3215" y="1111"/>
                    <a:pt x="3215" y="1117"/>
                    <a:pt x="3219" y="1123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17" y="1159"/>
                    <a:pt x="3210" y="1179"/>
                    <a:pt x="3215" y="1202"/>
                  </a:cubicBezTo>
                  <a:cubicBezTo>
                    <a:pt x="3208" y="1217"/>
                    <a:pt x="3207" y="1233"/>
                    <a:pt x="3200" y="124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92" y="1279"/>
                    <a:pt x="3197" y="1289"/>
                    <a:pt x="3189" y="1296"/>
                  </a:cubicBezTo>
                  <a:cubicBezTo>
                    <a:pt x="3189" y="1312"/>
                    <a:pt x="3181" y="1327"/>
                    <a:pt x="3178" y="1343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4" y="1368"/>
                    <a:pt x="3171" y="1373"/>
                    <a:pt x="3167" y="1377"/>
                  </a:cubicBezTo>
                  <a:cubicBezTo>
                    <a:pt x="3163" y="1380"/>
                    <a:pt x="3167" y="1386"/>
                    <a:pt x="3160" y="1389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66" y="1402"/>
                    <a:pt x="3154" y="1403"/>
                    <a:pt x="3160" y="1408"/>
                  </a:cubicBezTo>
                  <a:cubicBezTo>
                    <a:pt x="3156" y="1413"/>
                    <a:pt x="3158" y="1420"/>
                    <a:pt x="3157" y="1426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6" y="1438"/>
                    <a:pt x="3149" y="1440"/>
                    <a:pt x="3154" y="1444"/>
                  </a:cubicBezTo>
                  <a:cubicBezTo>
                    <a:pt x="3147" y="1449"/>
                    <a:pt x="3153" y="1457"/>
                    <a:pt x="3147" y="1462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0" y="1481"/>
                    <a:pt x="3147" y="1485"/>
                    <a:pt x="3147" y="1489"/>
                  </a:cubicBezTo>
                  <a:cubicBezTo>
                    <a:pt x="3152" y="1495"/>
                    <a:pt x="3147" y="1497"/>
                    <a:pt x="3152" y="1503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8" y="1500"/>
                    <a:pt x="3161" y="1489"/>
                    <a:pt x="3156" y="1476"/>
                  </a:cubicBezTo>
                  <a:cubicBezTo>
                    <a:pt x="3161" y="1470"/>
                    <a:pt x="3157" y="1461"/>
                    <a:pt x="3160" y="1455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69" y="1419"/>
                    <a:pt x="3170" y="1403"/>
                    <a:pt x="3171" y="1388"/>
                  </a:cubicBezTo>
                  <a:cubicBezTo>
                    <a:pt x="3174" y="1385"/>
                    <a:pt x="3174" y="1381"/>
                    <a:pt x="3179" y="1378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187" y="1360"/>
                    <a:pt x="3182" y="1351"/>
                    <a:pt x="3190" y="1344"/>
                  </a:cubicBezTo>
                  <a:cubicBezTo>
                    <a:pt x="3185" y="1335"/>
                    <a:pt x="3196" y="1330"/>
                    <a:pt x="3193" y="1321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08" y="1265"/>
                    <a:pt x="3215" y="1234"/>
                    <a:pt x="3223" y="1202"/>
                  </a:cubicBezTo>
                  <a:cubicBezTo>
                    <a:pt x="3220" y="1196"/>
                    <a:pt x="3225" y="1192"/>
                    <a:pt x="3223" y="1186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1" y="1160"/>
                    <a:pt x="3231" y="1152"/>
                    <a:pt x="3226" y="1140"/>
                  </a:cubicBezTo>
                  <a:cubicBezTo>
                    <a:pt x="3227" y="1135"/>
                    <a:pt x="3231" y="1131"/>
                    <a:pt x="3225" y="1125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6" y="1115"/>
                    <a:pt x="3229" y="1113"/>
                    <a:pt x="3228" y="1110"/>
                  </a:cubicBezTo>
                  <a:cubicBezTo>
                    <a:pt x="3225" y="1098"/>
                    <a:pt x="3226" y="1087"/>
                    <a:pt x="3225" y="1076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26" y="1034"/>
                    <a:pt x="3225" y="1023"/>
                    <a:pt x="3221" y="1012"/>
                  </a:cubicBezTo>
                  <a:cubicBezTo>
                    <a:pt x="3225" y="1008"/>
                    <a:pt x="3217" y="1000"/>
                    <a:pt x="3220" y="996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5" y="974"/>
                    <a:pt x="3216" y="969"/>
                    <a:pt x="3212" y="963"/>
                  </a:cubicBezTo>
                  <a:cubicBezTo>
                    <a:pt x="3216" y="958"/>
                    <a:pt x="3204" y="949"/>
                    <a:pt x="3213" y="946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3" y="959"/>
                    <a:pt x="3220" y="962"/>
                    <a:pt x="3223" y="967"/>
                  </a:cubicBezTo>
                  <a:cubicBezTo>
                    <a:pt x="3223" y="975"/>
                    <a:pt x="3225" y="984"/>
                    <a:pt x="3227" y="993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1" y="1026"/>
                    <a:pt x="3236" y="1036"/>
                    <a:pt x="3234" y="1043"/>
                  </a:cubicBezTo>
                  <a:cubicBezTo>
                    <a:pt x="3238" y="1053"/>
                    <a:pt x="3234" y="1059"/>
                    <a:pt x="3240" y="1069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40" y="1102"/>
                    <a:pt x="3241" y="1110"/>
                    <a:pt x="3241" y="1118"/>
                  </a:cubicBezTo>
                  <a:cubicBezTo>
                    <a:pt x="3246" y="1124"/>
                    <a:pt x="3235" y="1125"/>
                    <a:pt x="3243" y="1131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8" y="1155"/>
                    <a:pt x="3242" y="1170"/>
                    <a:pt x="3239" y="1182"/>
                  </a:cubicBezTo>
                  <a:cubicBezTo>
                    <a:pt x="3235" y="1195"/>
                    <a:pt x="3241" y="1210"/>
                    <a:pt x="3235" y="1223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9" y="1266"/>
                    <a:pt x="3228" y="1270"/>
                    <a:pt x="3228" y="1273"/>
                  </a:cubicBezTo>
                  <a:cubicBezTo>
                    <a:pt x="3230" y="1277"/>
                    <a:pt x="3222" y="1279"/>
                    <a:pt x="3226" y="1283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25" y="1307"/>
                    <a:pt x="3219" y="1309"/>
                    <a:pt x="3221" y="1313"/>
                  </a:cubicBezTo>
                  <a:cubicBezTo>
                    <a:pt x="3216" y="1315"/>
                    <a:pt x="3222" y="1320"/>
                    <a:pt x="3218" y="1323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5" y="1343"/>
                    <a:pt x="3215" y="1350"/>
                    <a:pt x="3207" y="1351"/>
                  </a:cubicBezTo>
                  <a:cubicBezTo>
                    <a:pt x="3208" y="1355"/>
                    <a:pt x="3207" y="1358"/>
                    <a:pt x="3205" y="1361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206" y="1375"/>
                    <a:pt x="3192" y="1375"/>
                    <a:pt x="3199" y="1380"/>
                  </a:cubicBezTo>
                  <a:cubicBezTo>
                    <a:pt x="3191" y="1381"/>
                    <a:pt x="3202" y="1388"/>
                    <a:pt x="3193" y="1389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90" y="1405"/>
                    <a:pt x="3189" y="1412"/>
                    <a:pt x="3185" y="1418"/>
                  </a:cubicBezTo>
                  <a:cubicBezTo>
                    <a:pt x="3186" y="1422"/>
                    <a:pt x="3185" y="1425"/>
                    <a:pt x="3183" y="1428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5" y="1442"/>
                    <a:pt x="3178" y="1444"/>
                    <a:pt x="3181" y="1448"/>
                  </a:cubicBezTo>
                  <a:cubicBezTo>
                    <a:pt x="3181" y="1450"/>
                    <a:pt x="3180" y="1459"/>
                    <a:pt x="3185" y="1456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194" y="1424"/>
                    <a:pt x="3193" y="1418"/>
                    <a:pt x="3194" y="1413"/>
                  </a:cubicBezTo>
                  <a:cubicBezTo>
                    <a:pt x="3197" y="1409"/>
                    <a:pt x="3198" y="1404"/>
                    <a:pt x="3199" y="1399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13" y="1361"/>
                    <a:pt x="3217" y="1352"/>
                    <a:pt x="3222" y="1343"/>
                  </a:cubicBezTo>
                  <a:cubicBezTo>
                    <a:pt x="3223" y="1333"/>
                    <a:pt x="3229" y="1325"/>
                    <a:pt x="3228" y="1315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35" y="1275"/>
                    <a:pt x="3243" y="1267"/>
                    <a:pt x="3240" y="1256"/>
                  </a:cubicBezTo>
                  <a:cubicBezTo>
                    <a:pt x="3247" y="1252"/>
                    <a:pt x="3241" y="1245"/>
                    <a:pt x="3243" y="1241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47" y="1216"/>
                    <a:pt x="3246" y="1206"/>
                    <a:pt x="3248" y="1197"/>
                  </a:cubicBezTo>
                  <a:cubicBezTo>
                    <a:pt x="3250" y="1187"/>
                    <a:pt x="3249" y="1176"/>
                    <a:pt x="3249" y="116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2" y="1130"/>
                    <a:pt x="3248" y="1124"/>
                    <a:pt x="3250" y="1119"/>
                  </a:cubicBezTo>
                  <a:cubicBezTo>
                    <a:pt x="3251" y="1114"/>
                    <a:pt x="3251" y="1109"/>
                    <a:pt x="3249" y="1103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2" y="1035"/>
                    <a:pt x="3244" y="1031"/>
                    <a:pt x="3239" y="1024"/>
                  </a:cubicBezTo>
                  <a:cubicBezTo>
                    <a:pt x="3246" y="1021"/>
                    <a:pt x="3237" y="1013"/>
                    <a:pt x="3238" y="1008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41" y="977"/>
                    <a:pt x="3244" y="984"/>
                    <a:pt x="3247" y="989"/>
                  </a:cubicBezTo>
                  <a:cubicBezTo>
                    <a:pt x="3238" y="992"/>
                    <a:pt x="3247" y="999"/>
                    <a:pt x="3243" y="1002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8" y="1034"/>
                    <a:pt x="3252" y="1041"/>
                    <a:pt x="3256" y="1044"/>
                  </a:cubicBezTo>
                  <a:cubicBezTo>
                    <a:pt x="3259" y="1049"/>
                    <a:pt x="3256" y="1052"/>
                    <a:pt x="3261" y="1058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0" y="1065"/>
                    <a:pt x="3256" y="1067"/>
                    <a:pt x="3261" y="1072"/>
                  </a:cubicBezTo>
                  <a:cubicBezTo>
                    <a:pt x="3256" y="1075"/>
                    <a:pt x="3265" y="1083"/>
                    <a:pt x="3262" y="1087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4" y="1106"/>
                    <a:pt x="3264" y="1108"/>
                    <a:pt x="3264" y="1111"/>
                  </a:cubicBezTo>
                  <a:cubicBezTo>
                    <a:pt x="3261" y="1113"/>
                    <a:pt x="3266" y="1117"/>
                    <a:pt x="3263" y="1119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8" y="1141"/>
                    <a:pt x="3265" y="1146"/>
                    <a:pt x="3265" y="1151"/>
                  </a:cubicBezTo>
                  <a:cubicBezTo>
                    <a:pt x="3268" y="1162"/>
                    <a:pt x="3261" y="1171"/>
                    <a:pt x="3264" y="1182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192"/>
                    <a:pt x="3266" y="1195"/>
                    <a:pt x="3261" y="1197"/>
                  </a:cubicBezTo>
                  <a:cubicBezTo>
                    <a:pt x="3268" y="1204"/>
                    <a:pt x="3261" y="1207"/>
                    <a:pt x="3262" y="1213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4" y="1252"/>
                    <a:pt x="3260" y="1264"/>
                    <a:pt x="3256" y="1274"/>
                  </a:cubicBezTo>
                  <a:cubicBezTo>
                    <a:pt x="3256" y="1279"/>
                    <a:pt x="3258" y="1285"/>
                    <a:pt x="3254" y="1289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50" y="1306"/>
                    <a:pt x="3253" y="1310"/>
                    <a:pt x="3251" y="1312"/>
                  </a:cubicBezTo>
                  <a:cubicBezTo>
                    <a:pt x="3252" y="1316"/>
                    <a:pt x="3246" y="1317"/>
                    <a:pt x="3250" y="1321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40" y="1343"/>
                    <a:pt x="3244" y="1350"/>
                    <a:pt x="3239" y="1354"/>
                  </a:cubicBezTo>
                  <a:cubicBezTo>
                    <a:pt x="3245" y="1362"/>
                    <a:pt x="3234" y="1366"/>
                    <a:pt x="3239" y="1374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8" y="1394"/>
                    <a:pt x="3229" y="1401"/>
                    <a:pt x="3228" y="1407"/>
                  </a:cubicBezTo>
                  <a:cubicBezTo>
                    <a:pt x="3226" y="1413"/>
                    <a:pt x="3221" y="1418"/>
                    <a:pt x="3222" y="1425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20" y="1436"/>
                    <a:pt x="3212" y="1437"/>
                    <a:pt x="3212" y="1441"/>
                  </a:cubicBezTo>
                  <a:cubicBezTo>
                    <a:pt x="3210" y="1452"/>
                    <a:pt x="3205" y="1463"/>
                    <a:pt x="3201" y="1475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98" y="1499"/>
                    <a:pt x="3197" y="1505"/>
                    <a:pt x="3195" y="1511"/>
                  </a:cubicBezTo>
                  <a:cubicBezTo>
                    <a:pt x="3193" y="1523"/>
                    <a:pt x="3191" y="1534"/>
                    <a:pt x="3190" y="1546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89" y="1558"/>
                    <a:pt x="3188" y="1561"/>
                    <a:pt x="3187" y="1565"/>
                  </a:cubicBezTo>
                  <a:cubicBezTo>
                    <a:pt x="3184" y="1567"/>
                    <a:pt x="3189" y="1571"/>
                    <a:pt x="3187" y="1573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4" y="1580"/>
                    <a:pt x="3192" y="1573"/>
                    <a:pt x="3188" y="1567"/>
                  </a:cubicBezTo>
                  <a:cubicBezTo>
                    <a:pt x="3199" y="1562"/>
                    <a:pt x="3190" y="1552"/>
                    <a:pt x="3196" y="1546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199" y="1517"/>
                    <a:pt x="3205" y="1511"/>
                    <a:pt x="3204" y="1503"/>
                  </a:cubicBezTo>
                  <a:cubicBezTo>
                    <a:pt x="3206" y="1495"/>
                    <a:pt x="3205" y="1487"/>
                    <a:pt x="3210" y="1481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38" y="1391"/>
                    <a:pt x="3246" y="1389"/>
                    <a:pt x="3243" y="1385"/>
                  </a:cubicBezTo>
                  <a:cubicBezTo>
                    <a:pt x="3247" y="1382"/>
                    <a:pt x="3244" y="1377"/>
                    <a:pt x="3248" y="1374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0" y="1358"/>
                    <a:pt x="3253" y="1355"/>
                    <a:pt x="3251" y="1351"/>
                  </a:cubicBezTo>
                  <a:cubicBezTo>
                    <a:pt x="3253" y="1344"/>
                    <a:pt x="3258" y="1337"/>
                    <a:pt x="3255" y="1329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59" y="1323"/>
                    <a:pt x="3259" y="1320"/>
                    <a:pt x="3260" y="1318"/>
                  </a:cubicBezTo>
                  <a:cubicBezTo>
                    <a:pt x="3260" y="1314"/>
                    <a:pt x="3259" y="1310"/>
                    <a:pt x="3261" y="1306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68" y="1278"/>
                    <a:pt x="3264" y="1269"/>
                    <a:pt x="3268" y="1261"/>
                  </a:cubicBezTo>
                  <a:cubicBezTo>
                    <a:pt x="3265" y="1253"/>
                    <a:pt x="3269" y="1247"/>
                    <a:pt x="3269" y="1239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1" y="1210"/>
                    <a:pt x="3274" y="1207"/>
                    <a:pt x="3272" y="1202"/>
                  </a:cubicBezTo>
                  <a:cubicBezTo>
                    <a:pt x="3276" y="1197"/>
                    <a:pt x="3269" y="1190"/>
                    <a:pt x="3275" y="1187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4" y="1167"/>
                    <a:pt x="3272" y="1162"/>
                    <a:pt x="3277" y="1158"/>
                  </a:cubicBezTo>
                  <a:cubicBezTo>
                    <a:pt x="3274" y="1153"/>
                    <a:pt x="3273" y="1150"/>
                    <a:pt x="3277" y="1147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4" y="1130"/>
                    <a:pt x="3276" y="1127"/>
                    <a:pt x="3273" y="1122"/>
                  </a:cubicBezTo>
                  <a:cubicBezTo>
                    <a:pt x="3275" y="1120"/>
                    <a:pt x="3275" y="1119"/>
                    <a:pt x="3273" y="1117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74" y="1100"/>
                    <a:pt x="3271" y="1088"/>
                    <a:pt x="3270" y="1077"/>
                  </a:cubicBezTo>
                  <a:cubicBezTo>
                    <a:pt x="3269" y="1067"/>
                    <a:pt x="3266" y="1056"/>
                    <a:pt x="3268" y="1046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4" y="1033"/>
                    <a:pt x="3260" y="1029"/>
                    <a:pt x="3263" y="1027"/>
                  </a:cubicBezTo>
                  <a:cubicBezTo>
                    <a:pt x="3261" y="1021"/>
                    <a:pt x="3258" y="1014"/>
                    <a:pt x="3261" y="1009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1" y="1044"/>
                    <a:pt x="3282" y="1056"/>
                    <a:pt x="3284" y="1069"/>
                  </a:cubicBezTo>
                  <a:cubicBezTo>
                    <a:pt x="3286" y="1083"/>
                    <a:pt x="3285" y="1095"/>
                    <a:pt x="3287" y="1108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2" y="1120"/>
                    <a:pt x="3288" y="1122"/>
                    <a:pt x="3293" y="1127"/>
                  </a:cubicBezTo>
                  <a:cubicBezTo>
                    <a:pt x="3286" y="1131"/>
                    <a:pt x="3297" y="1139"/>
                    <a:pt x="3290" y="1142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171"/>
                    <a:pt x="3294" y="1183"/>
                    <a:pt x="3292" y="1193"/>
                  </a:cubicBezTo>
                  <a:cubicBezTo>
                    <a:pt x="3290" y="1204"/>
                    <a:pt x="3293" y="1215"/>
                    <a:pt x="3292" y="1226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1" y="1247"/>
                    <a:pt x="3293" y="1254"/>
                    <a:pt x="3291" y="1259"/>
                  </a:cubicBezTo>
                  <a:cubicBezTo>
                    <a:pt x="3292" y="1264"/>
                    <a:pt x="3293" y="1270"/>
                    <a:pt x="3289" y="1274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9" y="1297"/>
                    <a:pt x="3287" y="1301"/>
                    <a:pt x="3286" y="1306"/>
                  </a:cubicBezTo>
                  <a:cubicBezTo>
                    <a:pt x="3287" y="1309"/>
                    <a:pt x="3284" y="1312"/>
                    <a:pt x="3285" y="1315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8" y="1332"/>
                    <a:pt x="3283" y="1345"/>
                    <a:pt x="3274" y="1354"/>
                  </a:cubicBezTo>
                  <a:cubicBezTo>
                    <a:pt x="3277" y="1360"/>
                    <a:pt x="3271" y="1363"/>
                    <a:pt x="3272" y="1369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69" y="1379"/>
                    <a:pt x="3268" y="1382"/>
                    <a:pt x="3264" y="1384"/>
                  </a:cubicBezTo>
                  <a:cubicBezTo>
                    <a:pt x="3269" y="1390"/>
                    <a:pt x="3262" y="1393"/>
                    <a:pt x="3264" y="1398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62" y="1418"/>
                    <a:pt x="3256" y="1420"/>
                    <a:pt x="3255" y="1425"/>
                  </a:cubicBezTo>
                  <a:cubicBezTo>
                    <a:pt x="3257" y="1431"/>
                    <a:pt x="3248" y="1433"/>
                    <a:pt x="3249" y="1439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7" y="1470"/>
                    <a:pt x="3236" y="1474"/>
                    <a:pt x="3233" y="1478"/>
                  </a:cubicBezTo>
                  <a:cubicBezTo>
                    <a:pt x="3236" y="1484"/>
                    <a:pt x="3227" y="1487"/>
                    <a:pt x="3228" y="1492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21" y="1510"/>
                    <a:pt x="3226" y="1516"/>
                    <a:pt x="3219" y="1519"/>
                  </a:cubicBezTo>
                  <a:cubicBezTo>
                    <a:pt x="3223" y="1525"/>
                    <a:pt x="3216" y="1528"/>
                    <a:pt x="3218" y="1533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5" y="1553"/>
                    <a:pt x="3208" y="1555"/>
                    <a:pt x="3213" y="1561"/>
                  </a:cubicBezTo>
                  <a:cubicBezTo>
                    <a:pt x="3210" y="1563"/>
                    <a:pt x="3209" y="1565"/>
                    <a:pt x="3208" y="156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0"/>
                    <a:pt x="3205" y="1585"/>
                    <a:pt x="3205" y="1590"/>
                  </a:cubicBezTo>
                  <a:cubicBezTo>
                    <a:pt x="3199" y="1592"/>
                    <a:pt x="3205" y="1605"/>
                    <a:pt x="3210" y="1604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17" y="1551"/>
                    <a:pt x="3219" y="1543"/>
                    <a:pt x="3223" y="1536"/>
                  </a:cubicBezTo>
                  <a:cubicBezTo>
                    <a:pt x="3223" y="1532"/>
                    <a:pt x="3226" y="1529"/>
                    <a:pt x="3224" y="1524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26" y="1517"/>
                    <a:pt x="3230" y="1516"/>
                    <a:pt x="3229" y="1513"/>
                  </a:cubicBezTo>
                  <a:cubicBezTo>
                    <a:pt x="3231" y="1510"/>
                    <a:pt x="3234" y="1507"/>
                    <a:pt x="3230" y="1502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39" y="1488"/>
                    <a:pt x="3238" y="1484"/>
                    <a:pt x="3240" y="1480"/>
                  </a:cubicBezTo>
                  <a:cubicBezTo>
                    <a:pt x="3245" y="1477"/>
                    <a:pt x="3245" y="1473"/>
                    <a:pt x="3245" y="1469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57" y="1446"/>
                    <a:pt x="3256" y="1444"/>
                    <a:pt x="3257" y="1443"/>
                  </a:cubicBezTo>
                  <a:cubicBezTo>
                    <a:pt x="3258" y="1441"/>
                    <a:pt x="3258" y="1438"/>
                    <a:pt x="3259" y="1436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71" y="1407"/>
                    <a:pt x="3276" y="1387"/>
                    <a:pt x="3283" y="1368"/>
                  </a:cubicBezTo>
                  <a:cubicBezTo>
                    <a:pt x="3284" y="1358"/>
                    <a:pt x="3287" y="1348"/>
                    <a:pt x="3291" y="1339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8" y="1304"/>
                    <a:pt x="3295" y="1298"/>
                    <a:pt x="3298" y="1294"/>
                  </a:cubicBezTo>
                  <a:cubicBezTo>
                    <a:pt x="3301" y="1290"/>
                    <a:pt x="3295" y="1283"/>
                    <a:pt x="3300" y="127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58"/>
                    <a:pt x="3303" y="1253"/>
                    <a:pt x="3301" y="1248"/>
                  </a:cubicBezTo>
                  <a:cubicBezTo>
                    <a:pt x="3301" y="1242"/>
                    <a:pt x="3304" y="1238"/>
                    <a:pt x="3301" y="1232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3" y="1207"/>
                    <a:pt x="3298" y="1195"/>
                    <a:pt x="3304" y="1186"/>
                  </a:cubicBezTo>
                  <a:cubicBezTo>
                    <a:pt x="3294" y="1156"/>
                    <a:pt x="3311" y="1133"/>
                    <a:pt x="3294" y="1102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298" y="1078"/>
                    <a:pt x="3291" y="1068"/>
                    <a:pt x="3296" y="1062"/>
                  </a:cubicBezTo>
                  <a:cubicBezTo>
                    <a:pt x="3304" y="1073"/>
                    <a:pt x="3306" y="1076"/>
                    <a:pt x="3311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02" y="1096"/>
                    <a:pt x="3311" y="1091"/>
                    <a:pt x="3315" y="1104"/>
                  </a:cubicBezTo>
                  <a:cubicBezTo>
                    <a:pt x="3312" y="1106"/>
                    <a:pt x="3315" y="1109"/>
                    <a:pt x="3314" y="1112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14" y="1129"/>
                    <a:pt x="3313" y="1135"/>
                    <a:pt x="3315" y="1142"/>
                  </a:cubicBezTo>
                  <a:cubicBezTo>
                    <a:pt x="3313" y="1154"/>
                    <a:pt x="3320" y="1169"/>
                    <a:pt x="3315" y="1180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10" y="1205"/>
                    <a:pt x="3315" y="1212"/>
                    <a:pt x="3311" y="1218"/>
                  </a:cubicBezTo>
                  <a:cubicBezTo>
                    <a:pt x="3312" y="1221"/>
                    <a:pt x="3311" y="1223"/>
                    <a:pt x="3314" y="1227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10" y="1243"/>
                    <a:pt x="3313" y="1250"/>
                    <a:pt x="3308" y="1255"/>
                  </a:cubicBezTo>
                  <a:cubicBezTo>
                    <a:pt x="3315" y="1271"/>
                    <a:pt x="3307" y="1284"/>
                    <a:pt x="3309" y="1299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301" y="1354"/>
                    <a:pt x="3299" y="1368"/>
                    <a:pt x="3293" y="1381"/>
                  </a:cubicBezTo>
                  <a:cubicBezTo>
                    <a:pt x="3293" y="1388"/>
                    <a:pt x="3291" y="1395"/>
                    <a:pt x="3291" y="1402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87" y="1415"/>
                    <a:pt x="3287" y="1419"/>
                    <a:pt x="3287" y="1423"/>
                  </a:cubicBezTo>
                  <a:cubicBezTo>
                    <a:pt x="3283" y="1437"/>
                    <a:pt x="3284" y="1451"/>
                    <a:pt x="3277" y="1464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75" y="1488"/>
                    <a:pt x="3267" y="1489"/>
                    <a:pt x="3269" y="1493"/>
                  </a:cubicBezTo>
                  <a:cubicBezTo>
                    <a:pt x="3271" y="1498"/>
                    <a:pt x="3266" y="1500"/>
                    <a:pt x="3268" y="1505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56" y="1530"/>
                    <a:pt x="3261" y="1539"/>
                    <a:pt x="3255" y="1545"/>
                  </a:cubicBezTo>
                  <a:cubicBezTo>
                    <a:pt x="3249" y="1547"/>
                    <a:pt x="3254" y="1552"/>
                    <a:pt x="3253" y="1555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42" y="1566"/>
                    <a:pt x="3247" y="1571"/>
                    <a:pt x="3244" y="1573"/>
                  </a:cubicBezTo>
                  <a:cubicBezTo>
                    <a:pt x="3246" y="1576"/>
                    <a:pt x="3241" y="1585"/>
                    <a:pt x="3247" y="1583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55" y="1544"/>
                    <a:pt x="3268" y="1542"/>
                    <a:pt x="3263" y="1535"/>
                  </a:cubicBezTo>
                  <a:cubicBezTo>
                    <a:pt x="3266" y="1533"/>
                    <a:pt x="3265" y="1530"/>
                    <a:pt x="3267" y="1527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75" y="1513"/>
                    <a:pt x="3270" y="1506"/>
                    <a:pt x="3277" y="1502"/>
                  </a:cubicBezTo>
                  <a:cubicBezTo>
                    <a:pt x="3274" y="1495"/>
                    <a:pt x="3278" y="1490"/>
                    <a:pt x="3281" y="1484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290" y="1443"/>
                    <a:pt x="3295" y="1436"/>
                    <a:pt x="3292" y="1428"/>
                  </a:cubicBezTo>
                  <a:cubicBezTo>
                    <a:pt x="3300" y="1422"/>
                    <a:pt x="3295" y="1413"/>
                    <a:pt x="3299" y="1405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1" y="1394"/>
                    <a:pt x="3302" y="1392"/>
                    <a:pt x="3304" y="1391"/>
                  </a:cubicBezTo>
                  <a:cubicBezTo>
                    <a:pt x="3303" y="1389"/>
                    <a:pt x="3302" y="1386"/>
                    <a:pt x="3306" y="1385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08" y="1378"/>
                    <a:pt x="3305" y="1375"/>
                    <a:pt x="3307" y="1373"/>
                  </a:cubicBezTo>
                  <a:cubicBezTo>
                    <a:pt x="3308" y="1369"/>
                    <a:pt x="3307" y="1365"/>
                    <a:pt x="3309" y="1361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0" y="1347"/>
                    <a:pt x="3312" y="1344"/>
                    <a:pt x="3313" y="1340"/>
                  </a:cubicBezTo>
                  <a:cubicBezTo>
                    <a:pt x="3314" y="1332"/>
                    <a:pt x="3312" y="1323"/>
                    <a:pt x="3316" y="1316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3" y="1287"/>
                    <a:pt x="3318" y="1278"/>
                    <a:pt x="3323" y="1271"/>
                  </a:cubicBezTo>
                  <a:cubicBezTo>
                    <a:pt x="3319" y="1264"/>
                    <a:pt x="3322" y="1258"/>
                    <a:pt x="3320" y="1251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4" y="1218"/>
                    <a:pt x="3322" y="1203"/>
                    <a:pt x="3326" y="1190"/>
                  </a:cubicBezTo>
                  <a:cubicBezTo>
                    <a:pt x="3320" y="1182"/>
                    <a:pt x="3329" y="1177"/>
                    <a:pt x="3325" y="1169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7" y="1156"/>
                    <a:pt x="3327" y="1152"/>
                    <a:pt x="3324" y="1148"/>
                  </a:cubicBezTo>
                  <a:cubicBezTo>
                    <a:pt x="3325" y="1141"/>
                    <a:pt x="3325" y="1134"/>
                    <a:pt x="3322" y="1127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24" y="1115"/>
                    <a:pt x="3325" y="1113"/>
                    <a:pt x="3325" y="1112"/>
                  </a:cubicBezTo>
                  <a:cubicBezTo>
                    <a:pt x="3324" y="1110"/>
                    <a:pt x="3325" y="1108"/>
                    <a:pt x="3327" y="1110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37" y="1140"/>
                    <a:pt x="3343" y="1151"/>
                    <a:pt x="3338" y="1159"/>
                  </a:cubicBezTo>
                  <a:cubicBezTo>
                    <a:pt x="3342" y="1168"/>
                    <a:pt x="3344" y="1178"/>
                    <a:pt x="3343" y="1186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3" y="1203"/>
                    <a:pt x="3349" y="1209"/>
                    <a:pt x="3344" y="1213"/>
                  </a:cubicBezTo>
                  <a:cubicBezTo>
                    <a:pt x="3347" y="1217"/>
                    <a:pt x="3345" y="1221"/>
                    <a:pt x="3346" y="1225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44"/>
                    <a:pt x="3348" y="1249"/>
                    <a:pt x="3345" y="1253"/>
                  </a:cubicBezTo>
                  <a:cubicBezTo>
                    <a:pt x="3347" y="1256"/>
                    <a:pt x="3347" y="1258"/>
                    <a:pt x="3344" y="125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6" y="1270"/>
                    <a:pt x="3347" y="1273"/>
                    <a:pt x="3344" y="1275"/>
                  </a:cubicBezTo>
                  <a:cubicBezTo>
                    <a:pt x="3339" y="1277"/>
                    <a:pt x="3351" y="1284"/>
                    <a:pt x="3342" y="1285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41" y="1320"/>
                    <a:pt x="3336" y="1332"/>
                    <a:pt x="3336" y="1346"/>
                  </a:cubicBezTo>
                  <a:cubicBezTo>
                    <a:pt x="3332" y="1351"/>
                    <a:pt x="3337" y="1359"/>
                    <a:pt x="3332" y="1364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32" y="1378"/>
                    <a:pt x="3332" y="1382"/>
                    <a:pt x="3330" y="1385"/>
                  </a:cubicBezTo>
                  <a:cubicBezTo>
                    <a:pt x="3327" y="1387"/>
                    <a:pt x="3333" y="1392"/>
                    <a:pt x="3328" y="139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23" y="1410"/>
                    <a:pt x="3322" y="1417"/>
                    <a:pt x="3316" y="1422"/>
                  </a:cubicBezTo>
                  <a:cubicBezTo>
                    <a:pt x="3322" y="1427"/>
                    <a:pt x="3318" y="1430"/>
                    <a:pt x="3317" y="1433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14" y="1446"/>
                    <a:pt x="3313" y="1449"/>
                    <a:pt x="3312" y="1453"/>
                  </a:cubicBezTo>
                  <a:cubicBezTo>
                    <a:pt x="3314" y="1457"/>
                    <a:pt x="3306" y="1458"/>
                    <a:pt x="3309" y="1462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6" y="1475"/>
                    <a:pt x="3305" y="1478"/>
                    <a:pt x="3304" y="1482"/>
                  </a:cubicBezTo>
                  <a:cubicBezTo>
                    <a:pt x="3302" y="1489"/>
                    <a:pt x="3304" y="1497"/>
                    <a:pt x="3300" y="1503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15"/>
                    <a:pt x="3299" y="1520"/>
                    <a:pt x="3294" y="1523"/>
                  </a:cubicBezTo>
                  <a:cubicBezTo>
                    <a:pt x="3294" y="1526"/>
                    <a:pt x="3293" y="1529"/>
                    <a:pt x="3292" y="1532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6" y="1546"/>
                    <a:pt x="3291" y="1551"/>
                    <a:pt x="3284" y="1553"/>
                  </a:cubicBezTo>
                  <a:cubicBezTo>
                    <a:pt x="3283" y="1556"/>
                    <a:pt x="3288" y="1561"/>
                    <a:pt x="3282" y="1563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591"/>
                    <a:pt x="3275" y="1597"/>
                    <a:pt x="3279" y="1605"/>
                  </a:cubicBezTo>
                  <a:cubicBezTo>
                    <a:pt x="3271" y="1610"/>
                    <a:pt x="3279" y="1619"/>
                    <a:pt x="3273" y="162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5" y="1647"/>
                    <a:pt x="3277" y="1654"/>
                    <a:pt x="3272" y="1656"/>
                  </a:cubicBezTo>
                  <a:cubicBezTo>
                    <a:pt x="3273" y="1660"/>
                    <a:pt x="3268" y="1663"/>
                    <a:pt x="3274" y="1668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70" y="1696"/>
                    <a:pt x="3266" y="1702"/>
                    <a:pt x="3268" y="1710"/>
                  </a:cubicBezTo>
                  <a:cubicBezTo>
                    <a:pt x="3274" y="1715"/>
                    <a:pt x="3262" y="1716"/>
                    <a:pt x="3268" y="1721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67" y="1734"/>
                    <a:pt x="3268" y="1738"/>
                    <a:pt x="3266" y="1741"/>
                  </a:cubicBezTo>
                  <a:cubicBezTo>
                    <a:pt x="3272" y="1745"/>
                    <a:pt x="3265" y="1753"/>
                    <a:pt x="3272" y="1751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3" y="1732"/>
                    <a:pt x="3272" y="1727"/>
                    <a:pt x="3271" y="1722"/>
                  </a:cubicBezTo>
                  <a:cubicBezTo>
                    <a:pt x="3275" y="1712"/>
                    <a:pt x="3271" y="1701"/>
                    <a:pt x="3276" y="1692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77" y="1655"/>
                    <a:pt x="3279" y="1651"/>
                    <a:pt x="3280" y="1646"/>
                  </a:cubicBezTo>
                  <a:cubicBezTo>
                    <a:pt x="3280" y="1640"/>
                    <a:pt x="3278" y="1635"/>
                    <a:pt x="3282" y="163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4" y="1612"/>
                    <a:pt x="3285" y="1607"/>
                    <a:pt x="3285" y="1602"/>
                  </a:cubicBezTo>
                  <a:cubicBezTo>
                    <a:pt x="3293" y="1593"/>
                    <a:pt x="3284" y="1581"/>
                    <a:pt x="3293" y="1573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2" y="1538"/>
                    <a:pt x="3299" y="1533"/>
                    <a:pt x="3303" y="1528"/>
                  </a:cubicBezTo>
                  <a:cubicBezTo>
                    <a:pt x="3299" y="1522"/>
                    <a:pt x="3308" y="1519"/>
                    <a:pt x="3309" y="1514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19" y="1462"/>
                    <a:pt x="3322" y="1455"/>
                    <a:pt x="3325" y="1448"/>
                  </a:cubicBezTo>
                  <a:cubicBezTo>
                    <a:pt x="3323" y="1443"/>
                    <a:pt x="3326" y="1440"/>
                    <a:pt x="3327" y="1436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30" y="1417"/>
                    <a:pt x="3334" y="1411"/>
                    <a:pt x="3336" y="1403"/>
                  </a:cubicBezTo>
                  <a:cubicBezTo>
                    <a:pt x="3341" y="1397"/>
                    <a:pt x="3336" y="1387"/>
                    <a:pt x="3342" y="1381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4" y="1365"/>
                    <a:pt x="3347" y="1362"/>
                    <a:pt x="3345" y="1357"/>
                  </a:cubicBezTo>
                  <a:cubicBezTo>
                    <a:pt x="3346" y="1349"/>
                    <a:pt x="3344" y="1341"/>
                    <a:pt x="3348" y="1334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2" y="1304"/>
                    <a:pt x="3350" y="1295"/>
                    <a:pt x="3355" y="1289"/>
                  </a:cubicBezTo>
                  <a:cubicBezTo>
                    <a:pt x="3352" y="1280"/>
                    <a:pt x="3357" y="1273"/>
                    <a:pt x="3354" y="1264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232"/>
                    <a:pt x="3357" y="1224"/>
                    <a:pt x="3354" y="1215"/>
                  </a:cubicBezTo>
                  <a:cubicBezTo>
                    <a:pt x="3357" y="1208"/>
                    <a:pt x="3355" y="1199"/>
                    <a:pt x="3354" y="1191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4" y="1175"/>
                    <a:pt x="3353" y="1170"/>
                    <a:pt x="3350" y="1165"/>
                  </a:cubicBezTo>
                  <a:cubicBezTo>
                    <a:pt x="3354" y="1158"/>
                    <a:pt x="3346" y="1148"/>
                    <a:pt x="3350" y="1141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3" y="1170"/>
                    <a:pt x="3367" y="1178"/>
                    <a:pt x="3367" y="1186"/>
                  </a:cubicBezTo>
                  <a:cubicBezTo>
                    <a:pt x="3363" y="1189"/>
                    <a:pt x="3372" y="1195"/>
                    <a:pt x="3366" y="1198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6" y="1218"/>
                    <a:pt x="3366" y="1226"/>
                    <a:pt x="3368" y="1235"/>
                  </a:cubicBezTo>
                  <a:cubicBezTo>
                    <a:pt x="3367" y="1242"/>
                    <a:pt x="3368" y="1251"/>
                    <a:pt x="3368" y="1259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65" y="1289"/>
                    <a:pt x="3366" y="1297"/>
                    <a:pt x="3367" y="1306"/>
                  </a:cubicBezTo>
                  <a:cubicBezTo>
                    <a:pt x="3363" y="1321"/>
                    <a:pt x="3363" y="1337"/>
                    <a:pt x="3365" y="1354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62" y="1373"/>
                    <a:pt x="3359" y="1375"/>
                    <a:pt x="3360" y="1379"/>
                  </a:cubicBezTo>
                  <a:cubicBezTo>
                    <a:pt x="3355" y="1381"/>
                    <a:pt x="3361" y="1386"/>
                    <a:pt x="3357" y="1388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6" y="1429"/>
                    <a:pt x="3351" y="1437"/>
                    <a:pt x="3346" y="1441"/>
                  </a:cubicBezTo>
                  <a:cubicBezTo>
                    <a:pt x="3344" y="1447"/>
                    <a:pt x="3345" y="1453"/>
                    <a:pt x="3340" y="1458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6" y="1469"/>
                    <a:pt x="3341" y="1473"/>
                    <a:pt x="3335" y="1475"/>
                  </a:cubicBezTo>
                  <a:cubicBezTo>
                    <a:pt x="3336" y="1478"/>
                    <a:pt x="3334" y="1480"/>
                    <a:pt x="3335" y="1483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25" y="1515"/>
                    <a:pt x="3320" y="1538"/>
                    <a:pt x="3314" y="1561"/>
                  </a:cubicBezTo>
                  <a:cubicBezTo>
                    <a:pt x="3313" y="1567"/>
                    <a:pt x="3312" y="1572"/>
                    <a:pt x="3309" y="1577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305" y="1601"/>
                    <a:pt x="3300" y="1605"/>
                    <a:pt x="3301" y="1612"/>
                  </a:cubicBezTo>
                  <a:cubicBezTo>
                    <a:pt x="3302" y="1618"/>
                    <a:pt x="3297" y="1623"/>
                    <a:pt x="3298" y="1630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4" y="1671"/>
                    <a:pt x="3296" y="1679"/>
                    <a:pt x="3297" y="1685"/>
                  </a:cubicBezTo>
                  <a:cubicBezTo>
                    <a:pt x="3294" y="1687"/>
                    <a:pt x="3299" y="1692"/>
                    <a:pt x="3296" y="1694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4" y="1703"/>
                    <a:pt x="3304" y="1700"/>
                    <a:pt x="3301" y="1697"/>
                  </a:cubicBezTo>
                  <a:cubicBezTo>
                    <a:pt x="3303" y="1694"/>
                    <a:pt x="3304" y="1692"/>
                    <a:pt x="3301" y="1688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01" y="1656"/>
                    <a:pt x="3308" y="1645"/>
                    <a:pt x="3305" y="1632"/>
                  </a:cubicBezTo>
                  <a:cubicBezTo>
                    <a:pt x="3310" y="1621"/>
                    <a:pt x="3310" y="1609"/>
                    <a:pt x="3316" y="1598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17" y="1574"/>
                    <a:pt x="3326" y="1571"/>
                    <a:pt x="3323" y="1564"/>
                  </a:cubicBezTo>
                  <a:cubicBezTo>
                    <a:pt x="3326" y="1558"/>
                    <a:pt x="3328" y="1553"/>
                    <a:pt x="3328" y="1547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25" y="1534"/>
                    <a:pt x="3337" y="1534"/>
                    <a:pt x="3331" y="1529"/>
                  </a:cubicBezTo>
                  <a:cubicBezTo>
                    <a:pt x="3336" y="1525"/>
                    <a:pt x="3335" y="1519"/>
                    <a:pt x="3339" y="1514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44" y="1472"/>
                    <a:pt x="3357" y="1451"/>
                    <a:pt x="3360" y="1427"/>
                  </a:cubicBezTo>
                  <a:cubicBezTo>
                    <a:pt x="3366" y="1423"/>
                    <a:pt x="3363" y="1417"/>
                    <a:pt x="3365" y="1411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68" y="1390"/>
                    <a:pt x="3368" y="1387"/>
                    <a:pt x="3369" y="1385"/>
                  </a:cubicBezTo>
                  <a:cubicBezTo>
                    <a:pt x="3372" y="1382"/>
                    <a:pt x="3366" y="1377"/>
                    <a:pt x="3371" y="1375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2" y="1353"/>
                    <a:pt x="3373" y="1350"/>
                    <a:pt x="3375" y="1348"/>
                  </a:cubicBezTo>
                  <a:cubicBezTo>
                    <a:pt x="3372" y="1344"/>
                    <a:pt x="3371" y="1340"/>
                    <a:pt x="3374" y="133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3" y="1323"/>
                    <a:pt x="3379" y="1321"/>
                    <a:pt x="3373" y="1316"/>
                  </a:cubicBezTo>
                  <a:cubicBezTo>
                    <a:pt x="3377" y="1311"/>
                    <a:pt x="3377" y="1305"/>
                    <a:pt x="3377" y="1298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65"/>
                    <a:pt x="3376" y="1250"/>
                    <a:pt x="3377" y="1237"/>
                  </a:cubicBezTo>
                  <a:cubicBezTo>
                    <a:pt x="3378" y="1230"/>
                    <a:pt x="3378" y="1224"/>
                    <a:pt x="3376" y="1216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78" y="1203"/>
                    <a:pt x="3386" y="1213"/>
                    <a:pt x="3384" y="1220"/>
                  </a:cubicBezTo>
                  <a:cubicBezTo>
                    <a:pt x="3389" y="1229"/>
                    <a:pt x="3385" y="1235"/>
                    <a:pt x="3393" y="1245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2" y="1278"/>
                    <a:pt x="3395" y="1282"/>
                    <a:pt x="3393" y="1283"/>
                  </a:cubicBezTo>
                  <a:cubicBezTo>
                    <a:pt x="3389" y="1285"/>
                    <a:pt x="3395" y="1290"/>
                    <a:pt x="3392" y="1292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93" y="1302"/>
                    <a:pt x="3394" y="1305"/>
                    <a:pt x="3393" y="1308"/>
                  </a:cubicBezTo>
                  <a:cubicBezTo>
                    <a:pt x="3392" y="1318"/>
                    <a:pt x="3390" y="1328"/>
                    <a:pt x="3392" y="1339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90" y="1359"/>
                    <a:pt x="3388" y="1364"/>
                    <a:pt x="3387" y="1369"/>
                  </a:cubicBezTo>
                  <a:cubicBezTo>
                    <a:pt x="3387" y="1379"/>
                    <a:pt x="3387" y="1390"/>
                    <a:pt x="3382" y="1399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6" y="1418"/>
                    <a:pt x="3379" y="1424"/>
                    <a:pt x="3377" y="1429"/>
                  </a:cubicBezTo>
                  <a:cubicBezTo>
                    <a:pt x="3372" y="1432"/>
                    <a:pt x="3376" y="1439"/>
                    <a:pt x="3372" y="1443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63" y="1467"/>
                    <a:pt x="3365" y="1479"/>
                    <a:pt x="3359" y="1488"/>
                  </a:cubicBezTo>
                  <a:cubicBezTo>
                    <a:pt x="3361" y="1494"/>
                    <a:pt x="3356" y="1498"/>
                    <a:pt x="3357" y="1503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53" y="1520"/>
                    <a:pt x="3349" y="1521"/>
                    <a:pt x="3350" y="1524"/>
                  </a:cubicBezTo>
                  <a:cubicBezTo>
                    <a:pt x="3351" y="1527"/>
                    <a:pt x="3345" y="1528"/>
                    <a:pt x="3349" y="1532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41" y="1548"/>
                    <a:pt x="3340" y="1550"/>
                    <a:pt x="3339" y="1552"/>
                  </a:cubicBezTo>
                  <a:cubicBezTo>
                    <a:pt x="3341" y="1556"/>
                    <a:pt x="3338" y="1558"/>
                    <a:pt x="3338" y="1561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33" y="1569"/>
                    <a:pt x="3338" y="1573"/>
                    <a:pt x="3332" y="1575"/>
                  </a:cubicBezTo>
                  <a:cubicBezTo>
                    <a:pt x="3336" y="1587"/>
                    <a:pt x="3328" y="1596"/>
                    <a:pt x="3326" y="1606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21" y="1623"/>
                    <a:pt x="3321" y="1625"/>
                    <a:pt x="3321" y="1627"/>
                  </a:cubicBezTo>
                  <a:cubicBezTo>
                    <a:pt x="3323" y="1631"/>
                    <a:pt x="3317" y="1632"/>
                    <a:pt x="3321" y="1636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6" y="1656"/>
                    <a:pt x="3313" y="1660"/>
                    <a:pt x="3316" y="1666"/>
                  </a:cubicBezTo>
                  <a:cubicBezTo>
                    <a:pt x="3310" y="1675"/>
                    <a:pt x="3315" y="1687"/>
                    <a:pt x="3311" y="1696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7" y="1735"/>
                    <a:pt x="3312" y="1740"/>
                    <a:pt x="3318" y="1741"/>
                  </a:cubicBezTo>
                  <a:cubicBezTo>
                    <a:pt x="3314" y="1744"/>
                    <a:pt x="3317" y="1749"/>
                    <a:pt x="3314" y="1752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0" y="1772"/>
                    <a:pt x="3320" y="1776"/>
                    <a:pt x="3318" y="1780"/>
                  </a:cubicBezTo>
                  <a:cubicBezTo>
                    <a:pt x="3323" y="1784"/>
                    <a:pt x="3318" y="1793"/>
                    <a:pt x="3325" y="1792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27" y="1743"/>
                    <a:pt x="3314" y="1732"/>
                    <a:pt x="3321" y="1726"/>
                  </a:cubicBezTo>
                  <a:cubicBezTo>
                    <a:pt x="3315" y="1721"/>
                    <a:pt x="3320" y="1718"/>
                    <a:pt x="3319" y="1714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8" y="1694"/>
                    <a:pt x="3320" y="1687"/>
                    <a:pt x="3321" y="1680"/>
                  </a:cubicBezTo>
                  <a:cubicBezTo>
                    <a:pt x="3325" y="1677"/>
                    <a:pt x="3316" y="1670"/>
                    <a:pt x="3323" y="1668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27" y="1650"/>
                    <a:pt x="3326" y="1644"/>
                    <a:pt x="3327" y="1638"/>
                  </a:cubicBezTo>
                  <a:cubicBezTo>
                    <a:pt x="3334" y="1636"/>
                    <a:pt x="3329" y="1631"/>
                    <a:pt x="3330" y="1628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38" y="1606"/>
                    <a:pt x="3338" y="1593"/>
                    <a:pt x="3341" y="1581"/>
                  </a:cubicBezTo>
                  <a:cubicBezTo>
                    <a:pt x="3344" y="1574"/>
                    <a:pt x="3349" y="1568"/>
                    <a:pt x="3349" y="1560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62" y="1535"/>
                    <a:pt x="3354" y="1529"/>
                    <a:pt x="3359" y="1526"/>
                  </a:cubicBezTo>
                  <a:cubicBezTo>
                    <a:pt x="3363" y="1523"/>
                    <a:pt x="3360" y="1519"/>
                    <a:pt x="3364" y="1516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66" y="1500"/>
                    <a:pt x="3369" y="1496"/>
                    <a:pt x="3370" y="1493"/>
                  </a:cubicBezTo>
                  <a:cubicBezTo>
                    <a:pt x="3371" y="1485"/>
                    <a:pt x="3373" y="1477"/>
                    <a:pt x="3377" y="1470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82" y="1455"/>
                    <a:pt x="3379" y="1451"/>
                    <a:pt x="3383" y="1447"/>
                  </a:cubicBezTo>
                  <a:cubicBezTo>
                    <a:pt x="3381" y="1443"/>
                    <a:pt x="3384" y="1440"/>
                    <a:pt x="3384" y="1436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0" y="1417"/>
                    <a:pt x="3392" y="1409"/>
                    <a:pt x="3395" y="1402"/>
                  </a:cubicBezTo>
                  <a:cubicBezTo>
                    <a:pt x="3394" y="1393"/>
                    <a:pt x="3397" y="1384"/>
                    <a:pt x="3399" y="137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398" y="1359"/>
                    <a:pt x="3400" y="1357"/>
                    <a:pt x="3401" y="1355"/>
                  </a:cubicBezTo>
                  <a:cubicBezTo>
                    <a:pt x="3400" y="1353"/>
                    <a:pt x="3402" y="1348"/>
                    <a:pt x="3404" y="1351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3" y="1367"/>
                    <a:pt x="3406" y="1373"/>
                    <a:pt x="3405" y="1377"/>
                  </a:cubicBezTo>
                  <a:cubicBezTo>
                    <a:pt x="3403" y="1386"/>
                    <a:pt x="3407" y="1396"/>
                    <a:pt x="3402" y="1404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8" y="1420"/>
                    <a:pt x="3401" y="1425"/>
                    <a:pt x="3400" y="1430"/>
                  </a:cubicBezTo>
                  <a:cubicBezTo>
                    <a:pt x="3397" y="1433"/>
                    <a:pt x="3400" y="1439"/>
                    <a:pt x="3399" y="1443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93" y="1492"/>
                    <a:pt x="3384" y="1526"/>
                    <a:pt x="3373" y="1560"/>
                  </a:cubicBezTo>
                  <a:cubicBezTo>
                    <a:pt x="3378" y="1570"/>
                    <a:pt x="3367" y="1575"/>
                    <a:pt x="3374" y="158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7" y="1604"/>
                    <a:pt x="3364" y="1607"/>
                    <a:pt x="3367" y="1612"/>
                  </a:cubicBezTo>
                  <a:cubicBezTo>
                    <a:pt x="3362" y="1615"/>
                    <a:pt x="3363" y="1619"/>
                    <a:pt x="3363" y="1623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7" y="1652"/>
                    <a:pt x="3360" y="1656"/>
                    <a:pt x="3356" y="1660"/>
                  </a:cubicBezTo>
                  <a:cubicBezTo>
                    <a:pt x="3357" y="1662"/>
                    <a:pt x="3358" y="1665"/>
                    <a:pt x="3354" y="1666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4" y="1677"/>
                    <a:pt x="3355" y="1681"/>
                    <a:pt x="3354" y="1685"/>
                  </a:cubicBezTo>
                  <a:cubicBezTo>
                    <a:pt x="3355" y="1688"/>
                    <a:pt x="3351" y="1698"/>
                    <a:pt x="3358" y="1697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60" y="1676"/>
                    <a:pt x="3360" y="1670"/>
                    <a:pt x="3362" y="1665"/>
                  </a:cubicBezTo>
                  <a:cubicBezTo>
                    <a:pt x="3364" y="1653"/>
                    <a:pt x="3366" y="1642"/>
                    <a:pt x="3367" y="1631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79" y="1596"/>
                    <a:pt x="3378" y="1590"/>
                    <a:pt x="3379" y="1584"/>
                  </a:cubicBezTo>
                  <a:cubicBezTo>
                    <a:pt x="3384" y="1580"/>
                    <a:pt x="3378" y="1572"/>
                    <a:pt x="3383" y="1568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88" y="1559"/>
                    <a:pt x="3383" y="1555"/>
                    <a:pt x="3389" y="1554"/>
                  </a:cubicBezTo>
                  <a:cubicBezTo>
                    <a:pt x="3384" y="1546"/>
                    <a:pt x="3392" y="1543"/>
                    <a:pt x="3390" y="1536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1" y="1502"/>
                    <a:pt x="3398" y="1498"/>
                    <a:pt x="3399" y="1496"/>
                  </a:cubicBezTo>
                  <a:cubicBezTo>
                    <a:pt x="3401" y="1493"/>
                    <a:pt x="3402" y="1490"/>
                    <a:pt x="3400" y="1487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2" y="1459"/>
                    <a:pt x="3411" y="1449"/>
                    <a:pt x="3407" y="1437"/>
                  </a:cubicBezTo>
                  <a:cubicBezTo>
                    <a:pt x="3413" y="1435"/>
                    <a:pt x="3408" y="1430"/>
                    <a:pt x="3412" y="1428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2" y="1418"/>
                    <a:pt x="3411" y="1413"/>
                    <a:pt x="3415" y="1407"/>
                  </a:cubicBezTo>
                  <a:cubicBezTo>
                    <a:pt x="3411" y="1400"/>
                    <a:pt x="3413" y="1394"/>
                    <a:pt x="3415" y="1388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48"/>
                    <a:pt x="3412" y="1343"/>
                    <a:pt x="3414" y="1339"/>
                  </a:cubicBezTo>
                  <a:cubicBezTo>
                    <a:pt x="3413" y="1335"/>
                    <a:pt x="3410" y="1330"/>
                    <a:pt x="3412" y="1327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08" y="1293"/>
                    <a:pt x="3410" y="1286"/>
                    <a:pt x="3408" y="1277"/>
                  </a:cubicBezTo>
                  <a:cubicBezTo>
                    <a:pt x="3413" y="1270"/>
                    <a:pt x="3405" y="1259"/>
                    <a:pt x="3410" y="1251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12" y="1275"/>
                    <a:pt x="3421" y="1283"/>
                    <a:pt x="3417" y="1288"/>
                  </a:cubicBezTo>
                  <a:cubicBezTo>
                    <a:pt x="3426" y="1300"/>
                    <a:pt x="3425" y="1310"/>
                    <a:pt x="3428" y="1321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0" y="1356"/>
                    <a:pt x="3439" y="1363"/>
                    <a:pt x="3431" y="1365"/>
                  </a:cubicBezTo>
                  <a:cubicBezTo>
                    <a:pt x="3435" y="1371"/>
                    <a:pt x="3434" y="1376"/>
                    <a:pt x="3435" y="138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02"/>
                    <a:pt x="3436" y="1408"/>
                    <a:pt x="3437" y="1414"/>
                  </a:cubicBezTo>
                  <a:cubicBezTo>
                    <a:pt x="3435" y="1418"/>
                    <a:pt x="3432" y="1423"/>
                    <a:pt x="3435" y="1429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33" y="1440"/>
                    <a:pt x="3434" y="1443"/>
                    <a:pt x="3434" y="1446"/>
                  </a:cubicBezTo>
                  <a:cubicBezTo>
                    <a:pt x="3430" y="1456"/>
                    <a:pt x="3433" y="1468"/>
                    <a:pt x="3430" y="1478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9" y="1488"/>
                    <a:pt x="3429" y="1490"/>
                    <a:pt x="3431" y="1494"/>
                  </a:cubicBezTo>
                  <a:cubicBezTo>
                    <a:pt x="3427" y="1498"/>
                    <a:pt x="3429" y="1505"/>
                    <a:pt x="3427" y="1510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27" y="1532"/>
                    <a:pt x="3424" y="1536"/>
                    <a:pt x="3423" y="1542"/>
                  </a:cubicBezTo>
                  <a:cubicBezTo>
                    <a:pt x="3426" y="1554"/>
                    <a:pt x="3418" y="1563"/>
                    <a:pt x="3420" y="1574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9" y="1593"/>
                    <a:pt x="3416" y="1600"/>
                    <a:pt x="3409" y="1604"/>
                  </a:cubicBezTo>
                  <a:cubicBezTo>
                    <a:pt x="3412" y="1616"/>
                    <a:pt x="3404" y="1625"/>
                    <a:pt x="3406" y="1637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401" y="1658"/>
                    <a:pt x="3397" y="1663"/>
                    <a:pt x="3400" y="1670"/>
                  </a:cubicBezTo>
                  <a:cubicBezTo>
                    <a:pt x="3394" y="1674"/>
                    <a:pt x="3395" y="1680"/>
                    <a:pt x="3393" y="1685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90" y="1696"/>
                    <a:pt x="3387" y="1698"/>
                    <a:pt x="3388" y="1701"/>
                  </a:cubicBezTo>
                  <a:cubicBezTo>
                    <a:pt x="3385" y="1712"/>
                    <a:pt x="3379" y="1723"/>
                    <a:pt x="3377" y="1735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72" y="1745"/>
                    <a:pt x="3374" y="1749"/>
                    <a:pt x="3373" y="1751"/>
                  </a:cubicBezTo>
                  <a:cubicBezTo>
                    <a:pt x="3373" y="1757"/>
                    <a:pt x="3371" y="1762"/>
                    <a:pt x="3369" y="1767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7" y="1814"/>
                    <a:pt x="3360" y="1822"/>
                    <a:pt x="3363" y="1834"/>
                  </a:cubicBezTo>
                  <a:cubicBezTo>
                    <a:pt x="3361" y="1838"/>
                    <a:pt x="3366" y="1845"/>
                    <a:pt x="3360" y="1849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5" y="1859"/>
                    <a:pt x="3362" y="1863"/>
                    <a:pt x="3365" y="1862"/>
                  </a:cubicBezTo>
                  <a:cubicBezTo>
                    <a:pt x="3365" y="1852"/>
                    <a:pt x="3368" y="1843"/>
                    <a:pt x="3368" y="1833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0" y="1799"/>
                    <a:pt x="3374" y="1795"/>
                    <a:pt x="3373" y="1789"/>
                  </a:cubicBezTo>
                  <a:cubicBezTo>
                    <a:pt x="3375" y="1784"/>
                    <a:pt x="3372" y="1777"/>
                    <a:pt x="3377" y="177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79" y="1764"/>
                    <a:pt x="3379" y="1761"/>
                    <a:pt x="3380" y="1758"/>
                  </a:cubicBezTo>
                  <a:cubicBezTo>
                    <a:pt x="3381" y="1753"/>
                    <a:pt x="3385" y="1748"/>
                    <a:pt x="3384" y="1742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86" y="1721"/>
                    <a:pt x="3396" y="1718"/>
                    <a:pt x="3391" y="1711"/>
                  </a:cubicBezTo>
                  <a:cubicBezTo>
                    <a:pt x="3398" y="1708"/>
                    <a:pt x="3394" y="1701"/>
                    <a:pt x="3397" y="1697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03" y="1675"/>
                    <a:pt x="3408" y="1670"/>
                    <a:pt x="3407" y="1663"/>
                  </a:cubicBezTo>
                  <a:cubicBezTo>
                    <a:pt x="3411" y="1661"/>
                    <a:pt x="3405" y="1655"/>
                    <a:pt x="3410" y="1653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2" y="1640"/>
                    <a:pt x="3413" y="1637"/>
                    <a:pt x="3412" y="1633"/>
                  </a:cubicBezTo>
                  <a:cubicBezTo>
                    <a:pt x="3417" y="1631"/>
                    <a:pt x="3418" y="1628"/>
                    <a:pt x="3415" y="1623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18" y="1610"/>
                    <a:pt x="3425" y="1609"/>
                    <a:pt x="3420" y="1604"/>
                  </a:cubicBezTo>
                  <a:cubicBezTo>
                    <a:pt x="3424" y="1599"/>
                    <a:pt x="3422" y="1592"/>
                    <a:pt x="3427" y="1586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5" y="1554"/>
                    <a:pt x="3432" y="1539"/>
                    <a:pt x="3436" y="1526"/>
                  </a:cubicBezTo>
                  <a:cubicBezTo>
                    <a:pt x="3437" y="1520"/>
                    <a:pt x="3433" y="1513"/>
                    <a:pt x="3439" y="1508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35" y="1483"/>
                    <a:pt x="3442" y="1481"/>
                    <a:pt x="3441" y="1477"/>
                  </a:cubicBezTo>
                  <a:cubicBezTo>
                    <a:pt x="3444" y="1475"/>
                    <a:pt x="3438" y="1470"/>
                    <a:pt x="3440" y="1467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9" y="1455"/>
                    <a:pt x="3437" y="1448"/>
                    <a:pt x="3442" y="1446"/>
                  </a:cubicBezTo>
                  <a:cubicBezTo>
                    <a:pt x="3442" y="1433"/>
                    <a:pt x="3447" y="1421"/>
                    <a:pt x="3444" y="1407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43" y="1382"/>
                    <a:pt x="3442" y="1379"/>
                    <a:pt x="3446" y="1376"/>
                  </a:cubicBezTo>
                  <a:cubicBezTo>
                    <a:pt x="3442" y="1373"/>
                    <a:pt x="3445" y="1365"/>
                    <a:pt x="3447" y="1369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52" y="1392"/>
                    <a:pt x="3449" y="1396"/>
                    <a:pt x="3449" y="1401"/>
                  </a:cubicBezTo>
                  <a:cubicBezTo>
                    <a:pt x="3453" y="1407"/>
                    <a:pt x="3448" y="1411"/>
                    <a:pt x="3450" y="1417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49" y="1445"/>
                    <a:pt x="3451" y="1456"/>
                    <a:pt x="3447" y="1465"/>
                  </a:cubicBezTo>
                  <a:cubicBezTo>
                    <a:pt x="3451" y="1473"/>
                    <a:pt x="3452" y="1480"/>
                    <a:pt x="3449" y="1486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6" y="1520"/>
                    <a:pt x="3448" y="1535"/>
                    <a:pt x="3442" y="1547"/>
                  </a:cubicBezTo>
                  <a:cubicBezTo>
                    <a:pt x="3441" y="1561"/>
                    <a:pt x="3440" y="1574"/>
                    <a:pt x="3435" y="1587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32" y="1600"/>
                    <a:pt x="3438" y="1605"/>
                    <a:pt x="3433" y="1607"/>
                  </a:cubicBezTo>
                  <a:cubicBezTo>
                    <a:pt x="3434" y="1611"/>
                    <a:pt x="3433" y="1614"/>
                    <a:pt x="3430" y="1617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28" y="1630"/>
                    <a:pt x="3426" y="1637"/>
                    <a:pt x="3427" y="1644"/>
                  </a:cubicBezTo>
                  <a:cubicBezTo>
                    <a:pt x="3424" y="1647"/>
                    <a:pt x="3423" y="1650"/>
                    <a:pt x="3424" y="165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4" y="1664"/>
                    <a:pt x="3423" y="1670"/>
                    <a:pt x="3415" y="1672"/>
                  </a:cubicBezTo>
                  <a:cubicBezTo>
                    <a:pt x="3416" y="1677"/>
                    <a:pt x="3414" y="1681"/>
                    <a:pt x="3415" y="1686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3" y="1701"/>
                    <a:pt x="3413" y="1709"/>
                    <a:pt x="3405" y="1711"/>
                  </a:cubicBezTo>
                  <a:cubicBezTo>
                    <a:pt x="3406" y="1717"/>
                    <a:pt x="3405" y="1722"/>
                    <a:pt x="3399" y="1725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6" y="1748"/>
                    <a:pt x="3396" y="1751"/>
                    <a:pt x="3395" y="1752"/>
                  </a:cubicBezTo>
                  <a:cubicBezTo>
                    <a:pt x="3395" y="1754"/>
                    <a:pt x="3395" y="1757"/>
                    <a:pt x="3394" y="175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8" y="1777"/>
                    <a:pt x="3389" y="1784"/>
                    <a:pt x="3388" y="1792"/>
                  </a:cubicBezTo>
                  <a:cubicBezTo>
                    <a:pt x="3385" y="1799"/>
                    <a:pt x="3384" y="1807"/>
                    <a:pt x="3385" y="1815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88" y="1810"/>
                    <a:pt x="3391" y="1807"/>
                    <a:pt x="3390" y="1804"/>
                  </a:cubicBezTo>
                  <a:cubicBezTo>
                    <a:pt x="3393" y="1799"/>
                    <a:pt x="3394" y="1794"/>
                    <a:pt x="3394" y="1788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04" y="1752"/>
                    <a:pt x="3403" y="1746"/>
                    <a:pt x="3405" y="1741"/>
                  </a:cubicBezTo>
                  <a:cubicBezTo>
                    <a:pt x="3404" y="1737"/>
                    <a:pt x="3410" y="1736"/>
                    <a:pt x="3406" y="1732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10" y="1716"/>
                    <a:pt x="3414" y="1711"/>
                    <a:pt x="3415" y="1705"/>
                  </a:cubicBezTo>
                  <a:cubicBezTo>
                    <a:pt x="3413" y="1702"/>
                    <a:pt x="3419" y="1701"/>
                    <a:pt x="3416" y="1697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24" y="1676"/>
                    <a:pt x="3427" y="1665"/>
                    <a:pt x="3432" y="1654"/>
                  </a:cubicBezTo>
                  <a:cubicBezTo>
                    <a:pt x="3433" y="1641"/>
                    <a:pt x="3438" y="1630"/>
                    <a:pt x="3442" y="1619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48" y="1576"/>
                    <a:pt x="3449" y="1565"/>
                    <a:pt x="3452" y="1555"/>
                  </a:cubicBezTo>
                  <a:cubicBezTo>
                    <a:pt x="3455" y="1545"/>
                    <a:pt x="3454" y="1534"/>
                    <a:pt x="3459" y="1524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3" y="1481"/>
                    <a:pt x="3461" y="1469"/>
                    <a:pt x="3460" y="1458"/>
                  </a:cubicBezTo>
                  <a:cubicBezTo>
                    <a:pt x="3459" y="1453"/>
                    <a:pt x="3461" y="1448"/>
                    <a:pt x="3462" y="1443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1" y="1431"/>
                    <a:pt x="3460" y="1428"/>
                    <a:pt x="3460" y="1425"/>
                  </a:cubicBezTo>
                  <a:cubicBezTo>
                    <a:pt x="3458" y="1419"/>
                    <a:pt x="3466" y="1416"/>
                    <a:pt x="3459" y="1409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6" y="1385"/>
                    <a:pt x="3463" y="1381"/>
                    <a:pt x="3458" y="1374"/>
                  </a:cubicBezTo>
                  <a:cubicBezTo>
                    <a:pt x="3460" y="1369"/>
                    <a:pt x="3452" y="1361"/>
                    <a:pt x="3460" y="1357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69" y="1387"/>
                    <a:pt x="3479" y="1400"/>
                    <a:pt x="3475" y="1408"/>
                  </a:cubicBezTo>
                  <a:cubicBezTo>
                    <a:pt x="3483" y="1407"/>
                    <a:pt x="3477" y="1417"/>
                    <a:pt x="3482" y="1421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76" y="1436"/>
                    <a:pt x="3484" y="1441"/>
                    <a:pt x="3480" y="1446"/>
                  </a:cubicBezTo>
                  <a:cubicBezTo>
                    <a:pt x="3478" y="1448"/>
                    <a:pt x="3479" y="1450"/>
                    <a:pt x="3479" y="1453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81" y="1467"/>
                    <a:pt x="3479" y="1472"/>
                    <a:pt x="3482" y="1478"/>
                  </a:cubicBezTo>
                  <a:cubicBezTo>
                    <a:pt x="3476" y="1480"/>
                    <a:pt x="3481" y="1485"/>
                    <a:pt x="3480" y="1488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4" y="1507"/>
                    <a:pt x="3484" y="1517"/>
                    <a:pt x="3475" y="1523"/>
                  </a:cubicBezTo>
                  <a:cubicBezTo>
                    <a:pt x="3476" y="1539"/>
                    <a:pt x="3473" y="1554"/>
                    <a:pt x="3471" y="1569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6" y="1592"/>
                    <a:pt x="3466" y="1594"/>
                    <a:pt x="3468" y="1596"/>
                  </a:cubicBezTo>
                  <a:cubicBezTo>
                    <a:pt x="3465" y="1598"/>
                    <a:pt x="3463" y="1599"/>
                    <a:pt x="3466" y="1602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62" y="1617"/>
                    <a:pt x="3461" y="1620"/>
                    <a:pt x="3458" y="1623"/>
                  </a:cubicBezTo>
                  <a:cubicBezTo>
                    <a:pt x="3455" y="1626"/>
                    <a:pt x="3461" y="1632"/>
                    <a:pt x="3454" y="1634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53" y="1650"/>
                    <a:pt x="3450" y="1653"/>
                    <a:pt x="3444" y="1656"/>
                  </a:cubicBezTo>
                  <a:cubicBezTo>
                    <a:pt x="3451" y="1665"/>
                    <a:pt x="3442" y="1670"/>
                    <a:pt x="3443" y="1678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32" y="1715"/>
                    <a:pt x="3428" y="1720"/>
                    <a:pt x="3430" y="1727"/>
                  </a:cubicBezTo>
                  <a:cubicBezTo>
                    <a:pt x="3421" y="1730"/>
                    <a:pt x="3430" y="1738"/>
                    <a:pt x="3422" y="1742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5" y="1763"/>
                    <a:pt x="3420" y="1770"/>
                    <a:pt x="3414" y="1774"/>
                  </a:cubicBezTo>
                  <a:cubicBezTo>
                    <a:pt x="3416" y="1781"/>
                    <a:pt x="3410" y="1785"/>
                    <a:pt x="3409" y="1791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403" y="1818"/>
                    <a:pt x="3401" y="1829"/>
                    <a:pt x="3399" y="1840"/>
                  </a:cubicBezTo>
                  <a:cubicBezTo>
                    <a:pt x="3397" y="1851"/>
                    <a:pt x="3397" y="1863"/>
                    <a:pt x="3394" y="1873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2" y="1910"/>
                    <a:pt x="3395" y="1914"/>
                    <a:pt x="3394" y="1917"/>
                  </a:cubicBezTo>
                  <a:cubicBezTo>
                    <a:pt x="3392" y="1919"/>
                    <a:pt x="3391" y="1922"/>
                    <a:pt x="3393" y="1925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2" y="1938"/>
                    <a:pt x="3393" y="1940"/>
                    <a:pt x="3397" y="1942"/>
                  </a:cubicBezTo>
                  <a:cubicBezTo>
                    <a:pt x="3387" y="1946"/>
                    <a:pt x="3397" y="1955"/>
                    <a:pt x="3394" y="1960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91" y="1987"/>
                    <a:pt x="3391" y="1994"/>
                    <a:pt x="3390" y="2001"/>
                  </a:cubicBezTo>
                  <a:cubicBezTo>
                    <a:pt x="3393" y="2009"/>
                    <a:pt x="3389" y="2015"/>
                    <a:pt x="3391" y="2022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395" y="2051"/>
                    <a:pt x="3390" y="2057"/>
                    <a:pt x="3397" y="2066"/>
                  </a:cubicBezTo>
                  <a:cubicBezTo>
                    <a:pt x="3394" y="2072"/>
                    <a:pt x="3399" y="2080"/>
                    <a:pt x="3401" y="2088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100"/>
                    <a:pt x="3407" y="2111"/>
                    <a:pt x="3410" y="2107"/>
                  </a:cubicBezTo>
                  <a:cubicBezTo>
                    <a:pt x="3410" y="2100"/>
                    <a:pt x="3403" y="2090"/>
                    <a:pt x="3404" y="2083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2" y="2051"/>
                    <a:pt x="3397" y="2042"/>
                    <a:pt x="3398" y="2035"/>
                  </a:cubicBezTo>
                  <a:cubicBezTo>
                    <a:pt x="3397" y="2027"/>
                    <a:pt x="3397" y="2019"/>
                    <a:pt x="3396" y="2011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397" y="1959"/>
                    <a:pt x="3405" y="1953"/>
                    <a:pt x="3402" y="1945"/>
                  </a:cubicBezTo>
                  <a:cubicBezTo>
                    <a:pt x="3404" y="1940"/>
                    <a:pt x="3407" y="1934"/>
                    <a:pt x="3407" y="1931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07" y="1920"/>
                    <a:pt x="3413" y="1919"/>
                    <a:pt x="3409" y="1914"/>
                  </a:cubicBezTo>
                  <a:cubicBezTo>
                    <a:pt x="3416" y="1912"/>
                    <a:pt x="3408" y="1905"/>
                    <a:pt x="3413" y="1903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21" y="1875"/>
                    <a:pt x="3427" y="1869"/>
                    <a:pt x="3428" y="1862"/>
                  </a:cubicBezTo>
                  <a:cubicBezTo>
                    <a:pt x="3433" y="1860"/>
                    <a:pt x="3427" y="1855"/>
                    <a:pt x="3431" y="185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40" y="1827"/>
                    <a:pt x="3447" y="1814"/>
                    <a:pt x="3450" y="1800"/>
                  </a:cubicBezTo>
                  <a:cubicBezTo>
                    <a:pt x="3454" y="1794"/>
                    <a:pt x="3460" y="1788"/>
                    <a:pt x="3457" y="1779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67" y="1752"/>
                    <a:pt x="3475" y="1746"/>
                    <a:pt x="3472" y="1738"/>
                  </a:cubicBezTo>
                  <a:cubicBezTo>
                    <a:pt x="3480" y="1736"/>
                    <a:pt x="3471" y="1730"/>
                    <a:pt x="3477" y="1727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81" y="1699"/>
                    <a:pt x="3488" y="1684"/>
                    <a:pt x="3490" y="1668"/>
                  </a:cubicBezTo>
                  <a:cubicBezTo>
                    <a:pt x="3495" y="1666"/>
                    <a:pt x="3487" y="1659"/>
                    <a:pt x="3494" y="1657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497" y="1640"/>
                    <a:pt x="3499" y="1636"/>
                    <a:pt x="3496" y="1632"/>
                  </a:cubicBezTo>
                  <a:cubicBezTo>
                    <a:pt x="3498" y="1630"/>
                    <a:pt x="3501" y="1628"/>
                    <a:pt x="3498" y="1625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2" y="1611"/>
                    <a:pt x="3501" y="1602"/>
                    <a:pt x="3505" y="1594"/>
                  </a:cubicBezTo>
                  <a:cubicBezTo>
                    <a:pt x="3503" y="1589"/>
                    <a:pt x="3506" y="1586"/>
                    <a:pt x="3506" y="1582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66"/>
                    <a:pt x="3503" y="1559"/>
                    <a:pt x="3511" y="1557"/>
                  </a:cubicBezTo>
                  <a:cubicBezTo>
                    <a:pt x="3508" y="1552"/>
                    <a:pt x="3511" y="1548"/>
                    <a:pt x="3511" y="1543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3" y="1527"/>
                    <a:pt x="3506" y="1521"/>
                    <a:pt x="3513" y="1518"/>
                  </a:cubicBezTo>
                  <a:cubicBezTo>
                    <a:pt x="3516" y="1532"/>
                    <a:pt x="3514" y="1545"/>
                    <a:pt x="3514" y="1558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12" y="1605"/>
                    <a:pt x="3510" y="1612"/>
                    <a:pt x="3511" y="1620"/>
                  </a:cubicBezTo>
                  <a:cubicBezTo>
                    <a:pt x="3506" y="1627"/>
                    <a:pt x="3508" y="1635"/>
                    <a:pt x="3508" y="1644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503" y="1669"/>
                    <a:pt x="3503" y="1673"/>
                    <a:pt x="3500" y="1676"/>
                  </a:cubicBezTo>
                  <a:cubicBezTo>
                    <a:pt x="3505" y="1682"/>
                    <a:pt x="3494" y="1683"/>
                    <a:pt x="3498" y="1688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84" y="1734"/>
                    <a:pt x="3483" y="1737"/>
                    <a:pt x="3482" y="1741"/>
                  </a:cubicBezTo>
                  <a:cubicBezTo>
                    <a:pt x="3478" y="1744"/>
                    <a:pt x="3481" y="1749"/>
                    <a:pt x="3477" y="1752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77" y="1768"/>
                    <a:pt x="3469" y="1770"/>
                    <a:pt x="3474" y="1775"/>
                  </a:cubicBezTo>
                  <a:cubicBezTo>
                    <a:pt x="3467" y="1781"/>
                    <a:pt x="3468" y="1789"/>
                    <a:pt x="3467" y="1796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8" y="1821"/>
                    <a:pt x="3457" y="1824"/>
                    <a:pt x="3455" y="1827"/>
                  </a:cubicBezTo>
                  <a:cubicBezTo>
                    <a:pt x="3457" y="1832"/>
                    <a:pt x="3454" y="1835"/>
                    <a:pt x="3453" y="1839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50" y="1855"/>
                    <a:pt x="3445" y="1857"/>
                    <a:pt x="3444" y="1861"/>
                  </a:cubicBezTo>
                  <a:cubicBezTo>
                    <a:pt x="3445" y="1865"/>
                    <a:pt x="3444" y="1868"/>
                    <a:pt x="3445" y="1871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9" y="1886"/>
                    <a:pt x="3437" y="1890"/>
                    <a:pt x="3438" y="1894"/>
                  </a:cubicBezTo>
                  <a:cubicBezTo>
                    <a:pt x="3433" y="1897"/>
                    <a:pt x="3441" y="1903"/>
                    <a:pt x="3434" y="1905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3" y="1936"/>
                    <a:pt x="3434" y="1944"/>
                    <a:pt x="3430" y="1951"/>
                  </a:cubicBezTo>
                  <a:cubicBezTo>
                    <a:pt x="3438" y="1964"/>
                    <a:pt x="3428" y="1971"/>
                    <a:pt x="3435" y="1984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37" y="2026"/>
                    <a:pt x="3441" y="2038"/>
                    <a:pt x="3442" y="2048"/>
                  </a:cubicBezTo>
                  <a:cubicBezTo>
                    <a:pt x="3445" y="2054"/>
                    <a:pt x="3443" y="2059"/>
                    <a:pt x="3446" y="206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8" y="2065"/>
                    <a:pt x="3452" y="2055"/>
                    <a:pt x="3445" y="2041"/>
                  </a:cubicBezTo>
                  <a:cubicBezTo>
                    <a:pt x="3448" y="2038"/>
                    <a:pt x="3444" y="2034"/>
                    <a:pt x="3443" y="2031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6" y="2018"/>
                    <a:pt x="3440" y="2014"/>
                    <a:pt x="3443" y="2012"/>
                  </a:cubicBezTo>
                  <a:cubicBezTo>
                    <a:pt x="3439" y="2007"/>
                    <a:pt x="3444" y="2005"/>
                    <a:pt x="3439" y="200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39" y="1963"/>
                    <a:pt x="3439" y="1954"/>
                    <a:pt x="3440" y="1945"/>
                  </a:cubicBezTo>
                  <a:cubicBezTo>
                    <a:pt x="3441" y="1936"/>
                    <a:pt x="3443" y="1927"/>
                    <a:pt x="3441" y="1917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53" y="1885"/>
                    <a:pt x="3448" y="1875"/>
                    <a:pt x="3454" y="1869"/>
                  </a:cubicBezTo>
                  <a:cubicBezTo>
                    <a:pt x="3450" y="1864"/>
                    <a:pt x="3461" y="1863"/>
                    <a:pt x="3455" y="1857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64" y="1839"/>
                    <a:pt x="3466" y="1831"/>
                    <a:pt x="3466" y="1824"/>
                  </a:cubicBezTo>
                  <a:cubicBezTo>
                    <a:pt x="3472" y="1817"/>
                    <a:pt x="3468" y="1808"/>
                    <a:pt x="3476" y="1802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484" y="1771"/>
                    <a:pt x="3484" y="1763"/>
                    <a:pt x="3488" y="1756"/>
                  </a:cubicBezTo>
                  <a:cubicBezTo>
                    <a:pt x="3491" y="1741"/>
                    <a:pt x="3497" y="1726"/>
                    <a:pt x="3504" y="1712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13" y="1667"/>
                    <a:pt x="3513" y="1664"/>
                    <a:pt x="3516" y="1661"/>
                  </a:cubicBezTo>
                  <a:cubicBezTo>
                    <a:pt x="3509" y="1656"/>
                    <a:pt x="3522" y="1656"/>
                    <a:pt x="3515" y="165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19" y="1637"/>
                    <a:pt x="3519" y="1633"/>
                    <a:pt x="3519" y="1629"/>
                  </a:cubicBezTo>
                  <a:cubicBezTo>
                    <a:pt x="3521" y="1623"/>
                    <a:pt x="3521" y="1616"/>
                    <a:pt x="3521" y="1609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4" y="1580"/>
                    <a:pt x="3523" y="1573"/>
                    <a:pt x="3524" y="1566"/>
                  </a:cubicBezTo>
                  <a:cubicBezTo>
                    <a:pt x="3522" y="1562"/>
                    <a:pt x="3528" y="1560"/>
                    <a:pt x="3524" y="155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26" y="1549"/>
                    <a:pt x="3525" y="1545"/>
                    <a:pt x="3528" y="1548"/>
                  </a:cubicBezTo>
                  <a:cubicBezTo>
                    <a:pt x="3533" y="1558"/>
                    <a:pt x="3532" y="1567"/>
                    <a:pt x="3532" y="1575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6" y="1592"/>
                    <a:pt x="3539" y="1592"/>
                    <a:pt x="3531" y="1598"/>
                  </a:cubicBezTo>
                  <a:cubicBezTo>
                    <a:pt x="3534" y="1616"/>
                    <a:pt x="3528" y="1632"/>
                    <a:pt x="3531" y="1650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6" y="1658"/>
                    <a:pt x="3525" y="1661"/>
                    <a:pt x="3525" y="1664"/>
                  </a:cubicBezTo>
                  <a:cubicBezTo>
                    <a:pt x="3525" y="1669"/>
                    <a:pt x="3524" y="1674"/>
                    <a:pt x="3523" y="1679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9" y="1699"/>
                    <a:pt x="3514" y="1703"/>
                    <a:pt x="3515" y="1708"/>
                  </a:cubicBezTo>
                  <a:cubicBezTo>
                    <a:pt x="3511" y="1712"/>
                    <a:pt x="3514" y="1718"/>
                    <a:pt x="3510" y="1722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503" y="1741"/>
                    <a:pt x="3506" y="1747"/>
                    <a:pt x="3502" y="1751"/>
                  </a:cubicBezTo>
                  <a:cubicBezTo>
                    <a:pt x="3501" y="1756"/>
                    <a:pt x="3501" y="1762"/>
                    <a:pt x="3496" y="1765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93" y="1775"/>
                    <a:pt x="3495" y="1778"/>
                    <a:pt x="3494" y="1781"/>
                  </a:cubicBezTo>
                  <a:cubicBezTo>
                    <a:pt x="3495" y="1786"/>
                    <a:pt x="3488" y="1790"/>
                    <a:pt x="3491" y="1796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5" y="1827"/>
                    <a:pt x="3486" y="1830"/>
                    <a:pt x="3482" y="1831"/>
                  </a:cubicBezTo>
                  <a:cubicBezTo>
                    <a:pt x="3485" y="1835"/>
                    <a:pt x="3481" y="1837"/>
                    <a:pt x="3481" y="1840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80" y="1866"/>
                    <a:pt x="3472" y="1875"/>
                    <a:pt x="3475" y="1887"/>
                  </a:cubicBezTo>
                  <a:cubicBezTo>
                    <a:pt x="3469" y="1890"/>
                    <a:pt x="3477" y="1898"/>
                    <a:pt x="3470" y="1901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8" y="1927"/>
                    <a:pt x="3469" y="1937"/>
                    <a:pt x="3466" y="1947"/>
                  </a:cubicBezTo>
                  <a:cubicBezTo>
                    <a:pt x="3469" y="1953"/>
                    <a:pt x="3464" y="1957"/>
                    <a:pt x="3467" y="1963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0" y="1985"/>
                    <a:pt x="3464" y="1988"/>
                    <a:pt x="3468" y="1995"/>
                  </a:cubicBezTo>
                  <a:cubicBezTo>
                    <a:pt x="3462" y="1999"/>
                    <a:pt x="3472" y="2007"/>
                    <a:pt x="3467" y="2012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74" y="2055"/>
                    <a:pt x="3476" y="2066"/>
                    <a:pt x="3480" y="2078"/>
                  </a:cubicBezTo>
                  <a:cubicBezTo>
                    <a:pt x="3479" y="2083"/>
                    <a:pt x="3482" y="2089"/>
                    <a:pt x="3485" y="2095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2" y="2114"/>
                    <a:pt x="3489" y="2119"/>
                    <a:pt x="3494" y="2125"/>
                  </a:cubicBezTo>
                  <a:cubicBezTo>
                    <a:pt x="3491" y="2127"/>
                    <a:pt x="3495" y="2131"/>
                    <a:pt x="3496" y="2134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500" y="2129"/>
                    <a:pt x="3495" y="2115"/>
                    <a:pt x="3491" y="2102"/>
                  </a:cubicBezTo>
                  <a:cubicBezTo>
                    <a:pt x="3488" y="2095"/>
                    <a:pt x="3489" y="2088"/>
                    <a:pt x="3485" y="208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85" y="2055"/>
                    <a:pt x="3479" y="2047"/>
                    <a:pt x="3478" y="2041"/>
                  </a:cubicBezTo>
                  <a:cubicBezTo>
                    <a:pt x="3482" y="2039"/>
                    <a:pt x="3476" y="2034"/>
                    <a:pt x="3479" y="2032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5" y="2008"/>
                    <a:pt x="3478" y="1996"/>
                    <a:pt x="3472" y="1982"/>
                  </a:cubicBezTo>
                  <a:cubicBezTo>
                    <a:pt x="3475" y="1976"/>
                    <a:pt x="3474" y="1968"/>
                    <a:pt x="3474" y="1961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0" y="1927"/>
                    <a:pt x="3479" y="1913"/>
                    <a:pt x="3482" y="1899"/>
                  </a:cubicBezTo>
                  <a:cubicBezTo>
                    <a:pt x="3483" y="1892"/>
                    <a:pt x="3484" y="1886"/>
                    <a:pt x="3484" y="1879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66"/>
                    <a:pt x="3488" y="1861"/>
                    <a:pt x="3488" y="1857"/>
                  </a:cubicBezTo>
                  <a:cubicBezTo>
                    <a:pt x="3494" y="1855"/>
                    <a:pt x="3482" y="1849"/>
                    <a:pt x="3491" y="1848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499" y="1836"/>
                    <a:pt x="3488" y="1829"/>
                    <a:pt x="3496" y="1828"/>
                  </a:cubicBezTo>
                  <a:cubicBezTo>
                    <a:pt x="3493" y="1823"/>
                    <a:pt x="3496" y="1820"/>
                    <a:pt x="3498" y="1816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21" y="1721"/>
                    <a:pt x="3528" y="1709"/>
                    <a:pt x="3529" y="1695"/>
                  </a:cubicBezTo>
                  <a:cubicBezTo>
                    <a:pt x="3527" y="1691"/>
                    <a:pt x="3535" y="1689"/>
                    <a:pt x="3532" y="168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8" y="1673"/>
                    <a:pt x="3532" y="1667"/>
                    <a:pt x="3537" y="1665"/>
                  </a:cubicBezTo>
                  <a:cubicBezTo>
                    <a:pt x="3536" y="1663"/>
                    <a:pt x="3538" y="1662"/>
                    <a:pt x="3537" y="1660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44" y="1680"/>
                    <a:pt x="3536" y="1700"/>
                    <a:pt x="3534" y="1722"/>
                  </a:cubicBezTo>
                  <a:cubicBezTo>
                    <a:pt x="3533" y="1744"/>
                    <a:pt x="3526" y="1764"/>
                    <a:pt x="3524" y="1785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6" y="1802"/>
                    <a:pt x="3518" y="1805"/>
                    <a:pt x="3518" y="1808"/>
                  </a:cubicBezTo>
                  <a:cubicBezTo>
                    <a:pt x="3515" y="1810"/>
                    <a:pt x="3515" y="1813"/>
                    <a:pt x="3517" y="1816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12" y="1837"/>
                    <a:pt x="3508" y="1841"/>
                    <a:pt x="3510" y="1848"/>
                  </a:cubicBezTo>
                  <a:cubicBezTo>
                    <a:pt x="3505" y="1851"/>
                    <a:pt x="3513" y="1859"/>
                    <a:pt x="3505" y="1862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1" y="1884"/>
                    <a:pt x="3504" y="1891"/>
                    <a:pt x="3502" y="1896"/>
                  </a:cubicBezTo>
                  <a:cubicBezTo>
                    <a:pt x="3499" y="1898"/>
                    <a:pt x="3504" y="1902"/>
                    <a:pt x="3502" y="1904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9" y="1918"/>
                    <a:pt x="3501" y="1924"/>
                    <a:pt x="3499" y="1928"/>
                  </a:cubicBezTo>
                  <a:cubicBezTo>
                    <a:pt x="3501" y="1934"/>
                    <a:pt x="3495" y="1939"/>
                    <a:pt x="3501" y="1946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1" y="1990"/>
                    <a:pt x="3504" y="2002"/>
                    <a:pt x="3503" y="2013"/>
                  </a:cubicBezTo>
                  <a:cubicBezTo>
                    <a:pt x="3507" y="2025"/>
                    <a:pt x="3503" y="2035"/>
                    <a:pt x="3510" y="2048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14" y="2070"/>
                    <a:pt x="3515" y="2076"/>
                    <a:pt x="3516" y="2082"/>
                  </a:cubicBezTo>
                  <a:cubicBezTo>
                    <a:pt x="3521" y="2095"/>
                    <a:pt x="3525" y="2107"/>
                    <a:pt x="3528" y="2119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58"/>
                    <a:pt x="3547" y="2159"/>
                    <a:pt x="3547" y="2160"/>
                  </a:cubicBezTo>
                  <a:cubicBezTo>
                    <a:pt x="3554" y="2160"/>
                    <a:pt x="3554" y="2160"/>
                    <a:pt x="3554" y="2160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6" y="2108"/>
                    <a:pt x="3529" y="2108"/>
                    <a:pt x="3532" y="2106"/>
                  </a:cubicBezTo>
                  <a:cubicBezTo>
                    <a:pt x="3530" y="2102"/>
                    <a:pt x="3529" y="2099"/>
                    <a:pt x="3529" y="2096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7" y="2061"/>
                    <a:pt x="3520" y="2049"/>
                    <a:pt x="3513" y="2035"/>
                  </a:cubicBezTo>
                  <a:cubicBezTo>
                    <a:pt x="3516" y="2027"/>
                    <a:pt x="3514" y="2019"/>
                    <a:pt x="3513" y="2010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4" y="1994"/>
                    <a:pt x="3511" y="1988"/>
                    <a:pt x="3511" y="1984"/>
                  </a:cubicBezTo>
                  <a:cubicBezTo>
                    <a:pt x="3510" y="1967"/>
                    <a:pt x="3509" y="1949"/>
                    <a:pt x="3510" y="1933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3" y="1905"/>
                    <a:pt x="3510" y="1900"/>
                    <a:pt x="3514" y="1897"/>
                  </a:cubicBezTo>
                  <a:cubicBezTo>
                    <a:pt x="3516" y="1893"/>
                    <a:pt x="3513" y="1888"/>
                    <a:pt x="3514" y="1884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14" y="1853"/>
                    <a:pt x="3524" y="1852"/>
                    <a:pt x="3521" y="1847"/>
                  </a:cubicBezTo>
                  <a:cubicBezTo>
                    <a:pt x="3519" y="1842"/>
                    <a:pt x="3526" y="1839"/>
                    <a:pt x="3521" y="1833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26" y="1801"/>
                    <a:pt x="3533" y="1795"/>
                    <a:pt x="3532" y="1786"/>
                  </a:cubicBezTo>
                  <a:cubicBezTo>
                    <a:pt x="3536" y="1783"/>
                    <a:pt x="3533" y="1778"/>
                    <a:pt x="3537" y="1775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5" y="1759"/>
                    <a:pt x="3536" y="1753"/>
                    <a:pt x="3542" y="1750"/>
                  </a:cubicBezTo>
                  <a:cubicBezTo>
                    <a:pt x="3541" y="1745"/>
                    <a:pt x="3543" y="1741"/>
                    <a:pt x="3542" y="1736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48" y="1705"/>
                    <a:pt x="3549" y="1696"/>
                    <a:pt x="3550" y="1688"/>
                  </a:cubicBezTo>
                  <a:cubicBezTo>
                    <a:pt x="3551" y="1684"/>
                    <a:pt x="3550" y="1680"/>
                    <a:pt x="3552" y="1676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2" y="1658"/>
                    <a:pt x="3550" y="1654"/>
                    <a:pt x="3553" y="1651"/>
                  </a:cubicBezTo>
                  <a:cubicBezTo>
                    <a:pt x="3552" y="1648"/>
                    <a:pt x="3554" y="1646"/>
                    <a:pt x="3552" y="1643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3" y="1661"/>
                    <a:pt x="3559" y="1679"/>
                    <a:pt x="3561" y="1698"/>
                  </a:cubicBezTo>
                  <a:cubicBezTo>
                    <a:pt x="3563" y="1708"/>
                    <a:pt x="3561" y="1717"/>
                    <a:pt x="3564" y="1727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63" y="1763"/>
                    <a:pt x="3561" y="1772"/>
                    <a:pt x="3560" y="1781"/>
                  </a:cubicBezTo>
                  <a:cubicBezTo>
                    <a:pt x="3555" y="1785"/>
                    <a:pt x="3559" y="1790"/>
                    <a:pt x="3556" y="179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8" y="1815"/>
                    <a:pt x="3556" y="1826"/>
                    <a:pt x="3549" y="1834"/>
                  </a:cubicBezTo>
                  <a:cubicBezTo>
                    <a:pt x="3550" y="1839"/>
                    <a:pt x="3548" y="1843"/>
                    <a:pt x="3548" y="184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8" y="1857"/>
                    <a:pt x="3542" y="1859"/>
                    <a:pt x="3546" y="1863"/>
                  </a:cubicBezTo>
                  <a:cubicBezTo>
                    <a:pt x="3539" y="1870"/>
                    <a:pt x="3543" y="1880"/>
                    <a:pt x="3539" y="1889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40" y="1907"/>
                    <a:pt x="3533" y="1910"/>
                    <a:pt x="3535" y="1915"/>
                  </a:cubicBezTo>
                  <a:cubicBezTo>
                    <a:pt x="3537" y="1918"/>
                    <a:pt x="3533" y="1919"/>
                    <a:pt x="3533" y="192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30" y="1933"/>
                    <a:pt x="3534" y="1938"/>
                    <a:pt x="3531" y="1942"/>
                  </a:cubicBezTo>
                  <a:cubicBezTo>
                    <a:pt x="3531" y="1952"/>
                    <a:pt x="3530" y="1962"/>
                    <a:pt x="3529" y="1971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26" y="2007"/>
                    <a:pt x="3528" y="2017"/>
                    <a:pt x="3524" y="2025"/>
                  </a:cubicBezTo>
                  <a:cubicBezTo>
                    <a:pt x="3529" y="2046"/>
                    <a:pt x="3529" y="2065"/>
                    <a:pt x="3534" y="2086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70"/>
                    <a:pt x="3540" y="2069"/>
                    <a:pt x="3535" y="2063"/>
                  </a:cubicBezTo>
                  <a:cubicBezTo>
                    <a:pt x="3533" y="2055"/>
                    <a:pt x="3535" y="2048"/>
                    <a:pt x="3533" y="2040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1" y="2009"/>
                    <a:pt x="3535" y="2003"/>
                    <a:pt x="3531" y="1994"/>
                  </a:cubicBezTo>
                  <a:cubicBezTo>
                    <a:pt x="3538" y="1992"/>
                    <a:pt x="3534" y="1986"/>
                    <a:pt x="3535" y="1981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33" y="1962"/>
                    <a:pt x="3541" y="1960"/>
                    <a:pt x="3538" y="1955"/>
                  </a:cubicBezTo>
                  <a:cubicBezTo>
                    <a:pt x="3543" y="1951"/>
                    <a:pt x="3539" y="1946"/>
                    <a:pt x="3542" y="1942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46" y="1910"/>
                    <a:pt x="3549" y="1906"/>
                    <a:pt x="3546" y="1901"/>
                  </a:cubicBezTo>
                  <a:cubicBezTo>
                    <a:pt x="3555" y="1898"/>
                    <a:pt x="3546" y="1891"/>
                    <a:pt x="3552" y="1887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2" y="1878"/>
                    <a:pt x="3552" y="1875"/>
                    <a:pt x="3552" y="1873"/>
                  </a:cubicBezTo>
                  <a:cubicBezTo>
                    <a:pt x="3556" y="1870"/>
                    <a:pt x="3553" y="1864"/>
                    <a:pt x="3556" y="186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1" y="1823"/>
                    <a:pt x="3564" y="1814"/>
                    <a:pt x="3565" y="1805"/>
                  </a:cubicBezTo>
                  <a:cubicBezTo>
                    <a:pt x="3570" y="1802"/>
                    <a:pt x="3564" y="1796"/>
                    <a:pt x="3569" y="179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0" y="1783"/>
                    <a:pt x="3570" y="1780"/>
                    <a:pt x="3571" y="1777"/>
                  </a:cubicBezTo>
                  <a:cubicBezTo>
                    <a:pt x="3575" y="1791"/>
                    <a:pt x="3571" y="1803"/>
                    <a:pt x="3571" y="181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6" y="1840"/>
                    <a:pt x="3573" y="1848"/>
                    <a:pt x="3568" y="1853"/>
                  </a:cubicBezTo>
                  <a:cubicBezTo>
                    <a:pt x="3571" y="1860"/>
                    <a:pt x="3567" y="1865"/>
                    <a:pt x="3568" y="1872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4" y="1883"/>
                    <a:pt x="3570" y="1888"/>
                    <a:pt x="3565" y="1890"/>
                  </a:cubicBezTo>
                  <a:cubicBezTo>
                    <a:pt x="3566" y="1903"/>
                    <a:pt x="3562" y="1915"/>
                    <a:pt x="3565" y="1929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9" y="1948"/>
                    <a:pt x="3556" y="1952"/>
                    <a:pt x="3560" y="1959"/>
                  </a:cubicBezTo>
                  <a:cubicBezTo>
                    <a:pt x="3554" y="1968"/>
                    <a:pt x="3559" y="1980"/>
                    <a:pt x="3553" y="1990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3" y="2011"/>
                    <a:pt x="3556" y="2018"/>
                    <a:pt x="3553" y="2023"/>
                  </a:cubicBezTo>
                  <a:cubicBezTo>
                    <a:pt x="3555" y="2035"/>
                    <a:pt x="3554" y="2045"/>
                    <a:pt x="3553" y="205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55" y="2107"/>
                    <a:pt x="3569" y="2114"/>
                    <a:pt x="3562" y="2116"/>
                  </a:cubicBezTo>
                  <a:cubicBezTo>
                    <a:pt x="3563" y="2120"/>
                    <a:pt x="3566" y="2125"/>
                    <a:pt x="3564" y="2129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66" y="2145"/>
                    <a:pt x="3575" y="2152"/>
                    <a:pt x="3571" y="2155"/>
                  </a:cubicBezTo>
                  <a:cubicBezTo>
                    <a:pt x="3571" y="2157"/>
                    <a:pt x="3572" y="2159"/>
                    <a:pt x="3573" y="2160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8" y="2154"/>
                    <a:pt x="3576" y="2147"/>
                    <a:pt x="3573" y="2140"/>
                  </a:cubicBezTo>
                  <a:cubicBezTo>
                    <a:pt x="3575" y="2134"/>
                    <a:pt x="3569" y="2127"/>
                    <a:pt x="3571" y="2122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9" y="2091"/>
                    <a:pt x="3560" y="2077"/>
                    <a:pt x="3564" y="2066"/>
                  </a:cubicBezTo>
                  <a:cubicBezTo>
                    <a:pt x="3563" y="2060"/>
                    <a:pt x="3561" y="2054"/>
                    <a:pt x="3562" y="2048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2025"/>
                    <a:pt x="3566" y="2020"/>
                    <a:pt x="3561" y="2013"/>
                  </a:cubicBezTo>
                  <a:cubicBezTo>
                    <a:pt x="3568" y="2008"/>
                    <a:pt x="3561" y="2000"/>
                    <a:pt x="3564" y="1995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1" y="1973"/>
                    <a:pt x="3565" y="1966"/>
                    <a:pt x="3570" y="1961"/>
                  </a:cubicBezTo>
                  <a:cubicBezTo>
                    <a:pt x="3567" y="1948"/>
                    <a:pt x="3571" y="1937"/>
                    <a:pt x="3574" y="1926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68" y="1908"/>
                    <a:pt x="3579" y="1906"/>
                    <a:pt x="3576" y="1900"/>
                  </a:cubicBezTo>
                  <a:cubicBezTo>
                    <a:pt x="3570" y="1894"/>
                    <a:pt x="3583" y="1893"/>
                    <a:pt x="3576" y="1887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77" y="1864"/>
                    <a:pt x="3581" y="1856"/>
                    <a:pt x="3578" y="1847"/>
                  </a:cubicBezTo>
                  <a:cubicBezTo>
                    <a:pt x="3581" y="1839"/>
                    <a:pt x="3578" y="1828"/>
                    <a:pt x="3582" y="1820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86"/>
                    <a:pt x="3580" y="1775"/>
                    <a:pt x="3584" y="1767"/>
                  </a:cubicBezTo>
                  <a:cubicBezTo>
                    <a:pt x="3579" y="1757"/>
                    <a:pt x="3588" y="1751"/>
                    <a:pt x="3583" y="1740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1" y="1725"/>
                    <a:pt x="3585" y="1733"/>
                    <a:pt x="3587" y="1743"/>
                  </a:cubicBezTo>
                  <a:cubicBezTo>
                    <a:pt x="3592" y="1749"/>
                    <a:pt x="3585" y="1752"/>
                    <a:pt x="3587" y="1757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93" y="1784"/>
                    <a:pt x="3585" y="1792"/>
                    <a:pt x="3592" y="1804"/>
                  </a:cubicBezTo>
                  <a:cubicBezTo>
                    <a:pt x="3587" y="1812"/>
                    <a:pt x="3593" y="1824"/>
                    <a:pt x="3589" y="183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873"/>
                    <a:pt x="3593" y="1883"/>
                    <a:pt x="3590" y="1892"/>
                  </a:cubicBezTo>
                  <a:cubicBezTo>
                    <a:pt x="3592" y="1902"/>
                    <a:pt x="3591" y="1912"/>
                    <a:pt x="3591" y="192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4" y="1959"/>
                    <a:pt x="3588" y="1970"/>
                    <a:pt x="3586" y="1980"/>
                  </a:cubicBezTo>
                  <a:cubicBezTo>
                    <a:pt x="3584" y="1984"/>
                    <a:pt x="3587" y="1989"/>
                    <a:pt x="3585" y="1993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81" y="2009"/>
                    <a:pt x="3582" y="2010"/>
                    <a:pt x="3582" y="2012"/>
                  </a:cubicBezTo>
                  <a:cubicBezTo>
                    <a:pt x="3582" y="2016"/>
                    <a:pt x="3577" y="2017"/>
                    <a:pt x="3583" y="2022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2" y="2042"/>
                    <a:pt x="3580" y="2046"/>
                    <a:pt x="3580" y="2051"/>
                  </a:cubicBezTo>
                  <a:cubicBezTo>
                    <a:pt x="3579" y="2056"/>
                    <a:pt x="3583" y="2062"/>
                    <a:pt x="3581" y="206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590" y="2133"/>
                    <a:pt x="3592" y="2138"/>
                    <a:pt x="3595" y="2144"/>
                  </a:cubicBezTo>
                  <a:cubicBezTo>
                    <a:pt x="3595" y="2149"/>
                    <a:pt x="3598" y="2155"/>
                    <a:pt x="3599" y="2160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602" y="2149"/>
                    <a:pt x="3600" y="2137"/>
                    <a:pt x="3595" y="2125"/>
                  </a:cubicBezTo>
                  <a:cubicBezTo>
                    <a:pt x="3597" y="2116"/>
                    <a:pt x="3592" y="2105"/>
                    <a:pt x="3592" y="2096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94" y="2078"/>
                    <a:pt x="3586" y="2071"/>
                    <a:pt x="3589" y="2068"/>
                  </a:cubicBezTo>
                  <a:cubicBezTo>
                    <a:pt x="3585" y="2062"/>
                    <a:pt x="3593" y="2059"/>
                    <a:pt x="3586" y="2053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85" y="2029"/>
                    <a:pt x="3593" y="2021"/>
                    <a:pt x="3589" y="2010"/>
                  </a:cubicBezTo>
                  <a:cubicBezTo>
                    <a:pt x="3595" y="2003"/>
                    <a:pt x="3591" y="1992"/>
                    <a:pt x="3596" y="1984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594" y="1965"/>
                    <a:pt x="3596" y="1961"/>
                    <a:pt x="3597" y="1957"/>
                  </a:cubicBezTo>
                  <a:cubicBezTo>
                    <a:pt x="3597" y="1947"/>
                    <a:pt x="3597" y="1938"/>
                    <a:pt x="3601" y="193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921"/>
                    <a:pt x="3599" y="1918"/>
                    <a:pt x="3601" y="1916"/>
                  </a:cubicBezTo>
                  <a:cubicBezTo>
                    <a:pt x="3599" y="1910"/>
                    <a:pt x="3604" y="1906"/>
                    <a:pt x="3600" y="1900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2" y="1863"/>
                    <a:pt x="3597" y="1853"/>
                    <a:pt x="3601" y="1845"/>
                  </a:cubicBezTo>
                  <a:cubicBezTo>
                    <a:pt x="3597" y="1834"/>
                    <a:pt x="3604" y="1827"/>
                    <a:pt x="3599" y="1816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4" y="1792"/>
                    <a:pt x="3604" y="1797"/>
                    <a:pt x="3604" y="1802"/>
                  </a:cubicBezTo>
                  <a:cubicBezTo>
                    <a:pt x="3610" y="1807"/>
                    <a:pt x="3605" y="1811"/>
                    <a:pt x="3605" y="1813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1" y="1833"/>
                    <a:pt x="3611" y="1843"/>
                    <a:pt x="3616" y="1850"/>
                  </a:cubicBezTo>
                  <a:cubicBezTo>
                    <a:pt x="3608" y="1854"/>
                    <a:pt x="3614" y="1863"/>
                    <a:pt x="3612" y="1869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9" y="1902"/>
                    <a:pt x="3611" y="1917"/>
                    <a:pt x="3606" y="1929"/>
                  </a:cubicBezTo>
                  <a:cubicBezTo>
                    <a:pt x="3610" y="1937"/>
                    <a:pt x="3606" y="1942"/>
                    <a:pt x="3606" y="194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7" y="1977"/>
                    <a:pt x="3603" y="1983"/>
                    <a:pt x="3605" y="1990"/>
                  </a:cubicBezTo>
                  <a:cubicBezTo>
                    <a:pt x="3612" y="1995"/>
                    <a:pt x="3600" y="1996"/>
                    <a:pt x="3606" y="2001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3" y="2013"/>
                    <a:pt x="3609" y="2018"/>
                    <a:pt x="3606" y="2020"/>
                  </a:cubicBezTo>
                  <a:cubicBezTo>
                    <a:pt x="3607" y="2024"/>
                    <a:pt x="3606" y="2027"/>
                    <a:pt x="3606" y="2030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6" y="2058"/>
                    <a:pt x="3608" y="2066"/>
                    <a:pt x="3609" y="2073"/>
                  </a:cubicBezTo>
                  <a:cubicBezTo>
                    <a:pt x="3610" y="2077"/>
                    <a:pt x="3609" y="2080"/>
                    <a:pt x="3609" y="2083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15" y="2116"/>
                    <a:pt x="3621" y="2138"/>
                    <a:pt x="3630" y="2160"/>
                  </a:cubicBezTo>
                  <a:cubicBezTo>
                    <a:pt x="3637" y="2160"/>
                    <a:pt x="3637" y="2160"/>
                    <a:pt x="3637" y="2160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20" y="2086"/>
                    <a:pt x="3613" y="2067"/>
                    <a:pt x="3618" y="2051"/>
                  </a:cubicBezTo>
                  <a:cubicBezTo>
                    <a:pt x="3613" y="2046"/>
                    <a:pt x="3618" y="2043"/>
                    <a:pt x="3616" y="2038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4" y="2015"/>
                    <a:pt x="3618" y="2007"/>
                    <a:pt x="3612" y="1997"/>
                  </a:cubicBezTo>
                  <a:cubicBezTo>
                    <a:pt x="3619" y="1994"/>
                    <a:pt x="3612" y="1987"/>
                    <a:pt x="3618" y="1983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33"/>
                    <a:pt x="3618" y="1926"/>
                    <a:pt x="3619" y="1919"/>
                  </a:cubicBezTo>
                  <a:cubicBezTo>
                    <a:pt x="3619" y="1916"/>
                    <a:pt x="3619" y="1912"/>
                    <a:pt x="3619" y="1909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1" y="1902"/>
                    <a:pt x="3620" y="1898"/>
                    <a:pt x="3623" y="1901"/>
                  </a:cubicBezTo>
                  <a:cubicBezTo>
                    <a:pt x="3628" y="1917"/>
                    <a:pt x="3625" y="1931"/>
                    <a:pt x="3629" y="1946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1" y="1995"/>
                    <a:pt x="3629" y="2006"/>
                    <a:pt x="3630" y="2009"/>
                  </a:cubicBezTo>
                  <a:cubicBezTo>
                    <a:pt x="3630" y="2013"/>
                    <a:pt x="3632" y="2015"/>
                    <a:pt x="3632" y="2018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0" y="2029"/>
                    <a:pt x="3631" y="2032"/>
                    <a:pt x="3631" y="2035"/>
                  </a:cubicBezTo>
                  <a:cubicBezTo>
                    <a:pt x="3631" y="2044"/>
                    <a:pt x="3635" y="2050"/>
                    <a:pt x="3634" y="2059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56" y="2129"/>
                    <a:pt x="3653" y="2124"/>
                    <a:pt x="3652" y="2119"/>
                  </a:cubicBezTo>
                  <a:cubicBezTo>
                    <a:pt x="3651" y="2115"/>
                    <a:pt x="3651" y="2110"/>
                    <a:pt x="3649" y="2105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0" y="2058"/>
                    <a:pt x="3643" y="2041"/>
                    <a:pt x="3637" y="2021"/>
                  </a:cubicBezTo>
                  <a:cubicBezTo>
                    <a:pt x="3645" y="2017"/>
                    <a:pt x="3636" y="2008"/>
                    <a:pt x="3640" y="2003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8" y="1968"/>
                    <a:pt x="3643" y="1956"/>
                    <a:pt x="3638" y="1942"/>
                  </a:cubicBezTo>
                  <a:cubicBezTo>
                    <a:pt x="3641" y="1936"/>
                    <a:pt x="3636" y="1928"/>
                    <a:pt x="3638" y="1922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97"/>
                    <a:pt x="3634" y="1895"/>
                    <a:pt x="3631" y="1891"/>
                  </a:cubicBezTo>
                  <a:cubicBezTo>
                    <a:pt x="3632" y="1890"/>
                    <a:pt x="3633" y="1881"/>
                    <a:pt x="3629" y="1884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633" y="1871"/>
                    <a:pt x="3638" y="1880"/>
                    <a:pt x="3643" y="1889"/>
                  </a:cubicBezTo>
                  <a:cubicBezTo>
                    <a:pt x="3646" y="1933"/>
                    <a:pt x="3678" y="1984"/>
                    <a:pt x="3688" y="2030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0" y="2134"/>
                    <a:pt x="3731" y="2147"/>
                    <a:pt x="3736" y="2160"/>
                  </a:cubicBezTo>
                  <a:cubicBezTo>
                    <a:pt x="3742" y="2160"/>
                    <a:pt x="3742" y="2160"/>
                    <a:pt x="3742" y="216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718" y="2092"/>
                    <a:pt x="3717" y="2068"/>
                    <a:pt x="3702" y="2039"/>
                  </a:cubicBezTo>
                  <a:cubicBezTo>
                    <a:pt x="3690" y="2010"/>
                    <a:pt x="3689" y="1989"/>
                    <a:pt x="3671" y="1961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68" y="1941"/>
                    <a:pt x="3665" y="1935"/>
                    <a:pt x="3662" y="1936"/>
                  </a:cubicBezTo>
                  <a:cubicBezTo>
                    <a:pt x="3660" y="1933"/>
                    <a:pt x="3666" y="1931"/>
                    <a:pt x="3662" y="1927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59" y="1906"/>
                    <a:pt x="3650" y="1897"/>
                    <a:pt x="3653" y="1892"/>
                  </a:cubicBezTo>
                  <a:cubicBezTo>
                    <a:pt x="3651" y="1886"/>
                    <a:pt x="3642" y="1878"/>
                    <a:pt x="3646" y="1874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40" y="1860"/>
                    <a:pt x="3642" y="1863"/>
                    <a:pt x="3644" y="1867"/>
                  </a:cubicBezTo>
                  <a:cubicBezTo>
                    <a:pt x="3650" y="1870"/>
                    <a:pt x="3643" y="1878"/>
                    <a:pt x="3649" y="1875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53" y="1890"/>
                    <a:pt x="3661" y="1896"/>
                    <a:pt x="3657" y="1898"/>
                  </a:cubicBezTo>
                  <a:cubicBezTo>
                    <a:pt x="3666" y="1906"/>
                    <a:pt x="3673" y="1923"/>
                    <a:pt x="3681" y="193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17" y="2002"/>
                    <a:pt x="3726" y="2040"/>
                    <a:pt x="3740" y="2069"/>
                  </a:cubicBezTo>
                  <a:cubicBezTo>
                    <a:pt x="3742" y="2077"/>
                    <a:pt x="3744" y="2085"/>
                    <a:pt x="3749" y="2094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48" y="2110"/>
                    <a:pt x="3762" y="2118"/>
                    <a:pt x="3756" y="2120"/>
                  </a:cubicBezTo>
                  <a:cubicBezTo>
                    <a:pt x="3761" y="2134"/>
                    <a:pt x="3764" y="2147"/>
                    <a:pt x="3769" y="2160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74" y="2156"/>
                    <a:pt x="3777" y="2154"/>
                    <a:pt x="3773" y="2149"/>
                  </a:cubicBezTo>
                  <a:cubicBezTo>
                    <a:pt x="3772" y="2144"/>
                    <a:pt x="3767" y="2138"/>
                    <a:pt x="3770" y="2134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64" y="2116"/>
                    <a:pt x="3759" y="2110"/>
                    <a:pt x="3762" y="2106"/>
                  </a:cubicBezTo>
                  <a:cubicBezTo>
                    <a:pt x="3751" y="2087"/>
                    <a:pt x="3749" y="2071"/>
                    <a:pt x="3743" y="2054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720" y="1990"/>
                    <a:pt x="3717" y="1981"/>
                    <a:pt x="3715" y="1971"/>
                  </a:cubicBezTo>
                  <a:cubicBezTo>
                    <a:pt x="3707" y="1975"/>
                    <a:pt x="3713" y="1960"/>
                    <a:pt x="3708" y="1964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51" y="1867"/>
                    <a:pt x="3656" y="1865"/>
                    <a:pt x="3651" y="1860"/>
                  </a:cubicBezTo>
                  <a:cubicBezTo>
                    <a:pt x="3645" y="1848"/>
                    <a:pt x="3638" y="1837"/>
                    <a:pt x="3631" y="1825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24" y="1807"/>
                    <a:pt x="3620" y="1802"/>
                    <a:pt x="3618" y="1797"/>
                  </a:cubicBezTo>
                  <a:cubicBezTo>
                    <a:pt x="3617" y="1795"/>
                    <a:pt x="3619" y="1794"/>
                    <a:pt x="3619" y="1794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90"/>
                    <a:pt x="3614" y="1788"/>
                    <a:pt x="3614" y="1786"/>
                  </a:cubicBezTo>
                  <a:cubicBezTo>
                    <a:pt x="3607" y="1774"/>
                    <a:pt x="3605" y="1765"/>
                    <a:pt x="3608" y="1756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35" y="1803"/>
                    <a:pt x="3636" y="1809"/>
                    <a:pt x="3638" y="1813"/>
                  </a:cubicBezTo>
                  <a:cubicBezTo>
                    <a:pt x="3647" y="1832"/>
                    <a:pt x="3662" y="1848"/>
                    <a:pt x="3673" y="1864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686" y="1885"/>
                    <a:pt x="3687" y="1890"/>
                    <a:pt x="3689" y="1893"/>
                  </a:cubicBezTo>
                  <a:cubicBezTo>
                    <a:pt x="3692" y="1897"/>
                    <a:pt x="3694" y="1901"/>
                    <a:pt x="3696" y="1905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25" y="1961"/>
                    <a:pt x="3738" y="1975"/>
                    <a:pt x="3743" y="1988"/>
                  </a:cubicBezTo>
                  <a:cubicBezTo>
                    <a:pt x="3747" y="1992"/>
                    <a:pt x="3742" y="1994"/>
                    <a:pt x="3747" y="1999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76" y="2061"/>
                    <a:pt x="3780" y="2070"/>
                    <a:pt x="3785" y="2079"/>
                  </a:cubicBezTo>
                  <a:cubicBezTo>
                    <a:pt x="3790" y="2087"/>
                    <a:pt x="3785" y="2100"/>
                    <a:pt x="3795" y="2103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84" y="2053"/>
                    <a:pt x="3776" y="2047"/>
                    <a:pt x="3775" y="2043"/>
                  </a:cubicBezTo>
                  <a:cubicBezTo>
                    <a:pt x="3773" y="2039"/>
                    <a:pt x="3770" y="2035"/>
                    <a:pt x="3768" y="2031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59" y="2014"/>
                    <a:pt x="3762" y="2011"/>
                    <a:pt x="3759" y="2006"/>
                  </a:cubicBezTo>
                  <a:cubicBezTo>
                    <a:pt x="3751" y="1990"/>
                    <a:pt x="3743" y="1975"/>
                    <a:pt x="3735" y="196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708" y="1907"/>
                    <a:pt x="3704" y="1904"/>
                    <a:pt x="3701" y="1900"/>
                  </a:cubicBezTo>
                  <a:cubicBezTo>
                    <a:pt x="3693" y="1888"/>
                    <a:pt x="3688" y="1875"/>
                    <a:pt x="3679" y="186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75" y="1853"/>
                    <a:pt x="3673" y="1850"/>
                    <a:pt x="3671" y="1846"/>
                  </a:cubicBezTo>
                  <a:cubicBezTo>
                    <a:pt x="3664" y="1839"/>
                    <a:pt x="3666" y="1839"/>
                    <a:pt x="3661" y="1830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50" y="1815"/>
                    <a:pt x="3648" y="1812"/>
                    <a:pt x="3646" y="1808"/>
                  </a:cubicBezTo>
                  <a:cubicBezTo>
                    <a:pt x="3645" y="1806"/>
                    <a:pt x="3647" y="1801"/>
                    <a:pt x="3643" y="1802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40" y="1788"/>
                    <a:pt x="3630" y="1789"/>
                    <a:pt x="3635" y="1784"/>
                  </a:cubicBezTo>
                  <a:cubicBezTo>
                    <a:pt x="3640" y="1786"/>
                    <a:pt x="3644" y="1791"/>
                    <a:pt x="3648" y="1796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678" y="1846"/>
                    <a:pt x="3698" y="1868"/>
                    <a:pt x="3719" y="1898"/>
                  </a:cubicBezTo>
                  <a:cubicBezTo>
                    <a:pt x="3726" y="1912"/>
                    <a:pt x="3736" y="1925"/>
                    <a:pt x="3745" y="1943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759" y="1967"/>
                    <a:pt x="3771" y="1977"/>
                    <a:pt x="3773" y="1987"/>
                  </a:cubicBezTo>
                  <a:cubicBezTo>
                    <a:pt x="3781" y="2000"/>
                    <a:pt x="3788" y="2013"/>
                    <a:pt x="3795" y="2026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08" y="2067"/>
                    <a:pt x="3824" y="2077"/>
                    <a:pt x="3819" y="2081"/>
                  </a:cubicBezTo>
                  <a:cubicBezTo>
                    <a:pt x="3826" y="2088"/>
                    <a:pt x="3821" y="2099"/>
                    <a:pt x="3829" y="2100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818" y="2064"/>
                    <a:pt x="3815" y="2056"/>
                    <a:pt x="3813" y="2047"/>
                  </a:cubicBezTo>
                  <a:cubicBezTo>
                    <a:pt x="3806" y="2036"/>
                    <a:pt x="3801" y="2026"/>
                    <a:pt x="3798" y="2017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76" y="1979"/>
                    <a:pt x="3777" y="1974"/>
                    <a:pt x="3770" y="1967"/>
                  </a:cubicBezTo>
                  <a:cubicBezTo>
                    <a:pt x="3766" y="1956"/>
                    <a:pt x="3764" y="1956"/>
                    <a:pt x="3757" y="1945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736" y="1909"/>
                    <a:pt x="3726" y="1896"/>
                    <a:pt x="3716" y="1878"/>
                  </a:cubicBezTo>
                  <a:cubicBezTo>
                    <a:pt x="3699" y="1857"/>
                    <a:pt x="3682" y="1832"/>
                    <a:pt x="3664" y="1801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22" y="1743"/>
                    <a:pt x="3616" y="1732"/>
                    <a:pt x="3611" y="1722"/>
                  </a:cubicBezTo>
                  <a:cubicBezTo>
                    <a:pt x="3608" y="1714"/>
                    <a:pt x="3602" y="1715"/>
                    <a:pt x="3604" y="1710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15" y="1726"/>
                    <a:pt x="3633" y="1736"/>
                    <a:pt x="3646" y="1759"/>
                  </a:cubicBezTo>
                  <a:cubicBezTo>
                    <a:pt x="3652" y="1756"/>
                    <a:pt x="3652" y="1774"/>
                    <a:pt x="3658" y="1771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679" y="1799"/>
                    <a:pt x="3686" y="1812"/>
                    <a:pt x="3695" y="1821"/>
                  </a:cubicBezTo>
                  <a:cubicBezTo>
                    <a:pt x="3712" y="1852"/>
                    <a:pt x="3732" y="1877"/>
                    <a:pt x="3750" y="1904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5" y="1966"/>
                    <a:pt x="3784" y="1968"/>
                    <a:pt x="3787" y="1968"/>
                  </a:cubicBezTo>
                  <a:cubicBezTo>
                    <a:pt x="3790" y="1969"/>
                    <a:pt x="3788" y="1976"/>
                    <a:pt x="3788" y="1976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796" y="1985"/>
                    <a:pt x="3797" y="1994"/>
                    <a:pt x="3804" y="2003"/>
                  </a:cubicBezTo>
                  <a:cubicBezTo>
                    <a:pt x="3807" y="2006"/>
                    <a:pt x="3809" y="2017"/>
                    <a:pt x="3814" y="2016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810" y="1993"/>
                    <a:pt x="3800" y="1994"/>
                    <a:pt x="3803" y="1987"/>
                  </a:cubicBezTo>
                  <a:cubicBezTo>
                    <a:pt x="3799" y="1980"/>
                    <a:pt x="3796" y="1974"/>
                    <a:pt x="3792" y="1968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777" y="1931"/>
                    <a:pt x="3758" y="1906"/>
                    <a:pt x="3746" y="1882"/>
                  </a:cubicBezTo>
                  <a:cubicBezTo>
                    <a:pt x="3715" y="1842"/>
                    <a:pt x="3701" y="1816"/>
                    <a:pt x="3672" y="1772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52" y="1756"/>
                    <a:pt x="3649" y="1740"/>
                    <a:pt x="3642" y="1739"/>
                  </a:cubicBezTo>
                  <a:cubicBezTo>
                    <a:pt x="3632" y="1725"/>
                    <a:pt x="3622" y="1710"/>
                    <a:pt x="3611" y="1700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88" y="1668"/>
                    <a:pt x="3584" y="1656"/>
                    <a:pt x="3574" y="1639"/>
                  </a:cubicBezTo>
                  <a:cubicBezTo>
                    <a:pt x="3574" y="1634"/>
                    <a:pt x="3573" y="1629"/>
                    <a:pt x="3571" y="1624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577" y="1625"/>
                    <a:pt x="3580" y="1625"/>
                    <a:pt x="3588" y="1639"/>
                  </a:cubicBezTo>
                  <a:cubicBezTo>
                    <a:pt x="3592" y="1641"/>
                    <a:pt x="3594" y="1646"/>
                    <a:pt x="3598" y="1647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11" y="1664"/>
                    <a:pt x="3616" y="1661"/>
                    <a:pt x="3618" y="1668"/>
                  </a:cubicBezTo>
                  <a:cubicBezTo>
                    <a:pt x="3623" y="1667"/>
                    <a:pt x="3624" y="1680"/>
                    <a:pt x="3629" y="1678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684" y="1742"/>
                    <a:pt x="3699" y="1753"/>
                    <a:pt x="3712" y="1771"/>
                  </a:cubicBezTo>
                  <a:cubicBezTo>
                    <a:pt x="3717" y="1766"/>
                    <a:pt x="3717" y="1783"/>
                    <a:pt x="3722" y="1778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738" y="1804"/>
                    <a:pt x="3746" y="1810"/>
                    <a:pt x="3753" y="1818"/>
                  </a:cubicBezTo>
                  <a:cubicBezTo>
                    <a:pt x="3769" y="1844"/>
                    <a:pt x="3778" y="1860"/>
                    <a:pt x="3796" y="1884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25" y="1928"/>
                    <a:pt x="3823" y="1930"/>
                    <a:pt x="3827" y="1937"/>
                  </a:cubicBezTo>
                  <a:cubicBezTo>
                    <a:pt x="3831" y="1942"/>
                    <a:pt x="3833" y="1955"/>
                    <a:pt x="3839" y="1955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26" y="1926"/>
                    <a:pt x="3816" y="1911"/>
                    <a:pt x="3813" y="1899"/>
                  </a:cubicBezTo>
                  <a:cubicBezTo>
                    <a:pt x="3807" y="1897"/>
                    <a:pt x="3812" y="1896"/>
                    <a:pt x="3808" y="1891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94" y="1871"/>
                    <a:pt x="3788" y="1860"/>
                    <a:pt x="3781" y="1849"/>
                  </a:cubicBezTo>
                  <a:cubicBezTo>
                    <a:pt x="3774" y="1841"/>
                    <a:pt x="3768" y="1830"/>
                    <a:pt x="3759" y="1815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35" y="1781"/>
                    <a:pt x="3723" y="1772"/>
                    <a:pt x="3722" y="1765"/>
                  </a:cubicBezTo>
                  <a:cubicBezTo>
                    <a:pt x="3718" y="1764"/>
                    <a:pt x="3715" y="1760"/>
                    <a:pt x="3711" y="1755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97" y="1741"/>
                    <a:pt x="3693" y="1736"/>
                    <a:pt x="3690" y="1731"/>
                  </a:cubicBezTo>
                  <a:cubicBezTo>
                    <a:pt x="3686" y="1727"/>
                    <a:pt x="3682" y="1724"/>
                    <a:pt x="3679" y="172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623" y="1661"/>
                    <a:pt x="3609" y="1641"/>
                    <a:pt x="3594" y="1630"/>
                  </a:cubicBezTo>
                  <a:cubicBezTo>
                    <a:pt x="3590" y="1622"/>
                    <a:pt x="3586" y="1617"/>
                    <a:pt x="3581" y="1613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574" y="1600"/>
                    <a:pt x="3569" y="1600"/>
                    <a:pt x="3572" y="1596"/>
                  </a:cubicBezTo>
                  <a:cubicBezTo>
                    <a:pt x="3596" y="1617"/>
                    <a:pt x="3618" y="1647"/>
                    <a:pt x="3644" y="1665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26" y="1744"/>
                    <a:pt x="3745" y="1773"/>
                    <a:pt x="3765" y="1795"/>
                  </a:cubicBezTo>
                  <a:cubicBezTo>
                    <a:pt x="3768" y="1801"/>
                    <a:pt x="3771" y="1806"/>
                    <a:pt x="3774" y="1812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85" y="1813"/>
                    <a:pt x="3779" y="1812"/>
                    <a:pt x="3773" y="1801"/>
                  </a:cubicBezTo>
                  <a:cubicBezTo>
                    <a:pt x="3768" y="1788"/>
                    <a:pt x="3760" y="1785"/>
                    <a:pt x="3755" y="1773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711" y="1724"/>
                    <a:pt x="3710" y="1716"/>
                    <a:pt x="3706" y="1717"/>
                  </a:cubicBezTo>
                  <a:cubicBezTo>
                    <a:pt x="3703" y="1714"/>
                    <a:pt x="3700" y="1713"/>
                    <a:pt x="3697" y="1711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71" y="1681"/>
                    <a:pt x="3667" y="1680"/>
                    <a:pt x="3664" y="1672"/>
                  </a:cubicBezTo>
                  <a:cubicBezTo>
                    <a:pt x="3662" y="1673"/>
                    <a:pt x="3660" y="1670"/>
                    <a:pt x="3659" y="1667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665" y="1669"/>
                    <a:pt x="3675" y="1678"/>
                    <a:pt x="3684" y="1688"/>
                  </a:cubicBezTo>
                  <a:cubicBezTo>
                    <a:pt x="3690" y="1689"/>
                    <a:pt x="3694" y="1694"/>
                    <a:pt x="3699" y="1696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09" y="1702"/>
                    <a:pt x="3711" y="1708"/>
                    <a:pt x="3714" y="1707"/>
                  </a:cubicBezTo>
                  <a:cubicBezTo>
                    <a:pt x="3720" y="1707"/>
                    <a:pt x="3723" y="1716"/>
                    <a:pt x="3728" y="1717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753" y="1739"/>
                    <a:pt x="3764" y="1743"/>
                    <a:pt x="3773" y="1752"/>
                  </a:cubicBezTo>
                  <a:cubicBezTo>
                    <a:pt x="3783" y="1761"/>
                    <a:pt x="3793" y="1769"/>
                    <a:pt x="3803" y="1776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30" y="1812"/>
                    <a:pt x="3835" y="1812"/>
                    <a:pt x="3838" y="1819"/>
                  </a:cubicBezTo>
                  <a:cubicBezTo>
                    <a:pt x="3839" y="1820"/>
                    <a:pt x="3839" y="1821"/>
                    <a:pt x="3840" y="1822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831" y="1800"/>
                    <a:pt x="3822" y="1790"/>
                    <a:pt x="3813" y="1779"/>
                  </a:cubicBezTo>
                  <a:cubicBezTo>
                    <a:pt x="3806" y="1772"/>
                    <a:pt x="3799" y="1765"/>
                    <a:pt x="3792" y="1758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62" y="1733"/>
                    <a:pt x="3755" y="1729"/>
                    <a:pt x="3748" y="1723"/>
                  </a:cubicBezTo>
                  <a:cubicBezTo>
                    <a:pt x="3745" y="1716"/>
                    <a:pt x="3740" y="1719"/>
                    <a:pt x="3737" y="1713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717" y="1701"/>
                    <a:pt x="3711" y="1692"/>
                    <a:pt x="3703" y="1688"/>
                  </a:cubicBezTo>
                  <a:cubicBezTo>
                    <a:pt x="3696" y="1682"/>
                    <a:pt x="3688" y="1677"/>
                    <a:pt x="3680" y="1671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64" y="1658"/>
                    <a:pt x="3660" y="1650"/>
                    <a:pt x="3654" y="1650"/>
                  </a:cubicBezTo>
                  <a:cubicBezTo>
                    <a:pt x="3653" y="1647"/>
                    <a:pt x="3650" y="1644"/>
                    <a:pt x="3648" y="1643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30" y="1624"/>
                    <a:pt x="3620" y="1617"/>
                    <a:pt x="3611" y="1607"/>
                  </a:cubicBezTo>
                  <a:cubicBezTo>
                    <a:pt x="3607" y="1608"/>
                    <a:pt x="3606" y="1603"/>
                    <a:pt x="3604" y="1600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91" y="1593"/>
                    <a:pt x="3588" y="1580"/>
                    <a:pt x="3581" y="1580"/>
                  </a:cubicBezTo>
                  <a:cubicBezTo>
                    <a:pt x="3581" y="1572"/>
                    <a:pt x="3575" y="1572"/>
                    <a:pt x="3570" y="1565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6" y="1542"/>
                    <a:pt x="3548" y="1536"/>
                    <a:pt x="3552" y="1534"/>
                  </a:cubicBezTo>
                  <a:cubicBezTo>
                    <a:pt x="3551" y="1529"/>
                    <a:pt x="3541" y="1529"/>
                    <a:pt x="3546" y="1523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62" y="1542"/>
                    <a:pt x="3567" y="1542"/>
                    <a:pt x="3570" y="1551"/>
                  </a:cubicBezTo>
                  <a:cubicBezTo>
                    <a:pt x="3574" y="1549"/>
                    <a:pt x="3575" y="1556"/>
                    <a:pt x="3578" y="1555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589" y="1567"/>
                    <a:pt x="3594" y="1571"/>
                    <a:pt x="3598" y="1576"/>
                  </a:cubicBezTo>
                  <a:cubicBezTo>
                    <a:pt x="3608" y="1584"/>
                    <a:pt x="3618" y="1592"/>
                    <a:pt x="3628" y="1600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49" y="1613"/>
                    <a:pt x="3652" y="1622"/>
                    <a:pt x="3659" y="1620"/>
                  </a:cubicBezTo>
                  <a:cubicBezTo>
                    <a:pt x="3668" y="1633"/>
                    <a:pt x="3680" y="1633"/>
                    <a:pt x="3689" y="1644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13" y="1654"/>
                    <a:pt x="3710" y="1658"/>
                    <a:pt x="3718" y="1661"/>
                  </a:cubicBezTo>
                  <a:cubicBezTo>
                    <a:pt x="3728" y="1670"/>
                    <a:pt x="3738" y="1674"/>
                    <a:pt x="3748" y="1685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68" y="1697"/>
                    <a:pt x="3773" y="1703"/>
                    <a:pt x="3778" y="1708"/>
                  </a:cubicBezTo>
                  <a:cubicBezTo>
                    <a:pt x="3783" y="1712"/>
                    <a:pt x="3787" y="1716"/>
                    <a:pt x="3791" y="1723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98" y="1716"/>
                    <a:pt x="3785" y="1710"/>
                    <a:pt x="3774" y="1697"/>
                  </a:cubicBezTo>
                  <a:cubicBezTo>
                    <a:pt x="3763" y="1684"/>
                    <a:pt x="3749" y="1681"/>
                    <a:pt x="3739" y="1665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726" y="1659"/>
                    <a:pt x="3724" y="1654"/>
                    <a:pt x="3720" y="1654"/>
                  </a:cubicBezTo>
                  <a:cubicBezTo>
                    <a:pt x="3714" y="1645"/>
                    <a:pt x="3705" y="1646"/>
                    <a:pt x="3700" y="1638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72" y="1621"/>
                    <a:pt x="3665" y="1617"/>
                    <a:pt x="3659" y="1610"/>
                  </a:cubicBezTo>
                  <a:cubicBezTo>
                    <a:pt x="3646" y="1597"/>
                    <a:pt x="3632" y="1591"/>
                    <a:pt x="3620" y="1580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80" y="1548"/>
                    <a:pt x="3579" y="1540"/>
                    <a:pt x="3575" y="1540"/>
                  </a:cubicBezTo>
                  <a:cubicBezTo>
                    <a:pt x="3572" y="1537"/>
                    <a:pt x="3568" y="1537"/>
                    <a:pt x="3565" y="1532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27" y="1479"/>
                    <a:pt x="3523" y="1472"/>
                    <a:pt x="3519" y="1465"/>
                  </a:cubicBezTo>
                  <a:cubicBezTo>
                    <a:pt x="3517" y="1462"/>
                    <a:pt x="3514" y="1458"/>
                    <a:pt x="3516" y="145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18" y="1458"/>
                    <a:pt x="3526" y="1465"/>
                    <a:pt x="3534" y="1473"/>
                  </a:cubicBezTo>
                  <a:cubicBezTo>
                    <a:pt x="3539" y="1485"/>
                    <a:pt x="3546" y="1490"/>
                    <a:pt x="3551" y="1499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576" y="1520"/>
                    <a:pt x="3575" y="1526"/>
                    <a:pt x="3581" y="1531"/>
                  </a:cubicBezTo>
                  <a:cubicBezTo>
                    <a:pt x="3588" y="1531"/>
                    <a:pt x="3593" y="1543"/>
                    <a:pt x="3600" y="1545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22" y="1566"/>
                    <a:pt x="3629" y="1570"/>
                    <a:pt x="3635" y="1574"/>
                  </a:cubicBezTo>
                  <a:cubicBezTo>
                    <a:pt x="3647" y="1584"/>
                    <a:pt x="3660" y="1590"/>
                    <a:pt x="3672" y="1599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685" y="1606"/>
                    <a:pt x="3688" y="1608"/>
                    <a:pt x="3692" y="1610"/>
                  </a:cubicBezTo>
                  <a:cubicBezTo>
                    <a:pt x="3698" y="1615"/>
                    <a:pt x="3705" y="1617"/>
                    <a:pt x="3710" y="1624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30" y="1641"/>
                    <a:pt x="3737" y="1630"/>
                    <a:pt x="3738" y="1638"/>
                  </a:cubicBezTo>
                  <a:cubicBezTo>
                    <a:pt x="3742" y="1636"/>
                    <a:pt x="3744" y="1645"/>
                    <a:pt x="3749" y="1643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798" y="1673"/>
                    <a:pt x="3810" y="1684"/>
                    <a:pt x="3823" y="1691"/>
                  </a:cubicBezTo>
                  <a:cubicBezTo>
                    <a:pt x="3825" y="1695"/>
                    <a:pt x="3828" y="1697"/>
                    <a:pt x="3831" y="1697"/>
                  </a:cubicBezTo>
                  <a:cubicBezTo>
                    <a:pt x="3834" y="1700"/>
                    <a:pt x="3837" y="1704"/>
                    <a:pt x="3840" y="1705"/>
                  </a:cubicBezTo>
                  <a:cubicBezTo>
                    <a:pt x="3840" y="1699"/>
                    <a:pt x="3840" y="1699"/>
                    <a:pt x="3840" y="1699"/>
                  </a:cubicBezTo>
                  <a:cubicBezTo>
                    <a:pt x="3836" y="1695"/>
                    <a:pt x="3833" y="1687"/>
                    <a:pt x="3827" y="1689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24" y="1021"/>
                    <a:pt x="3023" y="1018"/>
                    <a:pt x="3021" y="1015"/>
                  </a:cubicBezTo>
                  <a:cubicBezTo>
                    <a:pt x="3018" y="1002"/>
                    <a:pt x="3017" y="989"/>
                    <a:pt x="3012" y="976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13" y="953"/>
                    <a:pt x="3010" y="946"/>
                    <a:pt x="3011" y="941"/>
                  </a:cubicBezTo>
                  <a:cubicBezTo>
                    <a:pt x="3007" y="928"/>
                    <a:pt x="3011" y="916"/>
                    <a:pt x="3006" y="903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3000" y="878"/>
                    <a:pt x="3005" y="874"/>
                    <a:pt x="3002" y="867"/>
                  </a:cubicBezTo>
                  <a:cubicBezTo>
                    <a:pt x="3007" y="856"/>
                    <a:pt x="2995" y="841"/>
                    <a:pt x="3000" y="830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5" y="805"/>
                    <a:pt x="2998" y="800"/>
                    <a:pt x="2996" y="794"/>
                  </a:cubicBezTo>
                  <a:cubicBezTo>
                    <a:pt x="2990" y="786"/>
                    <a:pt x="2996" y="781"/>
                    <a:pt x="2989" y="773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90" y="762"/>
                    <a:pt x="2989" y="759"/>
                    <a:pt x="2987" y="755"/>
                  </a:cubicBezTo>
                  <a:cubicBezTo>
                    <a:pt x="2988" y="744"/>
                    <a:pt x="2980" y="728"/>
                    <a:pt x="2979" y="721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2984" y="736"/>
                    <a:pt x="2992" y="742"/>
                    <a:pt x="2990" y="745"/>
                  </a:cubicBezTo>
                  <a:cubicBezTo>
                    <a:pt x="2997" y="755"/>
                    <a:pt x="2994" y="762"/>
                    <a:pt x="3002" y="771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07" y="793"/>
                    <a:pt x="3003" y="796"/>
                    <a:pt x="3009" y="803"/>
                  </a:cubicBezTo>
                  <a:cubicBezTo>
                    <a:pt x="3007" y="807"/>
                    <a:pt x="3009" y="812"/>
                    <a:pt x="3012" y="81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15" y="837"/>
                    <a:pt x="3018" y="842"/>
                    <a:pt x="3018" y="847"/>
                  </a:cubicBezTo>
                  <a:cubicBezTo>
                    <a:pt x="3022" y="853"/>
                    <a:pt x="3014" y="855"/>
                    <a:pt x="3021" y="862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19" y="898"/>
                    <a:pt x="3025" y="909"/>
                    <a:pt x="3026" y="919"/>
                  </a:cubicBezTo>
                  <a:cubicBezTo>
                    <a:pt x="3022" y="922"/>
                    <a:pt x="3030" y="929"/>
                    <a:pt x="3026" y="933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26" y="954"/>
                    <a:pt x="3028" y="964"/>
                    <a:pt x="3030" y="974"/>
                  </a:cubicBezTo>
                  <a:cubicBezTo>
                    <a:pt x="3029" y="982"/>
                    <a:pt x="3034" y="992"/>
                    <a:pt x="3031" y="1000"/>
                  </a:cubicBezTo>
                  <a:cubicBezTo>
                    <a:pt x="3036" y="1011"/>
                    <a:pt x="3031" y="1019"/>
                    <a:pt x="3037" y="1030"/>
                  </a:cubicBezTo>
                  <a:cubicBezTo>
                    <a:pt x="3036" y="1038"/>
                    <a:pt x="3035" y="1047"/>
                    <a:pt x="3039" y="1056"/>
                  </a:cubicBezTo>
                  <a:cubicBezTo>
                    <a:pt x="3030" y="1055"/>
                    <a:pt x="3034" y="1042"/>
                    <a:pt x="3027" y="1036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34" y="1197"/>
                    <a:pt x="3130" y="1213"/>
                    <a:pt x="3127" y="1230"/>
                  </a:cubicBezTo>
                  <a:cubicBezTo>
                    <a:pt x="3127" y="1239"/>
                    <a:pt x="3121" y="1247"/>
                    <a:pt x="3123" y="1257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25" y="1275"/>
                    <a:pt x="3116" y="1277"/>
                    <a:pt x="3122" y="1282"/>
                  </a:cubicBezTo>
                  <a:cubicBezTo>
                    <a:pt x="3119" y="1283"/>
                    <a:pt x="3117" y="1279"/>
                    <a:pt x="3119" y="1278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0" y="1269"/>
                    <a:pt x="3117" y="1266"/>
                    <a:pt x="3119" y="1264"/>
                  </a:cubicBezTo>
                  <a:cubicBezTo>
                    <a:pt x="3119" y="1262"/>
                    <a:pt x="3120" y="1261"/>
                    <a:pt x="3119" y="1259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9" y="1250"/>
                    <a:pt x="3120" y="1248"/>
                    <a:pt x="3119" y="1245"/>
                  </a:cubicBezTo>
                  <a:cubicBezTo>
                    <a:pt x="3120" y="1241"/>
                    <a:pt x="3119" y="1237"/>
                    <a:pt x="3121" y="1233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215"/>
                    <a:pt x="3119" y="1210"/>
                    <a:pt x="3122" y="1206"/>
                  </a:cubicBezTo>
                  <a:cubicBezTo>
                    <a:pt x="3118" y="1196"/>
                    <a:pt x="3123" y="1189"/>
                    <a:pt x="3120" y="1179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145"/>
                    <a:pt x="3119" y="1136"/>
                    <a:pt x="3120" y="1127"/>
                  </a:cubicBezTo>
                  <a:cubicBezTo>
                    <a:pt x="3117" y="1117"/>
                    <a:pt x="3121" y="1109"/>
                    <a:pt x="3118" y="1099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7" y="1080"/>
                    <a:pt x="3122" y="1078"/>
                    <a:pt x="3116" y="1072"/>
                  </a:cubicBezTo>
                  <a:cubicBezTo>
                    <a:pt x="3117" y="1064"/>
                    <a:pt x="3113" y="1054"/>
                    <a:pt x="3115" y="1046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11" y="1027"/>
                    <a:pt x="3108" y="1022"/>
                    <a:pt x="3110" y="1018"/>
                  </a:cubicBezTo>
                  <a:cubicBezTo>
                    <a:pt x="3108" y="1000"/>
                    <a:pt x="3106" y="981"/>
                    <a:pt x="3103" y="962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103" y="927"/>
                    <a:pt x="3093" y="916"/>
                    <a:pt x="3097" y="908"/>
                  </a:cubicBezTo>
                  <a:cubicBezTo>
                    <a:pt x="3093" y="898"/>
                    <a:pt x="3096" y="890"/>
                    <a:pt x="3091" y="879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94" y="862"/>
                    <a:pt x="3080" y="854"/>
                    <a:pt x="3086" y="852"/>
                  </a:cubicBezTo>
                  <a:cubicBezTo>
                    <a:pt x="3083" y="833"/>
                    <a:pt x="3074" y="814"/>
                    <a:pt x="3067" y="79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089" y="814"/>
                    <a:pt x="3094" y="822"/>
                    <a:pt x="3099" y="831"/>
                  </a:cubicBezTo>
                  <a:cubicBezTo>
                    <a:pt x="3102" y="838"/>
                    <a:pt x="3101" y="843"/>
                    <a:pt x="3107" y="850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1" y="870"/>
                    <a:pt x="3108" y="874"/>
                    <a:pt x="3113" y="880"/>
                  </a:cubicBezTo>
                  <a:cubicBezTo>
                    <a:pt x="3115" y="890"/>
                    <a:pt x="3113" y="898"/>
                    <a:pt x="3122" y="910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0" y="942"/>
                    <a:pt x="3128" y="949"/>
                    <a:pt x="3124" y="953"/>
                  </a:cubicBezTo>
                  <a:cubicBezTo>
                    <a:pt x="3126" y="957"/>
                    <a:pt x="3123" y="960"/>
                    <a:pt x="3126" y="965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2" y="996"/>
                    <a:pt x="3127" y="997"/>
                    <a:pt x="3128" y="1002"/>
                  </a:cubicBezTo>
                  <a:cubicBezTo>
                    <a:pt x="3129" y="1004"/>
                    <a:pt x="3131" y="1005"/>
                    <a:pt x="3131" y="1006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29" y="1015"/>
                    <a:pt x="3132" y="1017"/>
                    <a:pt x="3129" y="1018"/>
                  </a:cubicBezTo>
                  <a:cubicBezTo>
                    <a:pt x="3132" y="1028"/>
                    <a:pt x="3134" y="1038"/>
                    <a:pt x="3132" y="1047"/>
                  </a:cubicBezTo>
                  <a:cubicBezTo>
                    <a:pt x="3134" y="1056"/>
                    <a:pt x="3135" y="1065"/>
                    <a:pt x="3133" y="1073"/>
                  </a:cubicBezTo>
                  <a:cubicBezTo>
                    <a:pt x="3136" y="1083"/>
                    <a:pt x="3135" y="1091"/>
                    <a:pt x="3135" y="1100"/>
                  </a:cubicBezTo>
                  <a:cubicBezTo>
                    <a:pt x="3135" y="1109"/>
                    <a:pt x="3135" y="1117"/>
                    <a:pt x="3133" y="1125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7" y="1011"/>
                    <a:pt x="3271" y="1003"/>
                    <a:pt x="3265" y="998"/>
                  </a:cubicBezTo>
                  <a:cubicBezTo>
                    <a:pt x="3264" y="995"/>
                    <a:pt x="3267" y="996"/>
                    <a:pt x="3267" y="997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292" y="1021"/>
                    <a:pt x="3301" y="1016"/>
                    <a:pt x="3307" y="1023"/>
                  </a:cubicBezTo>
                  <a:cubicBezTo>
                    <a:pt x="3310" y="1029"/>
                    <a:pt x="3314" y="1028"/>
                    <a:pt x="3318" y="1028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32" y="1040"/>
                    <a:pt x="3340" y="1041"/>
                    <a:pt x="3346" y="1048"/>
                  </a:cubicBezTo>
                  <a:cubicBezTo>
                    <a:pt x="3353" y="1049"/>
                    <a:pt x="3358" y="1056"/>
                    <a:pt x="3365" y="1058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380" y="1061"/>
                    <a:pt x="3383" y="1064"/>
                    <a:pt x="3385" y="1069"/>
                  </a:cubicBezTo>
                  <a:cubicBezTo>
                    <a:pt x="3393" y="1068"/>
                    <a:pt x="3398" y="1076"/>
                    <a:pt x="3405" y="1079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29" y="1090"/>
                    <a:pt x="3430" y="1100"/>
                    <a:pt x="3435" y="1095"/>
                  </a:cubicBezTo>
                  <a:cubicBezTo>
                    <a:pt x="3438" y="1100"/>
                    <a:pt x="3442" y="1099"/>
                    <a:pt x="3445" y="1106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458" y="1113"/>
                    <a:pt x="3461" y="1114"/>
                    <a:pt x="3464" y="1117"/>
                  </a:cubicBezTo>
                  <a:cubicBezTo>
                    <a:pt x="3477" y="1124"/>
                    <a:pt x="3490" y="1134"/>
                    <a:pt x="3504" y="1138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29" y="1155"/>
                    <a:pt x="3535" y="1162"/>
                    <a:pt x="3541" y="1165"/>
                  </a:cubicBezTo>
                  <a:cubicBezTo>
                    <a:pt x="3553" y="1178"/>
                    <a:pt x="3566" y="1187"/>
                    <a:pt x="3577" y="1200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64" y="1196"/>
                    <a:pt x="3563" y="1192"/>
                    <a:pt x="3560" y="1193"/>
                  </a:cubicBezTo>
                  <a:cubicBezTo>
                    <a:pt x="3558" y="1194"/>
                    <a:pt x="3557" y="1192"/>
                    <a:pt x="3556" y="1190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42" y="1183"/>
                    <a:pt x="3539" y="1182"/>
                    <a:pt x="3535" y="1183"/>
                  </a:cubicBezTo>
                  <a:cubicBezTo>
                    <a:pt x="3529" y="1181"/>
                    <a:pt x="3534" y="1178"/>
                    <a:pt x="3528" y="1176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511" y="1168"/>
                    <a:pt x="3503" y="1167"/>
                    <a:pt x="3497" y="1164"/>
                  </a:cubicBezTo>
                  <a:cubicBezTo>
                    <a:pt x="3490" y="1158"/>
                    <a:pt x="3483" y="1156"/>
                    <a:pt x="3476" y="1151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51" y="1145"/>
                    <a:pt x="3450" y="1134"/>
                    <a:pt x="3445" y="1136"/>
                  </a:cubicBezTo>
                  <a:cubicBezTo>
                    <a:pt x="3442" y="1133"/>
                    <a:pt x="3439" y="1132"/>
                    <a:pt x="3436" y="113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411" y="1109"/>
                    <a:pt x="3402" y="1115"/>
                    <a:pt x="3396" y="1107"/>
                  </a:cubicBezTo>
                  <a:cubicBezTo>
                    <a:pt x="3389" y="1104"/>
                    <a:pt x="3382" y="1100"/>
                    <a:pt x="3376" y="1096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62" y="1088"/>
                    <a:pt x="3361" y="1080"/>
                    <a:pt x="3357" y="1082"/>
                  </a:cubicBezTo>
                  <a:cubicBezTo>
                    <a:pt x="3354" y="1079"/>
                    <a:pt x="3351" y="1074"/>
                    <a:pt x="3347" y="1074"/>
                  </a:cubicBezTo>
                  <a:cubicBezTo>
                    <a:pt x="3343" y="1075"/>
                    <a:pt x="3342" y="1066"/>
                    <a:pt x="3338" y="1068"/>
                  </a:cubicBezTo>
                  <a:cubicBezTo>
                    <a:pt x="3333" y="1059"/>
                    <a:pt x="3325" y="1057"/>
                    <a:pt x="3319" y="1049"/>
                  </a:cubicBezTo>
                  <a:cubicBezTo>
                    <a:pt x="3311" y="1050"/>
                    <a:pt x="3308" y="1036"/>
                    <a:pt x="3300" y="1035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79" y="1154"/>
                    <a:pt x="3383" y="1160"/>
                    <a:pt x="3388" y="1165"/>
                  </a:cubicBezTo>
                  <a:cubicBezTo>
                    <a:pt x="3391" y="1167"/>
                    <a:pt x="3394" y="1165"/>
                    <a:pt x="3396" y="1169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13" y="1182"/>
                    <a:pt x="3423" y="1186"/>
                    <a:pt x="3432" y="1195"/>
                  </a:cubicBezTo>
                  <a:cubicBezTo>
                    <a:pt x="3439" y="1196"/>
                    <a:pt x="3444" y="1200"/>
                    <a:pt x="3450" y="1201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476" y="1215"/>
                    <a:pt x="3485" y="1224"/>
                    <a:pt x="3497" y="1226"/>
                  </a:cubicBezTo>
                  <a:cubicBezTo>
                    <a:pt x="3502" y="1231"/>
                    <a:pt x="3508" y="1233"/>
                    <a:pt x="3513" y="1236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19" y="1241"/>
                    <a:pt x="3524" y="1240"/>
                    <a:pt x="3528" y="1247"/>
                  </a:cubicBezTo>
                  <a:cubicBezTo>
                    <a:pt x="3534" y="1245"/>
                    <a:pt x="3537" y="1258"/>
                    <a:pt x="3543" y="1255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577" y="1281"/>
                    <a:pt x="3598" y="1293"/>
                    <a:pt x="3616" y="1311"/>
                  </a:cubicBezTo>
                  <a:cubicBezTo>
                    <a:pt x="3622" y="1313"/>
                    <a:pt x="3627" y="1319"/>
                    <a:pt x="3632" y="1324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55" y="1347"/>
                    <a:pt x="3665" y="1351"/>
                    <a:pt x="3674" y="1363"/>
                  </a:cubicBezTo>
                  <a:cubicBezTo>
                    <a:pt x="3661" y="1360"/>
                    <a:pt x="3652" y="1341"/>
                    <a:pt x="3638" y="1340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615" y="1323"/>
                    <a:pt x="3609" y="1323"/>
                    <a:pt x="3604" y="1318"/>
                  </a:cubicBezTo>
                  <a:cubicBezTo>
                    <a:pt x="3598" y="1316"/>
                    <a:pt x="3593" y="1310"/>
                    <a:pt x="3586" y="1306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63" y="1290"/>
                    <a:pt x="3556" y="1292"/>
                    <a:pt x="3550" y="1286"/>
                  </a:cubicBezTo>
                  <a:cubicBezTo>
                    <a:pt x="3544" y="1284"/>
                    <a:pt x="3540" y="1278"/>
                    <a:pt x="3534" y="1276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93" y="1261"/>
                    <a:pt x="3493" y="1246"/>
                    <a:pt x="3489" y="1250"/>
                  </a:cubicBezTo>
                  <a:cubicBezTo>
                    <a:pt x="3486" y="1248"/>
                    <a:pt x="3483" y="1247"/>
                    <a:pt x="3480" y="1244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57" y="1233"/>
                    <a:pt x="3452" y="1224"/>
                    <a:pt x="3446" y="1223"/>
                  </a:cubicBezTo>
                  <a:cubicBezTo>
                    <a:pt x="3437" y="1221"/>
                    <a:pt x="3440" y="1213"/>
                    <a:pt x="3432" y="1214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414" y="1192"/>
                    <a:pt x="3410" y="1195"/>
                    <a:pt x="3408" y="1190"/>
                  </a:cubicBezTo>
                  <a:cubicBezTo>
                    <a:pt x="3404" y="1191"/>
                    <a:pt x="3404" y="1184"/>
                    <a:pt x="3400" y="1186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9" y="1573"/>
                    <a:pt x="3495" y="1581"/>
                    <a:pt x="3497" y="1590"/>
                  </a:cubicBezTo>
                  <a:cubicBezTo>
                    <a:pt x="3490" y="1597"/>
                    <a:pt x="3497" y="1607"/>
                    <a:pt x="3492" y="1615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90" y="1630"/>
                    <a:pt x="3491" y="1635"/>
                    <a:pt x="3489" y="1638"/>
                  </a:cubicBezTo>
                  <a:cubicBezTo>
                    <a:pt x="3484" y="1646"/>
                    <a:pt x="3488" y="1655"/>
                    <a:pt x="3481" y="1662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74" y="1695"/>
                    <a:pt x="3476" y="1704"/>
                    <a:pt x="3471" y="1712"/>
                  </a:cubicBezTo>
                  <a:cubicBezTo>
                    <a:pt x="3468" y="1719"/>
                    <a:pt x="3469" y="1727"/>
                    <a:pt x="3465" y="1734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63" y="1752"/>
                    <a:pt x="3458" y="1754"/>
                    <a:pt x="3456" y="1758"/>
                  </a:cubicBezTo>
                  <a:cubicBezTo>
                    <a:pt x="3456" y="1760"/>
                    <a:pt x="3457" y="1763"/>
                    <a:pt x="3455" y="1765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49" y="1774"/>
                    <a:pt x="3452" y="1779"/>
                    <a:pt x="3448" y="1782"/>
                  </a:cubicBezTo>
                  <a:cubicBezTo>
                    <a:pt x="3443" y="1797"/>
                    <a:pt x="3437" y="1813"/>
                    <a:pt x="3430" y="1828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13" y="1878"/>
                    <a:pt x="3412" y="1882"/>
                    <a:pt x="3409" y="1886"/>
                  </a:cubicBezTo>
                  <a:cubicBezTo>
                    <a:pt x="3409" y="1890"/>
                    <a:pt x="3409" y="1894"/>
                    <a:pt x="3408" y="1898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9" y="1914"/>
                    <a:pt x="3398" y="1916"/>
                    <a:pt x="3402" y="1921"/>
                  </a:cubicBezTo>
                  <a:cubicBezTo>
                    <a:pt x="3402" y="1924"/>
                    <a:pt x="3400" y="1926"/>
                    <a:pt x="3401" y="192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403" y="1928"/>
                    <a:pt x="3395" y="1921"/>
                    <a:pt x="3397" y="1918"/>
                  </a:cubicBezTo>
                  <a:cubicBezTo>
                    <a:pt x="3403" y="1915"/>
                    <a:pt x="3395" y="1909"/>
                    <a:pt x="3399" y="1906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399" y="1879"/>
                    <a:pt x="3401" y="1878"/>
                    <a:pt x="3403" y="1876"/>
                  </a:cubicBezTo>
                  <a:cubicBezTo>
                    <a:pt x="3402" y="1874"/>
                    <a:pt x="3402" y="1872"/>
                    <a:pt x="3403" y="1871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01" y="1850"/>
                    <a:pt x="3411" y="1844"/>
                    <a:pt x="3407" y="1835"/>
                  </a:cubicBezTo>
                  <a:cubicBezTo>
                    <a:pt x="3411" y="1832"/>
                    <a:pt x="3405" y="1826"/>
                    <a:pt x="3412" y="1824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14" y="1805"/>
                    <a:pt x="3421" y="1798"/>
                    <a:pt x="3420" y="1790"/>
                  </a:cubicBezTo>
                  <a:cubicBezTo>
                    <a:pt x="3422" y="1782"/>
                    <a:pt x="3427" y="1776"/>
                    <a:pt x="3426" y="1767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0" y="1744"/>
                    <a:pt x="3431" y="1738"/>
                    <a:pt x="3438" y="1736"/>
                  </a:cubicBezTo>
                  <a:cubicBezTo>
                    <a:pt x="3438" y="1725"/>
                    <a:pt x="3443" y="1715"/>
                    <a:pt x="3442" y="1704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48" y="1692"/>
                    <a:pt x="3449" y="1688"/>
                    <a:pt x="3450" y="1685"/>
                  </a:cubicBezTo>
                  <a:cubicBezTo>
                    <a:pt x="3453" y="1680"/>
                    <a:pt x="3452" y="1673"/>
                    <a:pt x="3453" y="1667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64" y="1641"/>
                    <a:pt x="3463" y="1637"/>
                    <a:pt x="3464" y="1633"/>
                  </a:cubicBezTo>
                  <a:cubicBezTo>
                    <a:pt x="3466" y="1629"/>
                    <a:pt x="3469" y="1627"/>
                    <a:pt x="3469" y="1622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77" y="1593"/>
                    <a:pt x="3476" y="1585"/>
                    <a:pt x="3483" y="1579"/>
                  </a:cubicBezTo>
                  <a:cubicBezTo>
                    <a:pt x="3475" y="1567"/>
                    <a:pt x="3489" y="1560"/>
                    <a:pt x="3481" y="1547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86" y="1511"/>
                    <a:pt x="3490" y="1504"/>
                    <a:pt x="3486" y="1495"/>
                  </a:cubicBezTo>
                  <a:cubicBezTo>
                    <a:pt x="3494" y="1475"/>
                    <a:pt x="3486" y="1452"/>
                    <a:pt x="3491" y="1432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498" y="1448"/>
                    <a:pt x="3501" y="1453"/>
                    <a:pt x="3503" y="1458"/>
                  </a:cubicBezTo>
                  <a:cubicBezTo>
                    <a:pt x="3497" y="1463"/>
                    <a:pt x="3502" y="1470"/>
                    <a:pt x="3497" y="1475"/>
                  </a:cubicBezTo>
                  <a:cubicBezTo>
                    <a:pt x="3501" y="1487"/>
                    <a:pt x="3502" y="1497"/>
                    <a:pt x="3499" y="1507"/>
                  </a:cubicBezTo>
                  <a:cubicBezTo>
                    <a:pt x="3505" y="1519"/>
                    <a:pt x="3497" y="1527"/>
                    <a:pt x="3504" y="1540"/>
                  </a:cubicBezTo>
                  <a:cubicBezTo>
                    <a:pt x="3499" y="1543"/>
                    <a:pt x="3503" y="1549"/>
                    <a:pt x="3500" y="1553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30" y="250"/>
                    <a:pt x="727" y="250"/>
                    <a:pt x="723" y="250"/>
                  </a:cubicBezTo>
                  <a:cubicBezTo>
                    <a:pt x="719" y="246"/>
                    <a:pt x="710" y="248"/>
                    <a:pt x="703" y="247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82" y="235"/>
                    <a:pt x="678" y="231"/>
                    <a:pt x="671" y="229"/>
                  </a:cubicBezTo>
                  <a:cubicBezTo>
                    <a:pt x="668" y="224"/>
                    <a:pt x="659" y="225"/>
                    <a:pt x="656" y="220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34" y="207"/>
                    <a:pt x="631" y="203"/>
                    <a:pt x="624" y="202"/>
                  </a:cubicBezTo>
                  <a:cubicBezTo>
                    <a:pt x="622" y="195"/>
                    <a:pt x="612" y="196"/>
                    <a:pt x="609" y="19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85" y="179"/>
                    <a:pt x="585" y="171"/>
                    <a:pt x="576" y="170"/>
                  </a:cubicBezTo>
                  <a:cubicBezTo>
                    <a:pt x="576" y="168"/>
                    <a:pt x="574" y="166"/>
                    <a:pt x="570" y="166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60" y="155"/>
                    <a:pt x="551" y="154"/>
                    <a:pt x="549" y="148"/>
                  </a:cubicBezTo>
                  <a:cubicBezTo>
                    <a:pt x="544" y="143"/>
                    <a:pt x="536" y="143"/>
                    <a:pt x="534" y="137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25" y="128"/>
                    <a:pt x="518" y="131"/>
                    <a:pt x="518" y="125"/>
                  </a:cubicBezTo>
                  <a:cubicBezTo>
                    <a:pt x="514" y="126"/>
                    <a:pt x="514" y="122"/>
                    <a:pt x="512" y="121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99" y="112"/>
                    <a:pt x="496" y="106"/>
                    <a:pt x="491" y="103"/>
                  </a:cubicBezTo>
                  <a:cubicBezTo>
                    <a:pt x="489" y="100"/>
                    <a:pt x="486" y="99"/>
                    <a:pt x="482" y="99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72" y="91"/>
                    <a:pt x="474" y="85"/>
                    <a:pt x="471" y="83"/>
                  </a:cubicBezTo>
                  <a:cubicBezTo>
                    <a:pt x="467" y="83"/>
                    <a:pt x="465" y="81"/>
                    <a:pt x="465" y="76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36" y="56"/>
                    <a:pt x="434" y="54"/>
                    <a:pt x="431" y="54"/>
                  </a:cubicBezTo>
                  <a:cubicBezTo>
                    <a:pt x="431" y="50"/>
                    <a:pt x="428" y="49"/>
                    <a:pt x="426" y="47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13" y="33"/>
                    <a:pt x="409" y="33"/>
                    <a:pt x="407" y="31"/>
                  </a:cubicBezTo>
                  <a:cubicBezTo>
                    <a:pt x="406" y="29"/>
                    <a:pt x="404" y="27"/>
                    <a:pt x="401" y="27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85" y="10"/>
                    <a:pt x="381" y="5"/>
                    <a:pt x="376" y="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394" y="31"/>
                    <a:pt x="397" y="34"/>
                    <a:pt x="400" y="36"/>
                  </a:cubicBezTo>
                  <a:cubicBezTo>
                    <a:pt x="402" y="37"/>
                    <a:pt x="404" y="38"/>
                    <a:pt x="405" y="40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16" y="49"/>
                    <a:pt x="419" y="57"/>
                    <a:pt x="428" y="60"/>
                  </a:cubicBezTo>
                  <a:cubicBezTo>
                    <a:pt x="439" y="73"/>
                    <a:pt x="455" y="80"/>
                    <a:pt x="465" y="94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494" y="111"/>
                    <a:pt x="498" y="119"/>
                    <a:pt x="503" y="125"/>
                  </a:cubicBezTo>
                  <a:cubicBezTo>
                    <a:pt x="512" y="128"/>
                    <a:pt x="517" y="135"/>
                    <a:pt x="525" y="13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53" y="157"/>
                    <a:pt x="558" y="164"/>
                    <a:pt x="566" y="168"/>
                  </a:cubicBezTo>
                  <a:cubicBezTo>
                    <a:pt x="567" y="172"/>
                    <a:pt x="573" y="172"/>
                    <a:pt x="576" y="175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593" y="188"/>
                    <a:pt x="600" y="192"/>
                    <a:pt x="609" y="195"/>
                  </a:cubicBezTo>
                  <a:cubicBezTo>
                    <a:pt x="613" y="203"/>
                    <a:pt x="624" y="203"/>
                    <a:pt x="628" y="211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53" y="226"/>
                    <a:pt x="659" y="226"/>
                    <a:pt x="662" y="229"/>
                  </a:cubicBezTo>
                  <a:cubicBezTo>
                    <a:pt x="665" y="232"/>
                    <a:pt x="671" y="232"/>
                    <a:pt x="673" y="236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71" y="236"/>
                    <a:pt x="668" y="236"/>
                    <a:pt x="667" y="236"/>
                  </a:cubicBezTo>
                  <a:cubicBezTo>
                    <a:pt x="663" y="234"/>
                    <a:pt x="661" y="232"/>
                    <a:pt x="658" y="231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627" y="218"/>
                    <a:pt x="619" y="208"/>
                    <a:pt x="606" y="204"/>
                  </a:cubicBezTo>
                  <a:cubicBezTo>
                    <a:pt x="606" y="199"/>
                    <a:pt x="597" y="203"/>
                    <a:pt x="598" y="197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84" y="189"/>
                    <a:pt x="579" y="185"/>
                    <a:pt x="572" y="183"/>
                  </a:cubicBezTo>
                  <a:cubicBezTo>
                    <a:pt x="570" y="177"/>
                    <a:pt x="562" y="176"/>
                    <a:pt x="557" y="17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535" y="153"/>
                    <a:pt x="524" y="148"/>
                    <a:pt x="514" y="143"/>
                  </a:cubicBezTo>
                  <a:cubicBezTo>
                    <a:pt x="507" y="135"/>
                    <a:pt x="499" y="129"/>
                    <a:pt x="490" y="12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64" y="101"/>
                    <a:pt x="462" y="100"/>
                    <a:pt x="462" y="96"/>
                  </a:cubicBezTo>
                  <a:cubicBezTo>
                    <a:pt x="459" y="96"/>
                    <a:pt x="457" y="94"/>
                    <a:pt x="456" y="91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48" y="85"/>
                    <a:pt x="446" y="83"/>
                    <a:pt x="445" y="80"/>
                  </a:cubicBezTo>
                  <a:cubicBezTo>
                    <a:pt x="436" y="75"/>
                    <a:pt x="429" y="66"/>
                    <a:pt x="420" y="60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405" y="45"/>
                    <a:pt x="402" y="42"/>
                    <a:pt x="398" y="38"/>
                  </a:cubicBezTo>
                  <a:cubicBezTo>
                    <a:pt x="394" y="28"/>
                    <a:pt x="382" y="25"/>
                    <a:pt x="377" y="16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62" y="4"/>
                    <a:pt x="357" y="3"/>
                    <a:pt x="355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47" y="3"/>
                    <a:pt x="349" y="4"/>
                    <a:pt x="351" y="6"/>
                  </a:cubicBezTo>
                  <a:cubicBezTo>
                    <a:pt x="357" y="14"/>
                    <a:pt x="365" y="19"/>
                    <a:pt x="372" y="26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388" y="38"/>
                    <a:pt x="391" y="42"/>
                    <a:pt x="394" y="46"/>
                  </a:cubicBezTo>
                  <a:cubicBezTo>
                    <a:pt x="398" y="49"/>
                    <a:pt x="401" y="52"/>
                    <a:pt x="404" y="5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18" y="70"/>
                    <a:pt x="420" y="74"/>
                    <a:pt x="426" y="75"/>
                  </a:cubicBezTo>
                  <a:cubicBezTo>
                    <a:pt x="425" y="83"/>
                    <a:pt x="437" y="79"/>
                    <a:pt x="436" y="8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60" y="111"/>
                    <a:pt x="470" y="108"/>
                    <a:pt x="469" y="116"/>
                  </a:cubicBezTo>
                  <a:cubicBezTo>
                    <a:pt x="475" y="117"/>
                    <a:pt x="479" y="120"/>
                    <a:pt x="481" y="12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20" y="156"/>
                    <a:pt x="538" y="165"/>
                    <a:pt x="552" y="179"/>
                  </a:cubicBezTo>
                  <a:cubicBezTo>
                    <a:pt x="559" y="179"/>
                    <a:pt x="559" y="184"/>
                    <a:pt x="565" y="185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586" y="193"/>
                    <a:pt x="583" y="202"/>
                    <a:pt x="591" y="201"/>
                  </a:cubicBezTo>
                  <a:cubicBezTo>
                    <a:pt x="591" y="205"/>
                    <a:pt x="597" y="203"/>
                    <a:pt x="597" y="206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10" y="210"/>
                    <a:pt x="611" y="216"/>
                    <a:pt x="617" y="217"/>
                  </a:cubicBezTo>
                  <a:cubicBezTo>
                    <a:pt x="624" y="217"/>
                    <a:pt x="624" y="224"/>
                    <a:pt x="632" y="224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50" y="233"/>
                    <a:pt x="652" y="238"/>
                    <a:pt x="660" y="238"/>
                  </a:cubicBezTo>
                  <a:cubicBezTo>
                    <a:pt x="662" y="242"/>
                    <a:pt x="671" y="240"/>
                    <a:pt x="673" y="244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02" y="251"/>
                    <a:pt x="712" y="255"/>
                    <a:pt x="723" y="259"/>
                  </a:cubicBezTo>
                  <a:cubicBezTo>
                    <a:pt x="724" y="258"/>
                    <a:pt x="725" y="257"/>
                    <a:pt x="725" y="254"/>
                  </a:cubicBezTo>
                  <a:cubicBezTo>
                    <a:pt x="728" y="254"/>
                    <a:pt x="731" y="254"/>
                    <a:pt x="734" y="255"/>
                  </a:cubicBezTo>
                  <a:cubicBezTo>
                    <a:pt x="738" y="256"/>
                    <a:pt x="747" y="253"/>
                    <a:pt x="740" y="250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23" y="385"/>
                    <a:pt x="1024" y="391"/>
                    <a:pt x="1032" y="390"/>
                  </a:cubicBezTo>
                  <a:cubicBezTo>
                    <a:pt x="1032" y="393"/>
                    <a:pt x="1038" y="391"/>
                    <a:pt x="1038" y="394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38" y="389"/>
                    <a:pt x="1028" y="386"/>
                    <a:pt x="1021" y="381"/>
                  </a:cubicBezTo>
                  <a:cubicBezTo>
                    <a:pt x="1015" y="380"/>
                    <a:pt x="1011" y="377"/>
                    <a:pt x="1008" y="374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86" y="364"/>
                    <a:pt x="979" y="359"/>
                    <a:pt x="971" y="354"/>
                  </a:cubicBezTo>
                  <a:cubicBezTo>
                    <a:pt x="971" y="348"/>
                    <a:pt x="962" y="349"/>
                    <a:pt x="961" y="345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52" y="341"/>
                    <a:pt x="952" y="337"/>
                    <a:pt x="950" y="336"/>
                  </a:cubicBezTo>
                  <a:cubicBezTo>
                    <a:pt x="950" y="330"/>
                    <a:pt x="942" y="332"/>
                    <a:pt x="942" y="327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36" y="320"/>
                    <a:pt x="932" y="320"/>
                    <a:pt x="931" y="318"/>
                  </a:cubicBezTo>
                  <a:cubicBezTo>
                    <a:pt x="928" y="314"/>
                    <a:pt x="922" y="314"/>
                    <a:pt x="920" y="309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98" y="285"/>
                    <a:pt x="886" y="271"/>
                    <a:pt x="873" y="258"/>
                  </a:cubicBezTo>
                  <a:cubicBezTo>
                    <a:pt x="872" y="250"/>
                    <a:pt x="865" y="247"/>
                    <a:pt x="863" y="24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55" y="231"/>
                    <a:pt x="854" y="229"/>
                    <a:pt x="856" y="229"/>
                  </a:cubicBezTo>
                  <a:cubicBezTo>
                    <a:pt x="856" y="226"/>
                    <a:pt x="853" y="227"/>
                    <a:pt x="852" y="224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40" y="198"/>
                    <a:pt x="830" y="198"/>
                    <a:pt x="829" y="189"/>
                  </a:cubicBezTo>
                  <a:cubicBezTo>
                    <a:pt x="824" y="190"/>
                    <a:pt x="827" y="183"/>
                    <a:pt x="823" y="182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814" y="165"/>
                    <a:pt x="807" y="162"/>
                    <a:pt x="803" y="156"/>
                  </a:cubicBezTo>
                  <a:cubicBezTo>
                    <a:pt x="801" y="148"/>
                    <a:pt x="792" y="147"/>
                    <a:pt x="791" y="138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83" y="129"/>
                    <a:pt x="780" y="129"/>
                    <a:pt x="780" y="127"/>
                  </a:cubicBezTo>
                  <a:cubicBezTo>
                    <a:pt x="780" y="124"/>
                    <a:pt x="776" y="125"/>
                    <a:pt x="776" y="122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64" y="111"/>
                    <a:pt x="769" y="101"/>
                    <a:pt x="761" y="102"/>
                  </a:cubicBezTo>
                  <a:cubicBezTo>
                    <a:pt x="760" y="91"/>
                    <a:pt x="748" y="90"/>
                    <a:pt x="748" y="78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28" y="58"/>
                    <a:pt x="728" y="52"/>
                    <a:pt x="725" y="49"/>
                  </a:cubicBezTo>
                  <a:cubicBezTo>
                    <a:pt x="720" y="48"/>
                    <a:pt x="719" y="42"/>
                    <a:pt x="714" y="40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707" y="25"/>
                    <a:pt x="700" y="26"/>
                    <a:pt x="700" y="20"/>
                  </a:cubicBezTo>
                  <a:cubicBezTo>
                    <a:pt x="693" y="15"/>
                    <a:pt x="686" y="9"/>
                    <a:pt x="680" y="3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67" y="0"/>
                    <a:pt x="667" y="0"/>
                    <a:pt x="667" y="0"/>
                  </a:cubicBezTo>
                  <a:cubicBezTo>
                    <a:pt x="671" y="5"/>
                    <a:pt x="676" y="9"/>
                    <a:pt x="680" y="13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04" y="38"/>
                    <a:pt x="709" y="44"/>
                    <a:pt x="714" y="51"/>
                  </a:cubicBezTo>
                  <a:cubicBezTo>
                    <a:pt x="726" y="64"/>
                    <a:pt x="738" y="77"/>
                    <a:pt x="746" y="9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55" y="110"/>
                    <a:pt x="762" y="109"/>
                    <a:pt x="761" y="116"/>
                  </a:cubicBezTo>
                  <a:cubicBezTo>
                    <a:pt x="764" y="118"/>
                    <a:pt x="767" y="121"/>
                    <a:pt x="769" y="12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76" y="141"/>
                    <a:pt x="784" y="139"/>
                    <a:pt x="784" y="144"/>
                  </a:cubicBezTo>
                  <a:cubicBezTo>
                    <a:pt x="785" y="147"/>
                    <a:pt x="788" y="146"/>
                    <a:pt x="788" y="149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798" y="166"/>
                    <a:pt x="809" y="174"/>
                    <a:pt x="816" y="187"/>
                  </a:cubicBezTo>
                  <a:cubicBezTo>
                    <a:pt x="820" y="193"/>
                    <a:pt x="824" y="199"/>
                    <a:pt x="829" y="204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33" y="219"/>
                    <a:pt x="839" y="218"/>
                    <a:pt x="839" y="222"/>
                  </a:cubicBezTo>
                  <a:cubicBezTo>
                    <a:pt x="846" y="226"/>
                    <a:pt x="846" y="235"/>
                    <a:pt x="852" y="240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68" y="257"/>
                    <a:pt x="864" y="266"/>
                    <a:pt x="871" y="264"/>
                  </a:cubicBezTo>
                  <a:cubicBezTo>
                    <a:pt x="870" y="270"/>
                    <a:pt x="874" y="271"/>
                    <a:pt x="877" y="273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89" y="295"/>
                    <a:pt x="887" y="285"/>
                    <a:pt x="884" y="286"/>
                  </a:cubicBezTo>
                  <a:cubicBezTo>
                    <a:pt x="882" y="283"/>
                    <a:pt x="880" y="281"/>
                    <a:pt x="877" y="279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57" y="259"/>
                    <a:pt x="851" y="248"/>
                    <a:pt x="843" y="239"/>
                  </a:cubicBezTo>
                  <a:cubicBezTo>
                    <a:pt x="838" y="229"/>
                    <a:pt x="829" y="220"/>
                    <a:pt x="822" y="211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814" y="202"/>
                    <a:pt x="811" y="200"/>
                    <a:pt x="811" y="197"/>
                  </a:cubicBezTo>
                  <a:cubicBezTo>
                    <a:pt x="811" y="194"/>
                    <a:pt x="802" y="187"/>
                    <a:pt x="801" y="182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74" y="142"/>
                    <a:pt x="766" y="134"/>
                    <a:pt x="758" y="124"/>
                  </a:cubicBezTo>
                  <a:cubicBezTo>
                    <a:pt x="755" y="118"/>
                    <a:pt x="751" y="114"/>
                    <a:pt x="748" y="109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44" y="104"/>
                    <a:pt x="743" y="103"/>
                    <a:pt x="741" y="102"/>
                  </a:cubicBezTo>
                  <a:cubicBezTo>
                    <a:pt x="742" y="98"/>
                    <a:pt x="740" y="96"/>
                    <a:pt x="737" y="95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13" y="67"/>
                    <a:pt x="716" y="60"/>
                    <a:pt x="712" y="60"/>
                  </a:cubicBezTo>
                  <a:cubicBezTo>
                    <a:pt x="707" y="60"/>
                    <a:pt x="710" y="54"/>
                    <a:pt x="705" y="53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90" y="36"/>
                    <a:pt x="685" y="32"/>
                    <a:pt x="682" y="27"/>
                  </a:cubicBezTo>
                  <a:cubicBezTo>
                    <a:pt x="680" y="24"/>
                    <a:pt x="678" y="22"/>
                    <a:pt x="676" y="2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66" y="10"/>
                    <a:pt x="662" y="5"/>
                    <a:pt x="656" y="2"/>
                  </a:cubicBezTo>
                  <a:cubicBezTo>
                    <a:pt x="656" y="1"/>
                    <a:pt x="656" y="1"/>
                    <a:pt x="656" y="0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44" y="1"/>
                    <a:pt x="645" y="1"/>
                    <a:pt x="645" y="2"/>
                  </a:cubicBezTo>
                  <a:cubicBezTo>
                    <a:pt x="651" y="10"/>
                    <a:pt x="662" y="13"/>
                    <a:pt x="665" y="24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692" y="46"/>
                    <a:pt x="690" y="54"/>
                    <a:pt x="697" y="55"/>
                  </a:cubicBezTo>
                  <a:cubicBezTo>
                    <a:pt x="701" y="59"/>
                    <a:pt x="702" y="64"/>
                    <a:pt x="707" y="66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08" y="74"/>
                    <a:pt x="712" y="73"/>
                    <a:pt x="714" y="75"/>
                  </a:cubicBezTo>
                  <a:cubicBezTo>
                    <a:pt x="715" y="81"/>
                    <a:pt x="723" y="81"/>
                    <a:pt x="722" y="89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46" y="122"/>
                    <a:pt x="753" y="128"/>
                    <a:pt x="758" y="137"/>
                  </a:cubicBezTo>
                  <a:cubicBezTo>
                    <a:pt x="765" y="145"/>
                    <a:pt x="770" y="155"/>
                    <a:pt x="777" y="162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795" y="189"/>
                    <a:pt x="797" y="190"/>
                    <a:pt x="796" y="195"/>
                  </a:cubicBezTo>
                  <a:cubicBezTo>
                    <a:pt x="799" y="196"/>
                    <a:pt x="801" y="197"/>
                    <a:pt x="803" y="199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10" y="207"/>
                    <a:pt x="809" y="211"/>
                    <a:pt x="811" y="213"/>
                  </a:cubicBezTo>
                  <a:cubicBezTo>
                    <a:pt x="827" y="225"/>
                    <a:pt x="836" y="244"/>
                    <a:pt x="849" y="259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62" y="273"/>
                    <a:pt x="867" y="276"/>
                    <a:pt x="868" y="281"/>
                  </a:cubicBezTo>
                  <a:cubicBezTo>
                    <a:pt x="877" y="288"/>
                    <a:pt x="882" y="297"/>
                    <a:pt x="892" y="302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18" y="331"/>
                    <a:pt x="931" y="333"/>
                    <a:pt x="937" y="342"/>
                  </a:cubicBezTo>
                  <a:cubicBezTo>
                    <a:pt x="947" y="345"/>
                    <a:pt x="957" y="348"/>
                    <a:pt x="963" y="356"/>
                  </a:cubicBezTo>
                  <a:cubicBezTo>
                    <a:pt x="967" y="358"/>
                    <a:pt x="972" y="359"/>
                    <a:pt x="976" y="362"/>
                  </a:cubicBezTo>
                  <a:cubicBezTo>
                    <a:pt x="979" y="366"/>
                    <a:pt x="985" y="367"/>
                    <a:pt x="989" y="371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74" y="314"/>
                    <a:pt x="876" y="307"/>
                    <a:pt x="872" y="306"/>
                  </a:cubicBezTo>
                  <a:cubicBezTo>
                    <a:pt x="873" y="301"/>
                    <a:pt x="866" y="303"/>
                    <a:pt x="866" y="299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56" y="284"/>
                    <a:pt x="852" y="278"/>
                    <a:pt x="844" y="277"/>
                  </a:cubicBezTo>
                  <a:cubicBezTo>
                    <a:pt x="847" y="266"/>
                    <a:pt x="836" y="268"/>
                    <a:pt x="834" y="261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815" y="233"/>
                    <a:pt x="804" y="225"/>
                    <a:pt x="798" y="212"/>
                  </a:cubicBezTo>
                  <a:cubicBezTo>
                    <a:pt x="788" y="204"/>
                    <a:pt x="781" y="193"/>
                    <a:pt x="775" y="181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56" y="162"/>
                    <a:pt x="752" y="157"/>
                    <a:pt x="749" y="150"/>
                  </a:cubicBezTo>
                  <a:cubicBezTo>
                    <a:pt x="743" y="147"/>
                    <a:pt x="740" y="140"/>
                    <a:pt x="736" y="135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27" y="126"/>
                    <a:pt x="726" y="122"/>
                    <a:pt x="724" y="119"/>
                  </a:cubicBezTo>
                  <a:cubicBezTo>
                    <a:pt x="718" y="115"/>
                    <a:pt x="713" y="110"/>
                    <a:pt x="711" y="104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97" y="99"/>
                    <a:pt x="702" y="90"/>
                    <a:pt x="696" y="90"/>
                  </a:cubicBezTo>
                  <a:cubicBezTo>
                    <a:pt x="695" y="87"/>
                    <a:pt x="693" y="85"/>
                    <a:pt x="690" y="83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82" y="69"/>
                    <a:pt x="675" y="66"/>
                    <a:pt x="670" y="61"/>
                  </a:cubicBezTo>
                  <a:cubicBezTo>
                    <a:pt x="669" y="53"/>
                    <a:pt x="658" y="55"/>
                    <a:pt x="658" y="46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633" y="23"/>
                    <a:pt x="623" y="14"/>
                    <a:pt x="613" y="5"/>
                  </a:cubicBezTo>
                  <a:cubicBezTo>
                    <a:pt x="612" y="3"/>
                    <a:pt x="611" y="2"/>
                    <a:pt x="609" y="0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597" y="2"/>
                    <a:pt x="599" y="4"/>
                    <a:pt x="602" y="5"/>
                  </a:cubicBezTo>
                  <a:cubicBezTo>
                    <a:pt x="602" y="12"/>
                    <a:pt x="613" y="10"/>
                    <a:pt x="612" y="19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22" y="25"/>
                    <a:pt x="626" y="25"/>
                    <a:pt x="625" y="30"/>
                  </a:cubicBezTo>
                  <a:cubicBezTo>
                    <a:pt x="635" y="36"/>
                    <a:pt x="642" y="43"/>
                    <a:pt x="649" y="52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679" y="77"/>
                    <a:pt x="680" y="85"/>
                    <a:pt x="685" y="88"/>
                  </a:cubicBezTo>
                  <a:cubicBezTo>
                    <a:pt x="686" y="94"/>
                    <a:pt x="695" y="94"/>
                    <a:pt x="696" y="101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09" y="119"/>
                    <a:pt x="717" y="120"/>
                    <a:pt x="717" y="128"/>
                  </a:cubicBezTo>
                  <a:cubicBezTo>
                    <a:pt x="721" y="131"/>
                    <a:pt x="728" y="133"/>
                    <a:pt x="727" y="141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44" y="163"/>
                    <a:pt x="756" y="167"/>
                    <a:pt x="759" y="179"/>
                  </a:cubicBezTo>
                  <a:cubicBezTo>
                    <a:pt x="768" y="186"/>
                    <a:pt x="774" y="196"/>
                    <a:pt x="781" y="205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24" y="259"/>
                    <a:pt x="824" y="263"/>
                    <a:pt x="827" y="263"/>
                  </a:cubicBezTo>
                  <a:cubicBezTo>
                    <a:pt x="825" y="269"/>
                    <a:pt x="819" y="261"/>
                    <a:pt x="819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807" y="250"/>
                    <a:pt x="806" y="248"/>
                    <a:pt x="804" y="247"/>
                  </a:cubicBezTo>
                  <a:cubicBezTo>
                    <a:pt x="801" y="247"/>
                    <a:pt x="802" y="243"/>
                    <a:pt x="799" y="243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77" y="225"/>
                    <a:pt x="768" y="212"/>
                    <a:pt x="755" y="203"/>
                  </a:cubicBezTo>
                  <a:cubicBezTo>
                    <a:pt x="752" y="198"/>
                    <a:pt x="749" y="194"/>
                    <a:pt x="746" y="189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32" y="176"/>
                    <a:pt x="731" y="170"/>
                    <a:pt x="727" y="167"/>
                  </a:cubicBezTo>
                  <a:cubicBezTo>
                    <a:pt x="722" y="165"/>
                    <a:pt x="722" y="159"/>
                    <a:pt x="718" y="156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701" y="145"/>
                    <a:pt x="703" y="136"/>
                    <a:pt x="697" y="136"/>
                  </a:cubicBezTo>
                  <a:cubicBezTo>
                    <a:pt x="692" y="128"/>
                    <a:pt x="682" y="123"/>
                    <a:pt x="676" y="116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60" y="103"/>
                    <a:pt x="659" y="97"/>
                    <a:pt x="654" y="96"/>
                  </a:cubicBezTo>
                  <a:cubicBezTo>
                    <a:pt x="649" y="87"/>
                    <a:pt x="640" y="82"/>
                    <a:pt x="635" y="74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29" y="65"/>
                    <a:pt x="625" y="65"/>
                    <a:pt x="625" y="62"/>
                  </a:cubicBezTo>
                  <a:cubicBezTo>
                    <a:pt x="622" y="58"/>
                    <a:pt x="616" y="58"/>
                    <a:pt x="614" y="53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609" y="50"/>
                    <a:pt x="610" y="47"/>
                    <a:pt x="610" y="47"/>
                  </a:cubicBezTo>
                  <a:cubicBezTo>
                    <a:pt x="608" y="45"/>
                    <a:pt x="603" y="46"/>
                    <a:pt x="603" y="42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93" y="26"/>
                    <a:pt x="584" y="27"/>
                    <a:pt x="582" y="22"/>
                  </a:cubicBezTo>
                  <a:cubicBezTo>
                    <a:pt x="579" y="18"/>
                    <a:pt x="577" y="14"/>
                    <a:pt x="571" y="1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4" y="1"/>
                    <a:pt x="545" y="1"/>
                    <a:pt x="545" y="2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586" y="35"/>
                    <a:pt x="599" y="51"/>
                    <a:pt x="616" y="64"/>
                  </a:cubicBezTo>
                  <a:cubicBezTo>
                    <a:pt x="617" y="71"/>
                    <a:pt x="625" y="72"/>
                    <a:pt x="626" y="78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34" y="85"/>
                    <a:pt x="637" y="86"/>
                    <a:pt x="637" y="89"/>
                  </a:cubicBezTo>
                  <a:cubicBezTo>
                    <a:pt x="643" y="97"/>
                    <a:pt x="654" y="102"/>
                    <a:pt x="658" y="111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19" y="169"/>
                    <a:pt x="732" y="187"/>
                    <a:pt x="746" y="202"/>
                  </a:cubicBezTo>
                  <a:cubicBezTo>
                    <a:pt x="753" y="210"/>
                    <a:pt x="763" y="216"/>
                    <a:pt x="769" y="225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792" y="250"/>
                    <a:pt x="799" y="247"/>
                    <a:pt x="799" y="252"/>
                  </a:cubicBezTo>
                  <a:cubicBezTo>
                    <a:pt x="801" y="253"/>
                    <a:pt x="801" y="257"/>
                    <a:pt x="806" y="256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10" y="262"/>
                    <a:pt x="816" y="262"/>
                    <a:pt x="816" y="267"/>
                  </a:cubicBezTo>
                  <a:cubicBezTo>
                    <a:pt x="823" y="268"/>
                    <a:pt x="827" y="271"/>
                    <a:pt x="829" y="276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3" y="293"/>
                    <a:pt x="859" y="304"/>
                    <a:pt x="870" y="312"/>
                  </a:cubicBezTo>
                  <a:cubicBezTo>
                    <a:pt x="869" y="315"/>
                    <a:pt x="865" y="314"/>
                    <a:pt x="866" y="312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53" y="305"/>
                    <a:pt x="847" y="306"/>
                    <a:pt x="848" y="301"/>
                  </a:cubicBezTo>
                  <a:cubicBezTo>
                    <a:pt x="839" y="300"/>
                    <a:pt x="838" y="292"/>
                    <a:pt x="829" y="291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93" y="261"/>
                    <a:pt x="790" y="255"/>
                    <a:pt x="786" y="249"/>
                  </a:cubicBezTo>
                  <a:cubicBezTo>
                    <a:pt x="782" y="248"/>
                    <a:pt x="781" y="244"/>
                    <a:pt x="775" y="245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65" y="233"/>
                    <a:pt x="760" y="228"/>
                    <a:pt x="756" y="222"/>
                  </a:cubicBezTo>
                  <a:cubicBezTo>
                    <a:pt x="753" y="220"/>
                    <a:pt x="748" y="220"/>
                    <a:pt x="748" y="21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34" y="206"/>
                    <a:pt x="730" y="201"/>
                    <a:pt x="724" y="198"/>
                  </a:cubicBezTo>
                  <a:cubicBezTo>
                    <a:pt x="721" y="191"/>
                    <a:pt x="714" y="189"/>
                    <a:pt x="711" y="182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82" y="150"/>
                    <a:pt x="673" y="153"/>
                    <a:pt x="675" y="146"/>
                  </a:cubicBezTo>
                  <a:cubicBezTo>
                    <a:pt x="672" y="145"/>
                    <a:pt x="670" y="143"/>
                    <a:pt x="669" y="140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34" y="109"/>
                    <a:pt x="634" y="100"/>
                    <a:pt x="626" y="100"/>
                  </a:cubicBezTo>
                  <a:cubicBezTo>
                    <a:pt x="626" y="90"/>
                    <a:pt x="615" y="92"/>
                    <a:pt x="613" y="84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603" y="74"/>
                    <a:pt x="601" y="72"/>
                    <a:pt x="598" y="71"/>
                  </a:cubicBezTo>
                  <a:cubicBezTo>
                    <a:pt x="594" y="66"/>
                    <a:pt x="592" y="58"/>
                    <a:pt x="583" y="5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76" y="44"/>
                    <a:pt x="570" y="46"/>
                    <a:pt x="570" y="42"/>
                  </a:cubicBezTo>
                  <a:cubicBezTo>
                    <a:pt x="558" y="35"/>
                    <a:pt x="550" y="24"/>
                    <a:pt x="538" y="17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28" y="8"/>
                    <a:pt x="526" y="6"/>
                    <a:pt x="523" y="3"/>
                  </a:cubicBezTo>
                  <a:cubicBezTo>
                    <a:pt x="522" y="2"/>
                    <a:pt x="520" y="1"/>
                    <a:pt x="518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6" y="1"/>
                    <a:pt x="508" y="1"/>
                    <a:pt x="508" y="3"/>
                  </a:cubicBezTo>
                  <a:cubicBezTo>
                    <a:pt x="508" y="7"/>
                    <a:pt x="515" y="5"/>
                    <a:pt x="517" y="8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24" y="21"/>
                    <a:pt x="533" y="21"/>
                    <a:pt x="536" y="26"/>
                  </a:cubicBezTo>
                  <a:cubicBezTo>
                    <a:pt x="542" y="29"/>
                    <a:pt x="546" y="33"/>
                    <a:pt x="551" y="37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68" y="52"/>
                    <a:pt x="574" y="55"/>
                    <a:pt x="577" y="61"/>
                  </a:cubicBezTo>
                  <a:cubicBezTo>
                    <a:pt x="583" y="64"/>
                    <a:pt x="585" y="70"/>
                    <a:pt x="592" y="73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599" y="82"/>
                    <a:pt x="601" y="85"/>
                    <a:pt x="604" y="86"/>
                  </a:cubicBezTo>
                  <a:cubicBezTo>
                    <a:pt x="611" y="96"/>
                    <a:pt x="621" y="103"/>
                    <a:pt x="630" y="111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46" y="127"/>
                    <a:pt x="650" y="132"/>
                    <a:pt x="653" y="137"/>
                  </a:cubicBezTo>
                  <a:cubicBezTo>
                    <a:pt x="658" y="141"/>
                    <a:pt x="663" y="143"/>
                    <a:pt x="664" y="150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674" y="158"/>
                    <a:pt x="676" y="160"/>
                    <a:pt x="679" y="162"/>
                  </a:cubicBezTo>
                  <a:cubicBezTo>
                    <a:pt x="685" y="173"/>
                    <a:pt x="698" y="178"/>
                    <a:pt x="705" y="188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40" y="220"/>
                    <a:pt x="752" y="225"/>
                    <a:pt x="758" y="235"/>
                  </a:cubicBezTo>
                  <a:cubicBezTo>
                    <a:pt x="765" y="236"/>
                    <a:pt x="767" y="242"/>
                    <a:pt x="771" y="247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84" y="251"/>
                    <a:pt x="779" y="260"/>
                    <a:pt x="786" y="258"/>
                  </a:cubicBezTo>
                  <a:cubicBezTo>
                    <a:pt x="787" y="261"/>
                    <a:pt x="789" y="263"/>
                    <a:pt x="792" y="265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04" y="275"/>
                    <a:pt x="808" y="279"/>
                    <a:pt x="812" y="285"/>
                  </a:cubicBezTo>
                  <a:cubicBezTo>
                    <a:pt x="820" y="288"/>
                    <a:pt x="826" y="292"/>
                    <a:pt x="831" y="298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864" y="313"/>
                    <a:pt x="868" y="323"/>
                    <a:pt x="883" y="323"/>
                  </a:cubicBezTo>
                  <a:cubicBezTo>
                    <a:pt x="890" y="335"/>
                    <a:pt x="907" y="337"/>
                    <a:pt x="915" y="348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6" y="360"/>
                    <a:pt x="940" y="362"/>
                    <a:pt x="943" y="364"/>
                  </a:cubicBezTo>
                  <a:cubicBezTo>
                    <a:pt x="947" y="363"/>
                    <a:pt x="952" y="370"/>
                    <a:pt x="954" y="364"/>
                  </a:cubicBezTo>
                  <a:cubicBezTo>
                    <a:pt x="934" y="355"/>
                    <a:pt x="921" y="340"/>
                    <a:pt x="900" y="332"/>
                  </a:cubicBezTo>
                  <a:cubicBezTo>
                    <a:pt x="897" y="327"/>
                    <a:pt x="892" y="322"/>
                    <a:pt x="887" y="319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92" y="149"/>
                    <a:pt x="393" y="142"/>
                    <a:pt x="387" y="142"/>
                  </a:cubicBezTo>
                  <a:cubicBezTo>
                    <a:pt x="386" y="137"/>
                    <a:pt x="380" y="136"/>
                    <a:pt x="379" y="131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68" y="118"/>
                    <a:pt x="361" y="118"/>
                    <a:pt x="360" y="113"/>
                  </a:cubicBezTo>
                  <a:cubicBezTo>
                    <a:pt x="357" y="113"/>
                    <a:pt x="358" y="109"/>
                    <a:pt x="355" y="109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48" y="101"/>
                    <a:pt x="344" y="98"/>
                    <a:pt x="340" y="95"/>
                  </a:cubicBezTo>
                  <a:cubicBezTo>
                    <a:pt x="340" y="90"/>
                    <a:pt x="334" y="91"/>
                    <a:pt x="334" y="8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315" y="60"/>
                    <a:pt x="301" y="48"/>
                    <a:pt x="291" y="33"/>
                  </a:cubicBezTo>
                  <a:cubicBezTo>
                    <a:pt x="288" y="33"/>
                    <a:pt x="288" y="30"/>
                    <a:pt x="285" y="29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72" y="20"/>
                    <a:pt x="272" y="11"/>
                    <a:pt x="264" y="11"/>
                  </a:cubicBezTo>
                  <a:cubicBezTo>
                    <a:pt x="261" y="6"/>
                    <a:pt x="258" y="3"/>
                    <a:pt x="256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2" y="3"/>
                    <a:pt x="245" y="5"/>
                    <a:pt x="248" y="6"/>
                  </a:cubicBezTo>
                  <a:cubicBezTo>
                    <a:pt x="253" y="7"/>
                    <a:pt x="253" y="12"/>
                    <a:pt x="257" y="13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270" y="25"/>
                    <a:pt x="276" y="30"/>
                    <a:pt x="281" y="35"/>
                  </a:cubicBezTo>
                  <a:cubicBezTo>
                    <a:pt x="292" y="44"/>
                    <a:pt x="300" y="56"/>
                    <a:pt x="310" y="66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19" y="76"/>
                    <a:pt x="320" y="80"/>
                    <a:pt x="323" y="82"/>
                  </a:cubicBezTo>
                  <a:cubicBezTo>
                    <a:pt x="324" y="86"/>
                    <a:pt x="329" y="86"/>
                    <a:pt x="329" y="91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41" y="105"/>
                    <a:pt x="348" y="108"/>
                    <a:pt x="351" y="115"/>
                  </a:cubicBezTo>
                  <a:cubicBezTo>
                    <a:pt x="358" y="118"/>
                    <a:pt x="361" y="126"/>
                    <a:pt x="368" y="129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07" y="161"/>
                    <a:pt x="411" y="167"/>
                    <a:pt x="417" y="171"/>
                  </a:cubicBezTo>
                  <a:cubicBezTo>
                    <a:pt x="419" y="174"/>
                    <a:pt x="423" y="176"/>
                    <a:pt x="426" y="178"/>
                  </a:cubicBezTo>
                  <a:cubicBezTo>
                    <a:pt x="428" y="181"/>
                    <a:pt x="429" y="185"/>
                    <a:pt x="434" y="185"/>
                  </a:cubicBezTo>
                  <a:cubicBezTo>
                    <a:pt x="433" y="175"/>
                    <a:pt x="422" y="174"/>
                    <a:pt x="417" y="167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509" y="215"/>
                    <a:pt x="509" y="206"/>
                    <a:pt x="504" y="202"/>
                  </a:cubicBezTo>
                  <a:cubicBezTo>
                    <a:pt x="502" y="198"/>
                    <a:pt x="501" y="195"/>
                    <a:pt x="495" y="19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81" y="174"/>
                    <a:pt x="475" y="161"/>
                    <a:pt x="466" y="151"/>
                  </a:cubicBezTo>
                  <a:cubicBezTo>
                    <a:pt x="456" y="141"/>
                    <a:pt x="450" y="127"/>
                    <a:pt x="440" y="117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31" y="109"/>
                    <a:pt x="433" y="105"/>
                    <a:pt x="432" y="104"/>
                  </a:cubicBezTo>
                  <a:cubicBezTo>
                    <a:pt x="430" y="102"/>
                    <a:pt x="425" y="104"/>
                    <a:pt x="427" y="100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417" y="90"/>
                    <a:pt x="415" y="86"/>
                    <a:pt x="413" y="84"/>
                  </a:cubicBezTo>
                  <a:cubicBezTo>
                    <a:pt x="405" y="72"/>
                    <a:pt x="395" y="62"/>
                    <a:pt x="387" y="5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53" y="21"/>
                    <a:pt x="356" y="14"/>
                    <a:pt x="351" y="15"/>
                  </a:cubicBezTo>
                  <a:cubicBezTo>
                    <a:pt x="346" y="14"/>
                    <a:pt x="347" y="9"/>
                    <a:pt x="342" y="8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35" y="6"/>
                    <a:pt x="336" y="2"/>
                    <a:pt x="334" y="2"/>
                  </a:cubicBezTo>
                  <a:cubicBezTo>
                    <a:pt x="333" y="1"/>
                    <a:pt x="333" y="1"/>
                    <a:pt x="333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21" y="2"/>
                    <a:pt x="324" y="3"/>
                    <a:pt x="327" y="4"/>
                  </a:cubicBezTo>
                  <a:cubicBezTo>
                    <a:pt x="328" y="11"/>
                    <a:pt x="335" y="11"/>
                    <a:pt x="338" y="17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49" y="32"/>
                    <a:pt x="356" y="29"/>
                    <a:pt x="357" y="33"/>
                  </a:cubicBezTo>
                  <a:cubicBezTo>
                    <a:pt x="356" y="37"/>
                    <a:pt x="361" y="36"/>
                    <a:pt x="361" y="39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75" y="55"/>
                    <a:pt x="380" y="58"/>
                    <a:pt x="385" y="61"/>
                  </a:cubicBezTo>
                  <a:cubicBezTo>
                    <a:pt x="387" y="66"/>
                    <a:pt x="391" y="70"/>
                    <a:pt x="395" y="73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32" y="113"/>
                    <a:pt x="442" y="132"/>
                    <a:pt x="457" y="148"/>
                  </a:cubicBezTo>
                  <a:cubicBezTo>
                    <a:pt x="461" y="148"/>
                    <a:pt x="458" y="155"/>
                    <a:pt x="463" y="155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71" y="166"/>
                    <a:pt x="476" y="168"/>
                    <a:pt x="476" y="175"/>
                  </a:cubicBezTo>
                  <a:cubicBezTo>
                    <a:pt x="484" y="182"/>
                    <a:pt x="488" y="193"/>
                    <a:pt x="497" y="199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87" y="194"/>
                    <a:pt x="485" y="190"/>
                    <a:pt x="480" y="190"/>
                  </a:cubicBezTo>
                  <a:cubicBezTo>
                    <a:pt x="479" y="186"/>
                    <a:pt x="474" y="186"/>
                    <a:pt x="471" y="183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59" y="173"/>
                    <a:pt x="455" y="168"/>
                    <a:pt x="450" y="163"/>
                  </a:cubicBezTo>
                  <a:cubicBezTo>
                    <a:pt x="447" y="161"/>
                    <a:pt x="444" y="160"/>
                    <a:pt x="441" y="15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33" y="147"/>
                    <a:pt x="429" y="145"/>
                    <a:pt x="427" y="143"/>
                  </a:cubicBezTo>
                  <a:cubicBezTo>
                    <a:pt x="424" y="140"/>
                    <a:pt x="425" y="135"/>
                    <a:pt x="420" y="134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11" y="124"/>
                    <a:pt x="409" y="122"/>
                    <a:pt x="407" y="119"/>
                  </a:cubicBezTo>
                  <a:cubicBezTo>
                    <a:pt x="405" y="116"/>
                    <a:pt x="402" y="114"/>
                    <a:pt x="399" y="112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87" y="102"/>
                    <a:pt x="386" y="93"/>
                    <a:pt x="377" y="92"/>
                  </a:cubicBezTo>
                  <a:cubicBezTo>
                    <a:pt x="379" y="83"/>
                    <a:pt x="368" y="85"/>
                    <a:pt x="369" y="76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55" y="58"/>
                    <a:pt x="347" y="58"/>
                    <a:pt x="346" y="52"/>
                  </a:cubicBezTo>
                  <a:cubicBezTo>
                    <a:pt x="343" y="51"/>
                    <a:pt x="341" y="49"/>
                    <a:pt x="341" y="4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31" y="37"/>
                    <a:pt x="325" y="35"/>
                    <a:pt x="322" y="30"/>
                  </a:cubicBezTo>
                  <a:cubicBezTo>
                    <a:pt x="319" y="26"/>
                    <a:pt x="312" y="25"/>
                    <a:pt x="311" y="18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301" y="12"/>
                    <a:pt x="301" y="9"/>
                    <a:pt x="296" y="9"/>
                  </a:cubicBezTo>
                  <a:cubicBezTo>
                    <a:pt x="297" y="3"/>
                    <a:pt x="290" y="4"/>
                    <a:pt x="288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76" y="1"/>
                    <a:pt x="279" y="2"/>
                    <a:pt x="281" y="3"/>
                  </a:cubicBezTo>
                  <a:cubicBezTo>
                    <a:pt x="282" y="10"/>
                    <a:pt x="291" y="11"/>
                    <a:pt x="294" y="16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12" y="33"/>
                    <a:pt x="316" y="37"/>
                    <a:pt x="322" y="41"/>
                  </a:cubicBezTo>
                  <a:cubicBezTo>
                    <a:pt x="321" y="46"/>
                    <a:pt x="328" y="43"/>
                    <a:pt x="328" y="47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40" y="59"/>
                    <a:pt x="344" y="64"/>
                    <a:pt x="350" y="67"/>
                  </a:cubicBezTo>
                  <a:cubicBezTo>
                    <a:pt x="354" y="72"/>
                    <a:pt x="357" y="79"/>
                    <a:pt x="362" y="83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71" y="92"/>
                    <a:pt x="373" y="94"/>
                    <a:pt x="375" y="96"/>
                  </a:cubicBezTo>
                  <a:cubicBezTo>
                    <a:pt x="379" y="101"/>
                    <a:pt x="385" y="105"/>
                    <a:pt x="388" y="112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20" y="141"/>
                    <a:pt x="420" y="149"/>
                    <a:pt x="429" y="150"/>
                  </a:cubicBezTo>
                  <a:cubicBezTo>
                    <a:pt x="427" y="156"/>
                    <a:pt x="433" y="154"/>
                    <a:pt x="435" y="156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463" y="180"/>
                    <a:pt x="480" y="200"/>
                    <a:pt x="506" y="210"/>
                  </a:cubicBezTo>
                  <a:cubicBezTo>
                    <a:pt x="510" y="218"/>
                    <a:pt x="518" y="223"/>
                    <a:pt x="520" y="232"/>
                  </a:cubicBezTo>
                  <a:cubicBezTo>
                    <a:pt x="525" y="234"/>
                    <a:pt x="526" y="240"/>
                    <a:pt x="529" y="243"/>
                  </a:cubicBezTo>
                  <a:cubicBezTo>
                    <a:pt x="535" y="244"/>
                    <a:pt x="533" y="253"/>
                    <a:pt x="540" y="252"/>
                  </a:cubicBezTo>
                  <a:cubicBezTo>
                    <a:pt x="538" y="244"/>
                    <a:pt x="533" y="239"/>
                    <a:pt x="527" y="235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50" y="2079"/>
                    <a:pt x="1144" y="2076"/>
                    <a:pt x="1145" y="2066"/>
                  </a:cubicBezTo>
                  <a:cubicBezTo>
                    <a:pt x="1141" y="2062"/>
                    <a:pt x="1141" y="2053"/>
                    <a:pt x="1139" y="2046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28" y="2023"/>
                    <a:pt x="1130" y="2013"/>
                    <a:pt x="1126" y="2009"/>
                  </a:cubicBezTo>
                  <a:cubicBezTo>
                    <a:pt x="1124" y="2002"/>
                    <a:pt x="1120" y="1998"/>
                    <a:pt x="1119" y="1990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102" y="1946"/>
                    <a:pt x="1094" y="1947"/>
                    <a:pt x="1095" y="1937"/>
                  </a:cubicBezTo>
                  <a:cubicBezTo>
                    <a:pt x="1091" y="1937"/>
                    <a:pt x="1090" y="1934"/>
                    <a:pt x="1091" y="1929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83" y="1914"/>
                    <a:pt x="1079" y="1909"/>
                    <a:pt x="1078" y="1903"/>
                  </a:cubicBezTo>
                  <a:cubicBezTo>
                    <a:pt x="1080" y="1896"/>
                    <a:pt x="1074" y="1897"/>
                    <a:pt x="1073" y="1894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68" y="1878"/>
                    <a:pt x="1064" y="1874"/>
                    <a:pt x="1062" y="1868"/>
                  </a:cubicBezTo>
                  <a:cubicBezTo>
                    <a:pt x="1055" y="1866"/>
                    <a:pt x="1058" y="1854"/>
                    <a:pt x="1051" y="1852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39" y="1830"/>
                    <a:pt x="1034" y="1826"/>
                    <a:pt x="1032" y="1820"/>
                  </a:cubicBezTo>
                  <a:cubicBezTo>
                    <a:pt x="1024" y="1810"/>
                    <a:pt x="1020" y="1798"/>
                    <a:pt x="1010" y="1791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987" y="1771"/>
                    <a:pt x="996" y="1771"/>
                    <a:pt x="997" y="1780"/>
                  </a:cubicBezTo>
                  <a:cubicBezTo>
                    <a:pt x="1001" y="1786"/>
                    <a:pt x="1006" y="1790"/>
                    <a:pt x="1008" y="1798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19" y="1819"/>
                    <a:pt x="1025" y="1818"/>
                    <a:pt x="1025" y="1822"/>
                  </a:cubicBezTo>
                  <a:cubicBezTo>
                    <a:pt x="1030" y="1822"/>
                    <a:pt x="1026" y="1831"/>
                    <a:pt x="1032" y="1831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1" y="1840"/>
                    <a:pt x="1038" y="1847"/>
                    <a:pt x="1043" y="1848"/>
                  </a:cubicBezTo>
                  <a:cubicBezTo>
                    <a:pt x="1047" y="1851"/>
                    <a:pt x="1040" y="1853"/>
                    <a:pt x="1045" y="1855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56" y="1869"/>
                    <a:pt x="1056" y="1877"/>
                    <a:pt x="1060" y="1883"/>
                  </a:cubicBezTo>
                  <a:cubicBezTo>
                    <a:pt x="1058" y="1890"/>
                    <a:pt x="1068" y="1886"/>
                    <a:pt x="1064" y="1894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72" y="1915"/>
                    <a:pt x="1078" y="1922"/>
                    <a:pt x="1082" y="1931"/>
                  </a:cubicBezTo>
                  <a:cubicBezTo>
                    <a:pt x="1084" y="1936"/>
                    <a:pt x="1088" y="1938"/>
                    <a:pt x="1086" y="1946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03" y="1979"/>
                    <a:pt x="1112" y="1997"/>
                    <a:pt x="1119" y="2018"/>
                  </a:cubicBezTo>
                  <a:cubicBezTo>
                    <a:pt x="1124" y="2020"/>
                    <a:pt x="1122" y="2028"/>
                    <a:pt x="1126" y="2031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32" y="2061"/>
                    <a:pt x="1138" y="2068"/>
                    <a:pt x="1139" y="2081"/>
                  </a:cubicBezTo>
                  <a:cubicBezTo>
                    <a:pt x="1143" y="2091"/>
                    <a:pt x="1144" y="2103"/>
                    <a:pt x="1147" y="2114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0" y="2124"/>
                    <a:pt x="1153" y="2125"/>
                    <a:pt x="1152" y="2129"/>
                  </a:cubicBezTo>
                  <a:cubicBezTo>
                    <a:pt x="1153" y="2133"/>
                    <a:pt x="1160" y="2141"/>
                    <a:pt x="1154" y="2145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35" y="2103"/>
                    <a:pt x="1137" y="2096"/>
                    <a:pt x="1134" y="2094"/>
                  </a:cubicBezTo>
                  <a:cubicBezTo>
                    <a:pt x="1130" y="2094"/>
                    <a:pt x="1132" y="2086"/>
                    <a:pt x="1128" y="2086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20" y="2061"/>
                    <a:pt x="1118" y="2058"/>
                    <a:pt x="1115" y="2057"/>
                  </a:cubicBezTo>
                  <a:cubicBezTo>
                    <a:pt x="1115" y="2052"/>
                    <a:pt x="1113" y="2048"/>
                    <a:pt x="1110" y="204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100" y="2019"/>
                    <a:pt x="1093" y="2017"/>
                    <a:pt x="1091" y="2009"/>
                  </a:cubicBezTo>
                  <a:cubicBezTo>
                    <a:pt x="1086" y="2004"/>
                    <a:pt x="1086" y="1993"/>
                    <a:pt x="1080" y="1990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71" y="1960"/>
                    <a:pt x="1063" y="1959"/>
                    <a:pt x="1062" y="1950"/>
                  </a:cubicBezTo>
                  <a:cubicBezTo>
                    <a:pt x="1057" y="1947"/>
                    <a:pt x="1056" y="1938"/>
                    <a:pt x="1051" y="1933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41" y="1925"/>
                    <a:pt x="1045" y="1916"/>
                    <a:pt x="1040" y="1916"/>
                  </a:cubicBezTo>
                  <a:cubicBezTo>
                    <a:pt x="1038" y="1909"/>
                    <a:pt x="1035" y="1902"/>
                    <a:pt x="1030" y="1898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16" y="1874"/>
                    <a:pt x="1014" y="1866"/>
                    <a:pt x="1012" y="1859"/>
                  </a:cubicBezTo>
                  <a:cubicBezTo>
                    <a:pt x="1008" y="1858"/>
                    <a:pt x="1010" y="1851"/>
                    <a:pt x="1006" y="1850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04" y="1846"/>
                    <a:pt x="1004" y="1851"/>
                    <a:pt x="1003" y="1857"/>
                  </a:cubicBezTo>
                  <a:cubicBezTo>
                    <a:pt x="1008" y="1857"/>
                    <a:pt x="1008" y="1862"/>
                    <a:pt x="1008" y="1868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27" y="1901"/>
                    <a:pt x="1030" y="1910"/>
                    <a:pt x="1036" y="1918"/>
                  </a:cubicBezTo>
                  <a:cubicBezTo>
                    <a:pt x="1041" y="1920"/>
                    <a:pt x="1038" y="1929"/>
                    <a:pt x="1043" y="1931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53" y="1953"/>
                    <a:pt x="1060" y="1960"/>
                    <a:pt x="1064" y="1968"/>
                  </a:cubicBezTo>
                  <a:cubicBezTo>
                    <a:pt x="1065" y="1969"/>
                    <a:pt x="1064" y="1971"/>
                    <a:pt x="1064" y="1972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70" y="1981"/>
                    <a:pt x="1071" y="1988"/>
                    <a:pt x="1075" y="1992"/>
                  </a:cubicBezTo>
                  <a:cubicBezTo>
                    <a:pt x="1073" y="2000"/>
                    <a:pt x="1081" y="1998"/>
                    <a:pt x="1080" y="2005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090" y="2026"/>
                    <a:pt x="1094" y="2033"/>
                    <a:pt x="1099" y="2040"/>
                  </a:cubicBezTo>
                  <a:cubicBezTo>
                    <a:pt x="1103" y="2045"/>
                    <a:pt x="1096" y="2048"/>
                    <a:pt x="1104" y="2049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12" y="2076"/>
                    <a:pt x="1120" y="2084"/>
                    <a:pt x="1123" y="2097"/>
                  </a:cubicBezTo>
                  <a:cubicBezTo>
                    <a:pt x="1131" y="2105"/>
                    <a:pt x="1134" y="2119"/>
                    <a:pt x="1141" y="2129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50" y="2150"/>
                    <a:pt x="1151" y="2156"/>
                    <a:pt x="1153" y="2160"/>
                  </a:cubicBezTo>
                  <a:cubicBezTo>
                    <a:pt x="1169" y="2160"/>
                    <a:pt x="1169" y="2160"/>
                    <a:pt x="1169" y="2160"/>
                  </a:cubicBezTo>
                  <a:cubicBezTo>
                    <a:pt x="1165" y="2142"/>
                    <a:pt x="1161" y="2123"/>
                    <a:pt x="1156" y="2105"/>
                  </a:cubicBezTo>
                  <a:cubicBezTo>
                    <a:pt x="1156" y="2102"/>
                    <a:pt x="1154" y="2100"/>
                    <a:pt x="1152" y="2099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292" y="2115"/>
                    <a:pt x="1289" y="2108"/>
                    <a:pt x="1293" y="2107"/>
                  </a:cubicBezTo>
                  <a:cubicBezTo>
                    <a:pt x="1299" y="2097"/>
                    <a:pt x="1308" y="2090"/>
                    <a:pt x="1313" y="2079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30" y="2067"/>
                    <a:pt x="1333" y="2061"/>
                    <a:pt x="1339" y="2059"/>
                  </a:cubicBezTo>
                  <a:cubicBezTo>
                    <a:pt x="1339" y="2056"/>
                    <a:pt x="1341" y="2054"/>
                    <a:pt x="1344" y="2053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51" y="2045"/>
                    <a:pt x="1354" y="2045"/>
                    <a:pt x="1354" y="2042"/>
                  </a:cubicBezTo>
                  <a:cubicBezTo>
                    <a:pt x="1355" y="2038"/>
                    <a:pt x="1362" y="2041"/>
                    <a:pt x="1361" y="2036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09" y="1985"/>
                    <a:pt x="1413" y="1982"/>
                    <a:pt x="1418" y="1979"/>
                  </a:cubicBezTo>
                  <a:cubicBezTo>
                    <a:pt x="1419" y="1973"/>
                    <a:pt x="1425" y="1970"/>
                    <a:pt x="1429" y="1966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42" y="1949"/>
                    <a:pt x="1448" y="1947"/>
                    <a:pt x="1450" y="1942"/>
                  </a:cubicBezTo>
                  <a:cubicBezTo>
                    <a:pt x="1457" y="1933"/>
                    <a:pt x="1464" y="1925"/>
                    <a:pt x="1468" y="1913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80" y="1898"/>
                    <a:pt x="1478" y="1892"/>
                    <a:pt x="1481" y="1892"/>
                  </a:cubicBezTo>
                  <a:cubicBezTo>
                    <a:pt x="1483" y="1889"/>
                    <a:pt x="1484" y="1886"/>
                    <a:pt x="1483" y="1881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76" y="1888"/>
                    <a:pt x="1474" y="1890"/>
                    <a:pt x="1474" y="1894"/>
                  </a:cubicBezTo>
                  <a:cubicBezTo>
                    <a:pt x="1468" y="1895"/>
                    <a:pt x="1470" y="1906"/>
                    <a:pt x="1463" y="190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37" y="1943"/>
                    <a:pt x="1431" y="1953"/>
                    <a:pt x="1422" y="1959"/>
                  </a:cubicBezTo>
                  <a:cubicBezTo>
                    <a:pt x="1421" y="1965"/>
                    <a:pt x="1415" y="1967"/>
                    <a:pt x="1411" y="1970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96" y="1986"/>
                    <a:pt x="1392" y="1990"/>
                    <a:pt x="1389" y="1994"/>
                  </a:cubicBezTo>
                  <a:cubicBezTo>
                    <a:pt x="1389" y="1997"/>
                    <a:pt x="1385" y="1997"/>
                    <a:pt x="1383" y="1998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73" y="2009"/>
                    <a:pt x="1370" y="2013"/>
                    <a:pt x="1365" y="2016"/>
                  </a:cubicBezTo>
                  <a:cubicBezTo>
                    <a:pt x="1366" y="2025"/>
                    <a:pt x="1356" y="2023"/>
                    <a:pt x="1354" y="2029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302" y="2076"/>
                    <a:pt x="1302" y="2082"/>
                    <a:pt x="1298" y="2086"/>
                  </a:cubicBezTo>
                  <a:cubicBezTo>
                    <a:pt x="1293" y="2089"/>
                    <a:pt x="1291" y="2095"/>
                    <a:pt x="1287" y="2099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78" y="2106"/>
                    <a:pt x="1281" y="2112"/>
                    <a:pt x="1276" y="2112"/>
                  </a:cubicBezTo>
                  <a:cubicBezTo>
                    <a:pt x="1272" y="2116"/>
                    <a:pt x="1271" y="2123"/>
                    <a:pt x="1265" y="212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61" y="2136"/>
                    <a:pt x="1260" y="2140"/>
                    <a:pt x="1256" y="2140"/>
                  </a:cubicBezTo>
                  <a:cubicBezTo>
                    <a:pt x="1258" y="2146"/>
                    <a:pt x="1252" y="2145"/>
                    <a:pt x="1252" y="2149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46" y="2158"/>
                    <a:pt x="1245" y="2159"/>
                    <a:pt x="1244" y="2160"/>
                  </a:cubicBezTo>
                  <a:cubicBezTo>
                    <a:pt x="1255" y="2160"/>
                    <a:pt x="1255" y="2160"/>
                    <a:pt x="1255" y="2160"/>
                  </a:cubicBezTo>
                  <a:cubicBezTo>
                    <a:pt x="1262" y="2152"/>
                    <a:pt x="1267" y="2142"/>
                    <a:pt x="1272" y="2131"/>
                  </a:cubicBezTo>
                  <a:cubicBezTo>
                    <a:pt x="1278" y="2131"/>
                    <a:pt x="1279" y="2124"/>
                    <a:pt x="1282" y="212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65" y="2101"/>
                    <a:pt x="1270" y="2093"/>
                    <a:pt x="1278" y="2088"/>
                  </a:cubicBezTo>
                  <a:cubicBezTo>
                    <a:pt x="1278" y="2081"/>
                    <a:pt x="1287" y="2083"/>
                    <a:pt x="1287" y="2077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02" y="2066"/>
                    <a:pt x="1302" y="2059"/>
                    <a:pt x="1306" y="2057"/>
                  </a:cubicBezTo>
                  <a:cubicBezTo>
                    <a:pt x="1308" y="2052"/>
                    <a:pt x="1314" y="2051"/>
                    <a:pt x="1315" y="204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38" y="2022"/>
                    <a:pt x="1344" y="2021"/>
                    <a:pt x="1346" y="2016"/>
                  </a:cubicBezTo>
                  <a:cubicBezTo>
                    <a:pt x="1354" y="2018"/>
                    <a:pt x="1350" y="2008"/>
                    <a:pt x="1357" y="200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61" y="1999"/>
                    <a:pt x="1367" y="2001"/>
                    <a:pt x="1365" y="1996"/>
                  </a:cubicBezTo>
                  <a:cubicBezTo>
                    <a:pt x="1370" y="1994"/>
                    <a:pt x="1375" y="1992"/>
                    <a:pt x="1376" y="1988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82" y="1981"/>
                    <a:pt x="1386" y="1981"/>
                    <a:pt x="1387" y="1979"/>
                  </a:cubicBezTo>
                  <a:cubicBezTo>
                    <a:pt x="1388" y="1976"/>
                    <a:pt x="1390" y="1975"/>
                    <a:pt x="1392" y="1974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01" y="1959"/>
                    <a:pt x="1411" y="1955"/>
                    <a:pt x="1418" y="1948"/>
                  </a:cubicBezTo>
                  <a:cubicBezTo>
                    <a:pt x="1419" y="1943"/>
                    <a:pt x="1425" y="1942"/>
                    <a:pt x="1426" y="1937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31" y="1930"/>
                    <a:pt x="1436" y="1931"/>
                    <a:pt x="1435" y="1927"/>
                  </a:cubicBezTo>
                  <a:cubicBezTo>
                    <a:pt x="1439" y="1924"/>
                    <a:pt x="1444" y="1922"/>
                    <a:pt x="1444" y="1916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62" y="1901"/>
                    <a:pt x="1463" y="1889"/>
                    <a:pt x="1470" y="1883"/>
                  </a:cubicBezTo>
                  <a:cubicBezTo>
                    <a:pt x="1474" y="1873"/>
                    <a:pt x="1478" y="1863"/>
                    <a:pt x="1485" y="1857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0" y="1843"/>
                    <a:pt x="1490" y="1838"/>
                    <a:pt x="1494" y="1837"/>
                  </a:cubicBezTo>
                  <a:cubicBezTo>
                    <a:pt x="1494" y="1832"/>
                    <a:pt x="1495" y="1827"/>
                    <a:pt x="1498" y="182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500" y="1808"/>
                    <a:pt x="1509" y="1803"/>
                    <a:pt x="1503" y="1800"/>
                  </a:cubicBezTo>
                  <a:cubicBezTo>
                    <a:pt x="1499" y="1814"/>
                    <a:pt x="1490" y="1822"/>
                    <a:pt x="1490" y="1839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78" y="1862"/>
                    <a:pt x="1473" y="1861"/>
                    <a:pt x="1472" y="1865"/>
                  </a:cubicBezTo>
                  <a:cubicBezTo>
                    <a:pt x="1470" y="1868"/>
                    <a:pt x="1469" y="1872"/>
                    <a:pt x="1466" y="1874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50" y="1892"/>
                    <a:pt x="1454" y="1901"/>
                    <a:pt x="1448" y="1900"/>
                  </a:cubicBezTo>
                  <a:cubicBezTo>
                    <a:pt x="1450" y="1907"/>
                    <a:pt x="1442" y="1905"/>
                    <a:pt x="1444" y="1911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25" y="1921"/>
                    <a:pt x="1427" y="1927"/>
                    <a:pt x="1424" y="1929"/>
                  </a:cubicBezTo>
                  <a:cubicBezTo>
                    <a:pt x="1422" y="1931"/>
                    <a:pt x="1420" y="1933"/>
                    <a:pt x="1418" y="1935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88" y="1965"/>
                    <a:pt x="1381" y="1968"/>
                    <a:pt x="1378" y="1974"/>
                  </a:cubicBezTo>
                  <a:cubicBezTo>
                    <a:pt x="1371" y="1977"/>
                    <a:pt x="1368" y="1984"/>
                    <a:pt x="1363" y="1990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50" y="1997"/>
                    <a:pt x="1350" y="2002"/>
                    <a:pt x="1346" y="2003"/>
                  </a:cubicBezTo>
                  <a:cubicBezTo>
                    <a:pt x="1348" y="2010"/>
                    <a:pt x="1339" y="2006"/>
                    <a:pt x="1339" y="2012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26" y="2024"/>
                    <a:pt x="1321" y="2029"/>
                    <a:pt x="1315" y="2033"/>
                  </a:cubicBezTo>
                  <a:cubicBezTo>
                    <a:pt x="1316" y="2039"/>
                    <a:pt x="1307" y="2035"/>
                    <a:pt x="1309" y="2042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99" y="2053"/>
                    <a:pt x="1296" y="2054"/>
                    <a:pt x="1293" y="2057"/>
                  </a:cubicBezTo>
                  <a:cubicBezTo>
                    <a:pt x="1288" y="2057"/>
                    <a:pt x="1292" y="2066"/>
                    <a:pt x="1285" y="2064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66" y="2087"/>
                    <a:pt x="1260" y="2093"/>
                    <a:pt x="1254" y="2099"/>
                  </a:cubicBezTo>
                  <a:cubicBezTo>
                    <a:pt x="1252" y="2103"/>
                    <a:pt x="1249" y="2105"/>
                    <a:pt x="1248" y="2110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3" y="2116"/>
                    <a:pt x="1240" y="2119"/>
                    <a:pt x="1239" y="2116"/>
                  </a:cubicBezTo>
                  <a:cubicBezTo>
                    <a:pt x="1242" y="2114"/>
                    <a:pt x="1242" y="2109"/>
                    <a:pt x="1243" y="2105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56" y="2089"/>
                    <a:pt x="1257" y="2078"/>
                    <a:pt x="1265" y="2075"/>
                  </a:cubicBezTo>
                  <a:cubicBezTo>
                    <a:pt x="1263" y="2068"/>
                    <a:pt x="1271" y="2071"/>
                    <a:pt x="1269" y="206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282" y="2053"/>
                    <a:pt x="1282" y="2048"/>
                    <a:pt x="1285" y="2044"/>
                  </a:cubicBezTo>
                  <a:cubicBezTo>
                    <a:pt x="1289" y="2042"/>
                    <a:pt x="1291" y="2039"/>
                    <a:pt x="1293" y="2036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59" y="1953"/>
                    <a:pt x="1371" y="1954"/>
                    <a:pt x="1370" y="1942"/>
                  </a:cubicBezTo>
                  <a:cubicBezTo>
                    <a:pt x="1374" y="1940"/>
                    <a:pt x="1379" y="1938"/>
                    <a:pt x="1383" y="1935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393" y="1925"/>
                    <a:pt x="1394" y="1921"/>
                    <a:pt x="1396" y="1918"/>
                  </a:cubicBezTo>
                  <a:cubicBezTo>
                    <a:pt x="1399" y="1910"/>
                    <a:pt x="1408" y="1908"/>
                    <a:pt x="1409" y="1898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18" y="1889"/>
                    <a:pt x="1418" y="1886"/>
                    <a:pt x="1422" y="1887"/>
                  </a:cubicBezTo>
                  <a:cubicBezTo>
                    <a:pt x="1422" y="1885"/>
                    <a:pt x="1422" y="1881"/>
                    <a:pt x="1424" y="1881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31" y="1869"/>
                    <a:pt x="1440" y="1864"/>
                    <a:pt x="1433" y="1861"/>
                  </a:cubicBezTo>
                  <a:cubicBezTo>
                    <a:pt x="1435" y="1869"/>
                    <a:pt x="1427" y="1868"/>
                    <a:pt x="1424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409" y="1893"/>
                    <a:pt x="1402" y="1901"/>
                    <a:pt x="1396" y="1909"/>
                  </a:cubicBezTo>
                  <a:cubicBezTo>
                    <a:pt x="1388" y="1915"/>
                    <a:pt x="1383" y="1924"/>
                    <a:pt x="1376" y="1931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59" y="1943"/>
                    <a:pt x="1360" y="1951"/>
                    <a:pt x="1354" y="1953"/>
                  </a:cubicBezTo>
                  <a:cubicBezTo>
                    <a:pt x="1354" y="1955"/>
                    <a:pt x="1352" y="1956"/>
                    <a:pt x="1350" y="1957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44" y="1969"/>
                    <a:pt x="1336" y="1969"/>
                    <a:pt x="1335" y="1974"/>
                  </a:cubicBezTo>
                  <a:cubicBezTo>
                    <a:pt x="1328" y="1982"/>
                    <a:pt x="1320" y="1989"/>
                    <a:pt x="1313" y="1996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306" y="2004"/>
                    <a:pt x="1304" y="2006"/>
                    <a:pt x="1304" y="2009"/>
                  </a:cubicBezTo>
                  <a:cubicBezTo>
                    <a:pt x="1296" y="2008"/>
                    <a:pt x="1299" y="2018"/>
                    <a:pt x="1293" y="2020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70" y="2045"/>
                    <a:pt x="1272" y="2051"/>
                    <a:pt x="1267" y="2051"/>
                  </a:cubicBezTo>
                  <a:cubicBezTo>
                    <a:pt x="1269" y="2058"/>
                    <a:pt x="1263" y="2054"/>
                    <a:pt x="1261" y="2053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56" y="2073"/>
                    <a:pt x="1251" y="2077"/>
                    <a:pt x="1248" y="2081"/>
                  </a:cubicBezTo>
                  <a:cubicBezTo>
                    <a:pt x="1243" y="2092"/>
                    <a:pt x="1237" y="2102"/>
                    <a:pt x="1230" y="2110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25" y="2124"/>
                    <a:pt x="1225" y="2130"/>
                    <a:pt x="1221" y="2131"/>
                  </a:cubicBezTo>
                  <a:cubicBezTo>
                    <a:pt x="1216" y="2136"/>
                    <a:pt x="1216" y="2146"/>
                    <a:pt x="1211" y="215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26" y="2160"/>
                    <a:pt x="1226" y="2160"/>
                    <a:pt x="1226" y="2160"/>
                  </a:cubicBezTo>
                  <a:cubicBezTo>
                    <a:pt x="1226" y="2158"/>
                    <a:pt x="1227" y="2157"/>
                    <a:pt x="1228" y="2155"/>
                  </a:cubicBezTo>
                  <a:cubicBezTo>
                    <a:pt x="1234" y="2148"/>
                    <a:pt x="1239" y="2141"/>
                    <a:pt x="1243" y="2131"/>
                  </a:cubicBezTo>
                  <a:cubicBezTo>
                    <a:pt x="1249" y="2131"/>
                    <a:pt x="1247" y="2122"/>
                    <a:pt x="1252" y="212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76" y="2057"/>
                    <a:pt x="1073" y="2047"/>
                    <a:pt x="1067" y="2040"/>
                  </a:cubicBezTo>
                  <a:cubicBezTo>
                    <a:pt x="1062" y="2032"/>
                    <a:pt x="1059" y="2021"/>
                    <a:pt x="1051" y="2016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47" y="1994"/>
                    <a:pt x="1041" y="1993"/>
                    <a:pt x="1040" y="1985"/>
                  </a:cubicBezTo>
                  <a:cubicBezTo>
                    <a:pt x="1036" y="1984"/>
                    <a:pt x="1039" y="1974"/>
                    <a:pt x="1034" y="1972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27" y="1947"/>
                    <a:pt x="1022" y="1938"/>
                    <a:pt x="1021" y="1927"/>
                  </a:cubicBezTo>
                  <a:cubicBezTo>
                    <a:pt x="1018" y="1923"/>
                    <a:pt x="1017" y="1917"/>
                    <a:pt x="1017" y="1911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10" y="1892"/>
                    <a:pt x="1009" y="1886"/>
                    <a:pt x="1008" y="1881"/>
                  </a:cubicBezTo>
                  <a:cubicBezTo>
                    <a:pt x="1004" y="1877"/>
                    <a:pt x="1009" y="1865"/>
                    <a:pt x="1001" y="1865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17" y="1937"/>
                    <a:pt x="1023" y="1954"/>
                    <a:pt x="1027" y="1972"/>
                  </a:cubicBezTo>
                  <a:cubicBezTo>
                    <a:pt x="1027" y="1977"/>
                    <a:pt x="1024" y="1980"/>
                    <a:pt x="1025" y="1988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1" y="2036"/>
                    <a:pt x="1040" y="2041"/>
                    <a:pt x="1043" y="2044"/>
                  </a:cubicBezTo>
                  <a:cubicBezTo>
                    <a:pt x="1044" y="2048"/>
                    <a:pt x="1044" y="2053"/>
                    <a:pt x="1047" y="2055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066" y="2106"/>
                    <a:pt x="1080" y="2133"/>
                    <a:pt x="1093" y="2160"/>
                  </a:cubicBezTo>
                  <a:cubicBezTo>
                    <a:pt x="1093" y="2160"/>
                    <a:pt x="1093" y="2160"/>
                    <a:pt x="1093" y="2160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100" y="2159"/>
                    <a:pt x="1100" y="2159"/>
                    <a:pt x="1099" y="2158"/>
                  </a:cubicBezTo>
                  <a:cubicBezTo>
                    <a:pt x="1099" y="2157"/>
                    <a:pt x="1100" y="2154"/>
                    <a:pt x="1099" y="2153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87" y="2141"/>
                    <a:pt x="1091" y="2130"/>
                    <a:pt x="1084" y="2129"/>
                  </a:cubicBezTo>
                  <a:cubicBezTo>
                    <a:pt x="1084" y="2123"/>
                    <a:pt x="1079" y="2119"/>
                    <a:pt x="1078" y="2114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48" y="2047"/>
                    <a:pt x="1047" y="2039"/>
                    <a:pt x="1045" y="2033"/>
                  </a:cubicBezTo>
                  <a:cubicBezTo>
                    <a:pt x="1042" y="2029"/>
                    <a:pt x="1043" y="2021"/>
                    <a:pt x="1038" y="2018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39" y="1992"/>
                    <a:pt x="1037" y="2011"/>
                    <a:pt x="1047" y="2018"/>
                  </a:cubicBezTo>
                  <a:cubicBezTo>
                    <a:pt x="1046" y="2028"/>
                    <a:pt x="1053" y="2030"/>
                    <a:pt x="1056" y="2036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69" y="2055"/>
                    <a:pt x="1070" y="2063"/>
                    <a:pt x="1073" y="2068"/>
                  </a:cubicBezTo>
                  <a:cubicBezTo>
                    <a:pt x="1079" y="2071"/>
                    <a:pt x="1078" y="2081"/>
                    <a:pt x="1084" y="2083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097" y="2105"/>
                    <a:pt x="1098" y="2112"/>
                    <a:pt x="1102" y="2116"/>
                  </a:cubicBezTo>
                  <a:cubicBezTo>
                    <a:pt x="1110" y="2126"/>
                    <a:pt x="1115" y="2137"/>
                    <a:pt x="1121" y="2149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26" y="2159"/>
                    <a:pt x="1126" y="2160"/>
                    <a:pt x="1127" y="2160"/>
                  </a:cubicBezTo>
                  <a:cubicBezTo>
                    <a:pt x="1136" y="2160"/>
                    <a:pt x="1136" y="2160"/>
                    <a:pt x="1136" y="2160"/>
                  </a:cubicBezTo>
                  <a:cubicBezTo>
                    <a:pt x="1131" y="2147"/>
                    <a:pt x="1123" y="2137"/>
                    <a:pt x="1117" y="2125"/>
                  </a:cubicBezTo>
                  <a:cubicBezTo>
                    <a:pt x="1111" y="2112"/>
                    <a:pt x="1102" y="2102"/>
                    <a:pt x="1095" y="2090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27" y="190"/>
                    <a:pt x="2329" y="185"/>
                    <a:pt x="2331" y="181"/>
                  </a:cubicBezTo>
                  <a:cubicBezTo>
                    <a:pt x="2339" y="175"/>
                    <a:pt x="2341" y="164"/>
                    <a:pt x="2349" y="159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66" y="131"/>
                    <a:pt x="2369" y="127"/>
                    <a:pt x="2373" y="124"/>
                  </a:cubicBezTo>
                  <a:cubicBezTo>
                    <a:pt x="2375" y="120"/>
                    <a:pt x="2376" y="115"/>
                    <a:pt x="2381" y="113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391" y="99"/>
                    <a:pt x="2394" y="96"/>
                    <a:pt x="2397" y="91"/>
                  </a:cubicBezTo>
                  <a:cubicBezTo>
                    <a:pt x="2406" y="88"/>
                    <a:pt x="2405" y="74"/>
                    <a:pt x="2416" y="7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39" y="48"/>
                    <a:pt x="2439" y="43"/>
                    <a:pt x="2445" y="41"/>
                  </a:cubicBezTo>
                  <a:cubicBezTo>
                    <a:pt x="2444" y="34"/>
                    <a:pt x="2452" y="36"/>
                    <a:pt x="2455" y="32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70" y="0"/>
                    <a:pt x="2470" y="0"/>
                    <a:pt x="2470" y="0"/>
                  </a:cubicBezTo>
                  <a:cubicBezTo>
                    <a:pt x="2469" y="2"/>
                    <a:pt x="2468" y="3"/>
                    <a:pt x="2466" y="4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52" y="22"/>
                    <a:pt x="2450" y="25"/>
                    <a:pt x="2447" y="26"/>
                  </a:cubicBezTo>
                  <a:cubicBezTo>
                    <a:pt x="2443" y="26"/>
                    <a:pt x="2445" y="33"/>
                    <a:pt x="2440" y="32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33" y="43"/>
                    <a:pt x="2425" y="41"/>
                    <a:pt x="2427" y="48"/>
                  </a:cubicBezTo>
                  <a:cubicBezTo>
                    <a:pt x="2423" y="48"/>
                    <a:pt x="2424" y="54"/>
                    <a:pt x="2418" y="52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412" y="68"/>
                    <a:pt x="2401" y="67"/>
                    <a:pt x="2401" y="76"/>
                  </a:cubicBezTo>
                  <a:cubicBezTo>
                    <a:pt x="2396" y="79"/>
                    <a:pt x="2391" y="84"/>
                    <a:pt x="2390" y="91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76" y="113"/>
                    <a:pt x="2369" y="114"/>
                    <a:pt x="2368" y="122"/>
                  </a:cubicBezTo>
                  <a:cubicBezTo>
                    <a:pt x="2360" y="118"/>
                    <a:pt x="2367" y="129"/>
                    <a:pt x="2362" y="128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50" y="141"/>
                    <a:pt x="2350" y="149"/>
                    <a:pt x="2344" y="152"/>
                  </a:cubicBezTo>
                  <a:cubicBezTo>
                    <a:pt x="2342" y="160"/>
                    <a:pt x="2335" y="162"/>
                    <a:pt x="2333" y="170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4" y="178"/>
                    <a:pt x="2327" y="185"/>
                    <a:pt x="2322" y="185"/>
                  </a:cubicBezTo>
                  <a:cubicBezTo>
                    <a:pt x="2322" y="189"/>
                    <a:pt x="2321" y="192"/>
                    <a:pt x="2318" y="194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430" y="2134"/>
                    <a:pt x="422" y="2134"/>
                    <a:pt x="418" y="2129"/>
                  </a:cubicBezTo>
                  <a:cubicBezTo>
                    <a:pt x="410" y="2129"/>
                    <a:pt x="409" y="2120"/>
                    <a:pt x="402" y="2119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76" y="2103"/>
                    <a:pt x="362" y="2099"/>
                    <a:pt x="354" y="2089"/>
                  </a:cubicBezTo>
                  <a:cubicBezTo>
                    <a:pt x="341" y="2086"/>
                    <a:pt x="330" y="2080"/>
                    <a:pt x="320" y="2072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97" y="2062"/>
                    <a:pt x="294" y="2063"/>
                    <a:pt x="294" y="2063"/>
                  </a:cubicBezTo>
                  <a:cubicBezTo>
                    <a:pt x="291" y="2062"/>
                    <a:pt x="288" y="2061"/>
                    <a:pt x="287" y="2059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82" y="2061"/>
                    <a:pt x="281" y="2059"/>
                    <a:pt x="278" y="2060"/>
                  </a:cubicBezTo>
                  <a:cubicBezTo>
                    <a:pt x="273" y="2055"/>
                    <a:pt x="264" y="2054"/>
                    <a:pt x="258" y="2050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219" y="2037"/>
                    <a:pt x="206" y="2029"/>
                    <a:pt x="190" y="2024"/>
                  </a:cubicBezTo>
                  <a:cubicBezTo>
                    <a:pt x="178" y="2015"/>
                    <a:pt x="162" y="2012"/>
                    <a:pt x="149" y="2003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25" y="1991"/>
                    <a:pt x="123" y="1987"/>
                    <a:pt x="118" y="1988"/>
                  </a:cubicBezTo>
                  <a:cubicBezTo>
                    <a:pt x="117" y="1986"/>
                    <a:pt x="115" y="1985"/>
                    <a:pt x="113" y="198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17" y="1991"/>
                    <a:pt x="123" y="1996"/>
                    <a:pt x="130" y="2000"/>
                  </a:cubicBezTo>
                  <a:cubicBezTo>
                    <a:pt x="131" y="2004"/>
                    <a:pt x="138" y="2001"/>
                    <a:pt x="137" y="2008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1" y="2019"/>
                    <a:pt x="132" y="2008"/>
                    <a:pt x="133" y="2017"/>
                  </a:cubicBezTo>
                  <a:cubicBezTo>
                    <a:pt x="134" y="2020"/>
                    <a:pt x="138" y="2020"/>
                    <a:pt x="140" y="2021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50" y="2030"/>
                    <a:pt x="154" y="2033"/>
                    <a:pt x="158" y="2035"/>
                  </a:cubicBezTo>
                  <a:cubicBezTo>
                    <a:pt x="160" y="2044"/>
                    <a:pt x="167" y="2048"/>
                    <a:pt x="170" y="2054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198" y="2081"/>
                    <a:pt x="208" y="2092"/>
                    <a:pt x="222" y="2099"/>
                  </a:cubicBezTo>
                  <a:cubicBezTo>
                    <a:pt x="224" y="2108"/>
                    <a:pt x="234" y="2109"/>
                    <a:pt x="236" y="2119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61" y="2145"/>
                    <a:pt x="268" y="2153"/>
                    <a:pt x="275" y="2160"/>
                  </a:cubicBezTo>
                  <a:cubicBezTo>
                    <a:pt x="284" y="2160"/>
                    <a:pt x="284" y="2160"/>
                    <a:pt x="284" y="2160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79" y="2151"/>
                    <a:pt x="271" y="2146"/>
                    <a:pt x="264" y="2142"/>
                  </a:cubicBezTo>
                  <a:cubicBezTo>
                    <a:pt x="263" y="2135"/>
                    <a:pt x="259" y="2134"/>
                    <a:pt x="255" y="2131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47" y="2116"/>
                    <a:pt x="254" y="2120"/>
                    <a:pt x="254" y="2123"/>
                  </a:cubicBezTo>
                  <a:cubicBezTo>
                    <a:pt x="260" y="2121"/>
                    <a:pt x="259" y="2127"/>
                    <a:pt x="263" y="2126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282" y="2142"/>
                    <a:pt x="292" y="2140"/>
                    <a:pt x="295" y="2146"/>
                  </a:cubicBezTo>
                  <a:cubicBezTo>
                    <a:pt x="301" y="2149"/>
                    <a:pt x="307" y="2151"/>
                    <a:pt x="311" y="215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41" y="2160"/>
                    <a:pt x="341" y="2160"/>
                    <a:pt x="341" y="2160"/>
                  </a:cubicBezTo>
                  <a:cubicBezTo>
                    <a:pt x="341" y="2160"/>
                    <a:pt x="340" y="2159"/>
                    <a:pt x="340" y="2158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314" y="2143"/>
                    <a:pt x="307" y="2142"/>
                    <a:pt x="303" y="2139"/>
                  </a:cubicBezTo>
                  <a:cubicBezTo>
                    <a:pt x="300" y="2136"/>
                    <a:pt x="296" y="2133"/>
                    <a:pt x="292" y="2131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83" y="2125"/>
                    <a:pt x="279" y="2126"/>
                    <a:pt x="278" y="2123"/>
                  </a:cubicBezTo>
                  <a:cubicBezTo>
                    <a:pt x="272" y="2123"/>
                    <a:pt x="270" y="2119"/>
                    <a:pt x="267" y="2115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49" y="2105"/>
                    <a:pt x="244" y="2104"/>
                    <a:pt x="239" y="2102"/>
                  </a:cubicBezTo>
                  <a:cubicBezTo>
                    <a:pt x="237" y="2098"/>
                    <a:pt x="231" y="2098"/>
                    <a:pt x="228" y="2094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213" y="2079"/>
                    <a:pt x="208" y="2075"/>
                    <a:pt x="206" y="2067"/>
                  </a:cubicBezTo>
                  <a:cubicBezTo>
                    <a:pt x="203" y="2068"/>
                    <a:pt x="205" y="2073"/>
                    <a:pt x="205" y="207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175" y="2045"/>
                    <a:pt x="176" y="2046"/>
                    <a:pt x="177" y="2047"/>
                  </a:cubicBezTo>
                  <a:cubicBezTo>
                    <a:pt x="188" y="2048"/>
                    <a:pt x="193" y="2057"/>
                    <a:pt x="204" y="2058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22" y="2071"/>
                    <a:pt x="227" y="2080"/>
                    <a:pt x="236" y="2085"/>
                  </a:cubicBezTo>
                  <a:cubicBezTo>
                    <a:pt x="241" y="2086"/>
                    <a:pt x="241" y="2092"/>
                    <a:pt x="248" y="2092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64" y="2108"/>
                    <a:pt x="276" y="2109"/>
                    <a:pt x="282" y="2116"/>
                  </a:cubicBezTo>
                  <a:cubicBezTo>
                    <a:pt x="288" y="2117"/>
                    <a:pt x="292" y="2119"/>
                    <a:pt x="295" y="2122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11" y="2133"/>
                    <a:pt x="319" y="2131"/>
                    <a:pt x="323" y="2135"/>
                  </a:cubicBezTo>
                  <a:cubicBezTo>
                    <a:pt x="323" y="2138"/>
                    <a:pt x="329" y="2136"/>
                    <a:pt x="329" y="2139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42" y="2141"/>
                    <a:pt x="340" y="2151"/>
                    <a:pt x="348" y="2149"/>
                  </a:cubicBezTo>
                  <a:cubicBezTo>
                    <a:pt x="350" y="2153"/>
                    <a:pt x="356" y="2153"/>
                    <a:pt x="359" y="2157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92" y="2160"/>
                    <a:pt x="392" y="2160"/>
                    <a:pt x="392" y="2160"/>
                  </a:cubicBezTo>
                  <a:cubicBezTo>
                    <a:pt x="390" y="2159"/>
                    <a:pt x="388" y="2158"/>
                    <a:pt x="385" y="2157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66" y="2149"/>
                    <a:pt x="362" y="2146"/>
                    <a:pt x="356" y="2146"/>
                  </a:cubicBezTo>
                  <a:cubicBezTo>
                    <a:pt x="348" y="2138"/>
                    <a:pt x="335" y="2135"/>
                    <a:pt x="326" y="2126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12" y="2120"/>
                    <a:pt x="313" y="2118"/>
                    <a:pt x="311" y="2119"/>
                  </a:cubicBezTo>
                  <a:cubicBezTo>
                    <a:pt x="305" y="2121"/>
                    <a:pt x="306" y="2115"/>
                    <a:pt x="302" y="2115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82" y="2108"/>
                    <a:pt x="275" y="2099"/>
                    <a:pt x="263" y="2096"/>
                  </a:cubicBezTo>
                  <a:cubicBezTo>
                    <a:pt x="255" y="2087"/>
                    <a:pt x="244" y="2084"/>
                    <a:pt x="235" y="2076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33" y="2068"/>
                    <a:pt x="240" y="2076"/>
                    <a:pt x="242" y="2078"/>
                  </a:cubicBezTo>
                  <a:cubicBezTo>
                    <a:pt x="247" y="2078"/>
                    <a:pt x="252" y="2079"/>
                    <a:pt x="253" y="2083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272" y="2088"/>
                    <a:pt x="273" y="2092"/>
                    <a:pt x="278" y="2092"/>
                  </a:cubicBezTo>
                  <a:cubicBezTo>
                    <a:pt x="286" y="2096"/>
                    <a:pt x="295" y="2098"/>
                    <a:pt x="303" y="2102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35" y="2111"/>
                    <a:pt x="339" y="2117"/>
                    <a:pt x="345" y="2118"/>
                  </a:cubicBezTo>
                  <a:cubicBezTo>
                    <a:pt x="351" y="2121"/>
                    <a:pt x="358" y="2123"/>
                    <a:pt x="361" y="2128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70" y="2137"/>
                    <a:pt x="377" y="2134"/>
                    <a:pt x="377" y="2138"/>
                  </a:cubicBezTo>
                  <a:cubicBezTo>
                    <a:pt x="385" y="2138"/>
                    <a:pt x="387" y="2144"/>
                    <a:pt x="391" y="2148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02" y="2150"/>
                    <a:pt x="403" y="2153"/>
                    <a:pt x="405" y="2154"/>
                  </a:cubicBezTo>
                  <a:cubicBezTo>
                    <a:pt x="407" y="2155"/>
                    <a:pt x="409" y="2154"/>
                    <a:pt x="411" y="2155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15" y="2158"/>
                    <a:pt x="416" y="2157"/>
                    <a:pt x="416" y="2159"/>
                  </a:cubicBezTo>
                  <a:cubicBezTo>
                    <a:pt x="417" y="2160"/>
                    <a:pt x="418" y="2160"/>
                    <a:pt x="419" y="2160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38" y="2160"/>
                    <a:pt x="438" y="2160"/>
                    <a:pt x="438" y="2160"/>
                  </a:cubicBezTo>
                  <a:cubicBezTo>
                    <a:pt x="436" y="2157"/>
                    <a:pt x="431" y="2157"/>
                    <a:pt x="427" y="2156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414" y="2147"/>
                    <a:pt x="412" y="2143"/>
                    <a:pt x="404" y="2145"/>
                  </a:cubicBezTo>
                  <a:cubicBezTo>
                    <a:pt x="404" y="2138"/>
                    <a:pt x="395" y="2141"/>
                    <a:pt x="395" y="2135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76" y="2125"/>
                    <a:pt x="368" y="2121"/>
                    <a:pt x="363" y="2115"/>
                  </a:cubicBezTo>
                  <a:cubicBezTo>
                    <a:pt x="355" y="2113"/>
                    <a:pt x="347" y="2111"/>
                    <a:pt x="342" y="2105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19" y="2099"/>
                    <a:pt x="317" y="2097"/>
                    <a:pt x="313" y="2097"/>
                  </a:cubicBezTo>
                  <a:cubicBezTo>
                    <a:pt x="313" y="2093"/>
                    <a:pt x="307" y="2096"/>
                    <a:pt x="307" y="2093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86" y="2082"/>
                    <a:pt x="276" y="2085"/>
                    <a:pt x="273" y="2080"/>
                  </a:cubicBezTo>
                  <a:cubicBezTo>
                    <a:pt x="271" y="2077"/>
                    <a:pt x="264" y="2080"/>
                    <a:pt x="264" y="2076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49" y="2071"/>
                    <a:pt x="245" y="2066"/>
                    <a:pt x="239" y="2065"/>
                  </a:cubicBezTo>
                  <a:cubicBezTo>
                    <a:pt x="228" y="2061"/>
                    <a:pt x="218" y="2054"/>
                    <a:pt x="205" y="205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8" y="2038"/>
                    <a:pt x="185" y="2032"/>
                    <a:pt x="178" y="2032"/>
                  </a:cubicBezTo>
                  <a:cubicBezTo>
                    <a:pt x="180" y="2033"/>
                    <a:pt x="179" y="2038"/>
                    <a:pt x="182" y="2038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73" y="2032"/>
                    <a:pt x="165" y="2035"/>
                    <a:pt x="164" y="2031"/>
                  </a:cubicBezTo>
                  <a:cubicBezTo>
                    <a:pt x="157" y="2028"/>
                    <a:pt x="152" y="2022"/>
                    <a:pt x="146" y="2019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51" y="2012"/>
                    <a:pt x="161" y="2017"/>
                    <a:pt x="173" y="2021"/>
                  </a:cubicBezTo>
                  <a:cubicBezTo>
                    <a:pt x="174" y="2024"/>
                    <a:pt x="177" y="2025"/>
                    <a:pt x="182" y="2025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193" y="2031"/>
                    <a:pt x="196" y="2036"/>
                    <a:pt x="202" y="2037"/>
                  </a:cubicBezTo>
                  <a:cubicBezTo>
                    <a:pt x="221" y="2048"/>
                    <a:pt x="249" y="2050"/>
                    <a:pt x="265" y="2065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297" y="2077"/>
                    <a:pt x="305" y="2074"/>
                    <a:pt x="308" y="2077"/>
                  </a:cubicBezTo>
                  <a:cubicBezTo>
                    <a:pt x="309" y="2082"/>
                    <a:pt x="316" y="2079"/>
                    <a:pt x="317" y="2083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44" y="2091"/>
                    <a:pt x="343" y="2098"/>
                    <a:pt x="348" y="2098"/>
                  </a:cubicBezTo>
                  <a:cubicBezTo>
                    <a:pt x="352" y="2100"/>
                    <a:pt x="355" y="2102"/>
                    <a:pt x="358" y="2104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80" y="2115"/>
                    <a:pt x="380" y="2118"/>
                    <a:pt x="381" y="2120"/>
                  </a:cubicBezTo>
                  <a:cubicBezTo>
                    <a:pt x="384" y="2120"/>
                    <a:pt x="387" y="2119"/>
                    <a:pt x="387" y="2122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02" y="2133"/>
                    <a:pt x="411" y="2133"/>
                    <a:pt x="415" y="2140"/>
                  </a:cubicBezTo>
                  <a:cubicBezTo>
                    <a:pt x="422" y="2138"/>
                    <a:pt x="421" y="2145"/>
                    <a:pt x="426" y="2145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38" y="2155"/>
                    <a:pt x="444" y="2157"/>
                    <a:pt x="447" y="2160"/>
                  </a:cubicBezTo>
                  <a:cubicBezTo>
                    <a:pt x="460" y="2160"/>
                    <a:pt x="460" y="2160"/>
                    <a:pt x="460" y="2160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74" y="521"/>
                    <a:pt x="2280" y="517"/>
                    <a:pt x="2279" y="506"/>
                  </a:cubicBezTo>
                  <a:cubicBezTo>
                    <a:pt x="2285" y="502"/>
                    <a:pt x="2286" y="494"/>
                    <a:pt x="2290" y="488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08" y="459"/>
                    <a:pt x="2312" y="444"/>
                    <a:pt x="2322" y="436"/>
                  </a:cubicBezTo>
                  <a:cubicBezTo>
                    <a:pt x="2323" y="427"/>
                    <a:pt x="2332" y="426"/>
                    <a:pt x="2333" y="418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46" y="408"/>
                    <a:pt x="2344" y="404"/>
                    <a:pt x="2349" y="405"/>
                  </a:cubicBezTo>
                  <a:cubicBezTo>
                    <a:pt x="2349" y="401"/>
                    <a:pt x="2355" y="402"/>
                    <a:pt x="2353" y="397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66" y="385"/>
                    <a:pt x="2371" y="381"/>
                    <a:pt x="2377" y="377"/>
                  </a:cubicBezTo>
                  <a:cubicBezTo>
                    <a:pt x="2381" y="371"/>
                    <a:pt x="2388" y="369"/>
                    <a:pt x="2392" y="364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02" y="355"/>
                    <a:pt x="2405" y="354"/>
                    <a:pt x="2407" y="351"/>
                  </a:cubicBezTo>
                  <a:cubicBezTo>
                    <a:pt x="2418" y="342"/>
                    <a:pt x="2429" y="335"/>
                    <a:pt x="2438" y="325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61" y="310"/>
                    <a:pt x="2464" y="303"/>
                    <a:pt x="2471" y="301"/>
                  </a:cubicBezTo>
                  <a:cubicBezTo>
                    <a:pt x="2473" y="294"/>
                    <a:pt x="2482" y="293"/>
                    <a:pt x="2484" y="285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497" y="278"/>
                    <a:pt x="2497" y="273"/>
                    <a:pt x="2501" y="272"/>
                  </a:cubicBezTo>
                  <a:cubicBezTo>
                    <a:pt x="2509" y="259"/>
                    <a:pt x="2521" y="250"/>
                    <a:pt x="2530" y="237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40" y="227"/>
                    <a:pt x="2544" y="224"/>
                    <a:pt x="2545" y="220"/>
                  </a:cubicBezTo>
                  <a:cubicBezTo>
                    <a:pt x="2548" y="218"/>
                    <a:pt x="2552" y="217"/>
                    <a:pt x="2551" y="21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58" y="207"/>
                    <a:pt x="2561" y="206"/>
                    <a:pt x="2560" y="202"/>
                  </a:cubicBezTo>
                  <a:cubicBezTo>
                    <a:pt x="2566" y="197"/>
                    <a:pt x="2569" y="190"/>
                    <a:pt x="2575" y="185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84" y="172"/>
                    <a:pt x="2587" y="170"/>
                    <a:pt x="2588" y="165"/>
                  </a:cubicBezTo>
                  <a:cubicBezTo>
                    <a:pt x="2594" y="166"/>
                    <a:pt x="2590" y="157"/>
                    <a:pt x="2597" y="159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06" y="145"/>
                    <a:pt x="2607" y="141"/>
                    <a:pt x="2610" y="139"/>
                  </a:cubicBezTo>
                  <a:cubicBezTo>
                    <a:pt x="2612" y="135"/>
                    <a:pt x="2610" y="128"/>
                    <a:pt x="2617" y="12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94" y="172"/>
                    <a:pt x="2584" y="180"/>
                    <a:pt x="2582" y="194"/>
                  </a:cubicBezTo>
                  <a:cubicBezTo>
                    <a:pt x="2576" y="197"/>
                    <a:pt x="2572" y="202"/>
                    <a:pt x="2569" y="209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49" y="230"/>
                    <a:pt x="2547" y="237"/>
                    <a:pt x="2543" y="242"/>
                  </a:cubicBezTo>
                  <a:cubicBezTo>
                    <a:pt x="2540" y="244"/>
                    <a:pt x="2538" y="248"/>
                    <a:pt x="2534" y="248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519" y="268"/>
                    <a:pt x="2507" y="275"/>
                    <a:pt x="2497" y="285"/>
                  </a:cubicBezTo>
                  <a:cubicBezTo>
                    <a:pt x="2495" y="287"/>
                    <a:pt x="2492" y="290"/>
                    <a:pt x="2490" y="292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81" y="303"/>
                    <a:pt x="2476" y="303"/>
                    <a:pt x="2475" y="307"/>
                  </a:cubicBezTo>
                  <a:cubicBezTo>
                    <a:pt x="2474" y="311"/>
                    <a:pt x="2467" y="309"/>
                    <a:pt x="2469" y="316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47" y="332"/>
                    <a:pt x="2444" y="340"/>
                    <a:pt x="2436" y="342"/>
                  </a:cubicBezTo>
                  <a:cubicBezTo>
                    <a:pt x="2435" y="345"/>
                    <a:pt x="2432" y="347"/>
                    <a:pt x="2429" y="34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20" y="359"/>
                    <a:pt x="2416" y="361"/>
                    <a:pt x="2414" y="364"/>
                  </a:cubicBezTo>
                  <a:cubicBezTo>
                    <a:pt x="2413" y="368"/>
                    <a:pt x="2408" y="368"/>
                    <a:pt x="2405" y="370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94" y="377"/>
                    <a:pt x="2396" y="385"/>
                    <a:pt x="2392" y="386"/>
                  </a:cubicBezTo>
                  <a:cubicBezTo>
                    <a:pt x="2390" y="389"/>
                    <a:pt x="2386" y="390"/>
                    <a:pt x="2386" y="394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74" y="408"/>
                    <a:pt x="2372" y="414"/>
                    <a:pt x="2366" y="418"/>
                  </a:cubicBezTo>
                  <a:cubicBezTo>
                    <a:pt x="2362" y="425"/>
                    <a:pt x="2360" y="432"/>
                    <a:pt x="2353" y="436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34" y="470"/>
                    <a:pt x="2335" y="483"/>
                    <a:pt x="2329" y="490"/>
                  </a:cubicBezTo>
                  <a:cubicBezTo>
                    <a:pt x="2324" y="499"/>
                    <a:pt x="2323" y="510"/>
                    <a:pt x="2318" y="519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12" y="536"/>
                    <a:pt x="2309" y="548"/>
                    <a:pt x="2314" y="549"/>
                  </a:cubicBezTo>
                  <a:cubicBezTo>
                    <a:pt x="2315" y="535"/>
                    <a:pt x="2324" y="529"/>
                    <a:pt x="2325" y="51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1" y="505"/>
                    <a:pt x="2332" y="502"/>
                    <a:pt x="2331" y="497"/>
                  </a:cubicBezTo>
                  <a:cubicBezTo>
                    <a:pt x="2335" y="497"/>
                    <a:pt x="2332" y="491"/>
                    <a:pt x="2336" y="490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44" y="474"/>
                    <a:pt x="2349" y="467"/>
                    <a:pt x="2351" y="458"/>
                  </a:cubicBezTo>
                  <a:cubicBezTo>
                    <a:pt x="2355" y="450"/>
                    <a:pt x="2359" y="442"/>
                    <a:pt x="2364" y="436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384" y="409"/>
                    <a:pt x="2390" y="402"/>
                    <a:pt x="2392" y="394"/>
                  </a:cubicBezTo>
                  <a:cubicBezTo>
                    <a:pt x="2401" y="393"/>
                    <a:pt x="2402" y="384"/>
                    <a:pt x="2410" y="381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22" y="373"/>
                    <a:pt x="2423" y="369"/>
                    <a:pt x="2425" y="366"/>
                  </a:cubicBezTo>
                  <a:cubicBezTo>
                    <a:pt x="2431" y="362"/>
                    <a:pt x="2436" y="357"/>
                    <a:pt x="2440" y="351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61" y="330"/>
                    <a:pt x="2468" y="327"/>
                    <a:pt x="2473" y="322"/>
                  </a:cubicBezTo>
                  <a:cubicBezTo>
                    <a:pt x="2478" y="317"/>
                    <a:pt x="2482" y="311"/>
                    <a:pt x="2488" y="307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29" y="269"/>
                    <a:pt x="2537" y="259"/>
                    <a:pt x="2547" y="250"/>
                  </a:cubicBezTo>
                  <a:cubicBezTo>
                    <a:pt x="2548" y="247"/>
                    <a:pt x="2550" y="245"/>
                    <a:pt x="2554" y="244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63" y="236"/>
                    <a:pt x="2560" y="229"/>
                    <a:pt x="2564" y="229"/>
                  </a:cubicBezTo>
                  <a:cubicBezTo>
                    <a:pt x="2567" y="227"/>
                    <a:pt x="2569" y="223"/>
                    <a:pt x="2571" y="220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585" y="199"/>
                    <a:pt x="2591" y="195"/>
                    <a:pt x="2593" y="187"/>
                  </a:cubicBezTo>
                  <a:cubicBezTo>
                    <a:pt x="2597" y="183"/>
                    <a:pt x="2600" y="177"/>
                    <a:pt x="2604" y="172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0" y="163"/>
                    <a:pt x="2611" y="161"/>
                    <a:pt x="2610" y="159"/>
                  </a:cubicBezTo>
                  <a:cubicBezTo>
                    <a:pt x="2613" y="159"/>
                    <a:pt x="2614" y="156"/>
                    <a:pt x="2615" y="159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603" y="185"/>
                    <a:pt x="2602" y="189"/>
                    <a:pt x="2599" y="192"/>
                  </a:cubicBezTo>
                  <a:cubicBezTo>
                    <a:pt x="2593" y="194"/>
                    <a:pt x="2604" y="200"/>
                    <a:pt x="2595" y="200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68" y="242"/>
                    <a:pt x="2566" y="242"/>
                    <a:pt x="2567" y="246"/>
                  </a:cubicBezTo>
                  <a:cubicBezTo>
                    <a:pt x="2563" y="246"/>
                    <a:pt x="2561" y="248"/>
                    <a:pt x="2560" y="250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48" y="265"/>
                    <a:pt x="2545" y="268"/>
                    <a:pt x="2543" y="272"/>
                  </a:cubicBezTo>
                  <a:cubicBezTo>
                    <a:pt x="2539" y="276"/>
                    <a:pt x="2533" y="276"/>
                    <a:pt x="2532" y="28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522" y="298"/>
                    <a:pt x="2513" y="294"/>
                    <a:pt x="2512" y="301"/>
                  </a:cubicBezTo>
                  <a:cubicBezTo>
                    <a:pt x="2507" y="302"/>
                    <a:pt x="2506" y="308"/>
                    <a:pt x="2501" y="309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90" y="321"/>
                    <a:pt x="2489" y="323"/>
                    <a:pt x="2488" y="325"/>
                  </a:cubicBezTo>
                  <a:cubicBezTo>
                    <a:pt x="2484" y="324"/>
                    <a:pt x="2484" y="328"/>
                    <a:pt x="2482" y="329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64" y="344"/>
                    <a:pt x="2462" y="355"/>
                    <a:pt x="2453" y="359"/>
                  </a:cubicBezTo>
                  <a:cubicBezTo>
                    <a:pt x="2453" y="362"/>
                    <a:pt x="2453" y="365"/>
                    <a:pt x="2449" y="364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42" y="374"/>
                    <a:pt x="2438" y="377"/>
                    <a:pt x="2436" y="381"/>
                  </a:cubicBezTo>
                  <a:cubicBezTo>
                    <a:pt x="2431" y="391"/>
                    <a:pt x="2421" y="394"/>
                    <a:pt x="2418" y="405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409" y="422"/>
                    <a:pt x="2400" y="419"/>
                    <a:pt x="2401" y="427"/>
                  </a:cubicBezTo>
                  <a:cubicBezTo>
                    <a:pt x="2394" y="434"/>
                    <a:pt x="2391" y="443"/>
                    <a:pt x="2383" y="449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74" y="465"/>
                    <a:pt x="2373" y="471"/>
                    <a:pt x="2368" y="473"/>
                  </a:cubicBezTo>
                  <a:cubicBezTo>
                    <a:pt x="2370" y="481"/>
                    <a:pt x="2364" y="481"/>
                    <a:pt x="2364" y="488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53" y="513"/>
                    <a:pt x="2346" y="519"/>
                    <a:pt x="2344" y="530"/>
                  </a:cubicBezTo>
                  <a:cubicBezTo>
                    <a:pt x="2341" y="539"/>
                    <a:pt x="2338" y="549"/>
                    <a:pt x="2336" y="560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6" y="578"/>
                    <a:pt x="2334" y="584"/>
                    <a:pt x="2327" y="586"/>
                  </a:cubicBezTo>
                  <a:cubicBezTo>
                    <a:pt x="2328" y="594"/>
                    <a:pt x="2324" y="597"/>
                    <a:pt x="2325" y="604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23" y="616"/>
                    <a:pt x="2322" y="620"/>
                    <a:pt x="2325" y="621"/>
                  </a:cubicBezTo>
                  <a:cubicBezTo>
                    <a:pt x="2328" y="609"/>
                    <a:pt x="2331" y="597"/>
                    <a:pt x="2333" y="584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42" y="560"/>
                    <a:pt x="2343" y="553"/>
                    <a:pt x="2344" y="547"/>
                  </a:cubicBezTo>
                  <a:cubicBezTo>
                    <a:pt x="2349" y="544"/>
                    <a:pt x="2348" y="535"/>
                    <a:pt x="2351" y="530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54" y="517"/>
                    <a:pt x="2359" y="519"/>
                    <a:pt x="2359" y="514"/>
                  </a:cubicBezTo>
                  <a:cubicBezTo>
                    <a:pt x="2363" y="502"/>
                    <a:pt x="2371" y="494"/>
                    <a:pt x="2373" y="479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388" y="460"/>
                    <a:pt x="2393" y="456"/>
                    <a:pt x="2394" y="449"/>
                  </a:cubicBezTo>
                  <a:cubicBezTo>
                    <a:pt x="2403" y="440"/>
                    <a:pt x="2410" y="428"/>
                    <a:pt x="2418" y="418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30" y="400"/>
                    <a:pt x="2433" y="398"/>
                    <a:pt x="2436" y="397"/>
                  </a:cubicBezTo>
                  <a:cubicBezTo>
                    <a:pt x="2439" y="394"/>
                    <a:pt x="2440" y="391"/>
                    <a:pt x="2442" y="388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49" y="377"/>
                    <a:pt x="2455" y="379"/>
                    <a:pt x="2453" y="373"/>
                  </a:cubicBezTo>
                  <a:cubicBezTo>
                    <a:pt x="2460" y="375"/>
                    <a:pt x="2455" y="366"/>
                    <a:pt x="2462" y="368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483" y="338"/>
                    <a:pt x="2503" y="322"/>
                    <a:pt x="2523" y="305"/>
                  </a:cubicBezTo>
                  <a:cubicBezTo>
                    <a:pt x="2530" y="294"/>
                    <a:pt x="2542" y="287"/>
                    <a:pt x="2549" y="277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0" y="270"/>
                    <a:pt x="2557" y="263"/>
                    <a:pt x="2562" y="264"/>
                  </a:cubicBezTo>
                  <a:cubicBezTo>
                    <a:pt x="2566" y="263"/>
                    <a:pt x="2564" y="256"/>
                    <a:pt x="2569" y="257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73" y="253"/>
                    <a:pt x="2574" y="249"/>
                    <a:pt x="2575" y="253"/>
                  </a:cubicBezTo>
                  <a:cubicBezTo>
                    <a:pt x="2567" y="272"/>
                    <a:pt x="2552" y="284"/>
                    <a:pt x="2540" y="301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96" y="346"/>
                    <a:pt x="2499" y="355"/>
                    <a:pt x="2493" y="355"/>
                  </a:cubicBezTo>
                  <a:cubicBezTo>
                    <a:pt x="2489" y="356"/>
                    <a:pt x="2490" y="360"/>
                    <a:pt x="2488" y="362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80" y="371"/>
                    <a:pt x="2475" y="373"/>
                    <a:pt x="2475" y="379"/>
                  </a:cubicBezTo>
                  <a:cubicBezTo>
                    <a:pt x="2471" y="382"/>
                    <a:pt x="2466" y="384"/>
                    <a:pt x="2464" y="390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54" y="407"/>
                    <a:pt x="2447" y="407"/>
                    <a:pt x="2447" y="414"/>
                  </a:cubicBezTo>
                  <a:cubicBezTo>
                    <a:pt x="2440" y="415"/>
                    <a:pt x="2440" y="421"/>
                    <a:pt x="2436" y="425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31" y="435"/>
                    <a:pt x="2428" y="435"/>
                    <a:pt x="2427" y="438"/>
                  </a:cubicBezTo>
                  <a:cubicBezTo>
                    <a:pt x="2423" y="440"/>
                    <a:pt x="2422" y="446"/>
                    <a:pt x="2418" y="449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405" y="471"/>
                    <a:pt x="2401" y="481"/>
                    <a:pt x="2397" y="490"/>
                  </a:cubicBezTo>
                  <a:cubicBezTo>
                    <a:pt x="2392" y="499"/>
                    <a:pt x="2389" y="510"/>
                    <a:pt x="2383" y="519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8" y="551"/>
                    <a:pt x="2371" y="560"/>
                    <a:pt x="2366" y="562"/>
                  </a:cubicBezTo>
                  <a:cubicBezTo>
                    <a:pt x="2366" y="569"/>
                    <a:pt x="2364" y="575"/>
                    <a:pt x="2362" y="580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56" y="629"/>
                    <a:pt x="2351" y="638"/>
                    <a:pt x="2353" y="654"/>
                  </a:cubicBezTo>
                  <a:cubicBezTo>
                    <a:pt x="2348" y="656"/>
                    <a:pt x="2352" y="668"/>
                    <a:pt x="2351" y="673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57" y="666"/>
                    <a:pt x="2359" y="638"/>
                    <a:pt x="2362" y="610"/>
                  </a:cubicBezTo>
                  <a:cubicBezTo>
                    <a:pt x="2366" y="610"/>
                    <a:pt x="2360" y="607"/>
                    <a:pt x="2364" y="606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69" y="593"/>
                    <a:pt x="2368" y="583"/>
                    <a:pt x="2370" y="578"/>
                  </a:cubicBezTo>
                  <a:cubicBezTo>
                    <a:pt x="2372" y="564"/>
                    <a:pt x="2380" y="555"/>
                    <a:pt x="2381" y="540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395" y="519"/>
                    <a:pt x="2395" y="514"/>
                    <a:pt x="2397" y="510"/>
                  </a:cubicBezTo>
                  <a:cubicBezTo>
                    <a:pt x="2400" y="508"/>
                    <a:pt x="2401" y="502"/>
                    <a:pt x="2403" y="499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30" y="452"/>
                    <a:pt x="2433" y="445"/>
                    <a:pt x="2438" y="440"/>
                  </a:cubicBezTo>
                  <a:cubicBezTo>
                    <a:pt x="2440" y="437"/>
                    <a:pt x="2440" y="432"/>
                    <a:pt x="2445" y="431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58" y="417"/>
                    <a:pt x="2458" y="406"/>
                    <a:pt x="2466" y="403"/>
                  </a:cubicBezTo>
                  <a:cubicBezTo>
                    <a:pt x="2464" y="396"/>
                    <a:pt x="2474" y="400"/>
                    <a:pt x="2473" y="394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487" y="381"/>
                    <a:pt x="2487" y="371"/>
                    <a:pt x="2495" y="368"/>
                  </a:cubicBezTo>
                  <a:cubicBezTo>
                    <a:pt x="2498" y="360"/>
                    <a:pt x="2506" y="358"/>
                    <a:pt x="2510" y="351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18" y="338"/>
                    <a:pt x="2525" y="339"/>
                    <a:pt x="2525" y="333"/>
                  </a:cubicBezTo>
                  <a:cubicBezTo>
                    <a:pt x="2532" y="335"/>
                    <a:pt x="2528" y="326"/>
                    <a:pt x="2534" y="327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45" y="311"/>
                    <a:pt x="2549" y="304"/>
                    <a:pt x="2554" y="298"/>
                  </a:cubicBezTo>
                  <a:cubicBezTo>
                    <a:pt x="2559" y="293"/>
                    <a:pt x="2564" y="287"/>
                    <a:pt x="2569" y="281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79" y="270"/>
                    <a:pt x="2579" y="264"/>
                    <a:pt x="2582" y="261"/>
                  </a:cubicBezTo>
                  <a:cubicBezTo>
                    <a:pt x="2584" y="258"/>
                    <a:pt x="2584" y="253"/>
                    <a:pt x="2588" y="253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93" y="246"/>
                    <a:pt x="2594" y="243"/>
                    <a:pt x="2595" y="246"/>
                  </a:cubicBezTo>
                  <a:cubicBezTo>
                    <a:pt x="2591" y="265"/>
                    <a:pt x="2580" y="278"/>
                    <a:pt x="2573" y="294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58" y="325"/>
                    <a:pt x="2554" y="333"/>
                    <a:pt x="2549" y="340"/>
                  </a:cubicBezTo>
                  <a:cubicBezTo>
                    <a:pt x="2545" y="347"/>
                    <a:pt x="2539" y="353"/>
                    <a:pt x="2534" y="359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25" y="373"/>
                    <a:pt x="2518" y="372"/>
                    <a:pt x="2519" y="379"/>
                  </a:cubicBezTo>
                  <a:cubicBezTo>
                    <a:pt x="2509" y="381"/>
                    <a:pt x="2510" y="394"/>
                    <a:pt x="2501" y="397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92" y="408"/>
                    <a:pt x="2491" y="410"/>
                    <a:pt x="2490" y="412"/>
                  </a:cubicBezTo>
                  <a:cubicBezTo>
                    <a:pt x="2490" y="415"/>
                    <a:pt x="2485" y="414"/>
                    <a:pt x="2486" y="418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68" y="441"/>
                    <a:pt x="2465" y="444"/>
                    <a:pt x="2460" y="445"/>
                  </a:cubicBezTo>
                  <a:cubicBezTo>
                    <a:pt x="2461" y="451"/>
                    <a:pt x="2454" y="450"/>
                    <a:pt x="2453" y="455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49" y="463"/>
                    <a:pt x="2448" y="465"/>
                    <a:pt x="2447" y="466"/>
                  </a:cubicBezTo>
                  <a:cubicBezTo>
                    <a:pt x="2442" y="467"/>
                    <a:pt x="2442" y="473"/>
                    <a:pt x="2438" y="475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416" y="502"/>
                    <a:pt x="2413" y="511"/>
                    <a:pt x="2407" y="516"/>
                  </a:cubicBezTo>
                  <a:cubicBezTo>
                    <a:pt x="2404" y="525"/>
                    <a:pt x="2401" y="534"/>
                    <a:pt x="2394" y="538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0" y="591"/>
                    <a:pt x="2382" y="589"/>
                    <a:pt x="2381" y="584"/>
                  </a:cubicBezTo>
                  <a:cubicBezTo>
                    <a:pt x="2380" y="577"/>
                    <a:pt x="2387" y="580"/>
                    <a:pt x="2386" y="573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398" y="547"/>
                    <a:pt x="2400" y="541"/>
                    <a:pt x="2405" y="536"/>
                  </a:cubicBezTo>
                  <a:cubicBezTo>
                    <a:pt x="2407" y="528"/>
                    <a:pt x="2413" y="525"/>
                    <a:pt x="2414" y="516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27" y="506"/>
                    <a:pt x="2429" y="503"/>
                    <a:pt x="2431" y="499"/>
                  </a:cubicBezTo>
                  <a:cubicBezTo>
                    <a:pt x="2430" y="492"/>
                    <a:pt x="2437" y="493"/>
                    <a:pt x="2438" y="48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52" y="473"/>
                    <a:pt x="2457" y="467"/>
                    <a:pt x="2462" y="460"/>
                  </a:cubicBezTo>
                  <a:cubicBezTo>
                    <a:pt x="2465" y="457"/>
                    <a:pt x="2468" y="454"/>
                    <a:pt x="2469" y="44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79" y="437"/>
                    <a:pt x="2483" y="438"/>
                    <a:pt x="2484" y="436"/>
                  </a:cubicBezTo>
                  <a:cubicBezTo>
                    <a:pt x="2484" y="433"/>
                    <a:pt x="2485" y="431"/>
                    <a:pt x="2486" y="429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01" y="415"/>
                    <a:pt x="2507" y="408"/>
                    <a:pt x="2512" y="401"/>
                  </a:cubicBezTo>
                  <a:cubicBezTo>
                    <a:pt x="2516" y="393"/>
                    <a:pt x="2523" y="388"/>
                    <a:pt x="2527" y="38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36" y="370"/>
                    <a:pt x="2537" y="367"/>
                    <a:pt x="2540" y="368"/>
                  </a:cubicBezTo>
                  <a:cubicBezTo>
                    <a:pt x="2542" y="366"/>
                    <a:pt x="2543" y="363"/>
                    <a:pt x="2545" y="362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25" y="398"/>
                    <a:pt x="2520" y="400"/>
                    <a:pt x="2519" y="407"/>
                  </a:cubicBezTo>
                  <a:cubicBezTo>
                    <a:pt x="2512" y="409"/>
                    <a:pt x="2514" y="419"/>
                    <a:pt x="2508" y="421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98" y="438"/>
                    <a:pt x="2497" y="441"/>
                    <a:pt x="2495" y="442"/>
                  </a:cubicBezTo>
                  <a:cubicBezTo>
                    <a:pt x="2491" y="443"/>
                    <a:pt x="2493" y="450"/>
                    <a:pt x="2488" y="449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67" y="482"/>
                    <a:pt x="2462" y="484"/>
                    <a:pt x="2462" y="490"/>
                  </a:cubicBezTo>
                  <a:cubicBezTo>
                    <a:pt x="2457" y="492"/>
                    <a:pt x="2453" y="495"/>
                    <a:pt x="2453" y="501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34" y="530"/>
                    <a:pt x="2428" y="530"/>
                    <a:pt x="2427" y="536"/>
                  </a:cubicBezTo>
                  <a:cubicBezTo>
                    <a:pt x="2423" y="540"/>
                    <a:pt x="2423" y="547"/>
                    <a:pt x="2418" y="549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400" y="592"/>
                    <a:pt x="2390" y="601"/>
                    <a:pt x="2388" y="619"/>
                  </a:cubicBezTo>
                  <a:cubicBezTo>
                    <a:pt x="2382" y="617"/>
                    <a:pt x="2389" y="629"/>
                    <a:pt x="2383" y="628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81" y="645"/>
                    <a:pt x="2375" y="645"/>
                    <a:pt x="2377" y="652"/>
                  </a:cubicBezTo>
                  <a:cubicBezTo>
                    <a:pt x="2373" y="653"/>
                    <a:pt x="2377" y="662"/>
                    <a:pt x="2373" y="663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65" y="723"/>
                    <a:pt x="2360" y="727"/>
                    <a:pt x="2359" y="737"/>
                  </a:cubicBezTo>
                  <a:cubicBezTo>
                    <a:pt x="2361" y="743"/>
                    <a:pt x="2357" y="745"/>
                    <a:pt x="2357" y="750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58" y="750"/>
                    <a:pt x="2366" y="746"/>
                    <a:pt x="2362" y="741"/>
                  </a:cubicBezTo>
                  <a:cubicBezTo>
                    <a:pt x="2364" y="735"/>
                    <a:pt x="2364" y="728"/>
                    <a:pt x="2368" y="724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75" y="675"/>
                    <a:pt x="2380" y="665"/>
                    <a:pt x="2381" y="652"/>
                  </a:cubicBezTo>
                  <a:cubicBezTo>
                    <a:pt x="2385" y="648"/>
                    <a:pt x="2384" y="640"/>
                    <a:pt x="2388" y="636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00" y="611"/>
                    <a:pt x="2400" y="596"/>
                    <a:pt x="2407" y="588"/>
                  </a:cubicBezTo>
                  <a:cubicBezTo>
                    <a:pt x="2410" y="584"/>
                    <a:pt x="2411" y="578"/>
                    <a:pt x="2414" y="573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25" y="555"/>
                    <a:pt x="2430" y="553"/>
                    <a:pt x="2429" y="545"/>
                  </a:cubicBezTo>
                  <a:cubicBezTo>
                    <a:pt x="2437" y="545"/>
                    <a:pt x="2435" y="534"/>
                    <a:pt x="2440" y="532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55" y="518"/>
                    <a:pt x="2454" y="509"/>
                    <a:pt x="2460" y="508"/>
                  </a:cubicBezTo>
                  <a:cubicBezTo>
                    <a:pt x="2464" y="496"/>
                    <a:pt x="2472" y="489"/>
                    <a:pt x="2479" y="482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483" y="464"/>
                    <a:pt x="2492" y="468"/>
                    <a:pt x="2493" y="462"/>
                  </a:cubicBezTo>
                  <a:cubicBezTo>
                    <a:pt x="2491" y="455"/>
                    <a:pt x="2501" y="459"/>
                    <a:pt x="2499" y="451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10" y="433"/>
                    <a:pt x="2517" y="429"/>
                    <a:pt x="2519" y="421"/>
                  </a:cubicBezTo>
                  <a:cubicBezTo>
                    <a:pt x="2525" y="415"/>
                    <a:pt x="2527" y="405"/>
                    <a:pt x="2534" y="401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52" y="375"/>
                    <a:pt x="2553" y="364"/>
                    <a:pt x="2560" y="359"/>
                  </a:cubicBezTo>
                  <a:cubicBezTo>
                    <a:pt x="2560" y="349"/>
                    <a:pt x="2571" y="348"/>
                    <a:pt x="2571" y="338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85" y="329"/>
                    <a:pt x="2576" y="333"/>
                    <a:pt x="2573" y="342"/>
                  </a:cubicBezTo>
                  <a:cubicBezTo>
                    <a:pt x="2574" y="349"/>
                    <a:pt x="2567" y="348"/>
                    <a:pt x="2567" y="353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59" y="377"/>
                    <a:pt x="2549" y="380"/>
                    <a:pt x="2549" y="392"/>
                  </a:cubicBezTo>
                  <a:cubicBezTo>
                    <a:pt x="2542" y="397"/>
                    <a:pt x="2541" y="409"/>
                    <a:pt x="2534" y="414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517" y="447"/>
                    <a:pt x="2514" y="456"/>
                    <a:pt x="2508" y="462"/>
                  </a:cubicBezTo>
                  <a:cubicBezTo>
                    <a:pt x="2504" y="471"/>
                    <a:pt x="2499" y="478"/>
                    <a:pt x="2495" y="486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72" y="513"/>
                    <a:pt x="2470" y="523"/>
                    <a:pt x="2464" y="530"/>
                  </a:cubicBezTo>
                  <a:cubicBezTo>
                    <a:pt x="2461" y="532"/>
                    <a:pt x="2461" y="538"/>
                    <a:pt x="2458" y="540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47" y="551"/>
                    <a:pt x="2447" y="552"/>
                    <a:pt x="2447" y="554"/>
                  </a:cubicBezTo>
                  <a:cubicBezTo>
                    <a:pt x="2444" y="557"/>
                    <a:pt x="2440" y="556"/>
                    <a:pt x="2442" y="562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32" y="578"/>
                    <a:pt x="2429" y="580"/>
                    <a:pt x="2427" y="584"/>
                  </a:cubicBezTo>
                  <a:cubicBezTo>
                    <a:pt x="2424" y="587"/>
                    <a:pt x="2424" y="594"/>
                    <a:pt x="2421" y="597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8" y="654"/>
                    <a:pt x="2397" y="659"/>
                    <a:pt x="2397" y="665"/>
                  </a:cubicBezTo>
                  <a:cubicBezTo>
                    <a:pt x="2394" y="669"/>
                    <a:pt x="2394" y="675"/>
                    <a:pt x="2392" y="680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7" y="730"/>
                    <a:pt x="2383" y="744"/>
                    <a:pt x="2383" y="763"/>
                  </a:cubicBezTo>
                  <a:cubicBezTo>
                    <a:pt x="2391" y="765"/>
                    <a:pt x="2387" y="754"/>
                    <a:pt x="2388" y="750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86" y="731"/>
                    <a:pt x="2392" y="729"/>
                    <a:pt x="2390" y="721"/>
                  </a:cubicBezTo>
                  <a:cubicBezTo>
                    <a:pt x="2389" y="714"/>
                    <a:pt x="2392" y="711"/>
                    <a:pt x="2392" y="706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11" y="644"/>
                    <a:pt x="2412" y="633"/>
                    <a:pt x="2416" y="625"/>
                  </a:cubicBezTo>
                  <a:cubicBezTo>
                    <a:pt x="2419" y="623"/>
                    <a:pt x="2418" y="615"/>
                    <a:pt x="2421" y="612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26" y="595"/>
                    <a:pt x="2434" y="597"/>
                    <a:pt x="2431" y="588"/>
                  </a:cubicBezTo>
                  <a:cubicBezTo>
                    <a:pt x="2435" y="586"/>
                    <a:pt x="2435" y="580"/>
                    <a:pt x="2440" y="580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62" y="552"/>
                    <a:pt x="2463" y="542"/>
                    <a:pt x="2471" y="538"/>
                  </a:cubicBezTo>
                  <a:cubicBezTo>
                    <a:pt x="2470" y="531"/>
                    <a:pt x="2473" y="529"/>
                    <a:pt x="2477" y="527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488" y="509"/>
                    <a:pt x="2492" y="502"/>
                    <a:pt x="2499" y="497"/>
                  </a:cubicBezTo>
                  <a:cubicBezTo>
                    <a:pt x="2499" y="494"/>
                    <a:pt x="2499" y="491"/>
                    <a:pt x="2501" y="490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06" y="480"/>
                    <a:pt x="2512" y="479"/>
                    <a:pt x="2512" y="473"/>
                  </a:cubicBezTo>
                  <a:cubicBezTo>
                    <a:pt x="2517" y="466"/>
                    <a:pt x="2521" y="459"/>
                    <a:pt x="2525" y="451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40" y="419"/>
                    <a:pt x="2548" y="416"/>
                    <a:pt x="2549" y="405"/>
                  </a:cubicBezTo>
                  <a:cubicBezTo>
                    <a:pt x="2558" y="402"/>
                    <a:pt x="2558" y="389"/>
                    <a:pt x="2564" y="383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63" y="403"/>
                    <a:pt x="2556" y="404"/>
                    <a:pt x="2556" y="405"/>
                  </a:cubicBezTo>
                  <a:cubicBezTo>
                    <a:pt x="2554" y="409"/>
                    <a:pt x="2555" y="414"/>
                    <a:pt x="2554" y="418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39" y="440"/>
                    <a:pt x="2540" y="449"/>
                    <a:pt x="2536" y="453"/>
                  </a:cubicBezTo>
                  <a:cubicBezTo>
                    <a:pt x="2534" y="460"/>
                    <a:pt x="2528" y="463"/>
                    <a:pt x="2525" y="469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503" y="507"/>
                    <a:pt x="2497" y="509"/>
                    <a:pt x="2495" y="514"/>
                  </a:cubicBezTo>
                  <a:cubicBezTo>
                    <a:pt x="2489" y="518"/>
                    <a:pt x="2489" y="526"/>
                    <a:pt x="2484" y="530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78" y="554"/>
                    <a:pt x="2468" y="549"/>
                    <a:pt x="2471" y="556"/>
                  </a:cubicBezTo>
                  <a:cubicBezTo>
                    <a:pt x="2467" y="556"/>
                    <a:pt x="2469" y="563"/>
                    <a:pt x="2466" y="564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61" y="574"/>
                    <a:pt x="2459" y="576"/>
                    <a:pt x="2458" y="580"/>
                  </a:cubicBezTo>
                  <a:cubicBezTo>
                    <a:pt x="2456" y="586"/>
                    <a:pt x="2450" y="590"/>
                    <a:pt x="2449" y="597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39" y="618"/>
                    <a:pt x="2437" y="620"/>
                    <a:pt x="2436" y="623"/>
                  </a:cubicBezTo>
                  <a:cubicBezTo>
                    <a:pt x="2433" y="625"/>
                    <a:pt x="2435" y="632"/>
                    <a:pt x="2431" y="632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14" y="734"/>
                    <a:pt x="2414" y="734"/>
                    <a:pt x="2414" y="734"/>
                  </a:cubicBezTo>
                  <a:cubicBezTo>
                    <a:pt x="2415" y="739"/>
                    <a:pt x="2411" y="749"/>
                    <a:pt x="2416" y="750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25" y="678"/>
                    <a:pt x="2430" y="661"/>
                    <a:pt x="2436" y="645"/>
                  </a:cubicBezTo>
                  <a:cubicBezTo>
                    <a:pt x="2443" y="630"/>
                    <a:pt x="2446" y="612"/>
                    <a:pt x="2458" y="602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65" y="587"/>
                    <a:pt x="2465" y="582"/>
                    <a:pt x="2469" y="580"/>
                  </a:cubicBezTo>
                  <a:cubicBezTo>
                    <a:pt x="2471" y="571"/>
                    <a:pt x="2477" y="566"/>
                    <a:pt x="2477" y="556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492" y="532"/>
                    <a:pt x="2500" y="523"/>
                    <a:pt x="2508" y="512"/>
                  </a:cubicBezTo>
                  <a:cubicBezTo>
                    <a:pt x="2513" y="508"/>
                    <a:pt x="2515" y="502"/>
                    <a:pt x="2519" y="49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5" y="488"/>
                    <a:pt x="2526" y="486"/>
                    <a:pt x="2525" y="484"/>
                  </a:cubicBezTo>
                  <a:cubicBezTo>
                    <a:pt x="2528" y="484"/>
                    <a:pt x="2529" y="481"/>
                    <a:pt x="2530" y="484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505" y="532"/>
                    <a:pt x="2505" y="550"/>
                    <a:pt x="2493" y="556"/>
                  </a:cubicBezTo>
                  <a:cubicBezTo>
                    <a:pt x="2493" y="563"/>
                    <a:pt x="2487" y="571"/>
                    <a:pt x="2486" y="57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83" y="583"/>
                    <a:pt x="2480" y="583"/>
                    <a:pt x="2479" y="584"/>
                  </a:cubicBezTo>
                  <a:cubicBezTo>
                    <a:pt x="2477" y="589"/>
                    <a:pt x="2477" y="593"/>
                    <a:pt x="2475" y="595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60" y="636"/>
                    <a:pt x="2452" y="657"/>
                    <a:pt x="2447" y="680"/>
                  </a:cubicBezTo>
                  <a:cubicBezTo>
                    <a:pt x="2452" y="681"/>
                    <a:pt x="2452" y="675"/>
                    <a:pt x="2453" y="671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59" y="649"/>
                    <a:pt x="2465" y="644"/>
                    <a:pt x="2466" y="634"/>
                  </a:cubicBezTo>
                  <a:cubicBezTo>
                    <a:pt x="2472" y="617"/>
                    <a:pt x="2482" y="605"/>
                    <a:pt x="2486" y="586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01" y="569"/>
                    <a:pt x="2502" y="561"/>
                    <a:pt x="2508" y="558"/>
                  </a:cubicBezTo>
                  <a:cubicBezTo>
                    <a:pt x="2511" y="544"/>
                    <a:pt x="2521" y="537"/>
                    <a:pt x="2523" y="52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34" y="501"/>
                    <a:pt x="2536" y="495"/>
                    <a:pt x="2538" y="488"/>
                  </a:cubicBezTo>
                  <a:cubicBezTo>
                    <a:pt x="2539" y="485"/>
                    <a:pt x="2541" y="484"/>
                    <a:pt x="2540" y="479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48" y="469"/>
                    <a:pt x="2547" y="460"/>
                    <a:pt x="2551" y="455"/>
                  </a:cubicBezTo>
                  <a:cubicBezTo>
                    <a:pt x="2551" y="484"/>
                    <a:pt x="2551" y="484"/>
                    <a:pt x="2551" y="484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520" y="651"/>
                    <a:pt x="2517" y="678"/>
                    <a:pt x="2510" y="704"/>
                  </a:cubicBezTo>
                  <a:cubicBezTo>
                    <a:pt x="2509" y="720"/>
                    <a:pt x="2502" y="731"/>
                    <a:pt x="2501" y="748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496" y="773"/>
                    <a:pt x="2492" y="773"/>
                    <a:pt x="2493" y="778"/>
                  </a:cubicBezTo>
                  <a:cubicBezTo>
                    <a:pt x="2491" y="779"/>
                    <a:pt x="2485" y="786"/>
                    <a:pt x="2490" y="78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18" y="680"/>
                    <a:pt x="2529" y="660"/>
                    <a:pt x="2530" y="630"/>
                  </a:cubicBezTo>
                  <a:cubicBezTo>
                    <a:pt x="2534" y="601"/>
                    <a:pt x="2542" y="584"/>
                    <a:pt x="2540" y="554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48" y="536"/>
                    <a:pt x="2548" y="530"/>
                    <a:pt x="2545" y="530"/>
                  </a:cubicBezTo>
                  <a:cubicBezTo>
                    <a:pt x="2545" y="526"/>
                    <a:pt x="2550" y="528"/>
                    <a:pt x="2549" y="523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56" y="505"/>
                    <a:pt x="2553" y="493"/>
                    <a:pt x="2558" y="490"/>
                  </a:cubicBezTo>
                  <a:cubicBezTo>
                    <a:pt x="2559" y="485"/>
                    <a:pt x="2555" y="474"/>
                    <a:pt x="2560" y="473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2" y="466"/>
                    <a:pt x="2562" y="466"/>
                    <a:pt x="2562" y="466"/>
                  </a:cubicBezTo>
                  <a:cubicBezTo>
                    <a:pt x="2565" y="471"/>
                    <a:pt x="2557" y="475"/>
                    <a:pt x="2562" y="47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59" y="489"/>
                    <a:pt x="2563" y="497"/>
                    <a:pt x="2558" y="497"/>
                  </a:cubicBezTo>
                  <a:cubicBezTo>
                    <a:pt x="2562" y="507"/>
                    <a:pt x="2559" y="524"/>
                    <a:pt x="2560" y="538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59" y="607"/>
                    <a:pt x="2549" y="642"/>
                    <a:pt x="2547" y="671"/>
                  </a:cubicBezTo>
                  <a:cubicBezTo>
                    <a:pt x="2545" y="678"/>
                    <a:pt x="2543" y="686"/>
                    <a:pt x="2543" y="695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34" y="707"/>
                    <a:pt x="2542" y="720"/>
                    <a:pt x="2536" y="719"/>
                  </a:cubicBezTo>
                  <a:cubicBezTo>
                    <a:pt x="2533" y="736"/>
                    <a:pt x="2528" y="750"/>
                    <a:pt x="2527" y="769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15" y="787"/>
                    <a:pt x="2522" y="799"/>
                    <a:pt x="2516" y="798"/>
                  </a:cubicBezTo>
                  <a:cubicBezTo>
                    <a:pt x="2519" y="803"/>
                    <a:pt x="2510" y="807"/>
                    <a:pt x="2516" y="80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32" y="756"/>
                    <a:pt x="2538" y="756"/>
                    <a:pt x="2536" y="750"/>
                  </a:cubicBezTo>
                  <a:cubicBezTo>
                    <a:pt x="2538" y="746"/>
                    <a:pt x="2537" y="739"/>
                    <a:pt x="2540" y="737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45" y="720"/>
                    <a:pt x="2543" y="713"/>
                    <a:pt x="2547" y="711"/>
                  </a:cubicBezTo>
                  <a:cubicBezTo>
                    <a:pt x="2547" y="691"/>
                    <a:pt x="2553" y="677"/>
                    <a:pt x="2556" y="660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67" y="599"/>
                    <a:pt x="2568" y="590"/>
                    <a:pt x="2571" y="582"/>
                  </a:cubicBezTo>
                  <a:cubicBezTo>
                    <a:pt x="2563" y="581"/>
                    <a:pt x="2575" y="572"/>
                    <a:pt x="2569" y="573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68" y="470"/>
                    <a:pt x="2573" y="470"/>
                    <a:pt x="2571" y="464"/>
                  </a:cubicBezTo>
                  <a:cubicBezTo>
                    <a:pt x="2571" y="427"/>
                    <a:pt x="2571" y="427"/>
                    <a:pt x="2571" y="427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3" y="409"/>
                    <a:pt x="2573" y="404"/>
                    <a:pt x="2573" y="399"/>
                  </a:cubicBezTo>
                  <a:cubicBezTo>
                    <a:pt x="2573" y="397"/>
                    <a:pt x="2575" y="397"/>
                    <a:pt x="2575" y="397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73" y="391"/>
                    <a:pt x="2574" y="390"/>
                    <a:pt x="2575" y="388"/>
                  </a:cubicBezTo>
                  <a:cubicBezTo>
                    <a:pt x="2575" y="376"/>
                    <a:pt x="2578" y="367"/>
                    <a:pt x="2584" y="362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4" y="412"/>
                    <a:pt x="2582" y="416"/>
                    <a:pt x="2582" y="421"/>
                  </a:cubicBezTo>
                  <a:cubicBezTo>
                    <a:pt x="2580" y="440"/>
                    <a:pt x="2585" y="460"/>
                    <a:pt x="2586" y="47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499"/>
                    <a:pt x="2586" y="504"/>
                    <a:pt x="2586" y="508"/>
                  </a:cubicBezTo>
                  <a:cubicBezTo>
                    <a:pt x="2586" y="521"/>
                    <a:pt x="2586" y="521"/>
                    <a:pt x="2586" y="521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4" y="578"/>
                    <a:pt x="2587" y="595"/>
                    <a:pt x="2586" y="608"/>
                  </a:cubicBezTo>
                  <a:cubicBezTo>
                    <a:pt x="2587" y="613"/>
                    <a:pt x="2582" y="613"/>
                    <a:pt x="2584" y="61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681"/>
                    <a:pt x="2578" y="690"/>
                    <a:pt x="2578" y="700"/>
                  </a:cubicBezTo>
                  <a:cubicBezTo>
                    <a:pt x="2579" y="708"/>
                    <a:pt x="2568" y="717"/>
                    <a:pt x="2575" y="724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89" y="678"/>
                    <a:pt x="2585" y="670"/>
                    <a:pt x="2586" y="667"/>
                  </a:cubicBezTo>
                  <a:cubicBezTo>
                    <a:pt x="2586" y="654"/>
                    <a:pt x="2586" y="654"/>
                    <a:pt x="2586" y="654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87" y="636"/>
                    <a:pt x="2591" y="635"/>
                    <a:pt x="2591" y="630"/>
                  </a:cubicBezTo>
                  <a:cubicBezTo>
                    <a:pt x="2591" y="613"/>
                    <a:pt x="2592" y="598"/>
                    <a:pt x="2593" y="582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527"/>
                    <a:pt x="2593" y="523"/>
                    <a:pt x="2593" y="519"/>
                  </a:cubicBezTo>
                  <a:cubicBezTo>
                    <a:pt x="2592" y="505"/>
                    <a:pt x="2594" y="492"/>
                    <a:pt x="2593" y="477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62"/>
                    <a:pt x="2593" y="462"/>
                    <a:pt x="2593" y="462"/>
                  </a:cubicBezTo>
                  <a:cubicBezTo>
                    <a:pt x="2591" y="453"/>
                    <a:pt x="2592" y="454"/>
                    <a:pt x="2593" y="445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21"/>
                    <a:pt x="2591" y="421"/>
                    <a:pt x="2591" y="421"/>
                  </a:cubicBezTo>
                  <a:cubicBezTo>
                    <a:pt x="2591" y="418"/>
                    <a:pt x="2595" y="416"/>
                    <a:pt x="2591" y="414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5" y="401"/>
                    <a:pt x="2586" y="398"/>
                    <a:pt x="2593" y="397"/>
                  </a:cubicBezTo>
                  <a:cubicBezTo>
                    <a:pt x="2596" y="400"/>
                    <a:pt x="2596" y="406"/>
                    <a:pt x="2597" y="412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599" y="465"/>
                    <a:pt x="2604" y="491"/>
                    <a:pt x="2608" y="525"/>
                  </a:cubicBezTo>
                  <a:cubicBezTo>
                    <a:pt x="2607" y="540"/>
                    <a:pt x="2609" y="554"/>
                    <a:pt x="2608" y="573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9" y="598"/>
                    <a:pt x="2613" y="612"/>
                    <a:pt x="2610" y="621"/>
                  </a:cubicBezTo>
                  <a:cubicBezTo>
                    <a:pt x="2610" y="663"/>
                    <a:pt x="2610" y="663"/>
                    <a:pt x="2610" y="663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2" y="701"/>
                    <a:pt x="2610" y="716"/>
                    <a:pt x="2604" y="717"/>
                  </a:cubicBezTo>
                  <a:cubicBezTo>
                    <a:pt x="2607" y="725"/>
                    <a:pt x="2597" y="732"/>
                    <a:pt x="2604" y="737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1" y="703"/>
                    <a:pt x="2613" y="695"/>
                    <a:pt x="2615" y="687"/>
                  </a:cubicBezTo>
                  <a:cubicBezTo>
                    <a:pt x="2614" y="675"/>
                    <a:pt x="2615" y="665"/>
                    <a:pt x="2617" y="656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616"/>
                    <a:pt x="2619" y="613"/>
                    <a:pt x="2617" y="604"/>
                  </a:cubicBezTo>
                  <a:cubicBezTo>
                    <a:pt x="2618" y="593"/>
                    <a:pt x="2617" y="592"/>
                    <a:pt x="2617" y="580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16" y="541"/>
                    <a:pt x="2614" y="527"/>
                    <a:pt x="2615" y="508"/>
                  </a:cubicBezTo>
                  <a:cubicBezTo>
                    <a:pt x="2611" y="483"/>
                    <a:pt x="2608" y="456"/>
                    <a:pt x="2608" y="423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2" y="335"/>
                    <a:pt x="2602" y="335"/>
                    <a:pt x="2602" y="335"/>
                  </a:cubicBezTo>
                  <a:cubicBezTo>
                    <a:pt x="2603" y="328"/>
                    <a:pt x="2597" y="326"/>
                    <a:pt x="2602" y="322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03" y="341"/>
                    <a:pt x="2613" y="357"/>
                    <a:pt x="2612" y="381"/>
                  </a:cubicBezTo>
                  <a:cubicBezTo>
                    <a:pt x="2619" y="382"/>
                    <a:pt x="2611" y="396"/>
                    <a:pt x="2617" y="397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21" y="428"/>
                    <a:pt x="2621" y="442"/>
                    <a:pt x="2623" y="453"/>
                  </a:cubicBezTo>
                  <a:cubicBezTo>
                    <a:pt x="2623" y="486"/>
                    <a:pt x="2627" y="515"/>
                    <a:pt x="2630" y="545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30" y="609"/>
                    <a:pt x="2627" y="610"/>
                    <a:pt x="2630" y="612"/>
                  </a:cubicBezTo>
                  <a:cubicBezTo>
                    <a:pt x="2632" y="614"/>
                    <a:pt x="2628" y="619"/>
                    <a:pt x="2628" y="619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9" y="630"/>
                    <a:pt x="2626" y="638"/>
                    <a:pt x="2628" y="647"/>
                  </a:cubicBezTo>
                  <a:cubicBezTo>
                    <a:pt x="2629" y="652"/>
                    <a:pt x="2625" y="662"/>
                    <a:pt x="2630" y="663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7" y="643"/>
                    <a:pt x="2629" y="639"/>
                    <a:pt x="2634" y="634"/>
                  </a:cubicBezTo>
                  <a:cubicBezTo>
                    <a:pt x="2634" y="615"/>
                    <a:pt x="2634" y="615"/>
                    <a:pt x="2634" y="615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39" y="578"/>
                    <a:pt x="2635" y="550"/>
                    <a:pt x="2636" y="525"/>
                  </a:cubicBezTo>
                  <a:cubicBezTo>
                    <a:pt x="2630" y="479"/>
                    <a:pt x="2631" y="452"/>
                    <a:pt x="2628" y="403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9" y="382"/>
                    <a:pt x="2624" y="368"/>
                    <a:pt x="2619" y="364"/>
                  </a:cubicBezTo>
                  <a:cubicBezTo>
                    <a:pt x="2617" y="348"/>
                    <a:pt x="2616" y="332"/>
                    <a:pt x="2612" y="318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08" y="282"/>
                    <a:pt x="2610" y="271"/>
                    <a:pt x="2610" y="253"/>
                  </a:cubicBezTo>
                  <a:cubicBezTo>
                    <a:pt x="2612" y="249"/>
                    <a:pt x="2614" y="245"/>
                    <a:pt x="2615" y="240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19" y="243"/>
                    <a:pt x="2621" y="244"/>
                    <a:pt x="2621" y="259"/>
                  </a:cubicBezTo>
                  <a:cubicBezTo>
                    <a:pt x="2623" y="262"/>
                    <a:pt x="2623" y="267"/>
                    <a:pt x="2626" y="270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28" y="290"/>
                    <a:pt x="2634" y="290"/>
                    <a:pt x="2632" y="296"/>
                  </a:cubicBezTo>
                  <a:cubicBezTo>
                    <a:pt x="2636" y="298"/>
                    <a:pt x="2631" y="308"/>
                    <a:pt x="2636" y="309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51" y="385"/>
                    <a:pt x="2658" y="400"/>
                    <a:pt x="2660" y="421"/>
                  </a:cubicBezTo>
                  <a:cubicBezTo>
                    <a:pt x="2666" y="420"/>
                    <a:pt x="2659" y="432"/>
                    <a:pt x="2665" y="431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66" y="459"/>
                    <a:pt x="2669" y="467"/>
                    <a:pt x="2671" y="477"/>
                  </a:cubicBezTo>
                  <a:cubicBezTo>
                    <a:pt x="2672" y="505"/>
                    <a:pt x="2672" y="522"/>
                    <a:pt x="2676" y="549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9" y="597"/>
                    <a:pt x="2676" y="598"/>
                    <a:pt x="2676" y="606"/>
                  </a:cubicBezTo>
                  <a:cubicBezTo>
                    <a:pt x="2677" y="612"/>
                    <a:pt x="2673" y="623"/>
                    <a:pt x="2678" y="625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96"/>
                    <a:pt x="2679" y="580"/>
                    <a:pt x="2682" y="569"/>
                  </a:cubicBezTo>
                  <a:cubicBezTo>
                    <a:pt x="2679" y="564"/>
                    <a:pt x="2682" y="566"/>
                    <a:pt x="2682" y="56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80" y="514"/>
                    <a:pt x="2680" y="514"/>
                    <a:pt x="2680" y="514"/>
                  </a:cubicBezTo>
                  <a:cubicBezTo>
                    <a:pt x="2678" y="505"/>
                    <a:pt x="2678" y="494"/>
                    <a:pt x="2678" y="477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74" y="439"/>
                    <a:pt x="2668" y="426"/>
                    <a:pt x="2671" y="421"/>
                  </a:cubicBezTo>
                  <a:cubicBezTo>
                    <a:pt x="2668" y="418"/>
                    <a:pt x="2667" y="413"/>
                    <a:pt x="2667" y="407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62" y="390"/>
                    <a:pt x="2661" y="385"/>
                    <a:pt x="2660" y="379"/>
                  </a:cubicBezTo>
                  <a:cubicBezTo>
                    <a:pt x="2660" y="374"/>
                    <a:pt x="2658" y="370"/>
                    <a:pt x="2656" y="366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39" y="292"/>
                    <a:pt x="2637" y="271"/>
                    <a:pt x="2630" y="255"/>
                  </a:cubicBezTo>
                  <a:cubicBezTo>
                    <a:pt x="2631" y="247"/>
                    <a:pt x="2630" y="241"/>
                    <a:pt x="2628" y="235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27" y="222"/>
                    <a:pt x="2624" y="219"/>
                    <a:pt x="2628" y="218"/>
                  </a:cubicBezTo>
                  <a:cubicBezTo>
                    <a:pt x="2638" y="246"/>
                    <a:pt x="2641" y="280"/>
                    <a:pt x="2654" y="305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84" y="406"/>
                    <a:pt x="2685" y="437"/>
                    <a:pt x="2691" y="464"/>
                  </a:cubicBezTo>
                  <a:cubicBezTo>
                    <a:pt x="2691" y="482"/>
                    <a:pt x="2691" y="482"/>
                    <a:pt x="2691" y="482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9" y="487"/>
                    <a:pt x="2695" y="484"/>
                    <a:pt x="2695" y="473"/>
                  </a:cubicBezTo>
                  <a:cubicBezTo>
                    <a:pt x="2697" y="460"/>
                    <a:pt x="2692" y="454"/>
                    <a:pt x="2693" y="442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80" y="383"/>
                    <a:pt x="2683" y="376"/>
                    <a:pt x="2680" y="375"/>
                  </a:cubicBezTo>
                  <a:cubicBezTo>
                    <a:pt x="2679" y="372"/>
                    <a:pt x="2677" y="369"/>
                    <a:pt x="2676" y="366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8" y="330"/>
                    <a:pt x="2666" y="327"/>
                    <a:pt x="2667" y="320"/>
                  </a:cubicBezTo>
                  <a:cubicBezTo>
                    <a:pt x="2664" y="320"/>
                    <a:pt x="2665" y="317"/>
                    <a:pt x="2665" y="314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69" y="318"/>
                    <a:pt x="2673" y="330"/>
                    <a:pt x="2676" y="342"/>
                  </a:cubicBezTo>
                  <a:cubicBezTo>
                    <a:pt x="2680" y="345"/>
                    <a:pt x="2681" y="351"/>
                    <a:pt x="2684" y="355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89" y="365"/>
                    <a:pt x="2688" y="370"/>
                    <a:pt x="2691" y="370"/>
                  </a:cubicBezTo>
                  <a:cubicBezTo>
                    <a:pt x="2695" y="373"/>
                    <a:pt x="2694" y="382"/>
                    <a:pt x="2697" y="386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08" y="414"/>
                    <a:pt x="2714" y="422"/>
                    <a:pt x="2717" y="434"/>
                  </a:cubicBezTo>
                  <a:cubicBezTo>
                    <a:pt x="2721" y="445"/>
                    <a:pt x="2725" y="456"/>
                    <a:pt x="2730" y="466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35" y="507"/>
                    <a:pt x="2739" y="509"/>
                    <a:pt x="2739" y="516"/>
                  </a:cubicBezTo>
                  <a:cubicBezTo>
                    <a:pt x="2739" y="523"/>
                    <a:pt x="2737" y="531"/>
                    <a:pt x="2743" y="532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34" y="464"/>
                    <a:pt x="2732" y="456"/>
                    <a:pt x="2730" y="447"/>
                  </a:cubicBezTo>
                  <a:cubicBezTo>
                    <a:pt x="2724" y="441"/>
                    <a:pt x="2726" y="428"/>
                    <a:pt x="2719" y="42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711" y="392"/>
                    <a:pt x="2706" y="392"/>
                    <a:pt x="2706" y="386"/>
                  </a:cubicBezTo>
                  <a:cubicBezTo>
                    <a:pt x="2704" y="382"/>
                    <a:pt x="2700" y="380"/>
                    <a:pt x="2702" y="373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88" y="343"/>
                    <a:pt x="2684" y="335"/>
                    <a:pt x="2680" y="327"/>
                  </a:cubicBezTo>
                  <a:cubicBezTo>
                    <a:pt x="2679" y="322"/>
                    <a:pt x="2677" y="319"/>
                    <a:pt x="2678" y="312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9" y="295"/>
                    <a:pt x="2669" y="292"/>
                    <a:pt x="2667" y="290"/>
                  </a:cubicBezTo>
                  <a:cubicBezTo>
                    <a:pt x="2664" y="288"/>
                    <a:pt x="2667" y="281"/>
                    <a:pt x="2663" y="281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51" y="244"/>
                    <a:pt x="2652" y="239"/>
                    <a:pt x="2652" y="235"/>
                  </a:cubicBezTo>
                  <a:cubicBezTo>
                    <a:pt x="2648" y="235"/>
                    <a:pt x="2650" y="230"/>
                    <a:pt x="2649" y="226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6" y="202"/>
                    <a:pt x="2642" y="199"/>
                    <a:pt x="2641" y="192"/>
                  </a:cubicBezTo>
                  <a:cubicBezTo>
                    <a:pt x="2642" y="182"/>
                    <a:pt x="2638" y="179"/>
                    <a:pt x="2639" y="170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2" y="155"/>
                    <a:pt x="2634" y="150"/>
                    <a:pt x="2641" y="148"/>
                  </a:cubicBezTo>
                  <a:cubicBezTo>
                    <a:pt x="2646" y="149"/>
                    <a:pt x="2640" y="161"/>
                    <a:pt x="2645" y="163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1" y="181"/>
                    <a:pt x="2649" y="187"/>
                    <a:pt x="2652" y="187"/>
                  </a:cubicBezTo>
                  <a:cubicBezTo>
                    <a:pt x="2651" y="191"/>
                    <a:pt x="2654" y="192"/>
                    <a:pt x="2654" y="196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63" y="224"/>
                    <a:pt x="2667" y="235"/>
                    <a:pt x="2671" y="246"/>
                  </a:cubicBezTo>
                  <a:cubicBezTo>
                    <a:pt x="2676" y="249"/>
                    <a:pt x="2674" y="258"/>
                    <a:pt x="2680" y="259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688" y="291"/>
                    <a:pt x="2697" y="297"/>
                    <a:pt x="2700" y="309"/>
                  </a:cubicBezTo>
                  <a:cubicBezTo>
                    <a:pt x="2705" y="312"/>
                    <a:pt x="2703" y="320"/>
                    <a:pt x="2708" y="322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19" y="347"/>
                    <a:pt x="2725" y="356"/>
                    <a:pt x="2728" y="368"/>
                  </a:cubicBezTo>
                  <a:cubicBezTo>
                    <a:pt x="2733" y="370"/>
                    <a:pt x="2731" y="380"/>
                    <a:pt x="2735" y="383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43" y="406"/>
                    <a:pt x="2745" y="412"/>
                    <a:pt x="2745" y="418"/>
                  </a:cubicBezTo>
                  <a:cubicBezTo>
                    <a:pt x="2751" y="421"/>
                    <a:pt x="2747" y="433"/>
                    <a:pt x="2754" y="434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41" y="374"/>
                    <a:pt x="2731" y="366"/>
                    <a:pt x="2730" y="349"/>
                  </a:cubicBezTo>
                  <a:cubicBezTo>
                    <a:pt x="2726" y="348"/>
                    <a:pt x="2729" y="341"/>
                    <a:pt x="2724" y="342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719" y="321"/>
                    <a:pt x="2712" y="318"/>
                    <a:pt x="2711" y="309"/>
                  </a:cubicBezTo>
                  <a:cubicBezTo>
                    <a:pt x="2704" y="306"/>
                    <a:pt x="2704" y="295"/>
                    <a:pt x="2700" y="290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87" y="252"/>
                    <a:pt x="2678" y="241"/>
                    <a:pt x="2673" y="226"/>
                  </a:cubicBezTo>
                  <a:cubicBezTo>
                    <a:pt x="2667" y="211"/>
                    <a:pt x="2661" y="199"/>
                    <a:pt x="2660" y="183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55" y="170"/>
                    <a:pt x="2651" y="169"/>
                    <a:pt x="2652" y="163"/>
                  </a:cubicBezTo>
                  <a:cubicBezTo>
                    <a:pt x="2651" y="144"/>
                    <a:pt x="2647" y="128"/>
                    <a:pt x="2645" y="111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5" y="86"/>
                    <a:pt x="2644" y="81"/>
                    <a:pt x="2647" y="80"/>
                  </a:cubicBezTo>
                  <a:cubicBezTo>
                    <a:pt x="2648" y="77"/>
                    <a:pt x="2645" y="69"/>
                    <a:pt x="2649" y="70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53" y="114"/>
                    <a:pt x="2655" y="121"/>
                    <a:pt x="2656" y="131"/>
                  </a:cubicBezTo>
                  <a:cubicBezTo>
                    <a:pt x="2657" y="138"/>
                    <a:pt x="2662" y="149"/>
                    <a:pt x="2658" y="155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71" y="173"/>
                    <a:pt x="2669" y="185"/>
                    <a:pt x="2673" y="189"/>
                  </a:cubicBezTo>
                  <a:cubicBezTo>
                    <a:pt x="2674" y="197"/>
                    <a:pt x="2679" y="201"/>
                    <a:pt x="2680" y="209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694" y="242"/>
                    <a:pt x="2701" y="252"/>
                    <a:pt x="2706" y="266"/>
                  </a:cubicBezTo>
                  <a:cubicBezTo>
                    <a:pt x="2710" y="266"/>
                    <a:pt x="2708" y="273"/>
                    <a:pt x="2711" y="274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20" y="290"/>
                    <a:pt x="2724" y="295"/>
                    <a:pt x="2726" y="303"/>
                  </a:cubicBezTo>
                  <a:cubicBezTo>
                    <a:pt x="2731" y="306"/>
                    <a:pt x="2732" y="314"/>
                    <a:pt x="2737" y="318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46" y="327"/>
                    <a:pt x="2743" y="335"/>
                    <a:pt x="2748" y="335"/>
                  </a:cubicBezTo>
                  <a:cubicBezTo>
                    <a:pt x="2753" y="348"/>
                    <a:pt x="2760" y="359"/>
                    <a:pt x="2767" y="370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85" y="412"/>
                    <a:pt x="2786" y="415"/>
                    <a:pt x="2789" y="416"/>
                  </a:cubicBezTo>
                  <a:cubicBezTo>
                    <a:pt x="2790" y="420"/>
                    <a:pt x="2790" y="425"/>
                    <a:pt x="2793" y="42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803" y="437"/>
                    <a:pt x="2797" y="434"/>
                    <a:pt x="2798" y="425"/>
                  </a:cubicBezTo>
                  <a:cubicBezTo>
                    <a:pt x="2792" y="422"/>
                    <a:pt x="2796" y="409"/>
                    <a:pt x="2789" y="40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81" y="385"/>
                    <a:pt x="2779" y="382"/>
                    <a:pt x="2778" y="379"/>
                  </a:cubicBezTo>
                  <a:cubicBezTo>
                    <a:pt x="2777" y="375"/>
                    <a:pt x="2777" y="370"/>
                    <a:pt x="2774" y="36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62" y="345"/>
                    <a:pt x="2757" y="341"/>
                    <a:pt x="2756" y="333"/>
                  </a:cubicBezTo>
                  <a:cubicBezTo>
                    <a:pt x="2749" y="332"/>
                    <a:pt x="2752" y="320"/>
                    <a:pt x="2745" y="318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27" y="291"/>
                    <a:pt x="2726" y="274"/>
                    <a:pt x="2717" y="266"/>
                  </a:cubicBezTo>
                  <a:cubicBezTo>
                    <a:pt x="2720" y="259"/>
                    <a:pt x="2710" y="264"/>
                    <a:pt x="2713" y="257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704" y="244"/>
                    <a:pt x="2702" y="236"/>
                    <a:pt x="2700" y="229"/>
                  </a:cubicBezTo>
                  <a:cubicBezTo>
                    <a:pt x="2695" y="225"/>
                    <a:pt x="2694" y="217"/>
                    <a:pt x="2691" y="211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80" y="191"/>
                    <a:pt x="2683" y="184"/>
                    <a:pt x="2680" y="183"/>
                  </a:cubicBezTo>
                  <a:cubicBezTo>
                    <a:pt x="2681" y="178"/>
                    <a:pt x="2676" y="178"/>
                    <a:pt x="2678" y="17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65" y="133"/>
                    <a:pt x="2666" y="123"/>
                    <a:pt x="2663" y="104"/>
                  </a:cubicBezTo>
                  <a:cubicBezTo>
                    <a:pt x="2662" y="96"/>
                    <a:pt x="2661" y="87"/>
                    <a:pt x="2658" y="80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57" y="63"/>
                    <a:pt x="2653" y="54"/>
                    <a:pt x="2658" y="54"/>
                  </a:cubicBezTo>
                  <a:cubicBezTo>
                    <a:pt x="2657" y="61"/>
                    <a:pt x="2660" y="62"/>
                    <a:pt x="2660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60" y="72"/>
                    <a:pt x="2661" y="74"/>
                    <a:pt x="2663" y="76"/>
                  </a:cubicBezTo>
                  <a:cubicBezTo>
                    <a:pt x="2668" y="81"/>
                    <a:pt x="2666" y="93"/>
                    <a:pt x="2671" y="98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87" y="149"/>
                    <a:pt x="2684" y="156"/>
                    <a:pt x="2689" y="157"/>
                  </a:cubicBezTo>
                  <a:cubicBezTo>
                    <a:pt x="2690" y="161"/>
                    <a:pt x="2690" y="166"/>
                    <a:pt x="2693" y="16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08" y="195"/>
                    <a:pt x="2707" y="207"/>
                    <a:pt x="2713" y="211"/>
                  </a:cubicBezTo>
                  <a:cubicBezTo>
                    <a:pt x="2713" y="222"/>
                    <a:pt x="2721" y="225"/>
                    <a:pt x="2721" y="235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33" y="244"/>
                    <a:pt x="2729" y="253"/>
                    <a:pt x="2732" y="255"/>
                  </a:cubicBezTo>
                  <a:cubicBezTo>
                    <a:pt x="2737" y="261"/>
                    <a:pt x="2743" y="266"/>
                    <a:pt x="2745" y="274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59" y="296"/>
                    <a:pt x="2763" y="297"/>
                    <a:pt x="2763" y="303"/>
                  </a:cubicBezTo>
                  <a:cubicBezTo>
                    <a:pt x="2770" y="302"/>
                    <a:pt x="2764" y="314"/>
                    <a:pt x="2772" y="31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61" y="294"/>
                    <a:pt x="2764" y="287"/>
                    <a:pt x="2761" y="285"/>
                  </a:cubicBezTo>
                  <a:cubicBezTo>
                    <a:pt x="2760" y="282"/>
                    <a:pt x="2757" y="280"/>
                    <a:pt x="2756" y="277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33" y="239"/>
                    <a:pt x="2730" y="234"/>
                    <a:pt x="2728" y="229"/>
                  </a:cubicBezTo>
                  <a:cubicBezTo>
                    <a:pt x="2728" y="225"/>
                    <a:pt x="2727" y="221"/>
                    <a:pt x="2724" y="220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717" y="205"/>
                    <a:pt x="2717" y="196"/>
                    <a:pt x="2711" y="194"/>
                  </a:cubicBezTo>
                  <a:cubicBezTo>
                    <a:pt x="2712" y="184"/>
                    <a:pt x="2706" y="181"/>
                    <a:pt x="2704" y="174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76" y="91"/>
                    <a:pt x="2675" y="84"/>
                    <a:pt x="2673" y="78"/>
                  </a:cubicBezTo>
                  <a:cubicBezTo>
                    <a:pt x="2670" y="73"/>
                    <a:pt x="2669" y="66"/>
                    <a:pt x="2667" y="59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63" y="34"/>
                    <a:pt x="2657" y="24"/>
                    <a:pt x="2663" y="19"/>
                  </a:cubicBezTo>
                  <a:cubicBezTo>
                    <a:pt x="2664" y="34"/>
                    <a:pt x="2671" y="45"/>
                    <a:pt x="2671" y="61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688" y="107"/>
                    <a:pt x="2693" y="111"/>
                    <a:pt x="2693" y="120"/>
                  </a:cubicBezTo>
                  <a:cubicBezTo>
                    <a:pt x="2699" y="123"/>
                    <a:pt x="2701" y="131"/>
                    <a:pt x="2702" y="139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21" y="184"/>
                    <a:pt x="2726" y="188"/>
                    <a:pt x="2730" y="194"/>
                  </a:cubicBezTo>
                  <a:cubicBezTo>
                    <a:pt x="2730" y="203"/>
                    <a:pt x="2738" y="205"/>
                    <a:pt x="2737" y="21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56" y="234"/>
                    <a:pt x="2752" y="243"/>
                    <a:pt x="2756" y="244"/>
                  </a:cubicBezTo>
                  <a:cubicBezTo>
                    <a:pt x="2756" y="250"/>
                    <a:pt x="2763" y="249"/>
                    <a:pt x="2763" y="25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78" y="284"/>
                    <a:pt x="2778" y="287"/>
                    <a:pt x="2778" y="290"/>
                  </a:cubicBezTo>
                  <a:cubicBezTo>
                    <a:pt x="2781" y="291"/>
                    <a:pt x="2783" y="293"/>
                    <a:pt x="2782" y="296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790" y="317"/>
                    <a:pt x="2796" y="318"/>
                    <a:pt x="2796" y="325"/>
                  </a:cubicBezTo>
                  <a:cubicBezTo>
                    <a:pt x="2801" y="326"/>
                    <a:pt x="2798" y="337"/>
                    <a:pt x="2804" y="338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810" y="359"/>
                    <a:pt x="2814" y="362"/>
                    <a:pt x="2820" y="364"/>
                  </a:cubicBezTo>
                  <a:cubicBezTo>
                    <a:pt x="2817" y="347"/>
                    <a:pt x="2806" y="339"/>
                    <a:pt x="2804" y="322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93" y="301"/>
                    <a:pt x="2792" y="298"/>
                    <a:pt x="2789" y="296"/>
                  </a:cubicBezTo>
                  <a:cubicBezTo>
                    <a:pt x="2788" y="292"/>
                    <a:pt x="2788" y="287"/>
                    <a:pt x="2785" y="28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61" y="243"/>
                    <a:pt x="2760" y="234"/>
                    <a:pt x="2756" y="229"/>
                  </a:cubicBezTo>
                  <a:cubicBezTo>
                    <a:pt x="2749" y="226"/>
                    <a:pt x="2752" y="214"/>
                    <a:pt x="2745" y="211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31" y="187"/>
                    <a:pt x="2733" y="177"/>
                    <a:pt x="2726" y="174"/>
                  </a:cubicBezTo>
                  <a:cubicBezTo>
                    <a:pt x="2725" y="170"/>
                    <a:pt x="2724" y="167"/>
                    <a:pt x="2721" y="165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714" y="148"/>
                    <a:pt x="2715" y="138"/>
                    <a:pt x="2708" y="135"/>
                  </a:cubicBezTo>
                  <a:cubicBezTo>
                    <a:pt x="2707" y="117"/>
                    <a:pt x="2697" y="109"/>
                    <a:pt x="2693" y="93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79" y="41"/>
                    <a:pt x="2676" y="37"/>
                    <a:pt x="2673" y="32"/>
                  </a:cubicBezTo>
                  <a:cubicBezTo>
                    <a:pt x="2675" y="22"/>
                    <a:pt x="2670" y="20"/>
                    <a:pt x="2669" y="13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8" y="0"/>
                    <a:pt x="2648" y="0"/>
                    <a:pt x="2648" y="0"/>
                  </a:cubicBezTo>
                  <a:cubicBezTo>
                    <a:pt x="2641" y="5"/>
                    <a:pt x="2643" y="19"/>
                    <a:pt x="2636" y="24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33" y="39"/>
                    <a:pt x="2633" y="45"/>
                    <a:pt x="2628" y="46"/>
                  </a:cubicBezTo>
                  <a:cubicBezTo>
                    <a:pt x="2624" y="46"/>
                    <a:pt x="2629" y="54"/>
                    <a:pt x="2623" y="56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20" y="65"/>
                    <a:pt x="2616" y="65"/>
                    <a:pt x="2615" y="67"/>
                  </a:cubicBezTo>
                  <a:cubicBezTo>
                    <a:pt x="2614" y="73"/>
                    <a:pt x="2611" y="76"/>
                    <a:pt x="2610" y="83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99" y="90"/>
                    <a:pt x="2599" y="95"/>
                    <a:pt x="2597" y="98"/>
                  </a:cubicBezTo>
                  <a:cubicBezTo>
                    <a:pt x="2591" y="102"/>
                    <a:pt x="2593" y="114"/>
                    <a:pt x="2584" y="115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55" y="155"/>
                    <a:pt x="2550" y="159"/>
                    <a:pt x="2547" y="165"/>
                  </a:cubicBezTo>
                  <a:cubicBezTo>
                    <a:pt x="2545" y="166"/>
                    <a:pt x="2544" y="167"/>
                    <a:pt x="2545" y="17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38" y="176"/>
                    <a:pt x="2534" y="178"/>
                    <a:pt x="2532" y="181"/>
                  </a:cubicBezTo>
                  <a:cubicBezTo>
                    <a:pt x="2531" y="184"/>
                    <a:pt x="2528" y="186"/>
                    <a:pt x="2525" y="187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15" y="197"/>
                    <a:pt x="2513" y="201"/>
                    <a:pt x="2508" y="200"/>
                  </a:cubicBezTo>
                  <a:cubicBezTo>
                    <a:pt x="2508" y="206"/>
                    <a:pt x="2505" y="207"/>
                    <a:pt x="2499" y="207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79" y="230"/>
                    <a:pt x="2472" y="238"/>
                    <a:pt x="2464" y="244"/>
                  </a:cubicBezTo>
                  <a:cubicBezTo>
                    <a:pt x="2462" y="249"/>
                    <a:pt x="2457" y="251"/>
                    <a:pt x="2455" y="257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43" y="273"/>
                    <a:pt x="2435" y="273"/>
                    <a:pt x="2434" y="279"/>
                  </a:cubicBezTo>
                  <a:cubicBezTo>
                    <a:pt x="2427" y="279"/>
                    <a:pt x="2428" y="287"/>
                    <a:pt x="2421" y="288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410" y="306"/>
                    <a:pt x="2402" y="306"/>
                    <a:pt x="2401" y="312"/>
                  </a:cubicBezTo>
                  <a:cubicBezTo>
                    <a:pt x="2392" y="318"/>
                    <a:pt x="2386" y="326"/>
                    <a:pt x="2379" y="333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57" y="370"/>
                    <a:pt x="2347" y="374"/>
                    <a:pt x="2344" y="386"/>
                  </a:cubicBezTo>
                  <a:cubicBezTo>
                    <a:pt x="2341" y="386"/>
                    <a:pt x="2342" y="390"/>
                    <a:pt x="2340" y="392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32" y="399"/>
                    <a:pt x="2334" y="405"/>
                    <a:pt x="2331" y="405"/>
                  </a:cubicBezTo>
                  <a:cubicBezTo>
                    <a:pt x="2329" y="408"/>
                    <a:pt x="2329" y="411"/>
                    <a:pt x="2331" y="414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314" y="430"/>
                    <a:pt x="2314" y="438"/>
                    <a:pt x="2309" y="442"/>
                  </a:cubicBezTo>
                  <a:cubicBezTo>
                    <a:pt x="2305" y="447"/>
                    <a:pt x="2302" y="453"/>
                    <a:pt x="2298" y="458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85" y="479"/>
                    <a:pt x="2284" y="487"/>
                    <a:pt x="2281" y="492"/>
                  </a:cubicBezTo>
                  <a:cubicBezTo>
                    <a:pt x="2280" y="500"/>
                    <a:pt x="2273" y="502"/>
                    <a:pt x="2274" y="512"/>
                  </a:cubicBezTo>
                  <a:cubicBezTo>
                    <a:pt x="2269" y="516"/>
                    <a:pt x="2269" y="524"/>
                    <a:pt x="2268" y="532"/>
                  </a:cubicBezTo>
                  <a:cubicBezTo>
                    <a:pt x="2266" y="534"/>
                    <a:pt x="2265" y="538"/>
                    <a:pt x="2266" y="543"/>
                  </a:cubicBezTo>
                  <a:cubicBezTo>
                    <a:pt x="2262" y="541"/>
                    <a:pt x="2262" y="553"/>
                    <a:pt x="2266" y="551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53" y="380"/>
                    <a:pt x="2358" y="374"/>
                    <a:pt x="2362" y="368"/>
                  </a:cubicBezTo>
                  <a:cubicBezTo>
                    <a:pt x="2361" y="364"/>
                    <a:pt x="2363" y="364"/>
                    <a:pt x="2366" y="364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70" y="357"/>
                    <a:pt x="2370" y="351"/>
                    <a:pt x="2375" y="351"/>
                  </a:cubicBezTo>
                  <a:cubicBezTo>
                    <a:pt x="2376" y="342"/>
                    <a:pt x="2386" y="342"/>
                    <a:pt x="2388" y="333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397" y="322"/>
                    <a:pt x="2402" y="322"/>
                    <a:pt x="2403" y="318"/>
                  </a:cubicBezTo>
                  <a:cubicBezTo>
                    <a:pt x="2407" y="312"/>
                    <a:pt x="2416" y="310"/>
                    <a:pt x="2418" y="303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38" y="283"/>
                    <a:pt x="2446" y="281"/>
                    <a:pt x="2447" y="272"/>
                  </a:cubicBezTo>
                  <a:cubicBezTo>
                    <a:pt x="2455" y="275"/>
                    <a:pt x="2451" y="266"/>
                    <a:pt x="2458" y="26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82" y="246"/>
                    <a:pt x="2480" y="240"/>
                    <a:pt x="2484" y="240"/>
                  </a:cubicBezTo>
                  <a:cubicBezTo>
                    <a:pt x="2486" y="237"/>
                    <a:pt x="2488" y="235"/>
                    <a:pt x="2490" y="233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08" y="216"/>
                    <a:pt x="2513" y="212"/>
                    <a:pt x="2519" y="207"/>
                  </a:cubicBezTo>
                  <a:cubicBezTo>
                    <a:pt x="2521" y="205"/>
                    <a:pt x="2523" y="200"/>
                    <a:pt x="2525" y="198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39" y="186"/>
                    <a:pt x="2544" y="181"/>
                    <a:pt x="2549" y="176"/>
                  </a:cubicBezTo>
                  <a:cubicBezTo>
                    <a:pt x="2554" y="171"/>
                    <a:pt x="2556" y="165"/>
                    <a:pt x="2564" y="163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585" y="133"/>
                    <a:pt x="2589" y="124"/>
                    <a:pt x="2597" y="120"/>
                  </a:cubicBezTo>
                  <a:cubicBezTo>
                    <a:pt x="2598" y="111"/>
                    <a:pt x="2605" y="107"/>
                    <a:pt x="2606" y="98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43" y="51"/>
                    <a:pt x="2638" y="59"/>
                    <a:pt x="2636" y="61"/>
                  </a:cubicBezTo>
                  <a:cubicBezTo>
                    <a:pt x="2636" y="76"/>
                    <a:pt x="2636" y="76"/>
                    <a:pt x="2636" y="76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621" y="98"/>
                    <a:pt x="2617" y="107"/>
                    <a:pt x="2610" y="113"/>
                  </a:cubicBezTo>
                  <a:cubicBezTo>
                    <a:pt x="2609" y="125"/>
                    <a:pt x="2599" y="128"/>
                    <a:pt x="2599" y="141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88" y="152"/>
                    <a:pt x="2586" y="156"/>
                    <a:pt x="2584" y="159"/>
                  </a:cubicBezTo>
                  <a:cubicBezTo>
                    <a:pt x="2580" y="166"/>
                    <a:pt x="2574" y="170"/>
                    <a:pt x="2571" y="179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54" y="199"/>
                    <a:pt x="2554" y="204"/>
                    <a:pt x="2549" y="205"/>
                  </a:cubicBezTo>
                  <a:cubicBezTo>
                    <a:pt x="2547" y="208"/>
                    <a:pt x="2546" y="211"/>
                    <a:pt x="2543" y="213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523" y="237"/>
                    <a:pt x="2515" y="240"/>
                    <a:pt x="2510" y="246"/>
                  </a:cubicBezTo>
                  <a:cubicBezTo>
                    <a:pt x="2505" y="252"/>
                    <a:pt x="2502" y="260"/>
                    <a:pt x="2495" y="264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79" y="284"/>
                    <a:pt x="2471" y="282"/>
                    <a:pt x="2471" y="288"/>
                  </a:cubicBezTo>
                  <a:cubicBezTo>
                    <a:pt x="2470" y="292"/>
                    <a:pt x="2465" y="292"/>
                    <a:pt x="2462" y="294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55" y="299"/>
                    <a:pt x="2456" y="303"/>
                    <a:pt x="2453" y="303"/>
                  </a:cubicBezTo>
                  <a:cubicBezTo>
                    <a:pt x="2449" y="303"/>
                    <a:pt x="2449" y="309"/>
                    <a:pt x="2445" y="309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99" y="348"/>
                    <a:pt x="2387" y="358"/>
                    <a:pt x="2375" y="366"/>
                  </a:cubicBezTo>
                  <a:cubicBezTo>
                    <a:pt x="2373" y="370"/>
                    <a:pt x="2370" y="373"/>
                    <a:pt x="2366" y="375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55" y="384"/>
                    <a:pt x="2355" y="389"/>
                    <a:pt x="2351" y="390"/>
                  </a:cubicBezTo>
                  <a:cubicBezTo>
                    <a:pt x="2353" y="397"/>
                    <a:pt x="2344" y="393"/>
                    <a:pt x="2344" y="399"/>
                  </a:cubicBezTo>
                  <a:cubicBezTo>
                    <a:pt x="2343" y="402"/>
                    <a:pt x="2340" y="402"/>
                    <a:pt x="2340" y="405"/>
                  </a:cubicBezTo>
                  <a:cubicBezTo>
                    <a:pt x="2337" y="408"/>
                    <a:pt x="2335" y="407"/>
                    <a:pt x="2336" y="403"/>
                  </a:cubicBezTo>
                  <a:cubicBezTo>
                    <a:pt x="2343" y="405"/>
                    <a:pt x="2339" y="396"/>
                    <a:pt x="2342" y="394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85" y="108"/>
                    <a:pt x="2474" y="108"/>
                    <a:pt x="2475" y="120"/>
                  </a:cubicBezTo>
                  <a:cubicBezTo>
                    <a:pt x="2470" y="122"/>
                    <a:pt x="2465" y="123"/>
                    <a:pt x="2462" y="126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52" y="137"/>
                    <a:pt x="2451" y="140"/>
                    <a:pt x="2449" y="144"/>
                  </a:cubicBezTo>
                  <a:cubicBezTo>
                    <a:pt x="2445" y="151"/>
                    <a:pt x="2436" y="153"/>
                    <a:pt x="2436" y="163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27" y="172"/>
                    <a:pt x="2426" y="175"/>
                    <a:pt x="2423" y="174"/>
                  </a:cubicBezTo>
                  <a:cubicBezTo>
                    <a:pt x="2422" y="177"/>
                    <a:pt x="2423" y="180"/>
                    <a:pt x="2421" y="181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13" y="192"/>
                    <a:pt x="2405" y="198"/>
                    <a:pt x="2412" y="200"/>
                  </a:cubicBezTo>
                  <a:cubicBezTo>
                    <a:pt x="2410" y="192"/>
                    <a:pt x="2418" y="193"/>
                    <a:pt x="2421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36" y="168"/>
                    <a:pt x="2443" y="161"/>
                    <a:pt x="2449" y="152"/>
                  </a:cubicBezTo>
                  <a:cubicBezTo>
                    <a:pt x="2457" y="147"/>
                    <a:pt x="2462" y="138"/>
                    <a:pt x="2469" y="131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86" y="119"/>
                    <a:pt x="2485" y="110"/>
                    <a:pt x="2490" y="109"/>
                  </a:cubicBezTo>
                  <a:cubicBezTo>
                    <a:pt x="2491" y="106"/>
                    <a:pt x="2493" y="105"/>
                    <a:pt x="2495" y="104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01" y="92"/>
                    <a:pt x="2509" y="93"/>
                    <a:pt x="2510" y="87"/>
                  </a:cubicBezTo>
                  <a:cubicBezTo>
                    <a:pt x="2517" y="79"/>
                    <a:pt x="2525" y="73"/>
                    <a:pt x="2532" y="65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39" y="58"/>
                    <a:pt x="2541" y="56"/>
                    <a:pt x="2540" y="52"/>
                  </a:cubicBezTo>
                  <a:cubicBezTo>
                    <a:pt x="2549" y="53"/>
                    <a:pt x="2546" y="43"/>
                    <a:pt x="2551" y="41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75" y="17"/>
                    <a:pt x="2573" y="11"/>
                    <a:pt x="2578" y="11"/>
                  </a:cubicBezTo>
                  <a:cubicBezTo>
                    <a:pt x="2576" y="3"/>
                    <a:pt x="2582" y="7"/>
                    <a:pt x="2584" y="8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70" y="0"/>
                    <a:pt x="2570" y="0"/>
                    <a:pt x="2570" y="0"/>
                  </a:cubicBezTo>
                  <a:cubicBezTo>
                    <a:pt x="2569" y="2"/>
                    <a:pt x="2568" y="5"/>
                    <a:pt x="2567" y="6"/>
                  </a:cubicBezTo>
                  <a:cubicBezTo>
                    <a:pt x="2563" y="8"/>
                    <a:pt x="2563" y="14"/>
                    <a:pt x="2560" y="17"/>
                  </a:cubicBezTo>
                  <a:cubicBezTo>
                    <a:pt x="2556" y="19"/>
                    <a:pt x="2553" y="22"/>
                    <a:pt x="2551" y="26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20" y="60"/>
                    <a:pt x="2725" y="64"/>
                    <a:pt x="2726" y="72"/>
                  </a:cubicBezTo>
                  <a:cubicBezTo>
                    <a:pt x="2734" y="81"/>
                    <a:pt x="2736" y="97"/>
                    <a:pt x="2743" y="107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54" y="125"/>
                    <a:pt x="2755" y="128"/>
                    <a:pt x="2754" y="133"/>
                  </a:cubicBezTo>
                  <a:cubicBezTo>
                    <a:pt x="2754" y="137"/>
                    <a:pt x="2760" y="136"/>
                    <a:pt x="2759" y="141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65" y="166"/>
                    <a:pt x="2771" y="164"/>
                    <a:pt x="2772" y="168"/>
                  </a:cubicBezTo>
                  <a:cubicBezTo>
                    <a:pt x="2772" y="172"/>
                    <a:pt x="2773" y="175"/>
                    <a:pt x="2776" y="176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790" y="195"/>
                    <a:pt x="2786" y="207"/>
                    <a:pt x="2793" y="209"/>
                  </a:cubicBezTo>
                  <a:cubicBezTo>
                    <a:pt x="2793" y="218"/>
                    <a:pt x="2802" y="218"/>
                    <a:pt x="2802" y="226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20" y="251"/>
                    <a:pt x="2825" y="263"/>
                    <a:pt x="2835" y="270"/>
                  </a:cubicBezTo>
                  <a:cubicBezTo>
                    <a:pt x="2841" y="281"/>
                    <a:pt x="2849" y="291"/>
                    <a:pt x="2857" y="301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44" y="276"/>
                    <a:pt x="2839" y="271"/>
                    <a:pt x="2837" y="264"/>
                  </a:cubicBezTo>
                  <a:cubicBezTo>
                    <a:pt x="2833" y="259"/>
                    <a:pt x="2828" y="253"/>
                    <a:pt x="2824" y="248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15" y="239"/>
                    <a:pt x="2819" y="230"/>
                    <a:pt x="2813" y="231"/>
                  </a:cubicBezTo>
                  <a:cubicBezTo>
                    <a:pt x="2815" y="225"/>
                    <a:pt x="2809" y="226"/>
                    <a:pt x="2809" y="222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97" y="210"/>
                    <a:pt x="2805" y="208"/>
                    <a:pt x="2800" y="207"/>
                  </a:cubicBezTo>
                  <a:cubicBezTo>
                    <a:pt x="2799" y="203"/>
                    <a:pt x="2795" y="201"/>
                    <a:pt x="2796" y="196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86" y="172"/>
                    <a:pt x="2777" y="176"/>
                    <a:pt x="2780" y="168"/>
                  </a:cubicBezTo>
                  <a:cubicBezTo>
                    <a:pt x="2777" y="165"/>
                    <a:pt x="2776" y="162"/>
                    <a:pt x="2774" y="15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61" y="126"/>
                    <a:pt x="2757" y="123"/>
                    <a:pt x="2759" y="115"/>
                  </a:cubicBezTo>
                  <a:cubicBezTo>
                    <a:pt x="2753" y="114"/>
                    <a:pt x="2753" y="106"/>
                    <a:pt x="2750" y="102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21" y="41"/>
                    <a:pt x="2722" y="34"/>
                    <a:pt x="2719" y="30"/>
                  </a:cubicBezTo>
                  <a:cubicBezTo>
                    <a:pt x="2722" y="21"/>
                    <a:pt x="2716" y="19"/>
                    <a:pt x="2715" y="1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3" y="0"/>
                    <a:pt x="2703" y="0"/>
                    <a:pt x="2703" y="0"/>
                  </a:cubicBezTo>
                  <a:cubicBezTo>
                    <a:pt x="2704" y="5"/>
                    <a:pt x="2705" y="11"/>
                    <a:pt x="2706" y="15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597" y="971"/>
                    <a:pt x="1599" y="961"/>
                    <a:pt x="1602" y="951"/>
                  </a:cubicBezTo>
                  <a:cubicBezTo>
                    <a:pt x="1601" y="945"/>
                    <a:pt x="1605" y="942"/>
                    <a:pt x="1607" y="937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11" y="913"/>
                    <a:pt x="1615" y="907"/>
                    <a:pt x="1615" y="898"/>
                  </a:cubicBezTo>
                  <a:cubicBezTo>
                    <a:pt x="1620" y="892"/>
                    <a:pt x="1620" y="882"/>
                    <a:pt x="1624" y="876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32" y="844"/>
                    <a:pt x="1635" y="837"/>
                    <a:pt x="1633" y="826"/>
                  </a:cubicBezTo>
                  <a:cubicBezTo>
                    <a:pt x="1638" y="821"/>
                    <a:pt x="1637" y="812"/>
                    <a:pt x="1641" y="807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46" y="781"/>
                    <a:pt x="1651" y="779"/>
                    <a:pt x="1648" y="772"/>
                  </a:cubicBezTo>
                  <a:cubicBezTo>
                    <a:pt x="1654" y="766"/>
                    <a:pt x="1654" y="754"/>
                    <a:pt x="1659" y="746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72" y="719"/>
                    <a:pt x="1672" y="717"/>
                    <a:pt x="1673" y="715"/>
                  </a:cubicBezTo>
                  <a:cubicBezTo>
                    <a:pt x="1672" y="711"/>
                    <a:pt x="1678" y="712"/>
                    <a:pt x="1676" y="707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85" y="691"/>
                    <a:pt x="1687" y="687"/>
                    <a:pt x="1689" y="683"/>
                  </a:cubicBezTo>
                  <a:cubicBezTo>
                    <a:pt x="1694" y="683"/>
                    <a:pt x="1693" y="679"/>
                    <a:pt x="1695" y="677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93" y="687"/>
                    <a:pt x="1690" y="702"/>
                    <a:pt x="1681" y="713"/>
                  </a:cubicBezTo>
                  <a:cubicBezTo>
                    <a:pt x="1682" y="722"/>
                    <a:pt x="1677" y="728"/>
                    <a:pt x="1677" y="736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76" y="753"/>
                    <a:pt x="1667" y="751"/>
                    <a:pt x="1669" y="757"/>
                  </a:cubicBezTo>
                  <a:cubicBezTo>
                    <a:pt x="1668" y="768"/>
                    <a:pt x="1664" y="777"/>
                    <a:pt x="1664" y="789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62" y="798"/>
                    <a:pt x="1658" y="799"/>
                    <a:pt x="1657" y="802"/>
                  </a:cubicBezTo>
                  <a:cubicBezTo>
                    <a:pt x="1663" y="803"/>
                    <a:pt x="1657" y="812"/>
                    <a:pt x="1655" y="815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5" y="835"/>
                    <a:pt x="1652" y="836"/>
                    <a:pt x="1653" y="840"/>
                  </a:cubicBezTo>
                  <a:cubicBezTo>
                    <a:pt x="1650" y="841"/>
                    <a:pt x="1653" y="846"/>
                    <a:pt x="1650" y="847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45" y="867"/>
                    <a:pt x="1650" y="876"/>
                    <a:pt x="1642" y="877"/>
                  </a:cubicBezTo>
                  <a:cubicBezTo>
                    <a:pt x="1645" y="895"/>
                    <a:pt x="1639" y="905"/>
                    <a:pt x="1639" y="920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32" y="946"/>
                    <a:pt x="1634" y="956"/>
                    <a:pt x="1631" y="961"/>
                  </a:cubicBezTo>
                  <a:cubicBezTo>
                    <a:pt x="1627" y="962"/>
                    <a:pt x="1631" y="969"/>
                    <a:pt x="1628" y="97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20" y="980"/>
                    <a:pt x="1628" y="990"/>
                    <a:pt x="1620" y="988"/>
                  </a:cubicBezTo>
                  <a:cubicBezTo>
                    <a:pt x="1621" y="993"/>
                    <a:pt x="1618" y="995"/>
                    <a:pt x="1618" y="999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12" y="1033"/>
                    <a:pt x="1612" y="1024"/>
                    <a:pt x="1617" y="1017"/>
                  </a:cubicBezTo>
                  <a:cubicBezTo>
                    <a:pt x="1616" y="1013"/>
                    <a:pt x="1622" y="1012"/>
                    <a:pt x="1621" y="1007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25" y="1000"/>
                    <a:pt x="1627" y="999"/>
                    <a:pt x="1628" y="997"/>
                  </a:cubicBezTo>
                  <a:cubicBezTo>
                    <a:pt x="1627" y="989"/>
                    <a:pt x="1633" y="986"/>
                    <a:pt x="1634" y="979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1" y="952"/>
                    <a:pt x="1644" y="946"/>
                    <a:pt x="1645" y="939"/>
                  </a:cubicBezTo>
                  <a:cubicBezTo>
                    <a:pt x="1650" y="935"/>
                    <a:pt x="1642" y="921"/>
                    <a:pt x="1650" y="918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3" y="894"/>
                    <a:pt x="1648" y="887"/>
                    <a:pt x="1653" y="887"/>
                  </a:cubicBezTo>
                  <a:cubicBezTo>
                    <a:pt x="1653" y="883"/>
                    <a:pt x="1652" y="877"/>
                    <a:pt x="1655" y="875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67" y="827"/>
                    <a:pt x="1665" y="818"/>
                    <a:pt x="1666" y="811"/>
                  </a:cubicBezTo>
                  <a:cubicBezTo>
                    <a:pt x="1670" y="806"/>
                    <a:pt x="1670" y="798"/>
                    <a:pt x="1671" y="790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77" y="762"/>
                    <a:pt x="1679" y="755"/>
                    <a:pt x="1684" y="750"/>
                  </a:cubicBezTo>
                  <a:cubicBezTo>
                    <a:pt x="1683" y="735"/>
                    <a:pt x="1691" y="724"/>
                    <a:pt x="1694" y="711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01" y="700"/>
                    <a:pt x="1700" y="695"/>
                    <a:pt x="1702" y="692"/>
                  </a:cubicBezTo>
                  <a:cubicBezTo>
                    <a:pt x="1705" y="686"/>
                    <a:pt x="1709" y="680"/>
                    <a:pt x="1710" y="673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42" y="628"/>
                    <a:pt x="1740" y="622"/>
                    <a:pt x="1747" y="622"/>
                  </a:cubicBezTo>
                  <a:cubicBezTo>
                    <a:pt x="1747" y="616"/>
                    <a:pt x="1751" y="613"/>
                    <a:pt x="1756" y="611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66" y="600"/>
                    <a:pt x="1767" y="599"/>
                    <a:pt x="1769" y="598"/>
                  </a:cubicBezTo>
                  <a:cubicBezTo>
                    <a:pt x="1769" y="595"/>
                    <a:pt x="1772" y="592"/>
                    <a:pt x="1773" y="595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63" y="606"/>
                    <a:pt x="1765" y="612"/>
                    <a:pt x="1759" y="613"/>
                  </a:cubicBezTo>
                  <a:cubicBezTo>
                    <a:pt x="1761" y="619"/>
                    <a:pt x="1754" y="619"/>
                    <a:pt x="1754" y="625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43" y="642"/>
                    <a:pt x="1739" y="649"/>
                    <a:pt x="1733" y="655"/>
                  </a:cubicBezTo>
                  <a:cubicBezTo>
                    <a:pt x="1734" y="666"/>
                    <a:pt x="1724" y="669"/>
                    <a:pt x="1724" y="679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707" y="707"/>
                    <a:pt x="1708" y="718"/>
                    <a:pt x="1703" y="725"/>
                  </a:cubicBezTo>
                  <a:cubicBezTo>
                    <a:pt x="1702" y="733"/>
                    <a:pt x="1697" y="740"/>
                    <a:pt x="1697" y="750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86" y="786"/>
                    <a:pt x="1683" y="798"/>
                    <a:pt x="1679" y="809"/>
                  </a:cubicBezTo>
                  <a:cubicBezTo>
                    <a:pt x="1678" y="815"/>
                    <a:pt x="1674" y="819"/>
                    <a:pt x="1673" y="825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8" y="844"/>
                    <a:pt x="1672" y="846"/>
                    <a:pt x="1668" y="848"/>
                  </a:cubicBezTo>
                  <a:cubicBezTo>
                    <a:pt x="1665" y="850"/>
                    <a:pt x="1669" y="857"/>
                    <a:pt x="1665" y="858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62" y="883"/>
                    <a:pt x="1660" y="889"/>
                    <a:pt x="1659" y="894"/>
                  </a:cubicBezTo>
                  <a:cubicBezTo>
                    <a:pt x="1662" y="905"/>
                    <a:pt x="1653" y="906"/>
                    <a:pt x="1658" y="917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44" y="970"/>
                    <a:pt x="1636" y="981"/>
                    <a:pt x="1635" y="996"/>
                  </a:cubicBezTo>
                  <a:cubicBezTo>
                    <a:pt x="1629" y="1008"/>
                    <a:pt x="1627" y="1023"/>
                    <a:pt x="1620" y="103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2" y="1057"/>
                    <a:pt x="1610" y="1060"/>
                    <a:pt x="1609" y="1063"/>
                  </a:cubicBezTo>
                  <a:cubicBezTo>
                    <a:pt x="1604" y="1064"/>
                    <a:pt x="1605" y="1070"/>
                    <a:pt x="1610" y="1069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28" y="1040"/>
                    <a:pt x="1624" y="1032"/>
                    <a:pt x="1630" y="1030"/>
                  </a:cubicBezTo>
                  <a:cubicBezTo>
                    <a:pt x="1630" y="1024"/>
                    <a:pt x="1634" y="1020"/>
                    <a:pt x="1634" y="1014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46" y="975"/>
                    <a:pt x="1652" y="966"/>
                    <a:pt x="1654" y="955"/>
                  </a:cubicBezTo>
                  <a:cubicBezTo>
                    <a:pt x="1662" y="949"/>
                    <a:pt x="1659" y="935"/>
                    <a:pt x="1664" y="92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69" y="883"/>
                    <a:pt x="1674" y="874"/>
                    <a:pt x="1675" y="863"/>
                  </a:cubicBezTo>
                  <a:cubicBezTo>
                    <a:pt x="1675" y="850"/>
                    <a:pt x="1682" y="842"/>
                    <a:pt x="1680" y="829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89" y="809"/>
                    <a:pt x="1687" y="802"/>
                    <a:pt x="1693" y="800"/>
                  </a:cubicBezTo>
                  <a:cubicBezTo>
                    <a:pt x="1693" y="794"/>
                    <a:pt x="1692" y="787"/>
                    <a:pt x="1696" y="78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05" y="756"/>
                    <a:pt x="1707" y="744"/>
                    <a:pt x="1712" y="734"/>
                  </a:cubicBezTo>
                  <a:cubicBezTo>
                    <a:pt x="1714" y="723"/>
                    <a:pt x="1721" y="714"/>
                    <a:pt x="1721" y="701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45" y="663"/>
                    <a:pt x="1744" y="655"/>
                    <a:pt x="1750" y="652"/>
                  </a:cubicBezTo>
                  <a:cubicBezTo>
                    <a:pt x="1749" y="643"/>
                    <a:pt x="1758" y="641"/>
                    <a:pt x="1758" y="633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66" y="623"/>
                    <a:pt x="1768" y="621"/>
                    <a:pt x="1768" y="618"/>
                  </a:cubicBezTo>
                  <a:cubicBezTo>
                    <a:pt x="1774" y="614"/>
                    <a:pt x="1775" y="606"/>
                    <a:pt x="1781" y="602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0" y="587"/>
                    <a:pt x="1797" y="581"/>
                    <a:pt x="1802" y="581"/>
                  </a:cubicBezTo>
                  <a:cubicBezTo>
                    <a:pt x="1803" y="580"/>
                    <a:pt x="1806" y="580"/>
                    <a:pt x="1805" y="578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810" y="584"/>
                    <a:pt x="1800" y="583"/>
                    <a:pt x="1803" y="591"/>
                  </a:cubicBezTo>
                  <a:cubicBezTo>
                    <a:pt x="1796" y="597"/>
                    <a:pt x="1794" y="606"/>
                    <a:pt x="1785" y="610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73" y="632"/>
                    <a:pt x="1774" y="640"/>
                    <a:pt x="1769" y="644"/>
                  </a:cubicBezTo>
                  <a:cubicBezTo>
                    <a:pt x="1770" y="653"/>
                    <a:pt x="1761" y="654"/>
                    <a:pt x="1761" y="661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47" y="689"/>
                    <a:pt x="1746" y="703"/>
                    <a:pt x="1737" y="712"/>
                  </a:cubicBezTo>
                  <a:cubicBezTo>
                    <a:pt x="1735" y="726"/>
                    <a:pt x="1730" y="737"/>
                    <a:pt x="1723" y="74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6" y="772"/>
                    <a:pt x="1717" y="775"/>
                    <a:pt x="1717" y="775"/>
                  </a:cubicBezTo>
                  <a:cubicBezTo>
                    <a:pt x="1716" y="778"/>
                    <a:pt x="1716" y="781"/>
                    <a:pt x="1714" y="783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17" y="787"/>
                    <a:pt x="1714" y="788"/>
                    <a:pt x="1715" y="791"/>
                  </a:cubicBezTo>
                  <a:cubicBezTo>
                    <a:pt x="1711" y="797"/>
                    <a:pt x="1711" y="806"/>
                    <a:pt x="1708" y="812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99" y="853"/>
                    <a:pt x="1693" y="866"/>
                    <a:pt x="1690" y="882"/>
                  </a:cubicBezTo>
                  <a:cubicBezTo>
                    <a:pt x="1682" y="895"/>
                    <a:pt x="1680" y="912"/>
                    <a:pt x="1673" y="925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63" y="951"/>
                    <a:pt x="1660" y="953"/>
                    <a:pt x="1661" y="958"/>
                  </a:cubicBezTo>
                  <a:cubicBezTo>
                    <a:pt x="1659" y="959"/>
                    <a:pt x="1658" y="961"/>
                    <a:pt x="1658" y="963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65" y="959"/>
                    <a:pt x="1668" y="952"/>
                    <a:pt x="1672" y="945"/>
                  </a:cubicBezTo>
                  <a:cubicBezTo>
                    <a:pt x="1676" y="944"/>
                    <a:pt x="1672" y="937"/>
                    <a:pt x="1680" y="937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89" y="932"/>
                    <a:pt x="1680" y="942"/>
                    <a:pt x="1689" y="940"/>
                  </a:cubicBezTo>
                  <a:cubicBezTo>
                    <a:pt x="1692" y="939"/>
                    <a:pt x="1691" y="935"/>
                    <a:pt x="1692" y="933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699" y="922"/>
                    <a:pt x="1702" y="918"/>
                    <a:pt x="1704" y="913"/>
                  </a:cubicBezTo>
                  <a:cubicBezTo>
                    <a:pt x="1713" y="910"/>
                    <a:pt x="1715" y="903"/>
                    <a:pt x="1721" y="899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45" y="869"/>
                    <a:pt x="1755" y="857"/>
                    <a:pt x="1760" y="843"/>
                  </a:cubicBezTo>
                  <a:cubicBezTo>
                    <a:pt x="1769" y="839"/>
                    <a:pt x="1769" y="829"/>
                    <a:pt x="1779" y="826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06" y="794"/>
                    <a:pt x="1818" y="783"/>
                    <a:pt x="1827" y="769"/>
                  </a:cubicBezTo>
                  <a:cubicBezTo>
                    <a:pt x="1830" y="766"/>
                    <a:pt x="1832" y="763"/>
                    <a:pt x="1834" y="759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46" y="747"/>
                    <a:pt x="1844" y="741"/>
                    <a:pt x="1848" y="738"/>
                  </a:cubicBezTo>
                  <a:cubicBezTo>
                    <a:pt x="1851" y="735"/>
                    <a:pt x="1852" y="731"/>
                    <a:pt x="1855" y="728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2" y="716"/>
                    <a:pt x="1862" y="713"/>
                    <a:pt x="1863" y="711"/>
                  </a:cubicBezTo>
                  <a:cubicBezTo>
                    <a:pt x="1862" y="709"/>
                    <a:pt x="1866" y="709"/>
                    <a:pt x="1866" y="70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76" y="693"/>
                    <a:pt x="1874" y="687"/>
                    <a:pt x="1880" y="686"/>
                  </a:cubicBezTo>
                  <a:cubicBezTo>
                    <a:pt x="1880" y="680"/>
                    <a:pt x="1882" y="676"/>
                    <a:pt x="1884" y="672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895" y="650"/>
                    <a:pt x="1899" y="641"/>
                    <a:pt x="1901" y="631"/>
                  </a:cubicBezTo>
                  <a:cubicBezTo>
                    <a:pt x="1904" y="631"/>
                    <a:pt x="1903" y="627"/>
                    <a:pt x="1905" y="626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3" y="619"/>
                    <a:pt x="1909" y="611"/>
                    <a:pt x="1915" y="609"/>
                  </a:cubicBezTo>
                  <a:cubicBezTo>
                    <a:pt x="1916" y="604"/>
                    <a:pt x="1918" y="601"/>
                    <a:pt x="1920" y="597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28" y="580"/>
                    <a:pt x="1931" y="575"/>
                    <a:pt x="1933" y="570"/>
                  </a:cubicBezTo>
                  <a:cubicBezTo>
                    <a:pt x="1935" y="569"/>
                    <a:pt x="1936" y="567"/>
                    <a:pt x="1936" y="56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43" y="547"/>
                    <a:pt x="1948" y="541"/>
                    <a:pt x="1948" y="532"/>
                  </a:cubicBezTo>
                  <a:cubicBezTo>
                    <a:pt x="1956" y="530"/>
                    <a:pt x="1954" y="522"/>
                    <a:pt x="1958" y="51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67" y="509"/>
                    <a:pt x="1964" y="506"/>
                    <a:pt x="1965" y="505"/>
                  </a:cubicBezTo>
                  <a:cubicBezTo>
                    <a:pt x="1966" y="503"/>
                    <a:pt x="1971" y="504"/>
                    <a:pt x="1969" y="500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79" y="480"/>
                    <a:pt x="1979" y="477"/>
                    <a:pt x="1982" y="475"/>
                  </a:cubicBezTo>
                  <a:cubicBezTo>
                    <a:pt x="1986" y="473"/>
                    <a:pt x="1982" y="466"/>
                    <a:pt x="1989" y="467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1" y="505"/>
                    <a:pt x="1979" y="510"/>
                    <a:pt x="1981" y="517"/>
                  </a:cubicBezTo>
                  <a:cubicBezTo>
                    <a:pt x="1978" y="518"/>
                    <a:pt x="1980" y="523"/>
                    <a:pt x="1980" y="526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5" y="531"/>
                    <a:pt x="1987" y="518"/>
                    <a:pt x="1991" y="513"/>
                  </a:cubicBezTo>
                  <a:cubicBezTo>
                    <a:pt x="1992" y="506"/>
                    <a:pt x="1992" y="498"/>
                    <a:pt x="1994" y="491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00" y="465"/>
                    <a:pt x="2001" y="457"/>
                    <a:pt x="2007" y="453"/>
                  </a:cubicBezTo>
                  <a:cubicBezTo>
                    <a:pt x="2006" y="461"/>
                    <a:pt x="2003" y="467"/>
                    <a:pt x="2007" y="477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11" y="452"/>
                    <a:pt x="2015" y="450"/>
                    <a:pt x="2017" y="447"/>
                  </a:cubicBezTo>
                  <a:cubicBezTo>
                    <a:pt x="2015" y="441"/>
                    <a:pt x="2019" y="439"/>
                    <a:pt x="2022" y="437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0" y="458"/>
                    <a:pt x="2024" y="455"/>
                    <a:pt x="2025" y="456"/>
                  </a:cubicBezTo>
                  <a:cubicBezTo>
                    <a:pt x="2026" y="458"/>
                    <a:pt x="2026" y="463"/>
                    <a:pt x="2027" y="46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41" y="472"/>
                    <a:pt x="2034" y="461"/>
                    <a:pt x="2035" y="450"/>
                  </a:cubicBezTo>
                  <a:cubicBezTo>
                    <a:pt x="2039" y="447"/>
                    <a:pt x="2034" y="438"/>
                    <a:pt x="2039" y="436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42" y="417"/>
                    <a:pt x="2042" y="416"/>
                    <a:pt x="2042" y="413"/>
                  </a:cubicBezTo>
                  <a:cubicBezTo>
                    <a:pt x="2047" y="409"/>
                    <a:pt x="2050" y="403"/>
                    <a:pt x="2052" y="396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66" y="384"/>
                    <a:pt x="2068" y="379"/>
                    <a:pt x="2070" y="373"/>
                  </a:cubicBezTo>
                  <a:cubicBezTo>
                    <a:pt x="2073" y="372"/>
                    <a:pt x="2070" y="367"/>
                    <a:pt x="2073" y="366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54" y="357"/>
                    <a:pt x="2057" y="372"/>
                    <a:pt x="2041" y="374"/>
                  </a:cubicBezTo>
                  <a:cubicBezTo>
                    <a:pt x="2032" y="375"/>
                    <a:pt x="2030" y="369"/>
                    <a:pt x="2021" y="371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2010" y="363"/>
                    <a:pt x="2008" y="359"/>
                    <a:pt x="2005" y="358"/>
                  </a:cubicBezTo>
                  <a:cubicBezTo>
                    <a:pt x="1997" y="356"/>
                    <a:pt x="1995" y="347"/>
                    <a:pt x="1987" y="346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65" y="327"/>
                    <a:pt x="1966" y="314"/>
                    <a:pt x="1955" y="316"/>
                  </a:cubicBezTo>
                  <a:cubicBezTo>
                    <a:pt x="1960" y="327"/>
                    <a:pt x="1968" y="334"/>
                    <a:pt x="1974" y="344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1988" y="359"/>
                    <a:pt x="1993" y="360"/>
                    <a:pt x="1994" y="369"/>
                  </a:cubicBezTo>
                  <a:cubicBezTo>
                    <a:pt x="1998" y="371"/>
                    <a:pt x="2003" y="372"/>
                    <a:pt x="2004" y="378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2021" y="391"/>
                    <a:pt x="2030" y="388"/>
                    <a:pt x="2032" y="395"/>
                  </a:cubicBezTo>
                  <a:cubicBezTo>
                    <a:pt x="2010" y="399"/>
                    <a:pt x="2006" y="401"/>
                    <a:pt x="1987" y="403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76" y="401"/>
                    <a:pt x="1972" y="401"/>
                    <a:pt x="1969" y="402"/>
                  </a:cubicBezTo>
                  <a:cubicBezTo>
                    <a:pt x="1963" y="398"/>
                    <a:pt x="1956" y="398"/>
                    <a:pt x="1948" y="397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32" y="394"/>
                    <a:pt x="1927" y="395"/>
                    <a:pt x="1925" y="392"/>
                  </a:cubicBezTo>
                  <a:cubicBezTo>
                    <a:pt x="1921" y="392"/>
                    <a:pt x="1915" y="393"/>
                    <a:pt x="1915" y="387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94" y="386"/>
                    <a:pt x="1889" y="382"/>
                    <a:pt x="1882" y="378"/>
                  </a:cubicBezTo>
                  <a:cubicBezTo>
                    <a:pt x="1867" y="376"/>
                    <a:pt x="1856" y="368"/>
                    <a:pt x="1842" y="363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814" y="352"/>
                    <a:pt x="1810" y="346"/>
                    <a:pt x="1805" y="341"/>
                  </a:cubicBezTo>
                  <a:cubicBezTo>
                    <a:pt x="1796" y="339"/>
                    <a:pt x="1787" y="336"/>
                    <a:pt x="1781" y="330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66" y="322"/>
                    <a:pt x="1760" y="322"/>
                    <a:pt x="1756" y="318"/>
                  </a:cubicBezTo>
                  <a:cubicBezTo>
                    <a:pt x="1747" y="317"/>
                    <a:pt x="1741" y="310"/>
                    <a:pt x="1731" y="310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715" y="302"/>
                    <a:pt x="1710" y="301"/>
                    <a:pt x="1705" y="301"/>
                  </a:cubicBezTo>
                  <a:cubicBezTo>
                    <a:pt x="1702" y="294"/>
                    <a:pt x="1694" y="295"/>
                    <a:pt x="1689" y="291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62" y="284"/>
                    <a:pt x="1658" y="280"/>
                    <a:pt x="1650" y="280"/>
                  </a:cubicBezTo>
                  <a:cubicBezTo>
                    <a:pt x="1645" y="276"/>
                    <a:pt x="1634" y="279"/>
                    <a:pt x="1629" y="275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87" y="278"/>
                    <a:pt x="1583" y="279"/>
                    <a:pt x="1579" y="280"/>
                  </a:cubicBezTo>
                  <a:cubicBezTo>
                    <a:pt x="1575" y="281"/>
                    <a:pt x="1565" y="279"/>
                    <a:pt x="1569" y="286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36" y="287"/>
                    <a:pt x="1642" y="283"/>
                    <a:pt x="1644" y="286"/>
                  </a:cubicBezTo>
                  <a:cubicBezTo>
                    <a:pt x="1647" y="288"/>
                    <a:pt x="1650" y="289"/>
                    <a:pt x="1656" y="288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667" y="293"/>
                    <a:pt x="1673" y="292"/>
                    <a:pt x="1677" y="293"/>
                  </a:cubicBezTo>
                  <a:cubicBezTo>
                    <a:pt x="1684" y="303"/>
                    <a:pt x="1699" y="302"/>
                    <a:pt x="1707" y="312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799" y="353"/>
                    <a:pt x="1804" y="352"/>
                    <a:pt x="1805" y="356"/>
                  </a:cubicBezTo>
                  <a:cubicBezTo>
                    <a:pt x="1808" y="356"/>
                    <a:pt x="1808" y="360"/>
                    <a:pt x="1810" y="360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25" y="363"/>
                    <a:pt x="1828" y="373"/>
                    <a:pt x="1839" y="370"/>
                  </a:cubicBezTo>
                  <a:cubicBezTo>
                    <a:pt x="1851" y="380"/>
                    <a:pt x="1868" y="382"/>
                    <a:pt x="1880" y="391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898" y="392"/>
                    <a:pt x="1899" y="397"/>
                    <a:pt x="1906" y="396"/>
                  </a:cubicBezTo>
                  <a:cubicBezTo>
                    <a:pt x="1910" y="403"/>
                    <a:pt x="1922" y="399"/>
                    <a:pt x="1927" y="405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1976" y="414"/>
                    <a:pt x="1987" y="409"/>
                    <a:pt x="1991" y="414"/>
                  </a:cubicBezTo>
                  <a:cubicBezTo>
                    <a:pt x="1996" y="412"/>
                    <a:pt x="1999" y="412"/>
                    <a:pt x="2002" y="414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11" y="412"/>
                    <a:pt x="2011" y="409"/>
                    <a:pt x="2013" y="412"/>
                  </a:cubicBezTo>
                  <a:cubicBezTo>
                    <a:pt x="2011" y="415"/>
                    <a:pt x="2006" y="417"/>
                    <a:pt x="2001" y="419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93" y="420"/>
                    <a:pt x="1989" y="421"/>
                    <a:pt x="1985" y="421"/>
                  </a:cubicBezTo>
                  <a:cubicBezTo>
                    <a:pt x="1975" y="418"/>
                    <a:pt x="1960" y="420"/>
                    <a:pt x="1951" y="414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914" y="411"/>
                    <a:pt x="1911" y="408"/>
                    <a:pt x="1908" y="409"/>
                  </a:cubicBezTo>
                  <a:cubicBezTo>
                    <a:pt x="1904" y="410"/>
                    <a:pt x="1903" y="407"/>
                    <a:pt x="1899" y="408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50" y="391"/>
                    <a:pt x="1848" y="387"/>
                    <a:pt x="1846" y="384"/>
                  </a:cubicBezTo>
                  <a:cubicBezTo>
                    <a:pt x="1840" y="385"/>
                    <a:pt x="1838" y="382"/>
                    <a:pt x="1834" y="380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819" y="372"/>
                    <a:pt x="1814" y="373"/>
                    <a:pt x="1810" y="371"/>
                  </a:cubicBezTo>
                  <a:cubicBezTo>
                    <a:pt x="1805" y="365"/>
                    <a:pt x="1796" y="364"/>
                    <a:pt x="1789" y="361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76" y="357"/>
                    <a:pt x="1776" y="353"/>
                    <a:pt x="1774" y="353"/>
                  </a:cubicBezTo>
                  <a:cubicBezTo>
                    <a:pt x="1771" y="353"/>
                    <a:pt x="1770" y="351"/>
                    <a:pt x="1769" y="349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56" y="345"/>
                    <a:pt x="1754" y="344"/>
                    <a:pt x="1752" y="344"/>
                  </a:cubicBezTo>
                  <a:cubicBezTo>
                    <a:pt x="1749" y="344"/>
                    <a:pt x="1750" y="340"/>
                    <a:pt x="1747" y="340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33" y="336"/>
                    <a:pt x="1730" y="336"/>
                    <a:pt x="1730" y="332"/>
                  </a:cubicBezTo>
                  <a:cubicBezTo>
                    <a:pt x="1728" y="332"/>
                    <a:pt x="1724" y="334"/>
                    <a:pt x="1723" y="331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72" y="318"/>
                    <a:pt x="1673" y="310"/>
                    <a:pt x="1667" y="312"/>
                  </a:cubicBezTo>
                  <a:cubicBezTo>
                    <a:pt x="1665" y="308"/>
                    <a:pt x="1657" y="312"/>
                    <a:pt x="1655" y="308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618" y="304"/>
                    <a:pt x="1611" y="301"/>
                    <a:pt x="1602" y="300"/>
                  </a:cubicBezTo>
                  <a:cubicBezTo>
                    <a:pt x="1598" y="299"/>
                    <a:pt x="1594" y="298"/>
                    <a:pt x="1589" y="298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557" y="293"/>
                    <a:pt x="1545" y="293"/>
                    <a:pt x="1522" y="294"/>
                  </a:cubicBezTo>
                  <a:cubicBezTo>
                    <a:pt x="1512" y="296"/>
                    <a:pt x="1503" y="298"/>
                    <a:pt x="1494" y="299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48" y="299"/>
                    <a:pt x="1442" y="301"/>
                    <a:pt x="1438" y="298"/>
                  </a:cubicBezTo>
                  <a:cubicBezTo>
                    <a:pt x="1439" y="303"/>
                    <a:pt x="1434" y="304"/>
                    <a:pt x="1428" y="305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5" y="308"/>
                    <a:pt x="1393" y="305"/>
                    <a:pt x="1387" y="308"/>
                  </a:cubicBezTo>
                  <a:cubicBezTo>
                    <a:pt x="1383" y="310"/>
                    <a:pt x="1372" y="307"/>
                    <a:pt x="1372" y="312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47" y="311"/>
                    <a:pt x="1452" y="310"/>
                    <a:pt x="1456" y="311"/>
                  </a:cubicBezTo>
                  <a:cubicBezTo>
                    <a:pt x="1459" y="312"/>
                    <a:pt x="1464" y="311"/>
                    <a:pt x="1467" y="313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499" y="320"/>
                    <a:pt x="1512" y="315"/>
                    <a:pt x="1518" y="322"/>
                  </a:cubicBezTo>
                  <a:cubicBezTo>
                    <a:pt x="1528" y="321"/>
                    <a:pt x="1533" y="329"/>
                    <a:pt x="1543" y="328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58" y="335"/>
                    <a:pt x="1562" y="338"/>
                    <a:pt x="1565" y="340"/>
                  </a:cubicBezTo>
                  <a:cubicBezTo>
                    <a:pt x="1572" y="337"/>
                    <a:pt x="1571" y="345"/>
                    <a:pt x="1579" y="342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591" y="354"/>
                    <a:pt x="1600" y="348"/>
                    <a:pt x="1599" y="356"/>
                  </a:cubicBezTo>
                  <a:cubicBezTo>
                    <a:pt x="1604" y="356"/>
                    <a:pt x="1607" y="359"/>
                    <a:pt x="1611" y="360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24" y="367"/>
                    <a:pt x="1625" y="370"/>
                    <a:pt x="1628" y="368"/>
                  </a:cubicBezTo>
                  <a:cubicBezTo>
                    <a:pt x="1631" y="368"/>
                    <a:pt x="1631" y="372"/>
                    <a:pt x="1633" y="372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688" y="396"/>
                    <a:pt x="1693" y="404"/>
                    <a:pt x="1703" y="403"/>
                  </a:cubicBezTo>
                  <a:cubicBezTo>
                    <a:pt x="1707" y="410"/>
                    <a:pt x="1716" y="410"/>
                    <a:pt x="1721" y="416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37" y="418"/>
                    <a:pt x="1738" y="423"/>
                    <a:pt x="1742" y="423"/>
                  </a:cubicBezTo>
                  <a:cubicBezTo>
                    <a:pt x="1746" y="423"/>
                    <a:pt x="1745" y="431"/>
                    <a:pt x="1752" y="428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767" y="437"/>
                    <a:pt x="1776" y="437"/>
                    <a:pt x="1781" y="443"/>
                  </a:cubicBezTo>
                  <a:cubicBezTo>
                    <a:pt x="1790" y="443"/>
                    <a:pt x="1794" y="449"/>
                    <a:pt x="1802" y="450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27" y="458"/>
                    <a:pt x="1829" y="462"/>
                    <a:pt x="1833" y="462"/>
                  </a:cubicBezTo>
                  <a:cubicBezTo>
                    <a:pt x="1833" y="468"/>
                    <a:pt x="1842" y="462"/>
                    <a:pt x="1843" y="467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874" y="471"/>
                    <a:pt x="1876" y="476"/>
                    <a:pt x="1884" y="473"/>
                  </a:cubicBezTo>
                  <a:cubicBezTo>
                    <a:pt x="1886" y="478"/>
                    <a:pt x="1895" y="473"/>
                    <a:pt x="1898" y="477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20" y="478"/>
                    <a:pt x="1926" y="477"/>
                    <a:pt x="1930" y="480"/>
                  </a:cubicBezTo>
                  <a:cubicBezTo>
                    <a:pt x="1921" y="480"/>
                    <a:pt x="1923" y="487"/>
                    <a:pt x="1918" y="489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93" y="500"/>
                    <a:pt x="1884" y="497"/>
                    <a:pt x="1873" y="499"/>
                  </a:cubicBezTo>
                  <a:cubicBezTo>
                    <a:pt x="1869" y="495"/>
                    <a:pt x="1860" y="497"/>
                    <a:pt x="1855" y="494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830" y="487"/>
                    <a:pt x="1823" y="487"/>
                    <a:pt x="1817" y="485"/>
                  </a:cubicBezTo>
                  <a:cubicBezTo>
                    <a:pt x="1813" y="481"/>
                    <a:pt x="1803" y="486"/>
                    <a:pt x="1801" y="479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80" y="474"/>
                    <a:pt x="1781" y="468"/>
                    <a:pt x="1775" y="470"/>
                  </a:cubicBezTo>
                  <a:cubicBezTo>
                    <a:pt x="1772" y="469"/>
                    <a:pt x="1770" y="467"/>
                    <a:pt x="1767" y="465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98" y="429"/>
                    <a:pt x="1689" y="429"/>
                    <a:pt x="1684" y="422"/>
                  </a:cubicBezTo>
                  <a:cubicBezTo>
                    <a:pt x="1677" y="420"/>
                    <a:pt x="1669" y="417"/>
                    <a:pt x="1663" y="413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37" y="396"/>
                    <a:pt x="1628" y="396"/>
                    <a:pt x="1623" y="389"/>
                  </a:cubicBezTo>
                  <a:cubicBezTo>
                    <a:pt x="1618" y="389"/>
                    <a:pt x="1618" y="384"/>
                    <a:pt x="1613" y="384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606" y="381"/>
                    <a:pt x="1604" y="379"/>
                    <a:pt x="1603" y="377"/>
                  </a:cubicBezTo>
                  <a:cubicBezTo>
                    <a:pt x="1601" y="377"/>
                    <a:pt x="1599" y="378"/>
                    <a:pt x="1598" y="376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89" y="372"/>
                    <a:pt x="1585" y="369"/>
                    <a:pt x="1583" y="365"/>
                  </a:cubicBezTo>
                  <a:cubicBezTo>
                    <a:pt x="1572" y="368"/>
                    <a:pt x="1571" y="356"/>
                    <a:pt x="1560" y="358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34" y="346"/>
                    <a:pt x="1529" y="347"/>
                    <a:pt x="1528" y="342"/>
                  </a:cubicBezTo>
                  <a:cubicBezTo>
                    <a:pt x="1523" y="343"/>
                    <a:pt x="1520" y="339"/>
                    <a:pt x="1516" y="337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86" y="327"/>
                    <a:pt x="1478" y="325"/>
                    <a:pt x="1469" y="324"/>
                  </a:cubicBezTo>
                  <a:cubicBezTo>
                    <a:pt x="1467" y="321"/>
                    <a:pt x="1460" y="323"/>
                    <a:pt x="1456" y="322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33" y="318"/>
                    <a:pt x="1433" y="319"/>
                    <a:pt x="1424" y="319"/>
                  </a:cubicBezTo>
                  <a:cubicBezTo>
                    <a:pt x="1422" y="316"/>
                    <a:pt x="1419" y="315"/>
                    <a:pt x="1415" y="316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16" y="318"/>
                    <a:pt x="1426" y="323"/>
                    <a:pt x="1438" y="323"/>
                  </a:cubicBezTo>
                  <a:cubicBezTo>
                    <a:pt x="1447" y="319"/>
                    <a:pt x="1447" y="328"/>
                    <a:pt x="1456" y="324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479" y="330"/>
                    <a:pt x="1482" y="334"/>
                    <a:pt x="1487" y="336"/>
                  </a:cubicBezTo>
                  <a:cubicBezTo>
                    <a:pt x="1492" y="338"/>
                    <a:pt x="1499" y="337"/>
                    <a:pt x="1502" y="342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43" y="358"/>
                    <a:pt x="1553" y="362"/>
                    <a:pt x="1561" y="367"/>
                  </a:cubicBezTo>
                  <a:cubicBezTo>
                    <a:pt x="1564" y="367"/>
                    <a:pt x="1566" y="369"/>
                    <a:pt x="1567" y="373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582" y="374"/>
                    <a:pt x="1584" y="382"/>
                    <a:pt x="1591" y="382"/>
                  </a:cubicBezTo>
                  <a:cubicBezTo>
                    <a:pt x="1598" y="388"/>
                    <a:pt x="1610" y="390"/>
                    <a:pt x="1618" y="397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655" y="417"/>
                    <a:pt x="1664" y="423"/>
                    <a:pt x="1672" y="429"/>
                  </a:cubicBezTo>
                  <a:cubicBezTo>
                    <a:pt x="1683" y="433"/>
                    <a:pt x="1693" y="436"/>
                    <a:pt x="1701" y="44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09" y="450"/>
                    <a:pt x="1715" y="447"/>
                    <a:pt x="1716" y="450"/>
                  </a:cubicBezTo>
                  <a:cubicBezTo>
                    <a:pt x="1720" y="454"/>
                    <a:pt x="1724" y="456"/>
                    <a:pt x="1730" y="456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48" y="467"/>
                    <a:pt x="1754" y="469"/>
                    <a:pt x="1760" y="471"/>
                  </a:cubicBezTo>
                  <a:cubicBezTo>
                    <a:pt x="1761" y="474"/>
                    <a:pt x="1765" y="472"/>
                    <a:pt x="1767" y="474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778" y="481"/>
                    <a:pt x="1780" y="486"/>
                    <a:pt x="1788" y="483"/>
                  </a:cubicBezTo>
                  <a:cubicBezTo>
                    <a:pt x="1793" y="486"/>
                    <a:pt x="1798" y="488"/>
                    <a:pt x="1803" y="490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33" y="495"/>
                    <a:pt x="1841" y="502"/>
                    <a:pt x="1854" y="503"/>
                  </a:cubicBezTo>
                  <a:cubicBezTo>
                    <a:pt x="1858" y="506"/>
                    <a:pt x="1864" y="506"/>
                    <a:pt x="1870" y="506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88" y="513"/>
                    <a:pt x="1880" y="511"/>
                    <a:pt x="1881" y="515"/>
                  </a:cubicBezTo>
                  <a:cubicBezTo>
                    <a:pt x="1876" y="514"/>
                    <a:pt x="1875" y="523"/>
                    <a:pt x="1872" y="517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58" y="515"/>
                    <a:pt x="1861" y="521"/>
                    <a:pt x="1855" y="520"/>
                  </a:cubicBezTo>
                  <a:cubicBezTo>
                    <a:pt x="1852" y="516"/>
                    <a:pt x="1845" y="518"/>
                    <a:pt x="1841" y="516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817" y="506"/>
                    <a:pt x="1806" y="506"/>
                    <a:pt x="1798" y="499"/>
                  </a:cubicBezTo>
                  <a:cubicBezTo>
                    <a:pt x="1791" y="501"/>
                    <a:pt x="1788" y="497"/>
                    <a:pt x="1784" y="495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75" y="490"/>
                    <a:pt x="1771" y="491"/>
                    <a:pt x="1769" y="489"/>
                  </a:cubicBezTo>
                  <a:cubicBezTo>
                    <a:pt x="1759" y="486"/>
                    <a:pt x="1750" y="481"/>
                    <a:pt x="1741" y="476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23" y="468"/>
                    <a:pt x="1719" y="465"/>
                    <a:pt x="1714" y="463"/>
                  </a:cubicBezTo>
                  <a:cubicBezTo>
                    <a:pt x="1713" y="461"/>
                    <a:pt x="1709" y="462"/>
                    <a:pt x="1707" y="46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99" y="450"/>
                    <a:pt x="1691" y="452"/>
                    <a:pt x="1687" y="448"/>
                  </a:cubicBezTo>
                  <a:cubicBezTo>
                    <a:pt x="1680" y="441"/>
                    <a:pt x="1670" y="438"/>
                    <a:pt x="1662" y="433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34" y="416"/>
                    <a:pt x="1632" y="415"/>
                    <a:pt x="1630" y="414"/>
                  </a:cubicBezTo>
                  <a:cubicBezTo>
                    <a:pt x="1626" y="415"/>
                    <a:pt x="1627" y="409"/>
                    <a:pt x="1623" y="411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607" y="399"/>
                    <a:pt x="1598" y="403"/>
                    <a:pt x="1598" y="396"/>
                  </a:cubicBezTo>
                  <a:cubicBezTo>
                    <a:pt x="1591" y="396"/>
                    <a:pt x="1586" y="394"/>
                    <a:pt x="1583" y="390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67" y="384"/>
                    <a:pt x="1565" y="382"/>
                    <a:pt x="1564" y="380"/>
                  </a:cubicBezTo>
                  <a:cubicBezTo>
                    <a:pt x="1561" y="379"/>
                    <a:pt x="1558" y="378"/>
                    <a:pt x="1557" y="377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510" y="354"/>
                    <a:pt x="1491" y="347"/>
                    <a:pt x="1470" y="341"/>
                  </a:cubicBezTo>
                  <a:cubicBezTo>
                    <a:pt x="1466" y="340"/>
                    <a:pt x="1461" y="338"/>
                    <a:pt x="1456" y="337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35" y="331"/>
                    <a:pt x="1429" y="331"/>
                    <a:pt x="1424" y="330"/>
                  </a:cubicBezTo>
                  <a:cubicBezTo>
                    <a:pt x="1421" y="329"/>
                    <a:pt x="1419" y="327"/>
                    <a:pt x="1415" y="329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21" y="329"/>
                    <a:pt x="1427" y="338"/>
                    <a:pt x="1441" y="336"/>
                  </a:cubicBezTo>
                  <a:cubicBezTo>
                    <a:pt x="1448" y="343"/>
                    <a:pt x="1460" y="341"/>
                    <a:pt x="1469" y="346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06" y="361"/>
                    <a:pt x="1516" y="365"/>
                    <a:pt x="1526" y="369"/>
                  </a:cubicBezTo>
                  <a:cubicBezTo>
                    <a:pt x="1529" y="374"/>
                    <a:pt x="1534" y="373"/>
                    <a:pt x="1537" y="378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46" y="383"/>
                    <a:pt x="1549" y="382"/>
                    <a:pt x="1551" y="384"/>
                  </a:cubicBezTo>
                  <a:cubicBezTo>
                    <a:pt x="1558" y="383"/>
                    <a:pt x="1558" y="393"/>
                    <a:pt x="1566" y="391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587" y="404"/>
                    <a:pt x="1597" y="406"/>
                    <a:pt x="1605" y="412"/>
                  </a:cubicBezTo>
                  <a:cubicBezTo>
                    <a:pt x="1612" y="411"/>
                    <a:pt x="1613" y="419"/>
                    <a:pt x="1619" y="418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35" y="427"/>
                    <a:pt x="1635" y="430"/>
                    <a:pt x="1639" y="428"/>
                  </a:cubicBezTo>
                  <a:cubicBezTo>
                    <a:pt x="1640" y="431"/>
                    <a:pt x="1640" y="433"/>
                    <a:pt x="1644" y="432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61" y="440"/>
                    <a:pt x="1663" y="444"/>
                    <a:pt x="1667" y="448"/>
                  </a:cubicBezTo>
                  <a:cubicBezTo>
                    <a:pt x="1672" y="448"/>
                    <a:pt x="1678" y="447"/>
                    <a:pt x="1679" y="454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696" y="460"/>
                    <a:pt x="1698" y="465"/>
                    <a:pt x="1701" y="468"/>
                  </a:cubicBezTo>
                  <a:cubicBezTo>
                    <a:pt x="1711" y="471"/>
                    <a:pt x="1719" y="475"/>
                    <a:pt x="1726" y="48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42" y="489"/>
                    <a:pt x="1749" y="485"/>
                    <a:pt x="1750" y="492"/>
                  </a:cubicBezTo>
                  <a:cubicBezTo>
                    <a:pt x="1757" y="491"/>
                    <a:pt x="1758" y="497"/>
                    <a:pt x="1764" y="497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781" y="504"/>
                    <a:pt x="1784" y="509"/>
                    <a:pt x="1791" y="507"/>
                  </a:cubicBezTo>
                  <a:cubicBezTo>
                    <a:pt x="1792" y="514"/>
                    <a:pt x="1802" y="507"/>
                    <a:pt x="1803" y="514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19" y="518"/>
                    <a:pt x="1822" y="518"/>
                    <a:pt x="1822" y="522"/>
                  </a:cubicBezTo>
                  <a:cubicBezTo>
                    <a:pt x="1826" y="521"/>
                    <a:pt x="1828" y="522"/>
                    <a:pt x="1829" y="525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6" y="526"/>
                    <a:pt x="1848" y="527"/>
                    <a:pt x="1850" y="528"/>
                  </a:cubicBezTo>
                  <a:cubicBezTo>
                    <a:pt x="1850" y="530"/>
                    <a:pt x="1853" y="530"/>
                    <a:pt x="1850" y="532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809" y="530"/>
                    <a:pt x="1790" y="532"/>
                    <a:pt x="1778" y="523"/>
                  </a:cubicBezTo>
                  <a:cubicBezTo>
                    <a:pt x="1773" y="524"/>
                    <a:pt x="1771" y="521"/>
                    <a:pt x="1768" y="518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51" y="515"/>
                    <a:pt x="1749" y="511"/>
                    <a:pt x="1746" y="509"/>
                  </a:cubicBezTo>
                  <a:cubicBezTo>
                    <a:pt x="1741" y="509"/>
                    <a:pt x="1738" y="506"/>
                    <a:pt x="1735" y="504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705" y="493"/>
                    <a:pt x="1698" y="489"/>
                    <a:pt x="1691" y="485"/>
                  </a:cubicBezTo>
                  <a:cubicBezTo>
                    <a:pt x="1687" y="485"/>
                    <a:pt x="1686" y="480"/>
                    <a:pt x="1682" y="480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68" y="472"/>
                    <a:pt x="1663" y="473"/>
                    <a:pt x="1662" y="468"/>
                  </a:cubicBezTo>
                  <a:cubicBezTo>
                    <a:pt x="1659" y="466"/>
                    <a:pt x="1653" y="467"/>
                    <a:pt x="1650" y="464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35" y="450"/>
                    <a:pt x="1630" y="448"/>
                    <a:pt x="1626" y="444"/>
                  </a:cubicBezTo>
                  <a:cubicBezTo>
                    <a:pt x="1621" y="439"/>
                    <a:pt x="1611" y="443"/>
                    <a:pt x="1609" y="434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90" y="420"/>
                    <a:pt x="1585" y="423"/>
                    <a:pt x="1582" y="421"/>
                  </a:cubicBezTo>
                  <a:cubicBezTo>
                    <a:pt x="1580" y="418"/>
                    <a:pt x="1578" y="415"/>
                    <a:pt x="1572" y="41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65" y="403"/>
                    <a:pt x="1557" y="409"/>
                    <a:pt x="1557" y="403"/>
                  </a:cubicBezTo>
                  <a:cubicBezTo>
                    <a:pt x="1554" y="403"/>
                    <a:pt x="1551" y="401"/>
                    <a:pt x="1549" y="398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534" y="389"/>
                    <a:pt x="1528" y="386"/>
                    <a:pt x="1522" y="383"/>
                  </a:cubicBezTo>
                  <a:cubicBezTo>
                    <a:pt x="1508" y="379"/>
                    <a:pt x="1498" y="370"/>
                    <a:pt x="1484" y="365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59" y="353"/>
                    <a:pt x="1453" y="350"/>
                    <a:pt x="1445" y="350"/>
                  </a:cubicBezTo>
                  <a:cubicBezTo>
                    <a:pt x="1444" y="346"/>
                    <a:pt x="1441" y="346"/>
                    <a:pt x="1436" y="347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419" y="340"/>
                    <a:pt x="1409" y="342"/>
                    <a:pt x="1403" y="338"/>
                  </a:cubicBezTo>
                  <a:cubicBezTo>
                    <a:pt x="1397" y="335"/>
                    <a:pt x="1385" y="340"/>
                    <a:pt x="1382" y="33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43" y="330"/>
                    <a:pt x="1327" y="329"/>
                    <a:pt x="1311" y="328"/>
                  </a:cubicBezTo>
                  <a:cubicBezTo>
                    <a:pt x="1310" y="336"/>
                    <a:pt x="1320" y="328"/>
                    <a:pt x="1323" y="332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43" y="336"/>
                    <a:pt x="1351" y="331"/>
                    <a:pt x="1354" y="336"/>
                  </a:cubicBezTo>
                  <a:cubicBezTo>
                    <a:pt x="1361" y="334"/>
                    <a:pt x="1365" y="336"/>
                    <a:pt x="1370" y="337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01" y="346"/>
                    <a:pt x="1410" y="341"/>
                    <a:pt x="1412" y="347"/>
                  </a:cubicBezTo>
                  <a:cubicBezTo>
                    <a:pt x="1417" y="348"/>
                    <a:pt x="1424" y="347"/>
                    <a:pt x="1426" y="352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57" y="360"/>
                    <a:pt x="1459" y="365"/>
                    <a:pt x="1466" y="364"/>
                  </a:cubicBezTo>
                  <a:cubicBezTo>
                    <a:pt x="1469" y="367"/>
                    <a:pt x="1473" y="369"/>
                    <a:pt x="1478" y="371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13" y="385"/>
                    <a:pt x="1518" y="395"/>
                    <a:pt x="1529" y="395"/>
                  </a:cubicBezTo>
                  <a:cubicBezTo>
                    <a:pt x="1530" y="401"/>
                    <a:pt x="1526" y="400"/>
                    <a:pt x="1530" y="40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49" y="414"/>
                    <a:pt x="1556" y="410"/>
                    <a:pt x="1557" y="414"/>
                  </a:cubicBezTo>
                  <a:cubicBezTo>
                    <a:pt x="1558" y="419"/>
                    <a:pt x="1563" y="417"/>
                    <a:pt x="1565" y="422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75" y="429"/>
                    <a:pt x="1581" y="428"/>
                    <a:pt x="1582" y="432"/>
                  </a:cubicBezTo>
                  <a:cubicBezTo>
                    <a:pt x="1585" y="432"/>
                    <a:pt x="1588" y="434"/>
                    <a:pt x="1591" y="435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08" y="441"/>
                    <a:pt x="1610" y="450"/>
                    <a:pt x="1618" y="450"/>
                  </a:cubicBezTo>
                  <a:cubicBezTo>
                    <a:pt x="1623" y="455"/>
                    <a:pt x="1630" y="457"/>
                    <a:pt x="1634" y="46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53" y="475"/>
                    <a:pt x="1656" y="477"/>
                    <a:pt x="1659" y="478"/>
                  </a:cubicBezTo>
                  <a:cubicBezTo>
                    <a:pt x="1663" y="478"/>
                    <a:pt x="1662" y="486"/>
                    <a:pt x="1669" y="48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691" y="497"/>
                    <a:pt x="1700" y="497"/>
                    <a:pt x="1703" y="503"/>
                  </a:cubicBezTo>
                  <a:cubicBezTo>
                    <a:pt x="1712" y="502"/>
                    <a:pt x="1716" y="509"/>
                    <a:pt x="1722" y="511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48" y="521"/>
                    <a:pt x="1755" y="522"/>
                    <a:pt x="1759" y="529"/>
                  </a:cubicBezTo>
                  <a:cubicBezTo>
                    <a:pt x="1768" y="527"/>
                    <a:pt x="1772" y="533"/>
                    <a:pt x="1780" y="534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804" y="546"/>
                    <a:pt x="1816" y="540"/>
                    <a:pt x="1818" y="549"/>
                  </a:cubicBezTo>
                  <a:cubicBezTo>
                    <a:pt x="1808" y="550"/>
                    <a:pt x="1803" y="545"/>
                    <a:pt x="1791" y="54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76" y="540"/>
                    <a:pt x="1769" y="546"/>
                    <a:pt x="1767" y="538"/>
                  </a:cubicBezTo>
                  <a:cubicBezTo>
                    <a:pt x="1759" y="541"/>
                    <a:pt x="1757" y="534"/>
                    <a:pt x="1747" y="537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706" y="523"/>
                    <a:pt x="1710" y="512"/>
                    <a:pt x="1704" y="516"/>
                  </a:cubicBezTo>
                  <a:cubicBezTo>
                    <a:pt x="1700" y="516"/>
                    <a:pt x="1698" y="514"/>
                    <a:pt x="1696" y="511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66" y="497"/>
                    <a:pt x="1656" y="488"/>
                    <a:pt x="1646" y="480"/>
                  </a:cubicBezTo>
                  <a:cubicBezTo>
                    <a:pt x="1643" y="480"/>
                    <a:pt x="1643" y="474"/>
                    <a:pt x="1637" y="477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24" y="472"/>
                    <a:pt x="1625" y="464"/>
                    <a:pt x="1621" y="465"/>
                  </a:cubicBezTo>
                  <a:cubicBezTo>
                    <a:pt x="1617" y="465"/>
                    <a:pt x="1616" y="460"/>
                    <a:pt x="1613" y="457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92" y="448"/>
                    <a:pt x="1587" y="445"/>
                    <a:pt x="1582" y="443"/>
                  </a:cubicBezTo>
                  <a:cubicBezTo>
                    <a:pt x="1581" y="434"/>
                    <a:pt x="1571" y="438"/>
                    <a:pt x="1569" y="432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50" y="419"/>
                    <a:pt x="1544" y="418"/>
                    <a:pt x="1539" y="415"/>
                  </a:cubicBezTo>
                  <a:cubicBezTo>
                    <a:pt x="1538" y="407"/>
                    <a:pt x="1527" y="413"/>
                    <a:pt x="1526" y="40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504" y="396"/>
                    <a:pt x="1501" y="391"/>
                    <a:pt x="1495" y="390"/>
                  </a:cubicBezTo>
                  <a:cubicBezTo>
                    <a:pt x="1491" y="385"/>
                    <a:pt x="1484" y="386"/>
                    <a:pt x="1480" y="382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57" y="375"/>
                    <a:pt x="1453" y="371"/>
                    <a:pt x="1448" y="367"/>
                  </a:cubicBezTo>
                  <a:cubicBezTo>
                    <a:pt x="1442" y="367"/>
                    <a:pt x="1436" y="366"/>
                    <a:pt x="1432" y="361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408" y="357"/>
                    <a:pt x="1406" y="349"/>
                    <a:pt x="1397" y="352"/>
                  </a:cubicBezTo>
                  <a:cubicBezTo>
                    <a:pt x="1393" y="348"/>
                    <a:pt x="1385" y="350"/>
                    <a:pt x="1380" y="34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66" y="349"/>
                    <a:pt x="1361" y="341"/>
                    <a:pt x="1361" y="348"/>
                  </a:cubicBezTo>
                  <a:cubicBezTo>
                    <a:pt x="1366" y="350"/>
                    <a:pt x="1374" y="350"/>
                    <a:pt x="1381" y="351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395" y="353"/>
                    <a:pt x="1394" y="359"/>
                    <a:pt x="1400" y="356"/>
                  </a:cubicBezTo>
                  <a:cubicBezTo>
                    <a:pt x="1413" y="360"/>
                    <a:pt x="1422" y="368"/>
                    <a:pt x="1436" y="370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476" y="390"/>
                    <a:pt x="1481" y="391"/>
                    <a:pt x="1486" y="394"/>
                  </a:cubicBezTo>
                  <a:cubicBezTo>
                    <a:pt x="1492" y="396"/>
                    <a:pt x="1498" y="402"/>
                    <a:pt x="1506" y="401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25" y="417"/>
                    <a:pt x="1531" y="421"/>
                    <a:pt x="1538" y="422"/>
                  </a:cubicBezTo>
                  <a:cubicBezTo>
                    <a:pt x="1548" y="431"/>
                    <a:pt x="1559" y="438"/>
                    <a:pt x="1571" y="445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593" y="460"/>
                    <a:pt x="1601" y="460"/>
                    <a:pt x="1604" y="468"/>
                  </a:cubicBezTo>
                  <a:cubicBezTo>
                    <a:pt x="1610" y="465"/>
                    <a:pt x="1609" y="471"/>
                    <a:pt x="1613" y="471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31" y="476"/>
                    <a:pt x="1631" y="488"/>
                    <a:pt x="1639" y="488"/>
                  </a:cubicBezTo>
                  <a:cubicBezTo>
                    <a:pt x="1640" y="492"/>
                    <a:pt x="1646" y="488"/>
                    <a:pt x="1646" y="493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661" y="501"/>
                    <a:pt x="1664" y="507"/>
                    <a:pt x="1671" y="509"/>
                  </a:cubicBezTo>
                  <a:cubicBezTo>
                    <a:pt x="1682" y="517"/>
                    <a:pt x="1695" y="521"/>
                    <a:pt x="1706" y="52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17" y="536"/>
                    <a:pt x="1725" y="531"/>
                    <a:pt x="1725" y="537"/>
                  </a:cubicBezTo>
                  <a:cubicBezTo>
                    <a:pt x="1731" y="540"/>
                    <a:pt x="1739" y="540"/>
                    <a:pt x="1744" y="544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66" y="553"/>
                    <a:pt x="1772" y="550"/>
                    <a:pt x="1774" y="552"/>
                  </a:cubicBezTo>
                  <a:cubicBezTo>
                    <a:pt x="1775" y="554"/>
                    <a:pt x="1777" y="555"/>
                    <a:pt x="1779" y="554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66" y="561"/>
                    <a:pt x="1758" y="555"/>
                    <a:pt x="1746" y="555"/>
                  </a:cubicBezTo>
                  <a:cubicBezTo>
                    <a:pt x="1735" y="552"/>
                    <a:pt x="1724" y="551"/>
                    <a:pt x="1715" y="545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75" y="532"/>
                    <a:pt x="1666" y="526"/>
                    <a:pt x="1656" y="523"/>
                  </a:cubicBezTo>
                  <a:cubicBezTo>
                    <a:pt x="1655" y="520"/>
                    <a:pt x="1652" y="521"/>
                    <a:pt x="1649" y="522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39" y="514"/>
                    <a:pt x="1634" y="512"/>
                    <a:pt x="1629" y="510"/>
                  </a:cubicBezTo>
                  <a:cubicBezTo>
                    <a:pt x="1626" y="505"/>
                    <a:pt x="1620" y="504"/>
                    <a:pt x="1617" y="501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613" y="496"/>
                    <a:pt x="1610" y="498"/>
                    <a:pt x="1609" y="498"/>
                  </a:cubicBezTo>
                  <a:cubicBezTo>
                    <a:pt x="1607" y="497"/>
                    <a:pt x="1606" y="494"/>
                    <a:pt x="1604" y="492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70" y="469"/>
                    <a:pt x="1561" y="464"/>
                    <a:pt x="1553" y="457"/>
                  </a:cubicBezTo>
                  <a:cubicBezTo>
                    <a:pt x="1550" y="454"/>
                    <a:pt x="1545" y="453"/>
                    <a:pt x="1543" y="448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527" y="435"/>
                    <a:pt x="1519" y="436"/>
                    <a:pt x="1516" y="433"/>
                  </a:cubicBezTo>
                  <a:cubicBezTo>
                    <a:pt x="1511" y="431"/>
                    <a:pt x="1506" y="428"/>
                    <a:pt x="1503" y="424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66" y="405"/>
                    <a:pt x="1457" y="401"/>
                    <a:pt x="1449" y="394"/>
                  </a:cubicBezTo>
                  <a:cubicBezTo>
                    <a:pt x="1440" y="397"/>
                    <a:pt x="1441" y="387"/>
                    <a:pt x="1433" y="390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22" y="387"/>
                    <a:pt x="1423" y="382"/>
                    <a:pt x="1418" y="384"/>
                  </a:cubicBezTo>
                  <a:cubicBezTo>
                    <a:pt x="1414" y="385"/>
                    <a:pt x="1413" y="382"/>
                    <a:pt x="1411" y="381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87" y="370"/>
                    <a:pt x="1381" y="374"/>
                    <a:pt x="1380" y="371"/>
                  </a:cubicBezTo>
                  <a:cubicBezTo>
                    <a:pt x="1377" y="371"/>
                    <a:pt x="1376" y="368"/>
                    <a:pt x="1371" y="370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52" y="362"/>
                    <a:pt x="1346" y="362"/>
                    <a:pt x="1339" y="363"/>
                  </a:cubicBezTo>
                  <a:cubicBezTo>
                    <a:pt x="1336" y="358"/>
                    <a:pt x="1328" y="361"/>
                    <a:pt x="1325" y="35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17" y="358"/>
                    <a:pt x="1321" y="363"/>
                    <a:pt x="1330" y="362"/>
                  </a:cubicBezTo>
                  <a:cubicBezTo>
                    <a:pt x="1333" y="365"/>
                    <a:pt x="1338" y="364"/>
                    <a:pt x="1342" y="364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60" y="369"/>
                    <a:pt x="1365" y="373"/>
                    <a:pt x="1372" y="374"/>
                  </a:cubicBezTo>
                  <a:cubicBezTo>
                    <a:pt x="1375" y="377"/>
                    <a:pt x="1380" y="376"/>
                    <a:pt x="1384" y="377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00" y="384"/>
                    <a:pt x="1407" y="386"/>
                    <a:pt x="1413" y="389"/>
                  </a:cubicBezTo>
                  <a:cubicBezTo>
                    <a:pt x="1416" y="391"/>
                    <a:pt x="1421" y="390"/>
                    <a:pt x="1424" y="39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33" y="404"/>
                    <a:pt x="1441" y="398"/>
                    <a:pt x="1444" y="401"/>
                  </a:cubicBezTo>
                  <a:cubicBezTo>
                    <a:pt x="1446" y="404"/>
                    <a:pt x="1448" y="408"/>
                    <a:pt x="1453" y="406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465" y="415"/>
                    <a:pt x="1470" y="414"/>
                    <a:pt x="1471" y="419"/>
                  </a:cubicBezTo>
                  <a:cubicBezTo>
                    <a:pt x="1485" y="422"/>
                    <a:pt x="1493" y="435"/>
                    <a:pt x="1508" y="439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19" y="445"/>
                    <a:pt x="1521" y="449"/>
                    <a:pt x="1523" y="451"/>
                  </a:cubicBezTo>
                  <a:cubicBezTo>
                    <a:pt x="1531" y="453"/>
                    <a:pt x="1536" y="458"/>
                    <a:pt x="1543" y="461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52" y="471"/>
                    <a:pt x="1557" y="470"/>
                    <a:pt x="1558" y="474"/>
                  </a:cubicBezTo>
                  <a:cubicBezTo>
                    <a:pt x="1564" y="472"/>
                    <a:pt x="1562" y="482"/>
                    <a:pt x="1568" y="479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582" y="490"/>
                    <a:pt x="1591" y="490"/>
                    <a:pt x="1594" y="498"/>
                  </a:cubicBezTo>
                  <a:cubicBezTo>
                    <a:pt x="1598" y="498"/>
                    <a:pt x="1600" y="502"/>
                    <a:pt x="1604" y="503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19" y="512"/>
                    <a:pt x="1625" y="516"/>
                    <a:pt x="1633" y="518"/>
                  </a:cubicBezTo>
                  <a:cubicBezTo>
                    <a:pt x="1632" y="525"/>
                    <a:pt x="1641" y="520"/>
                    <a:pt x="1641" y="525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57" y="532"/>
                    <a:pt x="1659" y="535"/>
                    <a:pt x="1663" y="537"/>
                  </a:cubicBezTo>
                  <a:cubicBezTo>
                    <a:pt x="1669" y="535"/>
                    <a:pt x="1672" y="538"/>
                    <a:pt x="1675" y="541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690" y="549"/>
                    <a:pt x="1696" y="547"/>
                    <a:pt x="1697" y="553"/>
                  </a:cubicBezTo>
                  <a:cubicBezTo>
                    <a:pt x="1705" y="551"/>
                    <a:pt x="1708" y="557"/>
                    <a:pt x="1715" y="55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40" y="564"/>
                    <a:pt x="1746" y="566"/>
                    <a:pt x="1753" y="567"/>
                  </a:cubicBezTo>
                  <a:cubicBezTo>
                    <a:pt x="1760" y="567"/>
                    <a:pt x="1768" y="566"/>
                    <a:pt x="1773" y="570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725" y="570"/>
                    <a:pt x="1712" y="569"/>
                    <a:pt x="1701" y="565"/>
                  </a:cubicBezTo>
                  <a:cubicBezTo>
                    <a:pt x="1690" y="563"/>
                    <a:pt x="1680" y="559"/>
                    <a:pt x="1669" y="556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49" y="546"/>
                    <a:pt x="1642" y="547"/>
                    <a:pt x="1636" y="546"/>
                  </a:cubicBezTo>
                  <a:cubicBezTo>
                    <a:pt x="1632" y="539"/>
                    <a:pt x="1622" y="541"/>
                    <a:pt x="1618" y="534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605" y="527"/>
                    <a:pt x="1600" y="528"/>
                    <a:pt x="1599" y="524"/>
                  </a:cubicBezTo>
                  <a:cubicBezTo>
                    <a:pt x="1594" y="524"/>
                    <a:pt x="1589" y="525"/>
                    <a:pt x="1589" y="519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73" y="511"/>
                    <a:pt x="1565" y="510"/>
                    <a:pt x="1561" y="502"/>
                  </a:cubicBezTo>
                  <a:cubicBezTo>
                    <a:pt x="1557" y="502"/>
                    <a:pt x="1552" y="503"/>
                    <a:pt x="1552" y="497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46" y="493"/>
                    <a:pt x="1543" y="495"/>
                    <a:pt x="1542" y="492"/>
                  </a:cubicBezTo>
                  <a:cubicBezTo>
                    <a:pt x="1537" y="492"/>
                    <a:pt x="1537" y="487"/>
                    <a:pt x="1532" y="487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520" y="480"/>
                    <a:pt x="1519" y="475"/>
                    <a:pt x="1514" y="475"/>
                  </a:cubicBezTo>
                  <a:cubicBezTo>
                    <a:pt x="1509" y="477"/>
                    <a:pt x="1511" y="467"/>
                    <a:pt x="1505" y="47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81" y="458"/>
                    <a:pt x="1482" y="450"/>
                    <a:pt x="1475" y="453"/>
                  </a:cubicBezTo>
                  <a:cubicBezTo>
                    <a:pt x="1472" y="451"/>
                    <a:pt x="1469" y="450"/>
                    <a:pt x="1465" y="44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40" y="435"/>
                    <a:pt x="1433" y="433"/>
                    <a:pt x="1426" y="429"/>
                  </a:cubicBezTo>
                  <a:cubicBezTo>
                    <a:pt x="1423" y="427"/>
                    <a:pt x="1419" y="427"/>
                    <a:pt x="1417" y="424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401" y="422"/>
                    <a:pt x="1403" y="412"/>
                    <a:pt x="1395" y="417"/>
                  </a:cubicBezTo>
                  <a:cubicBezTo>
                    <a:pt x="1394" y="412"/>
                    <a:pt x="1389" y="414"/>
                    <a:pt x="1386" y="412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73" y="405"/>
                    <a:pt x="1366" y="409"/>
                    <a:pt x="1364" y="405"/>
                  </a:cubicBezTo>
                  <a:cubicBezTo>
                    <a:pt x="1360" y="404"/>
                    <a:pt x="1355" y="405"/>
                    <a:pt x="1353" y="402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6" y="401"/>
                    <a:pt x="1334" y="397"/>
                    <a:pt x="1328" y="400"/>
                  </a:cubicBezTo>
                  <a:cubicBezTo>
                    <a:pt x="1327" y="398"/>
                    <a:pt x="1317" y="394"/>
                    <a:pt x="1317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75" y="415"/>
                    <a:pt x="1381" y="415"/>
                    <a:pt x="1384" y="417"/>
                  </a:cubicBezTo>
                  <a:cubicBezTo>
                    <a:pt x="1390" y="416"/>
                    <a:pt x="1392" y="422"/>
                    <a:pt x="1398" y="421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07" y="424"/>
                    <a:pt x="1406" y="429"/>
                    <a:pt x="1411" y="427"/>
                  </a:cubicBezTo>
                  <a:cubicBezTo>
                    <a:pt x="1415" y="430"/>
                    <a:pt x="1418" y="432"/>
                    <a:pt x="1423" y="43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453" y="451"/>
                    <a:pt x="1460" y="457"/>
                    <a:pt x="1469" y="459"/>
                  </a:cubicBezTo>
                  <a:cubicBezTo>
                    <a:pt x="1485" y="468"/>
                    <a:pt x="1501" y="476"/>
                    <a:pt x="1516" y="486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33" y="492"/>
                    <a:pt x="1532" y="501"/>
                    <a:pt x="1539" y="499"/>
                  </a:cubicBezTo>
                  <a:cubicBezTo>
                    <a:pt x="1540" y="506"/>
                    <a:pt x="1546" y="504"/>
                    <a:pt x="1549" y="507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557" y="510"/>
                    <a:pt x="1557" y="515"/>
                    <a:pt x="1561" y="513"/>
                  </a:cubicBezTo>
                  <a:cubicBezTo>
                    <a:pt x="1575" y="525"/>
                    <a:pt x="1591" y="533"/>
                    <a:pt x="1608" y="54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38" y="558"/>
                    <a:pt x="1650" y="556"/>
                    <a:pt x="1656" y="562"/>
                  </a:cubicBezTo>
                  <a:cubicBezTo>
                    <a:pt x="1662" y="562"/>
                    <a:pt x="1665" y="565"/>
                    <a:pt x="1668" y="567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688" y="571"/>
                    <a:pt x="1693" y="572"/>
                    <a:pt x="1696" y="575"/>
                  </a:cubicBezTo>
                  <a:cubicBezTo>
                    <a:pt x="1702" y="575"/>
                    <a:pt x="1707" y="576"/>
                    <a:pt x="1710" y="579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0" y="584"/>
                    <a:pt x="1766" y="577"/>
                    <a:pt x="1771" y="584"/>
                  </a:cubicBezTo>
                  <a:cubicBezTo>
                    <a:pt x="1767" y="586"/>
                    <a:pt x="1762" y="587"/>
                    <a:pt x="1761" y="59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52" y="589"/>
                    <a:pt x="1752" y="593"/>
                    <a:pt x="1750" y="590"/>
                  </a:cubicBezTo>
                  <a:cubicBezTo>
                    <a:pt x="1745" y="589"/>
                    <a:pt x="1732" y="594"/>
                    <a:pt x="1725" y="588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87" y="585"/>
                    <a:pt x="1682" y="582"/>
                    <a:pt x="1674" y="584"/>
                  </a:cubicBezTo>
                  <a:cubicBezTo>
                    <a:pt x="1669" y="579"/>
                    <a:pt x="1661" y="580"/>
                    <a:pt x="1655" y="578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641" y="575"/>
                    <a:pt x="1639" y="572"/>
                    <a:pt x="1634" y="573"/>
                  </a:cubicBezTo>
                  <a:cubicBezTo>
                    <a:pt x="1623" y="567"/>
                    <a:pt x="1610" y="563"/>
                    <a:pt x="1596" y="560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74" y="547"/>
                    <a:pt x="1564" y="551"/>
                    <a:pt x="1560" y="544"/>
                  </a:cubicBezTo>
                  <a:cubicBezTo>
                    <a:pt x="1556" y="545"/>
                    <a:pt x="1556" y="539"/>
                    <a:pt x="1551" y="542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35" y="537"/>
                    <a:pt x="1531" y="530"/>
                    <a:pt x="1522" y="531"/>
                  </a:cubicBezTo>
                  <a:cubicBezTo>
                    <a:pt x="1523" y="525"/>
                    <a:pt x="1517" y="528"/>
                    <a:pt x="1515" y="52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500" y="519"/>
                    <a:pt x="1494" y="516"/>
                    <a:pt x="1490" y="511"/>
                  </a:cubicBezTo>
                  <a:cubicBezTo>
                    <a:pt x="1485" y="512"/>
                    <a:pt x="1483" y="510"/>
                    <a:pt x="1482" y="505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64" y="501"/>
                    <a:pt x="1461" y="493"/>
                    <a:pt x="1453" y="493"/>
                  </a:cubicBezTo>
                  <a:cubicBezTo>
                    <a:pt x="1443" y="485"/>
                    <a:pt x="1430" y="481"/>
                    <a:pt x="1421" y="472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81" y="449"/>
                    <a:pt x="1372" y="450"/>
                    <a:pt x="1369" y="444"/>
                  </a:cubicBezTo>
                  <a:cubicBezTo>
                    <a:pt x="1364" y="440"/>
                    <a:pt x="1355" y="441"/>
                    <a:pt x="1352" y="43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326" y="424"/>
                    <a:pt x="1322" y="418"/>
                    <a:pt x="1314" y="418"/>
                  </a:cubicBezTo>
                  <a:cubicBezTo>
                    <a:pt x="1308" y="415"/>
                    <a:pt x="1302" y="414"/>
                    <a:pt x="1297" y="410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75" y="401"/>
                    <a:pt x="1268" y="405"/>
                    <a:pt x="1266" y="402"/>
                  </a:cubicBezTo>
                  <a:cubicBezTo>
                    <a:pt x="1263" y="401"/>
                    <a:pt x="1258" y="402"/>
                    <a:pt x="1255" y="400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42" y="399"/>
                    <a:pt x="1236" y="393"/>
                    <a:pt x="1235" y="399"/>
                  </a:cubicBezTo>
                  <a:cubicBezTo>
                    <a:pt x="1241" y="399"/>
                    <a:pt x="1245" y="403"/>
                    <a:pt x="1251" y="403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272" y="412"/>
                    <a:pt x="1281" y="409"/>
                    <a:pt x="1286" y="412"/>
                  </a:cubicBezTo>
                  <a:cubicBezTo>
                    <a:pt x="1293" y="412"/>
                    <a:pt x="1295" y="419"/>
                    <a:pt x="1303" y="418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37" y="436"/>
                    <a:pt x="1343" y="436"/>
                    <a:pt x="1347" y="441"/>
                  </a:cubicBezTo>
                  <a:cubicBezTo>
                    <a:pt x="1351" y="444"/>
                    <a:pt x="1358" y="445"/>
                    <a:pt x="1361" y="450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394" y="469"/>
                    <a:pt x="1401" y="469"/>
                    <a:pt x="1405" y="473"/>
                  </a:cubicBezTo>
                  <a:cubicBezTo>
                    <a:pt x="1410" y="476"/>
                    <a:pt x="1413" y="482"/>
                    <a:pt x="1420" y="481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57" y="505"/>
                    <a:pt x="1470" y="506"/>
                    <a:pt x="1477" y="515"/>
                  </a:cubicBezTo>
                  <a:cubicBezTo>
                    <a:pt x="1483" y="516"/>
                    <a:pt x="1488" y="518"/>
                    <a:pt x="1492" y="521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01" y="527"/>
                    <a:pt x="1505" y="527"/>
                    <a:pt x="1507" y="530"/>
                  </a:cubicBezTo>
                  <a:cubicBezTo>
                    <a:pt x="1517" y="534"/>
                    <a:pt x="1526" y="542"/>
                    <a:pt x="1538" y="544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580" y="559"/>
                    <a:pt x="1588" y="568"/>
                    <a:pt x="1602" y="568"/>
                  </a:cubicBezTo>
                  <a:cubicBezTo>
                    <a:pt x="1603" y="576"/>
                    <a:pt x="1613" y="570"/>
                    <a:pt x="1615" y="577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40" y="580"/>
                    <a:pt x="1641" y="588"/>
                    <a:pt x="1650" y="586"/>
                  </a:cubicBezTo>
                  <a:cubicBezTo>
                    <a:pt x="1650" y="589"/>
                    <a:pt x="1656" y="586"/>
                    <a:pt x="1657" y="589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673" y="592"/>
                    <a:pt x="1678" y="594"/>
                    <a:pt x="1684" y="595"/>
                  </a:cubicBezTo>
                  <a:cubicBezTo>
                    <a:pt x="1690" y="596"/>
                    <a:pt x="1697" y="598"/>
                    <a:pt x="1705" y="596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31" y="597"/>
                    <a:pt x="1736" y="600"/>
                    <a:pt x="1741" y="603"/>
                  </a:cubicBezTo>
                  <a:cubicBezTo>
                    <a:pt x="1732" y="603"/>
                    <a:pt x="1734" y="610"/>
                    <a:pt x="1725" y="610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723" y="605"/>
                    <a:pt x="1726" y="605"/>
                    <a:pt x="1726" y="603"/>
                  </a:cubicBezTo>
                  <a:cubicBezTo>
                    <a:pt x="1715" y="610"/>
                    <a:pt x="1702" y="605"/>
                    <a:pt x="1689" y="608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53" y="600"/>
                    <a:pt x="1643" y="601"/>
                    <a:pt x="1638" y="595"/>
                  </a:cubicBezTo>
                  <a:cubicBezTo>
                    <a:pt x="1626" y="598"/>
                    <a:pt x="1624" y="588"/>
                    <a:pt x="1613" y="590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82" y="580"/>
                    <a:pt x="1576" y="575"/>
                    <a:pt x="1568" y="574"/>
                  </a:cubicBezTo>
                  <a:cubicBezTo>
                    <a:pt x="1554" y="566"/>
                    <a:pt x="1538" y="562"/>
                    <a:pt x="1526" y="553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500" y="537"/>
                    <a:pt x="1490" y="538"/>
                    <a:pt x="1486" y="529"/>
                  </a:cubicBezTo>
                  <a:cubicBezTo>
                    <a:pt x="1479" y="529"/>
                    <a:pt x="1475" y="524"/>
                    <a:pt x="1468" y="52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40" y="507"/>
                    <a:pt x="1438" y="501"/>
                    <a:pt x="1433" y="501"/>
                  </a:cubicBezTo>
                  <a:cubicBezTo>
                    <a:pt x="1431" y="495"/>
                    <a:pt x="1422" y="500"/>
                    <a:pt x="1422" y="492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405" y="484"/>
                    <a:pt x="1400" y="483"/>
                    <a:pt x="1398" y="478"/>
                  </a:cubicBezTo>
                  <a:cubicBezTo>
                    <a:pt x="1391" y="480"/>
                    <a:pt x="1388" y="475"/>
                    <a:pt x="1384" y="474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52" y="459"/>
                    <a:pt x="1339" y="445"/>
                    <a:pt x="1320" y="439"/>
                  </a:cubicBezTo>
                  <a:cubicBezTo>
                    <a:pt x="1317" y="435"/>
                    <a:pt x="1311" y="435"/>
                    <a:pt x="1307" y="433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7" y="421"/>
                    <a:pt x="1275" y="420"/>
                    <a:pt x="1267" y="416"/>
                  </a:cubicBezTo>
                  <a:cubicBezTo>
                    <a:pt x="1269" y="422"/>
                    <a:pt x="1275" y="421"/>
                    <a:pt x="1279" y="424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04" y="437"/>
                    <a:pt x="1314" y="442"/>
                    <a:pt x="1323" y="447"/>
                  </a:cubicBezTo>
                  <a:cubicBezTo>
                    <a:pt x="1332" y="454"/>
                    <a:pt x="1343" y="457"/>
                    <a:pt x="1351" y="465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384" y="482"/>
                    <a:pt x="1386" y="483"/>
                    <a:pt x="1389" y="482"/>
                  </a:cubicBezTo>
                  <a:cubicBezTo>
                    <a:pt x="1390" y="486"/>
                    <a:pt x="1393" y="486"/>
                    <a:pt x="1395" y="488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17" y="494"/>
                    <a:pt x="1416" y="505"/>
                    <a:pt x="1424" y="502"/>
                  </a:cubicBezTo>
                  <a:cubicBezTo>
                    <a:pt x="1425" y="511"/>
                    <a:pt x="1434" y="507"/>
                    <a:pt x="1437" y="513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55" y="525"/>
                    <a:pt x="1461" y="525"/>
                    <a:pt x="1465" y="531"/>
                  </a:cubicBezTo>
                  <a:cubicBezTo>
                    <a:pt x="1469" y="533"/>
                    <a:pt x="1476" y="534"/>
                    <a:pt x="1479" y="539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498" y="549"/>
                    <a:pt x="1498" y="554"/>
                    <a:pt x="1504" y="552"/>
                  </a:cubicBezTo>
                  <a:cubicBezTo>
                    <a:pt x="1509" y="559"/>
                    <a:pt x="1519" y="560"/>
                    <a:pt x="1526" y="564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54" y="576"/>
                    <a:pt x="1556" y="580"/>
                    <a:pt x="1560" y="580"/>
                  </a:cubicBezTo>
                  <a:cubicBezTo>
                    <a:pt x="1566" y="577"/>
                    <a:pt x="1564" y="586"/>
                    <a:pt x="1570" y="585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599" y="596"/>
                    <a:pt x="1605" y="599"/>
                    <a:pt x="1614" y="599"/>
                  </a:cubicBezTo>
                  <a:cubicBezTo>
                    <a:pt x="1615" y="600"/>
                    <a:pt x="1617" y="601"/>
                    <a:pt x="1619" y="600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25" y="598"/>
                    <a:pt x="1629" y="609"/>
                    <a:pt x="1635" y="604"/>
                  </a:cubicBezTo>
                  <a:cubicBezTo>
                    <a:pt x="1641" y="607"/>
                    <a:pt x="1646" y="611"/>
                    <a:pt x="1654" y="612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69" y="616"/>
                    <a:pt x="1674" y="615"/>
                    <a:pt x="1679" y="614"/>
                  </a:cubicBezTo>
                  <a:cubicBezTo>
                    <a:pt x="1684" y="620"/>
                    <a:pt x="1697" y="615"/>
                    <a:pt x="1702" y="62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674" y="621"/>
                    <a:pt x="1664" y="623"/>
                    <a:pt x="1654" y="625"/>
                  </a:cubicBezTo>
                  <a:cubicBezTo>
                    <a:pt x="1636" y="624"/>
                    <a:pt x="1621" y="617"/>
                    <a:pt x="1600" y="619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71" y="610"/>
                    <a:pt x="1567" y="610"/>
                    <a:pt x="1561" y="611"/>
                  </a:cubicBezTo>
                  <a:cubicBezTo>
                    <a:pt x="1558" y="607"/>
                    <a:pt x="1554" y="605"/>
                    <a:pt x="1547" y="607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32" y="598"/>
                    <a:pt x="1526" y="599"/>
                    <a:pt x="1523" y="595"/>
                  </a:cubicBezTo>
                  <a:cubicBezTo>
                    <a:pt x="1520" y="593"/>
                    <a:pt x="1512" y="596"/>
                    <a:pt x="1511" y="591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86" y="587"/>
                    <a:pt x="1481" y="580"/>
                    <a:pt x="1471" y="578"/>
                  </a:cubicBezTo>
                  <a:cubicBezTo>
                    <a:pt x="1470" y="575"/>
                    <a:pt x="1468" y="576"/>
                    <a:pt x="1466" y="575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60" y="569"/>
                    <a:pt x="1458" y="568"/>
                    <a:pt x="1456" y="568"/>
                  </a:cubicBezTo>
                  <a:cubicBezTo>
                    <a:pt x="1452" y="569"/>
                    <a:pt x="1451" y="565"/>
                    <a:pt x="1449" y="564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435" y="554"/>
                    <a:pt x="1427" y="558"/>
                    <a:pt x="1426" y="551"/>
                  </a:cubicBezTo>
                  <a:cubicBezTo>
                    <a:pt x="1417" y="549"/>
                    <a:pt x="1411" y="542"/>
                    <a:pt x="1404" y="537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78" y="523"/>
                    <a:pt x="1377" y="517"/>
                    <a:pt x="1373" y="516"/>
                  </a:cubicBezTo>
                  <a:cubicBezTo>
                    <a:pt x="1374" y="508"/>
                    <a:pt x="1364" y="513"/>
                    <a:pt x="1363" y="507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314" y="470"/>
                    <a:pt x="1308" y="463"/>
                    <a:pt x="1301" y="458"/>
                  </a:cubicBezTo>
                  <a:cubicBezTo>
                    <a:pt x="1295" y="459"/>
                    <a:pt x="1296" y="450"/>
                    <a:pt x="1291" y="451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76" y="442"/>
                    <a:pt x="1273" y="439"/>
                    <a:pt x="1268" y="437"/>
                  </a:cubicBezTo>
                  <a:cubicBezTo>
                    <a:pt x="1269" y="429"/>
                    <a:pt x="1259" y="434"/>
                    <a:pt x="1258" y="428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45" y="421"/>
                    <a:pt x="1243" y="421"/>
                    <a:pt x="1241" y="420"/>
                  </a:cubicBezTo>
                  <a:cubicBezTo>
                    <a:pt x="1238" y="420"/>
                    <a:pt x="1235" y="417"/>
                    <a:pt x="1234" y="421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51" y="429"/>
                    <a:pt x="1252" y="432"/>
                    <a:pt x="1254" y="433"/>
                  </a:cubicBezTo>
                  <a:cubicBezTo>
                    <a:pt x="1255" y="437"/>
                    <a:pt x="1262" y="434"/>
                    <a:pt x="1262" y="439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281" y="447"/>
                    <a:pt x="1282" y="456"/>
                    <a:pt x="1289" y="456"/>
                  </a:cubicBezTo>
                  <a:cubicBezTo>
                    <a:pt x="1295" y="466"/>
                    <a:pt x="1307" y="468"/>
                    <a:pt x="1313" y="478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347" y="508"/>
                    <a:pt x="1358" y="512"/>
                    <a:pt x="1365" y="520"/>
                  </a:cubicBezTo>
                  <a:cubicBezTo>
                    <a:pt x="1375" y="525"/>
                    <a:pt x="1382" y="534"/>
                    <a:pt x="1391" y="539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21" y="557"/>
                    <a:pt x="1422" y="561"/>
                    <a:pt x="1424" y="562"/>
                  </a:cubicBezTo>
                  <a:cubicBezTo>
                    <a:pt x="1430" y="558"/>
                    <a:pt x="1427" y="569"/>
                    <a:pt x="1433" y="565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457" y="575"/>
                    <a:pt x="1463" y="583"/>
                    <a:pt x="1472" y="585"/>
                  </a:cubicBezTo>
                  <a:cubicBezTo>
                    <a:pt x="1479" y="591"/>
                    <a:pt x="1489" y="591"/>
                    <a:pt x="1496" y="59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27" y="606"/>
                    <a:pt x="1529" y="611"/>
                    <a:pt x="1534" y="611"/>
                  </a:cubicBezTo>
                  <a:cubicBezTo>
                    <a:pt x="1538" y="614"/>
                    <a:pt x="1545" y="612"/>
                    <a:pt x="1549" y="615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09" y="629"/>
                    <a:pt x="1616" y="626"/>
                    <a:pt x="1620" y="629"/>
                  </a:cubicBezTo>
                  <a:cubicBezTo>
                    <a:pt x="1628" y="625"/>
                    <a:pt x="1627" y="634"/>
                    <a:pt x="1635" y="631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55" y="634"/>
                    <a:pt x="1665" y="629"/>
                    <a:pt x="1665" y="636"/>
                  </a:cubicBezTo>
                  <a:cubicBezTo>
                    <a:pt x="1653" y="635"/>
                    <a:pt x="1636" y="639"/>
                    <a:pt x="1623" y="637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601" y="636"/>
                    <a:pt x="1593" y="630"/>
                    <a:pt x="1590" y="634"/>
                  </a:cubicBezTo>
                  <a:cubicBezTo>
                    <a:pt x="1586" y="629"/>
                    <a:pt x="1576" y="634"/>
                    <a:pt x="1573" y="628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51" y="626"/>
                    <a:pt x="1549" y="624"/>
                    <a:pt x="1548" y="622"/>
                  </a:cubicBezTo>
                  <a:cubicBezTo>
                    <a:pt x="1543" y="623"/>
                    <a:pt x="1539" y="623"/>
                    <a:pt x="1538" y="619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527" y="614"/>
                    <a:pt x="1521" y="618"/>
                    <a:pt x="1519" y="614"/>
                  </a:cubicBezTo>
                  <a:cubicBezTo>
                    <a:pt x="1512" y="614"/>
                    <a:pt x="1508" y="611"/>
                    <a:pt x="1503" y="608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92" y="604"/>
                    <a:pt x="1490" y="602"/>
                    <a:pt x="1488" y="599"/>
                  </a:cubicBezTo>
                  <a:cubicBezTo>
                    <a:pt x="1475" y="597"/>
                    <a:pt x="1466" y="590"/>
                    <a:pt x="1455" y="586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49" y="574"/>
                    <a:pt x="1440" y="582"/>
                    <a:pt x="1440" y="577"/>
                  </a:cubicBezTo>
                  <a:cubicBezTo>
                    <a:pt x="1435" y="574"/>
                    <a:pt x="1428" y="574"/>
                    <a:pt x="1425" y="569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93" y="549"/>
                    <a:pt x="1389" y="551"/>
                    <a:pt x="1388" y="549"/>
                  </a:cubicBezTo>
                  <a:cubicBezTo>
                    <a:pt x="1387" y="546"/>
                    <a:pt x="1385" y="546"/>
                    <a:pt x="1383" y="545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363" y="535"/>
                    <a:pt x="1357" y="527"/>
                    <a:pt x="1350" y="522"/>
                  </a:cubicBezTo>
                  <a:cubicBezTo>
                    <a:pt x="1334" y="514"/>
                    <a:pt x="1320" y="502"/>
                    <a:pt x="1307" y="490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86" y="471"/>
                    <a:pt x="1282" y="473"/>
                    <a:pt x="1281" y="471"/>
                  </a:cubicBezTo>
                  <a:cubicBezTo>
                    <a:pt x="1280" y="468"/>
                    <a:pt x="1278" y="468"/>
                    <a:pt x="1276" y="467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57" y="455"/>
                    <a:pt x="1252" y="447"/>
                    <a:pt x="1243" y="444"/>
                  </a:cubicBezTo>
                  <a:cubicBezTo>
                    <a:pt x="1240" y="440"/>
                    <a:pt x="1235" y="440"/>
                    <a:pt x="1231" y="43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20" y="437"/>
                    <a:pt x="1225" y="438"/>
                    <a:pt x="1229" y="440"/>
                  </a:cubicBezTo>
                  <a:cubicBezTo>
                    <a:pt x="1233" y="443"/>
                    <a:pt x="1236" y="448"/>
                    <a:pt x="1242" y="449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57" y="460"/>
                    <a:pt x="1262" y="462"/>
                    <a:pt x="1267" y="464"/>
                  </a:cubicBezTo>
                  <a:cubicBezTo>
                    <a:pt x="1267" y="467"/>
                    <a:pt x="1268" y="469"/>
                    <a:pt x="1272" y="468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81" y="478"/>
                    <a:pt x="1285" y="480"/>
                    <a:pt x="1290" y="482"/>
                  </a:cubicBezTo>
                  <a:cubicBezTo>
                    <a:pt x="1290" y="485"/>
                    <a:pt x="1291" y="487"/>
                    <a:pt x="1295" y="486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01" y="499"/>
                    <a:pt x="1309" y="497"/>
                    <a:pt x="1311" y="503"/>
                  </a:cubicBezTo>
                  <a:cubicBezTo>
                    <a:pt x="1326" y="516"/>
                    <a:pt x="1342" y="527"/>
                    <a:pt x="1358" y="539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27" y="578"/>
                    <a:pt x="1442" y="591"/>
                    <a:pt x="1461" y="598"/>
                  </a:cubicBezTo>
                  <a:cubicBezTo>
                    <a:pt x="1469" y="604"/>
                    <a:pt x="1479" y="606"/>
                    <a:pt x="1488" y="611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04" y="620"/>
                    <a:pt x="1511" y="620"/>
                    <a:pt x="1515" y="623"/>
                  </a:cubicBezTo>
                  <a:cubicBezTo>
                    <a:pt x="1521" y="622"/>
                    <a:pt x="1524" y="627"/>
                    <a:pt x="1529" y="628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40" y="630"/>
                    <a:pt x="1541" y="632"/>
                    <a:pt x="1545" y="631"/>
                  </a:cubicBezTo>
                  <a:cubicBezTo>
                    <a:pt x="1546" y="638"/>
                    <a:pt x="1555" y="632"/>
                    <a:pt x="1559" y="635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586" y="641"/>
                    <a:pt x="1594" y="646"/>
                    <a:pt x="1607" y="645"/>
                  </a:cubicBezTo>
                  <a:cubicBezTo>
                    <a:pt x="1611" y="647"/>
                    <a:pt x="1619" y="645"/>
                    <a:pt x="1623" y="648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37" y="653"/>
                    <a:pt x="1630" y="655"/>
                    <a:pt x="1625" y="659"/>
                  </a:cubicBezTo>
                  <a:cubicBezTo>
                    <a:pt x="1620" y="661"/>
                    <a:pt x="1622" y="653"/>
                    <a:pt x="1618" y="654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80" y="656"/>
                    <a:pt x="1564" y="642"/>
                    <a:pt x="1536" y="646"/>
                  </a:cubicBezTo>
                  <a:cubicBezTo>
                    <a:pt x="1532" y="640"/>
                    <a:pt x="1523" y="641"/>
                    <a:pt x="1517" y="639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85" y="627"/>
                    <a:pt x="1471" y="623"/>
                    <a:pt x="1458" y="618"/>
                  </a:cubicBezTo>
                  <a:cubicBezTo>
                    <a:pt x="1447" y="611"/>
                    <a:pt x="1432" y="609"/>
                    <a:pt x="1422" y="600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412" y="592"/>
                    <a:pt x="1407" y="593"/>
                    <a:pt x="1403" y="593"/>
                  </a:cubicBezTo>
                  <a:cubicBezTo>
                    <a:pt x="1398" y="587"/>
                    <a:pt x="1390" y="586"/>
                    <a:pt x="1383" y="583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65" y="567"/>
                    <a:pt x="1363" y="564"/>
                    <a:pt x="1358" y="565"/>
                  </a:cubicBezTo>
                  <a:cubicBezTo>
                    <a:pt x="1357" y="560"/>
                    <a:pt x="1353" y="559"/>
                    <a:pt x="1350" y="558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311" y="526"/>
                    <a:pt x="1306" y="520"/>
                    <a:pt x="1300" y="516"/>
                  </a:cubicBezTo>
                  <a:cubicBezTo>
                    <a:pt x="1296" y="510"/>
                    <a:pt x="1289" y="507"/>
                    <a:pt x="1284" y="50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65" y="485"/>
                    <a:pt x="1261" y="484"/>
                    <a:pt x="1260" y="479"/>
                  </a:cubicBezTo>
                  <a:cubicBezTo>
                    <a:pt x="1258" y="480"/>
                    <a:pt x="1252" y="471"/>
                    <a:pt x="1251" y="478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61" y="486"/>
                    <a:pt x="1263" y="488"/>
                    <a:pt x="1265" y="491"/>
                  </a:cubicBezTo>
                  <a:cubicBezTo>
                    <a:pt x="1272" y="493"/>
                    <a:pt x="1275" y="500"/>
                    <a:pt x="1280" y="504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293" y="509"/>
                    <a:pt x="1290" y="518"/>
                    <a:pt x="1296" y="517"/>
                  </a:cubicBezTo>
                  <a:cubicBezTo>
                    <a:pt x="1298" y="526"/>
                    <a:pt x="1306" y="526"/>
                    <a:pt x="1310" y="53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43" y="563"/>
                    <a:pt x="1350" y="564"/>
                    <a:pt x="1356" y="568"/>
                  </a:cubicBezTo>
                  <a:cubicBezTo>
                    <a:pt x="1358" y="576"/>
                    <a:pt x="1367" y="575"/>
                    <a:pt x="1370" y="583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394" y="598"/>
                    <a:pt x="1401" y="596"/>
                    <a:pt x="1404" y="599"/>
                  </a:cubicBezTo>
                  <a:cubicBezTo>
                    <a:pt x="1409" y="600"/>
                    <a:pt x="1411" y="605"/>
                    <a:pt x="1416" y="606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41" y="621"/>
                    <a:pt x="1447" y="619"/>
                    <a:pt x="1448" y="624"/>
                  </a:cubicBezTo>
                  <a:cubicBezTo>
                    <a:pt x="1457" y="622"/>
                    <a:pt x="1456" y="630"/>
                    <a:pt x="1462" y="628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482" y="637"/>
                    <a:pt x="1489" y="638"/>
                    <a:pt x="1493" y="641"/>
                  </a:cubicBezTo>
                  <a:cubicBezTo>
                    <a:pt x="1505" y="643"/>
                    <a:pt x="1517" y="646"/>
                    <a:pt x="1526" y="65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68" y="660"/>
                    <a:pt x="1574" y="656"/>
                    <a:pt x="1576" y="659"/>
                  </a:cubicBezTo>
                  <a:cubicBezTo>
                    <a:pt x="1577" y="663"/>
                    <a:pt x="1584" y="659"/>
                    <a:pt x="1586" y="662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97" y="663"/>
                    <a:pt x="1602" y="658"/>
                    <a:pt x="1602" y="665"/>
                  </a:cubicBezTo>
                  <a:cubicBezTo>
                    <a:pt x="1583" y="671"/>
                    <a:pt x="1572" y="666"/>
                    <a:pt x="1556" y="669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542" y="667"/>
                    <a:pt x="1543" y="661"/>
                    <a:pt x="1537" y="664"/>
                  </a:cubicBezTo>
                  <a:cubicBezTo>
                    <a:pt x="1519" y="665"/>
                    <a:pt x="1507" y="659"/>
                    <a:pt x="1490" y="659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78" y="653"/>
                    <a:pt x="1470" y="659"/>
                    <a:pt x="1471" y="651"/>
                  </a:cubicBezTo>
                  <a:cubicBezTo>
                    <a:pt x="1460" y="654"/>
                    <a:pt x="1455" y="649"/>
                    <a:pt x="1448" y="647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96" y="624"/>
                    <a:pt x="1382" y="617"/>
                    <a:pt x="1369" y="612"/>
                  </a:cubicBezTo>
                  <a:cubicBezTo>
                    <a:pt x="1366" y="607"/>
                    <a:pt x="1360" y="608"/>
                    <a:pt x="1358" y="603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45" y="594"/>
                    <a:pt x="1344" y="591"/>
                    <a:pt x="1341" y="593"/>
                  </a:cubicBezTo>
                  <a:cubicBezTo>
                    <a:pt x="1341" y="588"/>
                    <a:pt x="1337" y="589"/>
                    <a:pt x="1335" y="587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32" y="583"/>
                    <a:pt x="1329" y="585"/>
                    <a:pt x="1328" y="584"/>
                  </a:cubicBezTo>
                  <a:cubicBezTo>
                    <a:pt x="1326" y="583"/>
                    <a:pt x="1325" y="580"/>
                    <a:pt x="1323" y="578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70" y="536"/>
                    <a:pt x="1256" y="539"/>
                    <a:pt x="1252" y="529"/>
                  </a:cubicBezTo>
                  <a:cubicBezTo>
                    <a:pt x="1240" y="528"/>
                    <a:pt x="1234" y="520"/>
                    <a:pt x="1223" y="519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204" y="513"/>
                    <a:pt x="1202" y="506"/>
                    <a:pt x="1195" y="508"/>
                  </a:cubicBezTo>
                  <a:cubicBezTo>
                    <a:pt x="1190" y="507"/>
                    <a:pt x="1187" y="503"/>
                    <a:pt x="1181" y="504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71" y="501"/>
                    <a:pt x="1167" y="499"/>
                    <a:pt x="1167" y="502"/>
                  </a:cubicBezTo>
                  <a:cubicBezTo>
                    <a:pt x="1172" y="507"/>
                    <a:pt x="1180" y="508"/>
                    <a:pt x="1186" y="510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20" y="520"/>
                    <a:pt x="1231" y="530"/>
                    <a:pt x="1246" y="532"/>
                  </a:cubicBezTo>
                  <a:cubicBezTo>
                    <a:pt x="1252" y="541"/>
                    <a:pt x="1263" y="543"/>
                    <a:pt x="1271" y="550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04" y="575"/>
                    <a:pt x="1312" y="581"/>
                    <a:pt x="1320" y="588"/>
                  </a:cubicBezTo>
                  <a:cubicBezTo>
                    <a:pt x="1326" y="588"/>
                    <a:pt x="1326" y="597"/>
                    <a:pt x="1332" y="596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40" y="604"/>
                    <a:pt x="1343" y="603"/>
                    <a:pt x="1345" y="605"/>
                  </a:cubicBezTo>
                  <a:cubicBezTo>
                    <a:pt x="1352" y="614"/>
                    <a:pt x="1363" y="616"/>
                    <a:pt x="1370" y="623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02" y="640"/>
                    <a:pt x="1407" y="642"/>
                    <a:pt x="1414" y="642"/>
                  </a:cubicBezTo>
                  <a:cubicBezTo>
                    <a:pt x="1417" y="646"/>
                    <a:pt x="1422" y="648"/>
                    <a:pt x="1428" y="648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60" y="665"/>
                    <a:pt x="1468" y="659"/>
                    <a:pt x="1471" y="662"/>
                  </a:cubicBezTo>
                  <a:cubicBezTo>
                    <a:pt x="1472" y="667"/>
                    <a:pt x="1479" y="663"/>
                    <a:pt x="1480" y="667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498" y="668"/>
                    <a:pt x="1503" y="668"/>
                    <a:pt x="1506" y="672"/>
                  </a:cubicBezTo>
                  <a:cubicBezTo>
                    <a:pt x="1515" y="671"/>
                    <a:pt x="1521" y="676"/>
                    <a:pt x="1532" y="673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47" y="683"/>
                    <a:pt x="1545" y="676"/>
                    <a:pt x="1538" y="681"/>
                  </a:cubicBezTo>
                  <a:cubicBezTo>
                    <a:pt x="1534" y="681"/>
                    <a:pt x="1532" y="678"/>
                    <a:pt x="1527" y="679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513" y="680"/>
                    <a:pt x="1511" y="679"/>
                    <a:pt x="1509" y="678"/>
                  </a:cubicBezTo>
                  <a:cubicBezTo>
                    <a:pt x="1506" y="678"/>
                    <a:pt x="1504" y="678"/>
                    <a:pt x="1502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71" y="672"/>
                    <a:pt x="1455" y="667"/>
                    <a:pt x="1438" y="664"/>
                  </a:cubicBezTo>
                  <a:cubicBezTo>
                    <a:pt x="1437" y="661"/>
                    <a:pt x="1435" y="663"/>
                    <a:pt x="1433" y="663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27" y="659"/>
                    <a:pt x="1425" y="660"/>
                    <a:pt x="1424" y="660"/>
                  </a:cubicBezTo>
                  <a:cubicBezTo>
                    <a:pt x="1419" y="659"/>
                    <a:pt x="1420" y="655"/>
                    <a:pt x="1414" y="657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84" y="643"/>
                    <a:pt x="1374" y="645"/>
                    <a:pt x="1369" y="639"/>
                  </a:cubicBezTo>
                  <a:cubicBezTo>
                    <a:pt x="1363" y="639"/>
                    <a:pt x="1361" y="636"/>
                    <a:pt x="1357" y="634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42" y="627"/>
                    <a:pt x="1339" y="626"/>
                    <a:pt x="1335" y="625"/>
                  </a:cubicBezTo>
                  <a:cubicBezTo>
                    <a:pt x="1332" y="623"/>
                    <a:pt x="1329" y="620"/>
                    <a:pt x="1323" y="62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310" y="611"/>
                    <a:pt x="1307" y="608"/>
                    <a:pt x="1301" y="609"/>
                  </a:cubicBezTo>
                  <a:cubicBezTo>
                    <a:pt x="1299" y="599"/>
                    <a:pt x="1287" y="602"/>
                    <a:pt x="1283" y="594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70" y="585"/>
                    <a:pt x="1264" y="586"/>
                    <a:pt x="1261" y="583"/>
                  </a:cubicBezTo>
                  <a:cubicBezTo>
                    <a:pt x="1253" y="581"/>
                    <a:pt x="1249" y="574"/>
                    <a:pt x="1240" y="573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224" y="567"/>
                    <a:pt x="1224" y="560"/>
                    <a:pt x="1218" y="562"/>
                  </a:cubicBezTo>
                  <a:cubicBezTo>
                    <a:pt x="1211" y="558"/>
                    <a:pt x="1204" y="555"/>
                    <a:pt x="1196" y="552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80" y="546"/>
                    <a:pt x="1172" y="551"/>
                    <a:pt x="1171" y="546"/>
                  </a:cubicBezTo>
                  <a:cubicBezTo>
                    <a:pt x="1160" y="550"/>
                    <a:pt x="1156" y="546"/>
                    <a:pt x="1148" y="545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19" y="550"/>
                    <a:pt x="1109" y="543"/>
                    <a:pt x="1107" y="553"/>
                  </a:cubicBezTo>
                  <a:cubicBezTo>
                    <a:pt x="1121" y="552"/>
                    <a:pt x="1134" y="553"/>
                    <a:pt x="1149" y="550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187" y="557"/>
                    <a:pt x="1196" y="561"/>
                    <a:pt x="1207" y="562"/>
                  </a:cubicBezTo>
                  <a:cubicBezTo>
                    <a:pt x="1211" y="568"/>
                    <a:pt x="1220" y="567"/>
                    <a:pt x="1224" y="574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38" y="579"/>
                    <a:pt x="1243" y="578"/>
                    <a:pt x="1244" y="584"/>
                  </a:cubicBezTo>
                  <a:cubicBezTo>
                    <a:pt x="1258" y="589"/>
                    <a:pt x="1270" y="596"/>
                    <a:pt x="1281" y="606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295" y="611"/>
                    <a:pt x="1297" y="614"/>
                    <a:pt x="1300" y="616"/>
                  </a:cubicBezTo>
                  <a:cubicBezTo>
                    <a:pt x="1308" y="618"/>
                    <a:pt x="1312" y="625"/>
                    <a:pt x="1320" y="625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42" y="638"/>
                    <a:pt x="1346" y="638"/>
                    <a:pt x="1349" y="640"/>
                  </a:cubicBezTo>
                  <a:cubicBezTo>
                    <a:pt x="1350" y="642"/>
                    <a:pt x="1351" y="642"/>
                    <a:pt x="1352" y="644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49" y="646"/>
                    <a:pt x="1347" y="640"/>
                    <a:pt x="1341" y="642"/>
                  </a:cubicBezTo>
                  <a:cubicBezTo>
                    <a:pt x="1339" y="639"/>
                    <a:pt x="1335" y="640"/>
                    <a:pt x="1333" y="638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323" y="631"/>
                    <a:pt x="1318" y="629"/>
                    <a:pt x="1312" y="629"/>
                  </a:cubicBezTo>
                  <a:cubicBezTo>
                    <a:pt x="1308" y="625"/>
                    <a:pt x="1303" y="623"/>
                    <a:pt x="1297" y="623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80" y="615"/>
                    <a:pt x="1275" y="613"/>
                    <a:pt x="1269" y="612"/>
                  </a:cubicBezTo>
                  <a:cubicBezTo>
                    <a:pt x="1261" y="606"/>
                    <a:pt x="1250" y="603"/>
                    <a:pt x="1240" y="600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202" y="586"/>
                    <a:pt x="1192" y="582"/>
                    <a:pt x="1179" y="582"/>
                  </a:cubicBezTo>
                  <a:cubicBezTo>
                    <a:pt x="1171" y="576"/>
                    <a:pt x="1157" y="580"/>
                    <a:pt x="1147" y="577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94" y="582"/>
                    <a:pt x="1076" y="585"/>
                    <a:pt x="1065" y="587"/>
                  </a:cubicBezTo>
                  <a:cubicBezTo>
                    <a:pt x="1061" y="588"/>
                    <a:pt x="1054" y="587"/>
                    <a:pt x="1052" y="592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087" y="588"/>
                    <a:pt x="1098" y="586"/>
                    <a:pt x="1109" y="584"/>
                  </a:cubicBezTo>
                  <a:cubicBezTo>
                    <a:pt x="1123" y="584"/>
                    <a:pt x="1137" y="585"/>
                    <a:pt x="1153" y="582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178" y="590"/>
                    <a:pt x="1188" y="588"/>
                    <a:pt x="1194" y="590"/>
                  </a:cubicBezTo>
                  <a:cubicBezTo>
                    <a:pt x="1195" y="594"/>
                    <a:pt x="1202" y="590"/>
                    <a:pt x="1203" y="593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17" y="598"/>
                    <a:pt x="1221" y="598"/>
                    <a:pt x="1222" y="601"/>
                  </a:cubicBezTo>
                  <a:cubicBezTo>
                    <a:pt x="1224" y="605"/>
                    <a:pt x="1232" y="600"/>
                    <a:pt x="1232" y="606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277" y="623"/>
                    <a:pt x="1285" y="623"/>
                    <a:pt x="1290" y="629"/>
                  </a:cubicBezTo>
                  <a:cubicBezTo>
                    <a:pt x="1297" y="630"/>
                    <a:pt x="1304" y="631"/>
                    <a:pt x="1309" y="636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32" y="647"/>
                    <a:pt x="1341" y="646"/>
                    <a:pt x="1345" y="652"/>
                  </a:cubicBezTo>
                  <a:cubicBezTo>
                    <a:pt x="1352" y="653"/>
                    <a:pt x="1358" y="656"/>
                    <a:pt x="1364" y="660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396" y="672"/>
                    <a:pt x="1411" y="674"/>
                    <a:pt x="1423" y="680"/>
                  </a:cubicBezTo>
                  <a:cubicBezTo>
                    <a:pt x="1427" y="679"/>
                    <a:pt x="1427" y="685"/>
                    <a:pt x="1432" y="683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449" y="689"/>
                    <a:pt x="1459" y="686"/>
                    <a:pt x="1463" y="693"/>
                  </a:cubicBezTo>
                  <a:cubicBezTo>
                    <a:pt x="1479" y="689"/>
                    <a:pt x="1487" y="697"/>
                    <a:pt x="1503" y="694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12" y="700"/>
                    <a:pt x="1520" y="694"/>
                    <a:pt x="1523" y="695"/>
                  </a:cubicBezTo>
                  <a:cubicBezTo>
                    <a:pt x="1523" y="701"/>
                    <a:pt x="1533" y="692"/>
                    <a:pt x="1532" y="698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537" y="706"/>
                    <a:pt x="1528" y="698"/>
                    <a:pt x="1520" y="700"/>
                  </a:cubicBezTo>
                  <a:cubicBezTo>
                    <a:pt x="1509" y="702"/>
                    <a:pt x="1509" y="700"/>
                    <a:pt x="1500" y="704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55" y="699"/>
                    <a:pt x="1448" y="703"/>
                    <a:pt x="1446" y="700"/>
                  </a:cubicBezTo>
                  <a:cubicBezTo>
                    <a:pt x="1444" y="699"/>
                    <a:pt x="1440" y="698"/>
                    <a:pt x="1435" y="700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404" y="691"/>
                    <a:pt x="1390" y="690"/>
                    <a:pt x="1379" y="683"/>
                  </a:cubicBezTo>
                  <a:cubicBezTo>
                    <a:pt x="1372" y="683"/>
                    <a:pt x="1367" y="679"/>
                    <a:pt x="1360" y="678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40" y="669"/>
                    <a:pt x="1334" y="670"/>
                    <a:pt x="1330" y="670"/>
                  </a:cubicBezTo>
                  <a:cubicBezTo>
                    <a:pt x="1328" y="666"/>
                    <a:pt x="1323" y="665"/>
                    <a:pt x="1318" y="66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88" y="652"/>
                    <a:pt x="1280" y="649"/>
                    <a:pt x="1271" y="647"/>
                  </a:cubicBezTo>
                  <a:cubicBezTo>
                    <a:pt x="1269" y="644"/>
                    <a:pt x="1264" y="643"/>
                    <a:pt x="1259" y="643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241" y="632"/>
                    <a:pt x="1231" y="633"/>
                    <a:pt x="1223" y="629"/>
                  </a:cubicBezTo>
                  <a:cubicBezTo>
                    <a:pt x="1215" y="627"/>
                    <a:pt x="1208" y="623"/>
                    <a:pt x="1198" y="623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81" y="618"/>
                    <a:pt x="1177" y="616"/>
                    <a:pt x="1172" y="617"/>
                  </a:cubicBezTo>
                  <a:cubicBezTo>
                    <a:pt x="1166" y="619"/>
                    <a:pt x="1166" y="611"/>
                    <a:pt x="1159" y="615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134" y="613"/>
                    <a:pt x="1125" y="611"/>
                    <a:pt x="1114" y="612"/>
                  </a:cubicBezTo>
                  <a:cubicBezTo>
                    <a:pt x="1105" y="613"/>
                    <a:pt x="1096" y="615"/>
                    <a:pt x="1088" y="616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074" y="621"/>
                    <a:pt x="1066" y="620"/>
                    <a:pt x="1070" y="626"/>
                  </a:cubicBezTo>
                  <a:cubicBezTo>
                    <a:pt x="1093" y="618"/>
                    <a:pt x="1118" y="618"/>
                    <a:pt x="1146" y="617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69" y="620"/>
                    <a:pt x="1171" y="625"/>
                    <a:pt x="1178" y="624"/>
                  </a:cubicBezTo>
                  <a:cubicBezTo>
                    <a:pt x="1182" y="628"/>
                    <a:pt x="1188" y="627"/>
                    <a:pt x="1194" y="628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13" y="633"/>
                    <a:pt x="1214" y="636"/>
                    <a:pt x="1218" y="635"/>
                  </a:cubicBezTo>
                  <a:cubicBezTo>
                    <a:pt x="1218" y="638"/>
                    <a:pt x="1224" y="635"/>
                    <a:pt x="1225" y="638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252" y="644"/>
                    <a:pt x="1259" y="653"/>
                    <a:pt x="1272" y="654"/>
                  </a:cubicBezTo>
                  <a:cubicBezTo>
                    <a:pt x="1279" y="661"/>
                    <a:pt x="1292" y="661"/>
                    <a:pt x="1299" y="669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41" y="683"/>
                    <a:pt x="1352" y="685"/>
                    <a:pt x="1362" y="689"/>
                  </a:cubicBezTo>
                  <a:cubicBezTo>
                    <a:pt x="1368" y="690"/>
                    <a:pt x="1373" y="692"/>
                    <a:pt x="1377" y="695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70" y="696"/>
                    <a:pt x="1348" y="691"/>
                    <a:pt x="1326" y="684"/>
                  </a:cubicBezTo>
                  <a:cubicBezTo>
                    <a:pt x="1322" y="680"/>
                    <a:pt x="1315" y="682"/>
                    <a:pt x="1310" y="680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89" y="672"/>
                    <a:pt x="1282" y="672"/>
                    <a:pt x="1277" y="671"/>
                  </a:cubicBezTo>
                  <a:cubicBezTo>
                    <a:pt x="1274" y="666"/>
                    <a:pt x="1264" y="670"/>
                    <a:pt x="1261" y="665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240" y="657"/>
                    <a:pt x="1232" y="660"/>
                    <a:pt x="1228" y="655"/>
                  </a:cubicBezTo>
                  <a:cubicBezTo>
                    <a:pt x="1214" y="656"/>
                    <a:pt x="1207" y="648"/>
                    <a:pt x="1193" y="648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70" y="645"/>
                    <a:pt x="1165" y="642"/>
                    <a:pt x="1157" y="644"/>
                  </a:cubicBezTo>
                  <a:cubicBezTo>
                    <a:pt x="1146" y="641"/>
                    <a:pt x="1131" y="644"/>
                    <a:pt x="1119" y="642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78" y="645"/>
                    <a:pt x="1068" y="651"/>
                    <a:pt x="1065" y="647"/>
                  </a:cubicBezTo>
                  <a:cubicBezTo>
                    <a:pt x="1055" y="649"/>
                    <a:pt x="1057" y="650"/>
                    <a:pt x="1047" y="650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18" y="666"/>
                    <a:pt x="1003" y="661"/>
                    <a:pt x="1004" y="667"/>
                  </a:cubicBezTo>
                  <a:cubicBezTo>
                    <a:pt x="997" y="668"/>
                    <a:pt x="991" y="669"/>
                    <a:pt x="990" y="674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052" y="656"/>
                    <a:pt x="1064" y="654"/>
                    <a:pt x="1077" y="651"/>
                  </a:cubicBezTo>
                  <a:cubicBezTo>
                    <a:pt x="1091" y="653"/>
                    <a:pt x="1109" y="647"/>
                    <a:pt x="1123" y="650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43" y="653"/>
                    <a:pt x="1150" y="648"/>
                    <a:pt x="1154" y="649"/>
                  </a:cubicBezTo>
                  <a:cubicBezTo>
                    <a:pt x="1155" y="651"/>
                    <a:pt x="1162" y="648"/>
                    <a:pt x="1163" y="651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176" y="654"/>
                    <a:pt x="1182" y="650"/>
                    <a:pt x="1183" y="654"/>
                  </a:cubicBezTo>
                  <a:cubicBezTo>
                    <a:pt x="1190" y="655"/>
                    <a:pt x="1198" y="654"/>
                    <a:pt x="1202" y="660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50" y="669"/>
                    <a:pt x="1255" y="673"/>
                    <a:pt x="1262" y="673"/>
                  </a:cubicBezTo>
                  <a:cubicBezTo>
                    <a:pt x="1268" y="676"/>
                    <a:pt x="1273" y="679"/>
                    <a:pt x="1281" y="679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03" y="691"/>
                    <a:pt x="1314" y="687"/>
                    <a:pt x="1319" y="692"/>
                  </a:cubicBezTo>
                  <a:cubicBezTo>
                    <a:pt x="1326" y="692"/>
                    <a:pt x="1332" y="694"/>
                    <a:pt x="1337" y="698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349" y="703"/>
                    <a:pt x="1355" y="699"/>
                    <a:pt x="1356" y="703"/>
                  </a:cubicBezTo>
                  <a:cubicBezTo>
                    <a:pt x="1371" y="704"/>
                    <a:pt x="1384" y="708"/>
                    <a:pt x="1396" y="714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34" y="720"/>
                    <a:pt x="1446" y="718"/>
                    <a:pt x="1453" y="723"/>
                  </a:cubicBezTo>
                  <a:cubicBezTo>
                    <a:pt x="1458" y="722"/>
                    <a:pt x="1463" y="721"/>
                    <a:pt x="1468" y="721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74" y="725"/>
                    <a:pt x="1470" y="733"/>
                    <a:pt x="1463" y="728"/>
                  </a:cubicBezTo>
                  <a:cubicBezTo>
                    <a:pt x="1453" y="731"/>
                    <a:pt x="1450" y="727"/>
                    <a:pt x="1441" y="730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91" y="729"/>
                    <a:pt x="1384" y="730"/>
                    <a:pt x="1378" y="728"/>
                  </a:cubicBezTo>
                  <a:cubicBezTo>
                    <a:pt x="1375" y="729"/>
                    <a:pt x="1372" y="729"/>
                    <a:pt x="1369" y="727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46" y="725"/>
                    <a:pt x="1338" y="714"/>
                    <a:pt x="1321" y="718"/>
                  </a:cubicBezTo>
                  <a:cubicBezTo>
                    <a:pt x="1318" y="714"/>
                    <a:pt x="1314" y="713"/>
                    <a:pt x="1307" y="71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83" y="703"/>
                    <a:pt x="1272" y="701"/>
                    <a:pt x="1262" y="698"/>
                  </a:cubicBezTo>
                  <a:cubicBezTo>
                    <a:pt x="1258" y="695"/>
                    <a:pt x="1253" y="695"/>
                    <a:pt x="1248" y="694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222" y="686"/>
                    <a:pt x="1212" y="682"/>
                    <a:pt x="1203" y="677"/>
                  </a:cubicBezTo>
                  <a:cubicBezTo>
                    <a:pt x="1185" y="679"/>
                    <a:pt x="1169" y="675"/>
                    <a:pt x="1155" y="671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33" y="671"/>
                    <a:pt x="1126" y="664"/>
                    <a:pt x="1123" y="665"/>
                  </a:cubicBezTo>
                  <a:cubicBezTo>
                    <a:pt x="1119" y="665"/>
                    <a:pt x="1114" y="666"/>
                    <a:pt x="1112" y="663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97" y="662"/>
                    <a:pt x="1090" y="667"/>
                    <a:pt x="1090" y="662"/>
                  </a:cubicBezTo>
                  <a:cubicBezTo>
                    <a:pt x="1086" y="662"/>
                    <a:pt x="1079" y="667"/>
                    <a:pt x="1078" y="662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6" y="665"/>
                    <a:pt x="1051" y="661"/>
                    <a:pt x="1041" y="664"/>
                  </a:cubicBezTo>
                  <a:cubicBezTo>
                    <a:pt x="1033" y="664"/>
                    <a:pt x="1024" y="664"/>
                    <a:pt x="1020" y="670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131" y="673"/>
                    <a:pt x="1146" y="674"/>
                    <a:pt x="1159" y="679"/>
                  </a:cubicBezTo>
                  <a:cubicBezTo>
                    <a:pt x="1174" y="681"/>
                    <a:pt x="1185" y="688"/>
                    <a:pt x="1202" y="686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18" y="693"/>
                    <a:pt x="1222" y="691"/>
                    <a:pt x="1222" y="696"/>
                  </a:cubicBezTo>
                  <a:cubicBezTo>
                    <a:pt x="1225" y="696"/>
                    <a:pt x="1229" y="695"/>
                    <a:pt x="1229" y="699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261" y="709"/>
                    <a:pt x="1272" y="708"/>
                    <a:pt x="1278" y="713"/>
                  </a:cubicBezTo>
                  <a:cubicBezTo>
                    <a:pt x="1286" y="714"/>
                    <a:pt x="1294" y="717"/>
                    <a:pt x="1301" y="719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35" y="728"/>
                    <a:pt x="1343" y="730"/>
                    <a:pt x="1350" y="733"/>
                  </a:cubicBezTo>
                  <a:cubicBezTo>
                    <a:pt x="1357" y="730"/>
                    <a:pt x="1356" y="738"/>
                    <a:pt x="1362" y="735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383" y="737"/>
                    <a:pt x="1390" y="738"/>
                    <a:pt x="1396" y="740"/>
                  </a:cubicBezTo>
                  <a:cubicBezTo>
                    <a:pt x="1400" y="740"/>
                    <a:pt x="1403" y="740"/>
                    <a:pt x="1405" y="743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407" y="747"/>
                    <a:pt x="1402" y="742"/>
                    <a:pt x="1399" y="746"/>
                  </a:cubicBezTo>
                  <a:cubicBezTo>
                    <a:pt x="1368" y="745"/>
                    <a:pt x="1338" y="740"/>
                    <a:pt x="1311" y="73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85" y="730"/>
                    <a:pt x="1284" y="725"/>
                    <a:pt x="1279" y="728"/>
                  </a:cubicBezTo>
                  <a:cubicBezTo>
                    <a:pt x="1274" y="728"/>
                    <a:pt x="1274" y="723"/>
                    <a:pt x="1267" y="726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214" y="706"/>
                    <a:pt x="1196" y="708"/>
                    <a:pt x="1185" y="701"/>
                  </a:cubicBezTo>
                  <a:cubicBezTo>
                    <a:pt x="1175" y="703"/>
                    <a:pt x="1172" y="695"/>
                    <a:pt x="1162" y="698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126" y="692"/>
                    <a:pt x="1114" y="686"/>
                    <a:pt x="1098" y="685"/>
                  </a:cubicBezTo>
                  <a:cubicBezTo>
                    <a:pt x="1094" y="679"/>
                    <a:pt x="1082" y="685"/>
                    <a:pt x="1077" y="680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36" y="683"/>
                    <a:pt x="1022" y="686"/>
                    <a:pt x="1008" y="688"/>
                  </a:cubicBezTo>
                  <a:cubicBezTo>
                    <a:pt x="1007" y="692"/>
                    <a:pt x="998" y="690"/>
                    <a:pt x="998" y="694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067" y="686"/>
                    <a:pt x="1077" y="691"/>
                    <a:pt x="1092" y="689"/>
                  </a:cubicBezTo>
                  <a:cubicBezTo>
                    <a:pt x="1096" y="693"/>
                    <a:pt x="1104" y="691"/>
                    <a:pt x="1109" y="694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33" y="701"/>
                    <a:pt x="1142" y="699"/>
                    <a:pt x="1146" y="703"/>
                  </a:cubicBezTo>
                  <a:cubicBezTo>
                    <a:pt x="1154" y="702"/>
                    <a:pt x="1160" y="705"/>
                    <a:pt x="1166" y="706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10" y="715"/>
                    <a:pt x="1214" y="720"/>
                    <a:pt x="1222" y="718"/>
                  </a:cubicBezTo>
                  <a:cubicBezTo>
                    <a:pt x="1226" y="722"/>
                    <a:pt x="1231" y="726"/>
                    <a:pt x="1240" y="724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58" y="734"/>
                    <a:pt x="1264" y="730"/>
                    <a:pt x="1266" y="733"/>
                  </a:cubicBezTo>
                  <a:cubicBezTo>
                    <a:pt x="1270" y="732"/>
                    <a:pt x="1270" y="738"/>
                    <a:pt x="1276" y="735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299" y="742"/>
                    <a:pt x="1308" y="740"/>
                    <a:pt x="1313" y="744"/>
                  </a:cubicBezTo>
                  <a:cubicBezTo>
                    <a:pt x="1326" y="745"/>
                    <a:pt x="1338" y="749"/>
                    <a:pt x="1351" y="750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66" y="751"/>
                    <a:pt x="1366" y="756"/>
                    <a:pt x="1372" y="753"/>
                  </a:cubicBezTo>
                  <a:cubicBezTo>
                    <a:pt x="1378" y="755"/>
                    <a:pt x="1388" y="751"/>
                    <a:pt x="1392" y="756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50" y="761"/>
                    <a:pt x="1340" y="757"/>
                    <a:pt x="1326" y="759"/>
                  </a:cubicBezTo>
                  <a:cubicBezTo>
                    <a:pt x="1326" y="756"/>
                    <a:pt x="1320" y="759"/>
                    <a:pt x="1319" y="756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309" y="752"/>
                    <a:pt x="1305" y="755"/>
                    <a:pt x="1301" y="755"/>
                  </a:cubicBezTo>
                  <a:cubicBezTo>
                    <a:pt x="1297" y="756"/>
                    <a:pt x="1297" y="750"/>
                    <a:pt x="1292" y="752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81" y="750"/>
                    <a:pt x="1279" y="748"/>
                    <a:pt x="1276" y="749"/>
                  </a:cubicBezTo>
                  <a:cubicBezTo>
                    <a:pt x="1275" y="745"/>
                    <a:pt x="1270" y="748"/>
                    <a:pt x="1268" y="745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49" y="740"/>
                    <a:pt x="1236" y="741"/>
                    <a:pt x="1227" y="735"/>
                  </a:cubicBezTo>
                  <a:cubicBezTo>
                    <a:pt x="1219" y="738"/>
                    <a:pt x="1216" y="733"/>
                    <a:pt x="1211" y="731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84" y="723"/>
                    <a:pt x="1175" y="718"/>
                    <a:pt x="1163" y="716"/>
                  </a:cubicBezTo>
                  <a:cubicBezTo>
                    <a:pt x="1153" y="713"/>
                    <a:pt x="1142" y="710"/>
                    <a:pt x="1131" y="708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09" y="707"/>
                    <a:pt x="1098" y="701"/>
                    <a:pt x="1096" y="708"/>
                  </a:cubicBezTo>
                  <a:cubicBezTo>
                    <a:pt x="1104" y="713"/>
                    <a:pt x="1121" y="707"/>
                    <a:pt x="1128" y="715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170" y="727"/>
                    <a:pt x="1181" y="729"/>
                    <a:pt x="1191" y="733"/>
                  </a:cubicBezTo>
                  <a:cubicBezTo>
                    <a:pt x="1200" y="739"/>
                    <a:pt x="1213" y="739"/>
                    <a:pt x="1222" y="745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39" y="752"/>
                    <a:pt x="1244" y="750"/>
                    <a:pt x="1247" y="749"/>
                  </a:cubicBezTo>
                  <a:cubicBezTo>
                    <a:pt x="1248" y="752"/>
                    <a:pt x="1252" y="751"/>
                    <a:pt x="1254" y="752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294" y="762"/>
                    <a:pt x="1300" y="761"/>
                    <a:pt x="1303" y="766"/>
                  </a:cubicBezTo>
                  <a:cubicBezTo>
                    <a:pt x="1311" y="764"/>
                    <a:pt x="1316" y="766"/>
                    <a:pt x="1321" y="767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44" y="771"/>
                    <a:pt x="1355" y="765"/>
                    <a:pt x="1356" y="774"/>
                  </a:cubicBezTo>
                  <a:cubicBezTo>
                    <a:pt x="1341" y="780"/>
                    <a:pt x="1336" y="777"/>
                    <a:pt x="1319" y="77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87" y="769"/>
                    <a:pt x="1278" y="771"/>
                    <a:pt x="1272" y="767"/>
                  </a:cubicBezTo>
                  <a:cubicBezTo>
                    <a:pt x="1263" y="767"/>
                    <a:pt x="1259" y="761"/>
                    <a:pt x="1249" y="762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34" y="760"/>
                    <a:pt x="1232" y="756"/>
                    <a:pt x="1226" y="757"/>
                  </a:cubicBezTo>
                  <a:cubicBezTo>
                    <a:pt x="1226" y="751"/>
                    <a:pt x="1215" y="761"/>
                    <a:pt x="1215" y="755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95" y="753"/>
                    <a:pt x="1190" y="748"/>
                    <a:pt x="1181" y="750"/>
                  </a:cubicBezTo>
                  <a:cubicBezTo>
                    <a:pt x="1175" y="746"/>
                    <a:pt x="1167" y="744"/>
                    <a:pt x="1159" y="74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127" y="739"/>
                    <a:pt x="1119" y="738"/>
                    <a:pt x="1113" y="733"/>
                  </a:cubicBezTo>
                  <a:cubicBezTo>
                    <a:pt x="1099" y="735"/>
                    <a:pt x="1088" y="732"/>
                    <a:pt x="1078" y="733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34" y="742"/>
                    <a:pt x="1030" y="745"/>
                    <a:pt x="1023" y="745"/>
                  </a:cubicBezTo>
                  <a:cubicBezTo>
                    <a:pt x="1022" y="750"/>
                    <a:pt x="1009" y="747"/>
                    <a:pt x="1008" y="752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1" y="763"/>
                    <a:pt x="978" y="761"/>
                    <a:pt x="980" y="769"/>
                  </a:cubicBezTo>
                  <a:cubicBezTo>
                    <a:pt x="986" y="772"/>
                    <a:pt x="987" y="767"/>
                    <a:pt x="991" y="764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15" y="754"/>
                    <a:pt x="1026" y="751"/>
                    <a:pt x="1036" y="747"/>
                  </a:cubicBezTo>
                  <a:cubicBezTo>
                    <a:pt x="1051" y="745"/>
                    <a:pt x="1065" y="742"/>
                    <a:pt x="1079" y="740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093" y="743"/>
                    <a:pt x="1100" y="739"/>
                    <a:pt x="1102" y="742"/>
                  </a:cubicBezTo>
                  <a:cubicBezTo>
                    <a:pt x="1104" y="746"/>
                    <a:pt x="1112" y="740"/>
                    <a:pt x="1113" y="745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150" y="754"/>
                    <a:pt x="1172" y="749"/>
                    <a:pt x="1182" y="759"/>
                  </a:cubicBezTo>
                  <a:cubicBezTo>
                    <a:pt x="1193" y="755"/>
                    <a:pt x="1196" y="763"/>
                    <a:pt x="1205" y="761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34" y="769"/>
                    <a:pt x="1243" y="770"/>
                    <a:pt x="1251" y="771"/>
                  </a:cubicBezTo>
                  <a:cubicBezTo>
                    <a:pt x="1257" y="775"/>
                    <a:pt x="1266" y="774"/>
                    <a:pt x="1274" y="775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290" y="782"/>
                    <a:pt x="1296" y="781"/>
                    <a:pt x="1300" y="784"/>
                  </a:cubicBezTo>
                  <a:cubicBezTo>
                    <a:pt x="1306" y="782"/>
                    <a:pt x="1309" y="786"/>
                    <a:pt x="1313" y="786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307" y="796"/>
                    <a:pt x="1295" y="790"/>
                    <a:pt x="1277" y="793"/>
                  </a:cubicBezTo>
                  <a:cubicBezTo>
                    <a:pt x="1270" y="788"/>
                    <a:pt x="1260" y="789"/>
                    <a:pt x="1251" y="786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220" y="778"/>
                    <a:pt x="1212" y="783"/>
                    <a:pt x="1210" y="778"/>
                  </a:cubicBezTo>
                  <a:cubicBezTo>
                    <a:pt x="1203" y="781"/>
                    <a:pt x="1201" y="776"/>
                    <a:pt x="1195" y="779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77" y="775"/>
                    <a:pt x="1174" y="770"/>
                    <a:pt x="1167" y="773"/>
                  </a:cubicBezTo>
                  <a:cubicBezTo>
                    <a:pt x="1164" y="770"/>
                    <a:pt x="1159" y="770"/>
                    <a:pt x="1153" y="771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137" y="765"/>
                    <a:pt x="1130" y="768"/>
                    <a:pt x="1126" y="767"/>
                  </a:cubicBezTo>
                  <a:cubicBezTo>
                    <a:pt x="1120" y="767"/>
                    <a:pt x="1114" y="768"/>
                    <a:pt x="1110" y="765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1016" y="771"/>
                    <a:pt x="1006" y="770"/>
                    <a:pt x="980" y="777"/>
                  </a:cubicBezTo>
                  <a:cubicBezTo>
                    <a:pt x="977" y="779"/>
                    <a:pt x="975" y="781"/>
                    <a:pt x="974" y="783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57" y="789"/>
                    <a:pt x="950" y="791"/>
                    <a:pt x="950" y="798"/>
                  </a:cubicBezTo>
                  <a:cubicBezTo>
                    <a:pt x="960" y="797"/>
                    <a:pt x="960" y="790"/>
                    <a:pt x="968" y="788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17" y="778"/>
                    <a:pt x="1030" y="775"/>
                    <a:pt x="1043" y="773"/>
                  </a:cubicBezTo>
                  <a:cubicBezTo>
                    <a:pt x="1049" y="774"/>
                    <a:pt x="1055" y="773"/>
                    <a:pt x="1063" y="771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082" y="776"/>
                    <a:pt x="1083" y="770"/>
                    <a:pt x="1087" y="774"/>
                  </a:cubicBezTo>
                  <a:cubicBezTo>
                    <a:pt x="1093" y="773"/>
                    <a:pt x="1098" y="773"/>
                    <a:pt x="1101" y="776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28" y="773"/>
                    <a:pt x="1135" y="778"/>
                    <a:pt x="1146" y="776"/>
                  </a:cubicBezTo>
                  <a:cubicBezTo>
                    <a:pt x="1152" y="782"/>
                    <a:pt x="1166" y="778"/>
                    <a:pt x="1173" y="782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38" y="793"/>
                    <a:pt x="1246" y="796"/>
                    <a:pt x="1256" y="796"/>
                  </a:cubicBezTo>
                  <a:cubicBezTo>
                    <a:pt x="1262" y="802"/>
                    <a:pt x="1278" y="795"/>
                    <a:pt x="1283" y="80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73" y="801"/>
                    <a:pt x="1271" y="806"/>
                    <a:pt x="1270" y="803"/>
                  </a:cubicBezTo>
                  <a:cubicBezTo>
                    <a:pt x="1266" y="799"/>
                    <a:pt x="1256" y="805"/>
                    <a:pt x="1252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94" y="798"/>
                    <a:pt x="1175" y="790"/>
                    <a:pt x="1147" y="796"/>
                  </a:cubicBezTo>
                  <a:cubicBezTo>
                    <a:pt x="1145" y="793"/>
                    <a:pt x="1139" y="794"/>
                    <a:pt x="1135" y="794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1104" y="794"/>
                    <a:pt x="1088" y="793"/>
                    <a:pt x="1071" y="794"/>
                  </a:cubicBezTo>
                  <a:cubicBezTo>
                    <a:pt x="1030" y="803"/>
                    <a:pt x="1011" y="800"/>
                    <a:pt x="977" y="813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50" y="821"/>
                    <a:pt x="953" y="827"/>
                    <a:pt x="949" y="827"/>
                  </a:cubicBezTo>
                  <a:cubicBezTo>
                    <a:pt x="942" y="827"/>
                    <a:pt x="941" y="831"/>
                    <a:pt x="936" y="83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45"/>
                    <a:pt x="912" y="847"/>
                    <a:pt x="911" y="850"/>
                  </a:cubicBezTo>
                  <a:cubicBezTo>
                    <a:pt x="907" y="851"/>
                    <a:pt x="902" y="852"/>
                    <a:pt x="903" y="858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46" y="834"/>
                    <a:pt x="957" y="829"/>
                    <a:pt x="959" y="825"/>
                  </a:cubicBezTo>
                  <a:cubicBezTo>
                    <a:pt x="960" y="825"/>
                    <a:pt x="963" y="825"/>
                    <a:pt x="964" y="825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70" y="821"/>
                    <a:pt x="973" y="821"/>
                    <a:pt x="974" y="821"/>
                  </a:cubicBezTo>
                  <a:cubicBezTo>
                    <a:pt x="977" y="819"/>
                    <a:pt x="979" y="819"/>
                    <a:pt x="980" y="817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023" y="809"/>
                    <a:pt x="1040" y="807"/>
                    <a:pt x="1055" y="804"/>
                  </a:cubicBezTo>
                  <a:cubicBezTo>
                    <a:pt x="1076" y="802"/>
                    <a:pt x="1095" y="803"/>
                    <a:pt x="1116" y="799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29" y="803"/>
                    <a:pt x="1132" y="804"/>
                    <a:pt x="1137" y="802"/>
                  </a:cubicBezTo>
                  <a:cubicBezTo>
                    <a:pt x="1136" y="808"/>
                    <a:pt x="1147" y="799"/>
                    <a:pt x="1146" y="805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60" y="807"/>
                    <a:pt x="1167" y="802"/>
                    <a:pt x="1170" y="803"/>
                  </a:cubicBezTo>
                  <a:cubicBezTo>
                    <a:pt x="1171" y="808"/>
                    <a:pt x="1178" y="803"/>
                    <a:pt x="1181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84" y="811"/>
                    <a:pt x="1170" y="806"/>
                    <a:pt x="1151" y="809"/>
                  </a:cubicBezTo>
                  <a:cubicBezTo>
                    <a:pt x="1151" y="804"/>
                    <a:pt x="1144" y="809"/>
                    <a:pt x="1140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120" y="806"/>
                    <a:pt x="1111" y="806"/>
                    <a:pt x="1102" y="806"/>
                  </a:cubicBezTo>
                  <a:cubicBezTo>
                    <a:pt x="1081" y="810"/>
                    <a:pt x="1059" y="814"/>
                    <a:pt x="1038" y="818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59" y="847"/>
                    <a:pt x="951" y="846"/>
                    <a:pt x="950" y="849"/>
                  </a:cubicBezTo>
                  <a:cubicBezTo>
                    <a:pt x="944" y="849"/>
                    <a:pt x="945" y="854"/>
                    <a:pt x="938" y="854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909" y="868"/>
                    <a:pt x="906" y="875"/>
                    <a:pt x="898" y="879"/>
                  </a:cubicBezTo>
                  <a:cubicBezTo>
                    <a:pt x="894" y="884"/>
                    <a:pt x="885" y="887"/>
                    <a:pt x="883" y="895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20" y="870"/>
                    <a:pt x="924" y="866"/>
                    <a:pt x="931" y="864"/>
                  </a:cubicBezTo>
                  <a:cubicBezTo>
                    <a:pt x="936" y="864"/>
                    <a:pt x="939" y="862"/>
                    <a:pt x="939" y="858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64" y="852"/>
                    <a:pt x="972" y="846"/>
                    <a:pt x="982" y="841"/>
                  </a:cubicBezTo>
                  <a:cubicBezTo>
                    <a:pt x="985" y="841"/>
                    <a:pt x="988" y="844"/>
                    <a:pt x="989" y="840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09" y="835"/>
                    <a:pt x="1015" y="832"/>
                    <a:pt x="1022" y="830"/>
                  </a:cubicBezTo>
                  <a:cubicBezTo>
                    <a:pt x="1029" y="828"/>
                    <a:pt x="1037" y="827"/>
                    <a:pt x="1044" y="82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073" y="820"/>
                    <a:pt x="1088" y="819"/>
                    <a:pt x="1104" y="815"/>
                  </a:cubicBezTo>
                  <a:cubicBezTo>
                    <a:pt x="1117" y="817"/>
                    <a:pt x="1123" y="813"/>
                    <a:pt x="1133" y="816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50" y="815"/>
                    <a:pt x="1153" y="815"/>
                    <a:pt x="1155" y="817"/>
                  </a:cubicBezTo>
                  <a:cubicBezTo>
                    <a:pt x="1158" y="817"/>
                    <a:pt x="1163" y="815"/>
                    <a:pt x="1164" y="817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06" y="816"/>
                    <a:pt x="1210" y="818"/>
                    <a:pt x="1215" y="819"/>
                  </a:cubicBezTo>
                  <a:cubicBezTo>
                    <a:pt x="1221" y="820"/>
                    <a:pt x="1228" y="819"/>
                    <a:pt x="1231" y="823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158" y="825"/>
                    <a:pt x="1139" y="825"/>
                    <a:pt x="1119" y="825"/>
                  </a:cubicBezTo>
                  <a:cubicBezTo>
                    <a:pt x="1090" y="831"/>
                    <a:pt x="1062" y="836"/>
                    <a:pt x="1033" y="841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1014" y="850"/>
                    <a:pt x="1011" y="847"/>
                    <a:pt x="1008" y="848"/>
                  </a:cubicBezTo>
                  <a:cubicBezTo>
                    <a:pt x="1008" y="851"/>
                    <a:pt x="1002" y="852"/>
                    <a:pt x="1001" y="849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56" y="870"/>
                    <a:pt x="944" y="875"/>
                    <a:pt x="934" y="881"/>
                  </a:cubicBezTo>
                  <a:cubicBezTo>
                    <a:pt x="927" y="883"/>
                    <a:pt x="925" y="888"/>
                    <a:pt x="918" y="888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20" y="896"/>
                    <a:pt x="928" y="888"/>
                    <a:pt x="939" y="882"/>
                  </a:cubicBezTo>
                  <a:cubicBezTo>
                    <a:pt x="954" y="879"/>
                    <a:pt x="961" y="871"/>
                    <a:pt x="976" y="867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999" y="859"/>
                    <a:pt x="1002" y="857"/>
                    <a:pt x="1005" y="855"/>
                  </a:cubicBezTo>
                  <a:cubicBezTo>
                    <a:pt x="1008" y="853"/>
                    <a:pt x="1016" y="855"/>
                    <a:pt x="1015" y="851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072" y="840"/>
                    <a:pt x="1090" y="838"/>
                    <a:pt x="1105" y="835"/>
                  </a:cubicBezTo>
                  <a:cubicBezTo>
                    <a:pt x="1115" y="836"/>
                    <a:pt x="1130" y="832"/>
                    <a:pt x="1138" y="835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59" y="839"/>
                    <a:pt x="1172" y="829"/>
                    <a:pt x="1172" y="838"/>
                  </a:cubicBezTo>
                  <a:cubicBezTo>
                    <a:pt x="1146" y="839"/>
                    <a:pt x="1126" y="844"/>
                    <a:pt x="1107" y="845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96" y="851"/>
                    <a:pt x="1087" y="849"/>
                    <a:pt x="1089" y="853"/>
                  </a:cubicBezTo>
                  <a:cubicBezTo>
                    <a:pt x="1084" y="850"/>
                    <a:pt x="1086" y="854"/>
                    <a:pt x="1080" y="855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62" y="858"/>
                    <a:pt x="1059" y="862"/>
                    <a:pt x="1048" y="863"/>
                  </a:cubicBezTo>
                  <a:cubicBezTo>
                    <a:pt x="1047" y="869"/>
                    <a:pt x="1033" y="867"/>
                    <a:pt x="1030" y="873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74" y="896"/>
                    <a:pt x="968" y="902"/>
                    <a:pt x="952" y="904"/>
                  </a:cubicBezTo>
                  <a:cubicBezTo>
                    <a:pt x="949" y="909"/>
                    <a:pt x="943" y="911"/>
                    <a:pt x="938" y="914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28" y="930"/>
                    <a:pt x="930" y="926"/>
                    <a:pt x="931" y="924"/>
                  </a:cubicBezTo>
                  <a:cubicBezTo>
                    <a:pt x="937" y="924"/>
                    <a:pt x="936" y="920"/>
                    <a:pt x="941" y="920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982" y="899"/>
                    <a:pt x="1009" y="888"/>
                    <a:pt x="1037" y="876"/>
                  </a:cubicBezTo>
                  <a:cubicBezTo>
                    <a:pt x="1055" y="870"/>
                    <a:pt x="1061" y="868"/>
                    <a:pt x="1077" y="862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090" y="860"/>
                    <a:pt x="1094" y="859"/>
                    <a:pt x="1098" y="858"/>
                  </a:cubicBezTo>
                  <a:cubicBezTo>
                    <a:pt x="1103" y="857"/>
                    <a:pt x="1107" y="856"/>
                    <a:pt x="1111" y="856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110" y="860"/>
                    <a:pt x="1099" y="866"/>
                    <a:pt x="1087" y="871"/>
                  </a:cubicBezTo>
                  <a:cubicBezTo>
                    <a:pt x="1074" y="876"/>
                    <a:pt x="1063" y="881"/>
                    <a:pt x="1050" y="887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1027" y="898"/>
                    <a:pt x="1022" y="902"/>
                    <a:pt x="1016" y="904"/>
                  </a:cubicBezTo>
                  <a:cubicBezTo>
                    <a:pt x="1009" y="906"/>
                    <a:pt x="1005" y="910"/>
                    <a:pt x="1000" y="913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998" y="922"/>
                    <a:pt x="1003" y="915"/>
                    <a:pt x="1013" y="911"/>
                  </a:cubicBezTo>
                  <a:cubicBezTo>
                    <a:pt x="1023" y="907"/>
                    <a:pt x="1032" y="902"/>
                    <a:pt x="1041" y="897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18" y="868"/>
                    <a:pt x="1130" y="862"/>
                    <a:pt x="1142" y="855"/>
                  </a:cubicBezTo>
                  <a:cubicBezTo>
                    <a:pt x="1151" y="856"/>
                    <a:pt x="1165" y="850"/>
                    <a:pt x="1180" y="845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06" y="839"/>
                    <a:pt x="1210" y="838"/>
                    <a:pt x="1214" y="837"/>
                  </a:cubicBezTo>
                  <a:cubicBezTo>
                    <a:pt x="1212" y="834"/>
                    <a:pt x="1224" y="832"/>
                    <a:pt x="1223" y="836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89" y="854"/>
                    <a:pt x="1174" y="858"/>
                    <a:pt x="1164" y="864"/>
                  </a:cubicBezTo>
                  <a:cubicBezTo>
                    <a:pt x="1154" y="872"/>
                    <a:pt x="1140" y="876"/>
                    <a:pt x="1127" y="882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101" y="892"/>
                    <a:pt x="1098" y="897"/>
                    <a:pt x="1090" y="899"/>
                  </a:cubicBezTo>
                  <a:cubicBezTo>
                    <a:pt x="1078" y="905"/>
                    <a:pt x="1066" y="912"/>
                    <a:pt x="1054" y="917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1018" y="940"/>
                    <a:pt x="1007" y="940"/>
                    <a:pt x="1005" y="946"/>
                  </a:cubicBezTo>
                  <a:cubicBezTo>
                    <a:pt x="999" y="945"/>
                    <a:pt x="1000" y="950"/>
                    <a:pt x="995" y="950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74" y="961"/>
                    <a:pt x="966" y="970"/>
                    <a:pt x="953" y="975"/>
                  </a:cubicBezTo>
                  <a:cubicBezTo>
                    <a:pt x="951" y="980"/>
                    <a:pt x="942" y="981"/>
                    <a:pt x="940" y="98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30" y="993"/>
                    <a:pt x="928" y="993"/>
                    <a:pt x="928" y="995"/>
                  </a:cubicBezTo>
                  <a:cubicBezTo>
                    <a:pt x="928" y="996"/>
                    <a:pt x="930" y="997"/>
                    <a:pt x="930" y="995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78" y="973"/>
                    <a:pt x="976" y="967"/>
                    <a:pt x="980" y="966"/>
                  </a:cubicBezTo>
                  <a:cubicBezTo>
                    <a:pt x="981" y="962"/>
                    <a:pt x="990" y="964"/>
                    <a:pt x="990" y="959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25" y="944"/>
                    <a:pt x="1031" y="935"/>
                    <a:pt x="1045" y="932"/>
                  </a:cubicBezTo>
                  <a:cubicBezTo>
                    <a:pt x="1055" y="925"/>
                    <a:pt x="1068" y="921"/>
                    <a:pt x="1080" y="915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21" y="897"/>
                    <a:pt x="1125" y="893"/>
                    <a:pt x="1133" y="892"/>
                  </a:cubicBezTo>
                  <a:cubicBezTo>
                    <a:pt x="1133" y="888"/>
                    <a:pt x="1138" y="889"/>
                    <a:pt x="1141" y="888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44" y="889"/>
                    <a:pt x="1140" y="893"/>
                    <a:pt x="1134" y="896"/>
                  </a:cubicBezTo>
                  <a:cubicBezTo>
                    <a:pt x="1134" y="899"/>
                    <a:pt x="1130" y="899"/>
                    <a:pt x="1128" y="901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119" y="913"/>
                    <a:pt x="1113" y="916"/>
                    <a:pt x="1107" y="918"/>
                  </a:cubicBezTo>
                  <a:cubicBezTo>
                    <a:pt x="1107" y="925"/>
                    <a:pt x="1095" y="924"/>
                    <a:pt x="1096" y="932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75" y="944"/>
                    <a:pt x="1071" y="948"/>
                    <a:pt x="1067" y="952"/>
                  </a:cubicBezTo>
                  <a:cubicBezTo>
                    <a:pt x="1057" y="960"/>
                    <a:pt x="1048" y="968"/>
                    <a:pt x="1037" y="975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68" y="1023"/>
                    <a:pt x="956" y="1029"/>
                    <a:pt x="946" y="1036"/>
                  </a:cubicBezTo>
                  <a:cubicBezTo>
                    <a:pt x="943" y="1037"/>
                    <a:pt x="940" y="1038"/>
                    <a:pt x="938" y="1040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6" y="1046"/>
                    <a:pt x="922" y="1047"/>
                    <a:pt x="918" y="1048"/>
                  </a:cubicBezTo>
                  <a:cubicBezTo>
                    <a:pt x="918" y="1050"/>
                    <a:pt x="909" y="1054"/>
                    <a:pt x="917" y="1055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54" y="1041"/>
                    <a:pt x="959" y="1034"/>
                    <a:pt x="968" y="1030"/>
                  </a:cubicBezTo>
                  <a:cubicBezTo>
                    <a:pt x="974" y="1029"/>
                    <a:pt x="972" y="1026"/>
                    <a:pt x="975" y="1024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983" y="1021"/>
                    <a:pt x="986" y="1017"/>
                    <a:pt x="992" y="1017"/>
                  </a:cubicBezTo>
                  <a:cubicBezTo>
                    <a:pt x="992" y="1012"/>
                    <a:pt x="1001" y="1013"/>
                    <a:pt x="1001" y="1008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38" y="990"/>
                    <a:pt x="1052" y="973"/>
                    <a:pt x="1072" y="960"/>
                  </a:cubicBezTo>
                  <a:cubicBezTo>
                    <a:pt x="1075" y="955"/>
                    <a:pt x="1084" y="954"/>
                    <a:pt x="1086" y="949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06" y="935"/>
                    <a:pt x="1109" y="931"/>
                    <a:pt x="1115" y="928"/>
                  </a:cubicBezTo>
                  <a:cubicBezTo>
                    <a:pt x="1115" y="925"/>
                    <a:pt x="1120" y="925"/>
                    <a:pt x="1121" y="923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27" y="925"/>
                    <a:pt x="1123" y="928"/>
                    <a:pt x="1118" y="930"/>
                  </a:cubicBezTo>
                  <a:cubicBezTo>
                    <a:pt x="1114" y="933"/>
                    <a:pt x="1111" y="937"/>
                    <a:pt x="1107" y="941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73" y="965"/>
                    <a:pt x="1070" y="975"/>
                    <a:pt x="1060" y="980"/>
                  </a:cubicBezTo>
                  <a:cubicBezTo>
                    <a:pt x="1055" y="988"/>
                    <a:pt x="1042" y="991"/>
                    <a:pt x="1037" y="1000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1007" y="1020"/>
                    <a:pt x="1000" y="1021"/>
                    <a:pt x="998" y="1025"/>
                  </a:cubicBezTo>
                  <a:cubicBezTo>
                    <a:pt x="993" y="1028"/>
                    <a:pt x="987" y="1030"/>
                    <a:pt x="984" y="1034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52" y="1054"/>
                    <a:pt x="943" y="1053"/>
                    <a:pt x="942" y="1059"/>
                  </a:cubicBezTo>
                  <a:cubicBezTo>
                    <a:pt x="939" y="1063"/>
                    <a:pt x="926" y="1061"/>
                    <a:pt x="928" y="1068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71" y="1045"/>
                    <a:pt x="978" y="1047"/>
                    <a:pt x="979" y="1043"/>
                  </a:cubicBezTo>
                  <a:cubicBezTo>
                    <a:pt x="977" y="1038"/>
                    <a:pt x="991" y="1043"/>
                    <a:pt x="989" y="1037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20" y="1018"/>
                    <a:pt x="1032" y="1010"/>
                    <a:pt x="1045" y="1003"/>
                  </a:cubicBezTo>
                  <a:cubicBezTo>
                    <a:pt x="1052" y="1000"/>
                    <a:pt x="1056" y="995"/>
                    <a:pt x="1062" y="991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091" y="970"/>
                    <a:pt x="1098" y="959"/>
                    <a:pt x="1111" y="951"/>
                  </a:cubicBezTo>
                  <a:cubicBezTo>
                    <a:pt x="1112" y="944"/>
                    <a:pt x="1121" y="942"/>
                    <a:pt x="1126" y="93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35" y="928"/>
                    <a:pt x="1136" y="924"/>
                    <a:pt x="1141" y="923"/>
                  </a:cubicBezTo>
                  <a:cubicBezTo>
                    <a:pt x="1146" y="918"/>
                    <a:pt x="1149" y="913"/>
                    <a:pt x="1156" y="910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176" y="891"/>
                    <a:pt x="1181" y="886"/>
                    <a:pt x="1187" y="882"/>
                  </a:cubicBezTo>
                  <a:cubicBezTo>
                    <a:pt x="1194" y="878"/>
                    <a:pt x="1198" y="872"/>
                    <a:pt x="1207" y="870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21" y="859"/>
                    <a:pt x="1220" y="854"/>
                    <a:pt x="1226" y="855"/>
                  </a:cubicBezTo>
                  <a:cubicBezTo>
                    <a:pt x="1224" y="849"/>
                    <a:pt x="1237" y="855"/>
                    <a:pt x="1234" y="84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51" y="846"/>
                    <a:pt x="1242" y="847"/>
                    <a:pt x="1239" y="853"/>
                  </a:cubicBezTo>
                  <a:cubicBezTo>
                    <a:pt x="1233" y="856"/>
                    <a:pt x="1231" y="862"/>
                    <a:pt x="1223" y="864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205" y="881"/>
                    <a:pt x="1201" y="886"/>
                    <a:pt x="1197" y="891"/>
                  </a:cubicBezTo>
                  <a:cubicBezTo>
                    <a:pt x="1188" y="900"/>
                    <a:pt x="1180" y="909"/>
                    <a:pt x="1171" y="91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53" y="936"/>
                    <a:pt x="1150" y="942"/>
                    <a:pt x="1143" y="945"/>
                  </a:cubicBezTo>
                  <a:cubicBezTo>
                    <a:pt x="1137" y="956"/>
                    <a:pt x="1123" y="962"/>
                    <a:pt x="1117" y="972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84" y="1000"/>
                    <a:pt x="1076" y="999"/>
                    <a:pt x="1075" y="1002"/>
                  </a:cubicBezTo>
                  <a:cubicBezTo>
                    <a:pt x="1072" y="1003"/>
                    <a:pt x="1071" y="1006"/>
                    <a:pt x="1068" y="1008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48" y="1024"/>
                    <a:pt x="1037" y="1024"/>
                    <a:pt x="1034" y="1029"/>
                  </a:cubicBezTo>
                  <a:cubicBezTo>
                    <a:pt x="1026" y="1032"/>
                    <a:pt x="1022" y="1037"/>
                    <a:pt x="1016" y="1041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997" y="1051"/>
                    <a:pt x="986" y="1049"/>
                    <a:pt x="988" y="1055"/>
                  </a:cubicBezTo>
                  <a:cubicBezTo>
                    <a:pt x="996" y="1051"/>
                    <a:pt x="1001" y="1048"/>
                    <a:pt x="1011" y="1049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24" y="1043"/>
                    <a:pt x="1023" y="1038"/>
                    <a:pt x="1029" y="1039"/>
                  </a:cubicBezTo>
                  <a:cubicBezTo>
                    <a:pt x="1029" y="1035"/>
                    <a:pt x="1036" y="1036"/>
                    <a:pt x="1037" y="103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50" y="1023"/>
                    <a:pt x="1061" y="1024"/>
                    <a:pt x="1063" y="1017"/>
                  </a:cubicBezTo>
                  <a:cubicBezTo>
                    <a:pt x="1067" y="1013"/>
                    <a:pt x="1074" y="1010"/>
                    <a:pt x="1081" y="1007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03" y="996"/>
                    <a:pt x="1100" y="991"/>
                    <a:pt x="1104" y="990"/>
                  </a:cubicBezTo>
                  <a:cubicBezTo>
                    <a:pt x="1105" y="987"/>
                    <a:pt x="1112" y="988"/>
                    <a:pt x="1112" y="984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43" y="955"/>
                    <a:pt x="1150" y="956"/>
                    <a:pt x="1151" y="953"/>
                  </a:cubicBezTo>
                  <a:cubicBezTo>
                    <a:pt x="1152" y="950"/>
                    <a:pt x="1155" y="948"/>
                    <a:pt x="1159" y="947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72" y="930"/>
                    <a:pt x="1174" y="928"/>
                    <a:pt x="1177" y="926"/>
                  </a:cubicBezTo>
                  <a:cubicBezTo>
                    <a:pt x="1180" y="924"/>
                    <a:pt x="1178" y="919"/>
                    <a:pt x="1185" y="920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194" y="911"/>
                    <a:pt x="1193" y="906"/>
                    <a:pt x="1197" y="904"/>
                  </a:cubicBezTo>
                  <a:cubicBezTo>
                    <a:pt x="1215" y="886"/>
                    <a:pt x="1235" y="869"/>
                    <a:pt x="1254" y="85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26" y="887"/>
                    <a:pt x="1219" y="890"/>
                    <a:pt x="1218" y="896"/>
                  </a:cubicBezTo>
                  <a:cubicBezTo>
                    <a:pt x="1212" y="896"/>
                    <a:pt x="1215" y="901"/>
                    <a:pt x="1210" y="902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97" y="921"/>
                    <a:pt x="1186" y="929"/>
                    <a:pt x="1177" y="939"/>
                  </a:cubicBezTo>
                  <a:cubicBezTo>
                    <a:pt x="1175" y="942"/>
                    <a:pt x="1174" y="944"/>
                    <a:pt x="1172" y="947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57" y="957"/>
                    <a:pt x="1157" y="966"/>
                    <a:pt x="1149" y="968"/>
                  </a:cubicBezTo>
                  <a:cubicBezTo>
                    <a:pt x="1148" y="975"/>
                    <a:pt x="1140" y="977"/>
                    <a:pt x="1136" y="982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110" y="1005"/>
                    <a:pt x="1100" y="1014"/>
                    <a:pt x="1088" y="1022"/>
                  </a:cubicBezTo>
                  <a:cubicBezTo>
                    <a:pt x="1081" y="1032"/>
                    <a:pt x="1064" y="1036"/>
                    <a:pt x="1057" y="1047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46" y="1055"/>
                    <a:pt x="1040" y="1056"/>
                    <a:pt x="1039" y="1059"/>
                  </a:cubicBezTo>
                  <a:cubicBezTo>
                    <a:pt x="1035" y="1060"/>
                    <a:pt x="1032" y="1062"/>
                    <a:pt x="1031" y="1065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32" y="1071"/>
                    <a:pt x="1033" y="1064"/>
                    <a:pt x="1042" y="1063"/>
                  </a:cubicBezTo>
                  <a:cubicBezTo>
                    <a:pt x="1046" y="1058"/>
                    <a:pt x="1054" y="1057"/>
                    <a:pt x="1058" y="105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096" y="1024"/>
                    <a:pt x="1104" y="1021"/>
                    <a:pt x="1107" y="1016"/>
                  </a:cubicBezTo>
                  <a:cubicBezTo>
                    <a:pt x="1112" y="1012"/>
                    <a:pt x="1119" y="1009"/>
                    <a:pt x="1122" y="1004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41" y="987"/>
                    <a:pt x="1147" y="983"/>
                    <a:pt x="1153" y="979"/>
                  </a:cubicBezTo>
                  <a:cubicBezTo>
                    <a:pt x="1154" y="972"/>
                    <a:pt x="1164" y="971"/>
                    <a:pt x="1166" y="965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187" y="941"/>
                    <a:pt x="1197" y="933"/>
                    <a:pt x="1205" y="923"/>
                  </a:cubicBezTo>
                  <a:cubicBezTo>
                    <a:pt x="1222" y="904"/>
                    <a:pt x="1242" y="886"/>
                    <a:pt x="1257" y="865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283" y="841"/>
                    <a:pt x="1288" y="834"/>
                    <a:pt x="1297" y="829"/>
                  </a:cubicBezTo>
                  <a:cubicBezTo>
                    <a:pt x="1298" y="825"/>
                    <a:pt x="1304" y="824"/>
                    <a:pt x="1306" y="821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19" y="807"/>
                    <a:pt x="1328" y="807"/>
                    <a:pt x="1327" y="801"/>
                  </a:cubicBezTo>
                  <a:cubicBezTo>
                    <a:pt x="1330" y="800"/>
                    <a:pt x="1333" y="801"/>
                    <a:pt x="1333" y="798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40" y="801"/>
                    <a:pt x="1332" y="800"/>
                    <a:pt x="1332" y="805"/>
                  </a:cubicBezTo>
                  <a:cubicBezTo>
                    <a:pt x="1328" y="806"/>
                    <a:pt x="1328" y="810"/>
                    <a:pt x="1322" y="811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303" y="834"/>
                    <a:pt x="1294" y="837"/>
                    <a:pt x="1291" y="843"/>
                  </a:cubicBezTo>
                  <a:cubicBezTo>
                    <a:pt x="1286" y="850"/>
                    <a:pt x="1281" y="855"/>
                    <a:pt x="1274" y="860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64" y="870"/>
                    <a:pt x="1263" y="874"/>
                    <a:pt x="1259" y="876"/>
                  </a:cubicBezTo>
                  <a:cubicBezTo>
                    <a:pt x="1256" y="883"/>
                    <a:pt x="1249" y="888"/>
                    <a:pt x="1244" y="894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27" y="915"/>
                    <a:pt x="1222" y="915"/>
                    <a:pt x="1222" y="920"/>
                  </a:cubicBezTo>
                  <a:cubicBezTo>
                    <a:pt x="1215" y="920"/>
                    <a:pt x="1221" y="929"/>
                    <a:pt x="1213" y="928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78" y="968"/>
                    <a:pt x="1175" y="975"/>
                    <a:pt x="1167" y="979"/>
                  </a:cubicBezTo>
                  <a:cubicBezTo>
                    <a:pt x="1165" y="987"/>
                    <a:pt x="1153" y="988"/>
                    <a:pt x="1152" y="997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111" y="1032"/>
                    <a:pt x="1102" y="1035"/>
                    <a:pt x="1098" y="1042"/>
                  </a:cubicBezTo>
                  <a:cubicBezTo>
                    <a:pt x="1093" y="1043"/>
                    <a:pt x="1089" y="1045"/>
                    <a:pt x="1088" y="1048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085" y="1055"/>
                    <a:pt x="1089" y="1053"/>
                    <a:pt x="1090" y="1048"/>
                  </a:cubicBezTo>
                  <a:cubicBezTo>
                    <a:pt x="1098" y="1047"/>
                    <a:pt x="1100" y="1042"/>
                    <a:pt x="1107" y="1040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49" y="1010"/>
                    <a:pt x="1161" y="995"/>
                    <a:pt x="1176" y="981"/>
                  </a:cubicBezTo>
                  <a:cubicBezTo>
                    <a:pt x="1178" y="977"/>
                    <a:pt x="1183" y="975"/>
                    <a:pt x="1185" y="97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07" y="956"/>
                    <a:pt x="1209" y="945"/>
                    <a:pt x="1217" y="939"/>
                  </a:cubicBezTo>
                  <a:cubicBezTo>
                    <a:pt x="1224" y="932"/>
                    <a:pt x="1227" y="922"/>
                    <a:pt x="1237" y="917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46" y="903"/>
                    <a:pt x="1248" y="901"/>
                    <a:pt x="1252" y="901"/>
                  </a:cubicBezTo>
                  <a:cubicBezTo>
                    <a:pt x="1253" y="898"/>
                    <a:pt x="1254" y="896"/>
                    <a:pt x="1258" y="896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69" y="885"/>
                    <a:pt x="1266" y="878"/>
                    <a:pt x="1272" y="878"/>
                  </a:cubicBezTo>
                  <a:cubicBezTo>
                    <a:pt x="1277" y="871"/>
                    <a:pt x="1282" y="865"/>
                    <a:pt x="1287" y="859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05" y="839"/>
                    <a:pt x="1309" y="836"/>
                    <a:pt x="1313" y="835"/>
                  </a:cubicBezTo>
                  <a:cubicBezTo>
                    <a:pt x="1313" y="832"/>
                    <a:pt x="1315" y="831"/>
                    <a:pt x="1317" y="830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20" y="832"/>
                    <a:pt x="1316" y="834"/>
                    <a:pt x="1314" y="837"/>
                  </a:cubicBezTo>
                  <a:cubicBezTo>
                    <a:pt x="1308" y="837"/>
                    <a:pt x="1314" y="846"/>
                    <a:pt x="1306" y="845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96" y="853"/>
                    <a:pt x="1298" y="857"/>
                    <a:pt x="1295" y="858"/>
                  </a:cubicBezTo>
                  <a:cubicBezTo>
                    <a:pt x="1293" y="859"/>
                    <a:pt x="1292" y="861"/>
                    <a:pt x="1292" y="86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60" y="901"/>
                    <a:pt x="1258" y="903"/>
                    <a:pt x="1255" y="905"/>
                  </a:cubicBezTo>
                  <a:cubicBezTo>
                    <a:pt x="1253" y="907"/>
                    <a:pt x="1256" y="913"/>
                    <a:pt x="1250" y="913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33" y="933"/>
                    <a:pt x="1232" y="940"/>
                    <a:pt x="1227" y="943"/>
                  </a:cubicBezTo>
                  <a:cubicBezTo>
                    <a:pt x="1228" y="948"/>
                    <a:pt x="1217" y="944"/>
                    <a:pt x="1221" y="951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204" y="968"/>
                    <a:pt x="1195" y="977"/>
                    <a:pt x="1186" y="986"/>
                  </a:cubicBezTo>
                  <a:cubicBezTo>
                    <a:pt x="1179" y="998"/>
                    <a:pt x="1166" y="1005"/>
                    <a:pt x="1158" y="1016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138" y="1033"/>
                    <a:pt x="1132" y="1037"/>
                    <a:pt x="1129" y="1043"/>
                  </a:cubicBezTo>
                  <a:cubicBezTo>
                    <a:pt x="1115" y="1049"/>
                    <a:pt x="1110" y="1062"/>
                    <a:pt x="1094" y="1067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74" y="1084"/>
                    <a:pt x="1067" y="1087"/>
                    <a:pt x="1060" y="1091"/>
                  </a:cubicBezTo>
                  <a:cubicBezTo>
                    <a:pt x="1058" y="1093"/>
                    <a:pt x="1055" y="1095"/>
                    <a:pt x="1050" y="1095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7" y="1103"/>
                    <a:pt x="1029" y="1101"/>
                    <a:pt x="1030" y="1105"/>
                  </a:cubicBezTo>
                  <a:cubicBezTo>
                    <a:pt x="1028" y="1104"/>
                    <a:pt x="1019" y="1102"/>
                    <a:pt x="1019" y="1107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063" y="1094"/>
                    <a:pt x="1074" y="1094"/>
                    <a:pt x="1078" y="1088"/>
                  </a:cubicBezTo>
                  <a:cubicBezTo>
                    <a:pt x="1085" y="1084"/>
                    <a:pt x="1091" y="1080"/>
                    <a:pt x="1098" y="1075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38" y="1045"/>
                    <a:pt x="1142" y="1039"/>
                    <a:pt x="1148" y="1035"/>
                  </a:cubicBezTo>
                  <a:cubicBezTo>
                    <a:pt x="1156" y="1032"/>
                    <a:pt x="1158" y="1025"/>
                    <a:pt x="1165" y="1021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195" y="985"/>
                    <a:pt x="1202" y="986"/>
                    <a:pt x="1203" y="983"/>
                  </a:cubicBezTo>
                  <a:cubicBezTo>
                    <a:pt x="1204" y="980"/>
                    <a:pt x="1208" y="978"/>
                    <a:pt x="1210" y="975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35" y="950"/>
                    <a:pt x="1242" y="937"/>
                    <a:pt x="1253" y="928"/>
                  </a:cubicBezTo>
                  <a:cubicBezTo>
                    <a:pt x="1251" y="923"/>
                    <a:pt x="1258" y="924"/>
                    <a:pt x="1258" y="920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67" y="905"/>
                    <a:pt x="1274" y="901"/>
                    <a:pt x="1278" y="894"/>
                  </a:cubicBezTo>
                  <a:cubicBezTo>
                    <a:pt x="1283" y="889"/>
                    <a:pt x="1287" y="884"/>
                    <a:pt x="1292" y="878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20" y="847"/>
                    <a:pt x="1333" y="832"/>
                    <a:pt x="1345" y="816"/>
                  </a:cubicBezTo>
                  <a:cubicBezTo>
                    <a:pt x="1359" y="806"/>
                    <a:pt x="1367" y="793"/>
                    <a:pt x="1379" y="783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388" y="777"/>
                    <a:pt x="1393" y="777"/>
                    <a:pt x="1393" y="774"/>
                  </a:cubicBezTo>
                  <a:cubicBezTo>
                    <a:pt x="1400" y="772"/>
                    <a:pt x="1400" y="766"/>
                    <a:pt x="1410" y="766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96" y="784"/>
                    <a:pt x="1392" y="789"/>
                    <a:pt x="1388" y="793"/>
                  </a:cubicBezTo>
                  <a:cubicBezTo>
                    <a:pt x="1387" y="799"/>
                    <a:pt x="1379" y="800"/>
                    <a:pt x="1377" y="806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59" y="826"/>
                    <a:pt x="1353" y="835"/>
                    <a:pt x="1346" y="842"/>
                  </a:cubicBezTo>
                  <a:cubicBezTo>
                    <a:pt x="1344" y="847"/>
                    <a:pt x="1341" y="851"/>
                    <a:pt x="1337" y="855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30" y="875"/>
                    <a:pt x="1319" y="874"/>
                    <a:pt x="1322" y="882"/>
                  </a:cubicBezTo>
                  <a:cubicBezTo>
                    <a:pt x="1320" y="883"/>
                    <a:pt x="1317" y="885"/>
                    <a:pt x="1316" y="887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306" y="902"/>
                    <a:pt x="1300" y="911"/>
                    <a:pt x="1296" y="920"/>
                  </a:cubicBezTo>
                  <a:cubicBezTo>
                    <a:pt x="1288" y="922"/>
                    <a:pt x="1289" y="929"/>
                    <a:pt x="1282" y="931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69" y="950"/>
                    <a:pt x="1265" y="956"/>
                    <a:pt x="1263" y="959"/>
                  </a:cubicBezTo>
                  <a:cubicBezTo>
                    <a:pt x="1259" y="964"/>
                    <a:pt x="1254" y="968"/>
                    <a:pt x="1252" y="974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36" y="992"/>
                    <a:pt x="1230" y="995"/>
                    <a:pt x="1226" y="999"/>
                  </a:cubicBezTo>
                  <a:cubicBezTo>
                    <a:pt x="1219" y="1009"/>
                    <a:pt x="1211" y="1018"/>
                    <a:pt x="1202" y="102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84" y="1042"/>
                    <a:pt x="1182" y="1048"/>
                    <a:pt x="1175" y="1050"/>
                  </a:cubicBezTo>
                  <a:cubicBezTo>
                    <a:pt x="1169" y="1060"/>
                    <a:pt x="1158" y="1067"/>
                    <a:pt x="1148" y="1075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128" y="1089"/>
                    <a:pt x="1127" y="1096"/>
                    <a:pt x="1119" y="1098"/>
                  </a:cubicBezTo>
                  <a:cubicBezTo>
                    <a:pt x="1109" y="1105"/>
                    <a:pt x="1098" y="1112"/>
                    <a:pt x="1088" y="1119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087" y="1122"/>
                    <a:pt x="1093" y="1120"/>
                    <a:pt x="1098" y="1117"/>
                  </a:cubicBezTo>
                  <a:cubicBezTo>
                    <a:pt x="1104" y="1115"/>
                    <a:pt x="1104" y="1108"/>
                    <a:pt x="1112" y="1108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32" y="1096"/>
                    <a:pt x="1138" y="1093"/>
                    <a:pt x="1140" y="1088"/>
                  </a:cubicBezTo>
                  <a:cubicBezTo>
                    <a:pt x="1147" y="1086"/>
                    <a:pt x="1150" y="1083"/>
                    <a:pt x="1153" y="1078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174" y="1066"/>
                    <a:pt x="1173" y="1059"/>
                    <a:pt x="1181" y="1058"/>
                  </a:cubicBezTo>
                  <a:cubicBezTo>
                    <a:pt x="1183" y="1053"/>
                    <a:pt x="1191" y="1051"/>
                    <a:pt x="1192" y="1045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09" y="1031"/>
                    <a:pt x="1213" y="1028"/>
                    <a:pt x="1217" y="1023"/>
                  </a:cubicBezTo>
                  <a:cubicBezTo>
                    <a:pt x="1226" y="1016"/>
                    <a:pt x="1230" y="1006"/>
                    <a:pt x="1241" y="1001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65" y="972"/>
                    <a:pt x="1267" y="966"/>
                    <a:pt x="1272" y="964"/>
                  </a:cubicBezTo>
                  <a:cubicBezTo>
                    <a:pt x="1272" y="961"/>
                    <a:pt x="1275" y="960"/>
                    <a:pt x="1276" y="957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285" y="946"/>
                    <a:pt x="1288" y="941"/>
                    <a:pt x="1290" y="937"/>
                  </a:cubicBezTo>
                  <a:cubicBezTo>
                    <a:pt x="1298" y="935"/>
                    <a:pt x="1298" y="929"/>
                    <a:pt x="1301" y="923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12" y="909"/>
                    <a:pt x="1315" y="908"/>
                    <a:pt x="1315" y="905"/>
                  </a:cubicBezTo>
                  <a:cubicBezTo>
                    <a:pt x="1320" y="905"/>
                    <a:pt x="1316" y="899"/>
                    <a:pt x="1320" y="898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43" y="868"/>
                    <a:pt x="1340" y="860"/>
                    <a:pt x="1346" y="858"/>
                  </a:cubicBezTo>
                  <a:cubicBezTo>
                    <a:pt x="1350" y="853"/>
                    <a:pt x="1351" y="847"/>
                    <a:pt x="1357" y="845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06" y="787"/>
                    <a:pt x="1412" y="778"/>
                    <a:pt x="1422" y="771"/>
                  </a:cubicBezTo>
                  <a:cubicBezTo>
                    <a:pt x="1424" y="766"/>
                    <a:pt x="1430" y="764"/>
                    <a:pt x="1433" y="760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440" y="760"/>
                    <a:pt x="1431" y="770"/>
                    <a:pt x="1421" y="778"/>
                  </a:cubicBezTo>
                  <a:cubicBezTo>
                    <a:pt x="1405" y="799"/>
                    <a:pt x="1393" y="823"/>
                    <a:pt x="1377" y="843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57" y="880"/>
                    <a:pt x="1355" y="882"/>
                    <a:pt x="1356" y="887"/>
                  </a:cubicBezTo>
                  <a:cubicBezTo>
                    <a:pt x="1349" y="886"/>
                    <a:pt x="1353" y="893"/>
                    <a:pt x="1349" y="895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43" y="907"/>
                    <a:pt x="1340" y="909"/>
                    <a:pt x="1341" y="914"/>
                  </a:cubicBezTo>
                  <a:cubicBezTo>
                    <a:pt x="1333" y="915"/>
                    <a:pt x="1337" y="924"/>
                    <a:pt x="1330" y="925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22" y="947"/>
                    <a:pt x="1311" y="946"/>
                    <a:pt x="1313" y="955"/>
                  </a:cubicBezTo>
                  <a:cubicBezTo>
                    <a:pt x="1309" y="959"/>
                    <a:pt x="1303" y="961"/>
                    <a:pt x="1302" y="96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97" y="977"/>
                    <a:pt x="1296" y="979"/>
                    <a:pt x="1293" y="980"/>
                  </a:cubicBezTo>
                  <a:cubicBezTo>
                    <a:pt x="1290" y="985"/>
                    <a:pt x="1285" y="989"/>
                    <a:pt x="1282" y="99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68" y="1011"/>
                    <a:pt x="1265" y="1016"/>
                    <a:pt x="1260" y="1019"/>
                  </a:cubicBezTo>
                  <a:cubicBezTo>
                    <a:pt x="1255" y="1029"/>
                    <a:pt x="1246" y="1036"/>
                    <a:pt x="1241" y="1045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212" y="1070"/>
                    <a:pt x="1211" y="1072"/>
                    <a:pt x="1210" y="1075"/>
                  </a:cubicBezTo>
                  <a:cubicBezTo>
                    <a:pt x="1206" y="1076"/>
                    <a:pt x="1204" y="1078"/>
                    <a:pt x="1203" y="1081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82" y="1094"/>
                    <a:pt x="1182" y="1101"/>
                    <a:pt x="1176" y="1103"/>
                  </a:cubicBezTo>
                  <a:cubicBezTo>
                    <a:pt x="1170" y="1106"/>
                    <a:pt x="1168" y="1112"/>
                    <a:pt x="1162" y="1115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5" y="1124"/>
                    <a:pt x="1143" y="1126"/>
                    <a:pt x="1143" y="1129"/>
                  </a:cubicBezTo>
                  <a:cubicBezTo>
                    <a:pt x="1139" y="1130"/>
                    <a:pt x="1132" y="1129"/>
                    <a:pt x="1135" y="1135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53" y="1125"/>
                    <a:pt x="1161" y="1124"/>
                    <a:pt x="1163" y="1119"/>
                  </a:cubicBezTo>
                  <a:cubicBezTo>
                    <a:pt x="1173" y="1114"/>
                    <a:pt x="1181" y="1108"/>
                    <a:pt x="1186" y="1099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18" y="1074"/>
                    <a:pt x="1227" y="1067"/>
                    <a:pt x="1234" y="1059"/>
                  </a:cubicBezTo>
                  <a:cubicBezTo>
                    <a:pt x="1243" y="1054"/>
                    <a:pt x="1247" y="1045"/>
                    <a:pt x="1257" y="1040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69" y="1026"/>
                    <a:pt x="1267" y="1021"/>
                    <a:pt x="1272" y="1022"/>
                  </a:cubicBezTo>
                  <a:cubicBezTo>
                    <a:pt x="1272" y="1019"/>
                    <a:pt x="1275" y="1017"/>
                    <a:pt x="1275" y="1015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296" y="987"/>
                    <a:pt x="1302" y="985"/>
                    <a:pt x="1304" y="980"/>
                  </a:cubicBezTo>
                  <a:cubicBezTo>
                    <a:pt x="1308" y="980"/>
                    <a:pt x="1305" y="975"/>
                    <a:pt x="1310" y="975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15" y="964"/>
                    <a:pt x="1316" y="959"/>
                    <a:pt x="1322" y="957"/>
                  </a:cubicBezTo>
                  <a:cubicBezTo>
                    <a:pt x="1320" y="950"/>
                    <a:pt x="1329" y="949"/>
                    <a:pt x="1331" y="945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38" y="924"/>
                    <a:pt x="1346" y="924"/>
                    <a:pt x="1346" y="918"/>
                  </a:cubicBezTo>
                  <a:cubicBezTo>
                    <a:pt x="1348" y="917"/>
                    <a:pt x="1349" y="915"/>
                    <a:pt x="1350" y="91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58" y="903"/>
                    <a:pt x="1361" y="898"/>
                    <a:pt x="1361" y="893"/>
                  </a:cubicBezTo>
                  <a:cubicBezTo>
                    <a:pt x="1364" y="893"/>
                    <a:pt x="1362" y="889"/>
                    <a:pt x="1363" y="888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69" y="885"/>
                    <a:pt x="1369" y="882"/>
                    <a:pt x="1370" y="880"/>
                  </a:cubicBezTo>
                  <a:cubicBezTo>
                    <a:pt x="1374" y="876"/>
                    <a:pt x="1374" y="870"/>
                    <a:pt x="1379" y="86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384" y="848"/>
                    <a:pt x="1392" y="847"/>
                    <a:pt x="1392" y="841"/>
                  </a:cubicBezTo>
                  <a:cubicBezTo>
                    <a:pt x="1395" y="836"/>
                    <a:pt x="1395" y="830"/>
                    <a:pt x="1401" y="828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11" y="811"/>
                    <a:pt x="1412" y="805"/>
                    <a:pt x="1416" y="803"/>
                  </a:cubicBezTo>
                  <a:cubicBezTo>
                    <a:pt x="1420" y="799"/>
                    <a:pt x="1420" y="793"/>
                    <a:pt x="1425" y="790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50" y="761"/>
                    <a:pt x="1460" y="758"/>
                    <a:pt x="1462" y="750"/>
                  </a:cubicBezTo>
                  <a:cubicBezTo>
                    <a:pt x="1470" y="747"/>
                    <a:pt x="1472" y="738"/>
                    <a:pt x="1484" y="738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69" y="750"/>
                    <a:pt x="1469" y="757"/>
                    <a:pt x="1466" y="761"/>
                  </a:cubicBezTo>
                  <a:cubicBezTo>
                    <a:pt x="1464" y="765"/>
                    <a:pt x="1456" y="765"/>
                    <a:pt x="1457" y="771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45" y="787"/>
                    <a:pt x="1442" y="790"/>
                    <a:pt x="1441" y="794"/>
                  </a:cubicBezTo>
                  <a:cubicBezTo>
                    <a:pt x="1436" y="796"/>
                    <a:pt x="1438" y="802"/>
                    <a:pt x="1434" y="804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8" y="810"/>
                    <a:pt x="1429" y="813"/>
                    <a:pt x="1427" y="814"/>
                  </a:cubicBezTo>
                  <a:cubicBezTo>
                    <a:pt x="1426" y="818"/>
                    <a:pt x="1424" y="822"/>
                    <a:pt x="1420" y="824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407" y="849"/>
                    <a:pt x="1409" y="855"/>
                    <a:pt x="1406" y="858"/>
                  </a:cubicBezTo>
                  <a:cubicBezTo>
                    <a:pt x="1405" y="862"/>
                    <a:pt x="1402" y="865"/>
                    <a:pt x="1402" y="870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9" y="873"/>
                    <a:pt x="1398" y="874"/>
                    <a:pt x="1398" y="875"/>
                  </a:cubicBezTo>
                  <a:cubicBezTo>
                    <a:pt x="1397" y="877"/>
                    <a:pt x="1398" y="879"/>
                    <a:pt x="1397" y="88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88" y="896"/>
                    <a:pt x="1387" y="899"/>
                    <a:pt x="1386" y="904"/>
                  </a:cubicBezTo>
                  <a:cubicBezTo>
                    <a:pt x="1384" y="907"/>
                    <a:pt x="1380" y="911"/>
                    <a:pt x="1381" y="916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7" y="941"/>
                    <a:pt x="1369" y="947"/>
                    <a:pt x="1365" y="950"/>
                  </a:cubicBezTo>
                  <a:cubicBezTo>
                    <a:pt x="1365" y="952"/>
                    <a:pt x="1365" y="955"/>
                    <a:pt x="1362" y="955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55" y="978"/>
                    <a:pt x="1349" y="993"/>
                    <a:pt x="1343" y="1009"/>
                  </a:cubicBezTo>
                  <a:cubicBezTo>
                    <a:pt x="1339" y="1016"/>
                    <a:pt x="1333" y="1023"/>
                    <a:pt x="1334" y="1033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320" y="1063"/>
                    <a:pt x="1310" y="1066"/>
                    <a:pt x="1308" y="1075"/>
                  </a:cubicBezTo>
                  <a:cubicBezTo>
                    <a:pt x="1302" y="1081"/>
                    <a:pt x="1297" y="1088"/>
                    <a:pt x="1294" y="1095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76" y="1118"/>
                    <a:pt x="1274" y="1121"/>
                    <a:pt x="1270" y="1124"/>
                  </a:cubicBezTo>
                  <a:cubicBezTo>
                    <a:pt x="1272" y="1130"/>
                    <a:pt x="1265" y="1130"/>
                    <a:pt x="1263" y="1134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51" y="1146"/>
                    <a:pt x="1254" y="1152"/>
                    <a:pt x="1247" y="1153"/>
                  </a:cubicBezTo>
                  <a:cubicBezTo>
                    <a:pt x="1245" y="1157"/>
                    <a:pt x="1243" y="1160"/>
                    <a:pt x="1240" y="1163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38" y="1171"/>
                    <a:pt x="1243" y="1168"/>
                    <a:pt x="1244" y="1162"/>
                  </a:cubicBezTo>
                  <a:cubicBezTo>
                    <a:pt x="1246" y="1157"/>
                    <a:pt x="1255" y="1157"/>
                    <a:pt x="1255" y="115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80" y="1123"/>
                    <a:pt x="1285" y="1120"/>
                    <a:pt x="1286" y="1114"/>
                  </a:cubicBezTo>
                  <a:cubicBezTo>
                    <a:pt x="1290" y="1110"/>
                    <a:pt x="1294" y="1106"/>
                    <a:pt x="1297" y="1101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04" y="1094"/>
                    <a:pt x="1306" y="1091"/>
                    <a:pt x="1306" y="1089"/>
                  </a:cubicBezTo>
                  <a:cubicBezTo>
                    <a:pt x="1311" y="1085"/>
                    <a:pt x="1312" y="1079"/>
                    <a:pt x="1317" y="1076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22" y="1066"/>
                    <a:pt x="1322" y="1063"/>
                    <a:pt x="1323" y="1061"/>
                  </a:cubicBezTo>
                  <a:cubicBezTo>
                    <a:pt x="1328" y="1058"/>
                    <a:pt x="1332" y="1053"/>
                    <a:pt x="1332" y="1046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40" y="1027"/>
                    <a:pt x="1347" y="1025"/>
                    <a:pt x="1346" y="1017"/>
                  </a:cubicBezTo>
                  <a:cubicBezTo>
                    <a:pt x="1354" y="1009"/>
                    <a:pt x="1355" y="997"/>
                    <a:pt x="1361" y="988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79" y="953"/>
                    <a:pt x="1374" y="942"/>
                    <a:pt x="1381" y="940"/>
                  </a:cubicBezTo>
                  <a:cubicBezTo>
                    <a:pt x="1381" y="932"/>
                    <a:pt x="1387" y="928"/>
                    <a:pt x="1389" y="921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397" y="901"/>
                    <a:pt x="1399" y="898"/>
                    <a:pt x="1399" y="895"/>
                  </a:cubicBezTo>
                  <a:cubicBezTo>
                    <a:pt x="1405" y="894"/>
                    <a:pt x="1400" y="886"/>
                    <a:pt x="1407" y="887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11" y="863"/>
                    <a:pt x="1418" y="864"/>
                    <a:pt x="1418" y="860"/>
                  </a:cubicBezTo>
                  <a:cubicBezTo>
                    <a:pt x="1416" y="855"/>
                    <a:pt x="1420" y="853"/>
                    <a:pt x="1423" y="851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33" y="831"/>
                    <a:pt x="1430" y="826"/>
                    <a:pt x="1436" y="826"/>
                  </a:cubicBezTo>
                  <a:cubicBezTo>
                    <a:pt x="1435" y="821"/>
                    <a:pt x="1438" y="819"/>
                    <a:pt x="1438" y="81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62" y="781"/>
                    <a:pt x="1467" y="777"/>
                    <a:pt x="1468" y="771"/>
                  </a:cubicBezTo>
                  <a:cubicBezTo>
                    <a:pt x="1474" y="772"/>
                    <a:pt x="1471" y="766"/>
                    <a:pt x="1473" y="76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86" y="758"/>
                    <a:pt x="1479" y="749"/>
                    <a:pt x="1487" y="750"/>
                  </a:cubicBezTo>
                  <a:cubicBezTo>
                    <a:pt x="1485" y="746"/>
                    <a:pt x="1492" y="747"/>
                    <a:pt x="1492" y="743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506" y="736"/>
                    <a:pt x="1501" y="740"/>
                    <a:pt x="1501" y="746"/>
                  </a:cubicBezTo>
                  <a:cubicBezTo>
                    <a:pt x="1502" y="748"/>
                    <a:pt x="1498" y="747"/>
                    <a:pt x="1497" y="748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97" y="755"/>
                    <a:pt x="1494" y="756"/>
                    <a:pt x="1492" y="758"/>
                  </a:cubicBezTo>
                  <a:cubicBezTo>
                    <a:pt x="1487" y="767"/>
                    <a:pt x="1483" y="778"/>
                    <a:pt x="1475" y="786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67" y="813"/>
                    <a:pt x="1464" y="819"/>
                    <a:pt x="1460" y="824"/>
                  </a:cubicBezTo>
                  <a:cubicBezTo>
                    <a:pt x="1461" y="828"/>
                    <a:pt x="1458" y="831"/>
                    <a:pt x="1457" y="833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48" y="848"/>
                    <a:pt x="1448" y="857"/>
                    <a:pt x="1442" y="860"/>
                  </a:cubicBezTo>
                  <a:cubicBezTo>
                    <a:pt x="1444" y="870"/>
                    <a:pt x="1439" y="875"/>
                    <a:pt x="1437" y="881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25" y="918"/>
                    <a:pt x="1418" y="931"/>
                    <a:pt x="1413" y="945"/>
                  </a:cubicBezTo>
                  <a:cubicBezTo>
                    <a:pt x="1413" y="955"/>
                    <a:pt x="1405" y="959"/>
                    <a:pt x="1406" y="969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402" y="984"/>
                    <a:pt x="1399" y="987"/>
                    <a:pt x="1397" y="990"/>
                  </a:cubicBezTo>
                  <a:cubicBezTo>
                    <a:pt x="1395" y="999"/>
                    <a:pt x="1393" y="1006"/>
                    <a:pt x="1387" y="1012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74" y="1040"/>
                    <a:pt x="1373" y="1049"/>
                    <a:pt x="1366" y="1053"/>
                  </a:cubicBezTo>
                  <a:cubicBezTo>
                    <a:pt x="1366" y="1058"/>
                    <a:pt x="1363" y="1060"/>
                    <a:pt x="1361" y="1063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45" y="1086"/>
                    <a:pt x="1339" y="1101"/>
                    <a:pt x="1328" y="1111"/>
                  </a:cubicBezTo>
                  <a:cubicBezTo>
                    <a:pt x="1326" y="1115"/>
                    <a:pt x="1323" y="1117"/>
                    <a:pt x="1320" y="1119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11" y="1137"/>
                    <a:pt x="1300" y="1139"/>
                    <a:pt x="1299" y="1148"/>
                  </a:cubicBezTo>
                  <a:cubicBezTo>
                    <a:pt x="1312" y="1144"/>
                    <a:pt x="1311" y="1131"/>
                    <a:pt x="1324" y="1128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30" y="1112"/>
                    <a:pt x="1334" y="1113"/>
                    <a:pt x="1334" y="1110"/>
                  </a:cubicBezTo>
                  <a:cubicBezTo>
                    <a:pt x="1338" y="1109"/>
                    <a:pt x="1335" y="1104"/>
                    <a:pt x="1340" y="110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50" y="1088"/>
                    <a:pt x="1355" y="1086"/>
                    <a:pt x="1358" y="1082"/>
                  </a:cubicBezTo>
                  <a:cubicBezTo>
                    <a:pt x="1358" y="1076"/>
                    <a:pt x="1364" y="1075"/>
                    <a:pt x="1365" y="1069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73" y="1056"/>
                    <a:pt x="1373" y="1054"/>
                    <a:pt x="1377" y="1054"/>
                  </a:cubicBezTo>
                  <a:cubicBezTo>
                    <a:pt x="1376" y="1050"/>
                    <a:pt x="1378" y="1048"/>
                    <a:pt x="1380" y="1046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389" y="1020"/>
                    <a:pt x="1396" y="1011"/>
                    <a:pt x="1401" y="1001"/>
                  </a:cubicBezTo>
                  <a:cubicBezTo>
                    <a:pt x="1402" y="995"/>
                    <a:pt x="1407" y="991"/>
                    <a:pt x="1407" y="98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16" y="963"/>
                    <a:pt x="1416" y="956"/>
                    <a:pt x="1421" y="953"/>
                  </a:cubicBezTo>
                  <a:cubicBezTo>
                    <a:pt x="1420" y="949"/>
                    <a:pt x="1423" y="948"/>
                    <a:pt x="1422" y="944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31" y="926"/>
                    <a:pt x="1434" y="914"/>
                    <a:pt x="1436" y="901"/>
                  </a:cubicBezTo>
                  <a:cubicBezTo>
                    <a:pt x="1448" y="886"/>
                    <a:pt x="1453" y="867"/>
                    <a:pt x="1458" y="849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71" y="818"/>
                    <a:pt x="1479" y="811"/>
                    <a:pt x="1480" y="800"/>
                  </a:cubicBezTo>
                  <a:cubicBezTo>
                    <a:pt x="1484" y="797"/>
                    <a:pt x="1483" y="791"/>
                    <a:pt x="1487" y="788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492" y="779"/>
                    <a:pt x="1494" y="777"/>
                    <a:pt x="1493" y="774"/>
                  </a:cubicBezTo>
                  <a:cubicBezTo>
                    <a:pt x="1501" y="767"/>
                    <a:pt x="1502" y="756"/>
                    <a:pt x="1511" y="750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31" y="719"/>
                    <a:pt x="1535" y="715"/>
                    <a:pt x="1542" y="712"/>
                  </a:cubicBezTo>
                  <a:cubicBezTo>
                    <a:pt x="1538" y="720"/>
                    <a:pt x="1533" y="725"/>
                    <a:pt x="1527" y="732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19" y="746"/>
                    <a:pt x="1516" y="750"/>
                    <a:pt x="1514" y="754"/>
                  </a:cubicBezTo>
                  <a:cubicBezTo>
                    <a:pt x="1513" y="758"/>
                    <a:pt x="1510" y="762"/>
                    <a:pt x="1507" y="764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95" y="784"/>
                    <a:pt x="1494" y="794"/>
                    <a:pt x="1489" y="801"/>
                  </a:cubicBezTo>
                  <a:cubicBezTo>
                    <a:pt x="1487" y="809"/>
                    <a:pt x="1481" y="815"/>
                    <a:pt x="1477" y="823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64" y="856"/>
                    <a:pt x="1463" y="866"/>
                    <a:pt x="1458" y="873"/>
                  </a:cubicBezTo>
                  <a:cubicBezTo>
                    <a:pt x="1457" y="883"/>
                    <a:pt x="1454" y="892"/>
                    <a:pt x="1449" y="899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47" y="917"/>
                    <a:pt x="1444" y="922"/>
                    <a:pt x="1443" y="929"/>
                  </a:cubicBezTo>
                  <a:cubicBezTo>
                    <a:pt x="1443" y="932"/>
                    <a:pt x="1442" y="934"/>
                    <a:pt x="1440" y="936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37" y="959"/>
                    <a:pt x="1434" y="971"/>
                    <a:pt x="1431" y="984"/>
                  </a:cubicBezTo>
                  <a:cubicBezTo>
                    <a:pt x="1428" y="989"/>
                    <a:pt x="1428" y="996"/>
                    <a:pt x="1425" y="1001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417" y="1030"/>
                    <a:pt x="1413" y="1042"/>
                    <a:pt x="1408" y="1053"/>
                  </a:cubicBezTo>
                  <a:cubicBezTo>
                    <a:pt x="1403" y="1063"/>
                    <a:pt x="1401" y="1076"/>
                    <a:pt x="1394" y="1084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7" y="1092"/>
                    <a:pt x="1390" y="1098"/>
                    <a:pt x="1388" y="1100"/>
                  </a:cubicBezTo>
                  <a:cubicBezTo>
                    <a:pt x="1385" y="1102"/>
                    <a:pt x="1383" y="1105"/>
                    <a:pt x="1383" y="1108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76" y="1122"/>
                    <a:pt x="1370" y="1124"/>
                    <a:pt x="1369" y="1130"/>
                  </a:cubicBezTo>
                  <a:cubicBezTo>
                    <a:pt x="1362" y="1133"/>
                    <a:pt x="1367" y="1143"/>
                    <a:pt x="1358" y="1144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47" y="1164"/>
                    <a:pt x="1338" y="1165"/>
                    <a:pt x="1339" y="1174"/>
                  </a:cubicBezTo>
                  <a:cubicBezTo>
                    <a:pt x="1356" y="1166"/>
                    <a:pt x="1360" y="1148"/>
                    <a:pt x="1372" y="1137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394" y="1111"/>
                    <a:pt x="1389" y="1098"/>
                    <a:pt x="1400" y="1096"/>
                  </a:cubicBezTo>
                  <a:cubicBezTo>
                    <a:pt x="1400" y="1092"/>
                    <a:pt x="1400" y="1089"/>
                    <a:pt x="1403" y="1087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08" y="1075"/>
                    <a:pt x="1409" y="1072"/>
                    <a:pt x="1411" y="1070"/>
                  </a:cubicBezTo>
                  <a:cubicBezTo>
                    <a:pt x="1415" y="1069"/>
                    <a:pt x="1411" y="1062"/>
                    <a:pt x="1416" y="1062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28" y="1030"/>
                    <a:pt x="1428" y="1020"/>
                    <a:pt x="1432" y="1013"/>
                  </a:cubicBezTo>
                  <a:cubicBezTo>
                    <a:pt x="1430" y="1001"/>
                    <a:pt x="1440" y="998"/>
                    <a:pt x="1438" y="98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46" y="950"/>
                    <a:pt x="1450" y="943"/>
                    <a:pt x="1451" y="934"/>
                  </a:cubicBezTo>
                  <a:cubicBezTo>
                    <a:pt x="1454" y="926"/>
                    <a:pt x="1455" y="916"/>
                    <a:pt x="1460" y="908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80" y="854"/>
                    <a:pt x="1477" y="845"/>
                    <a:pt x="1481" y="840"/>
                  </a:cubicBezTo>
                  <a:cubicBezTo>
                    <a:pt x="1482" y="834"/>
                    <a:pt x="1487" y="831"/>
                    <a:pt x="1486" y="824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493" y="812"/>
                    <a:pt x="1496" y="810"/>
                    <a:pt x="1499" y="808"/>
                  </a:cubicBezTo>
                  <a:cubicBezTo>
                    <a:pt x="1501" y="798"/>
                    <a:pt x="1503" y="788"/>
                    <a:pt x="1510" y="782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17" y="764"/>
                    <a:pt x="1521" y="761"/>
                    <a:pt x="1523" y="757"/>
                  </a:cubicBezTo>
                  <a:cubicBezTo>
                    <a:pt x="1527" y="749"/>
                    <a:pt x="1533" y="741"/>
                    <a:pt x="1539" y="734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51" y="720"/>
                    <a:pt x="1550" y="714"/>
                    <a:pt x="1555" y="712"/>
                  </a:cubicBezTo>
                  <a:cubicBezTo>
                    <a:pt x="1560" y="709"/>
                    <a:pt x="1558" y="702"/>
                    <a:pt x="1567" y="703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71" y="693"/>
                    <a:pt x="1573" y="692"/>
                    <a:pt x="1578" y="692"/>
                  </a:cubicBezTo>
                  <a:cubicBezTo>
                    <a:pt x="1577" y="699"/>
                    <a:pt x="1571" y="703"/>
                    <a:pt x="1565" y="70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61" y="713"/>
                    <a:pt x="1563" y="716"/>
                    <a:pt x="1560" y="717"/>
                  </a:cubicBezTo>
                  <a:cubicBezTo>
                    <a:pt x="1556" y="719"/>
                    <a:pt x="1557" y="724"/>
                    <a:pt x="1555" y="727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34" y="767"/>
                    <a:pt x="1533" y="771"/>
                    <a:pt x="1531" y="773"/>
                  </a:cubicBezTo>
                  <a:cubicBezTo>
                    <a:pt x="1528" y="776"/>
                    <a:pt x="1527" y="780"/>
                    <a:pt x="1526" y="783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14" y="808"/>
                    <a:pt x="1520" y="816"/>
                    <a:pt x="1514" y="816"/>
                  </a:cubicBezTo>
                  <a:cubicBezTo>
                    <a:pt x="1517" y="823"/>
                    <a:pt x="1509" y="822"/>
                    <a:pt x="1512" y="828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504" y="859"/>
                    <a:pt x="1499" y="865"/>
                    <a:pt x="1497" y="872"/>
                  </a:cubicBezTo>
                  <a:cubicBezTo>
                    <a:pt x="1494" y="880"/>
                    <a:pt x="1494" y="889"/>
                    <a:pt x="1491" y="896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74" y="945"/>
                    <a:pt x="1474" y="950"/>
                    <a:pt x="1472" y="955"/>
                  </a:cubicBezTo>
                  <a:cubicBezTo>
                    <a:pt x="1472" y="960"/>
                    <a:pt x="1467" y="962"/>
                    <a:pt x="1468" y="969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51" y="1004"/>
                    <a:pt x="1449" y="1013"/>
                    <a:pt x="1447" y="1023"/>
                  </a:cubicBezTo>
                  <a:cubicBezTo>
                    <a:pt x="1444" y="1027"/>
                    <a:pt x="1443" y="1032"/>
                    <a:pt x="1443" y="103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31" y="1059"/>
                    <a:pt x="1429" y="1069"/>
                    <a:pt x="1423" y="1076"/>
                  </a:cubicBezTo>
                  <a:cubicBezTo>
                    <a:pt x="1424" y="1079"/>
                    <a:pt x="1420" y="1079"/>
                    <a:pt x="1420" y="1081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17" y="1092"/>
                    <a:pt x="1414" y="1093"/>
                    <a:pt x="1414" y="1096"/>
                  </a:cubicBezTo>
                  <a:cubicBezTo>
                    <a:pt x="1414" y="1099"/>
                    <a:pt x="1408" y="1099"/>
                    <a:pt x="1410" y="1103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94" y="1131"/>
                    <a:pt x="1389" y="1133"/>
                    <a:pt x="1388" y="1138"/>
                  </a:cubicBezTo>
                  <a:cubicBezTo>
                    <a:pt x="1382" y="1140"/>
                    <a:pt x="1385" y="1148"/>
                    <a:pt x="1379" y="1151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63" y="1168"/>
                    <a:pt x="1362" y="1170"/>
                    <a:pt x="1359" y="1172"/>
                  </a:cubicBezTo>
                  <a:cubicBezTo>
                    <a:pt x="1360" y="1175"/>
                    <a:pt x="1351" y="1180"/>
                    <a:pt x="1358" y="1181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68" y="1172"/>
                    <a:pt x="1371" y="1170"/>
                    <a:pt x="1371" y="1166"/>
                  </a:cubicBezTo>
                  <a:cubicBezTo>
                    <a:pt x="1378" y="1162"/>
                    <a:pt x="1381" y="1155"/>
                    <a:pt x="1388" y="1151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399" y="1134"/>
                    <a:pt x="1400" y="1128"/>
                    <a:pt x="1403" y="1124"/>
                  </a:cubicBezTo>
                  <a:cubicBezTo>
                    <a:pt x="1406" y="1114"/>
                    <a:pt x="1417" y="1109"/>
                    <a:pt x="1418" y="109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50" y="1038"/>
                    <a:pt x="1455" y="1035"/>
                    <a:pt x="1452" y="1027"/>
                  </a:cubicBezTo>
                  <a:cubicBezTo>
                    <a:pt x="1457" y="1024"/>
                    <a:pt x="1459" y="1019"/>
                    <a:pt x="1458" y="1012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76" y="975"/>
                    <a:pt x="1477" y="963"/>
                    <a:pt x="1483" y="955"/>
                  </a:cubicBezTo>
                  <a:cubicBezTo>
                    <a:pt x="1485" y="942"/>
                    <a:pt x="1492" y="934"/>
                    <a:pt x="1491" y="920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04" y="888"/>
                    <a:pt x="1506" y="883"/>
                    <a:pt x="1505" y="876"/>
                  </a:cubicBezTo>
                  <a:cubicBezTo>
                    <a:pt x="1511" y="874"/>
                    <a:pt x="1507" y="865"/>
                    <a:pt x="1511" y="861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25" y="821"/>
                    <a:pt x="1528" y="810"/>
                    <a:pt x="1531" y="800"/>
                  </a:cubicBezTo>
                  <a:cubicBezTo>
                    <a:pt x="1534" y="796"/>
                    <a:pt x="1535" y="792"/>
                    <a:pt x="1535" y="786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49" y="764"/>
                    <a:pt x="1551" y="753"/>
                    <a:pt x="1556" y="744"/>
                  </a:cubicBezTo>
                  <a:cubicBezTo>
                    <a:pt x="1559" y="740"/>
                    <a:pt x="1563" y="736"/>
                    <a:pt x="1565" y="73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73" y="724"/>
                    <a:pt x="1572" y="721"/>
                    <a:pt x="1574" y="719"/>
                  </a:cubicBezTo>
                  <a:cubicBezTo>
                    <a:pt x="1576" y="714"/>
                    <a:pt x="1577" y="709"/>
                    <a:pt x="1583" y="706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8" y="699"/>
                    <a:pt x="1591" y="695"/>
                    <a:pt x="1592" y="698"/>
                  </a:cubicBezTo>
                  <a:cubicBezTo>
                    <a:pt x="1588" y="699"/>
                    <a:pt x="1592" y="705"/>
                    <a:pt x="1587" y="706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80" y="722"/>
                    <a:pt x="1578" y="730"/>
                    <a:pt x="1572" y="735"/>
                  </a:cubicBezTo>
                  <a:cubicBezTo>
                    <a:pt x="1569" y="740"/>
                    <a:pt x="1568" y="748"/>
                    <a:pt x="1562" y="752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56" y="765"/>
                    <a:pt x="1559" y="772"/>
                    <a:pt x="1555" y="774"/>
                  </a:cubicBezTo>
                  <a:cubicBezTo>
                    <a:pt x="1557" y="783"/>
                    <a:pt x="1547" y="784"/>
                    <a:pt x="1550" y="79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39" y="821"/>
                    <a:pt x="1537" y="828"/>
                    <a:pt x="1532" y="833"/>
                  </a:cubicBezTo>
                  <a:cubicBezTo>
                    <a:pt x="1534" y="843"/>
                    <a:pt x="1528" y="847"/>
                    <a:pt x="1530" y="858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20" y="904"/>
                    <a:pt x="1516" y="908"/>
                    <a:pt x="1516" y="916"/>
                  </a:cubicBezTo>
                  <a:cubicBezTo>
                    <a:pt x="1513" y="922"/>
                    <a:pt x="1514" y="931"/>
                    <a:pt x="1509" y="935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501" y="987"/>
                    <a:pt x="1497" y="1000"/>
                    <a:pt x="1496" y="1014"/>
                  </a:cubicBezTo>
                  <a:cubicBezTo>
                    <a:pt x="1494" y="1020"/>
                    <a:pt x="1491" y="1024"/>
                    <a:pt x="1491" y="1031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84" y="1042"/>
                    <a:pt x="1484" y="1045"/>
                    <a:pt x="1485" y="1050"/>
                  </a:cubicBezTo>
                  <a:cubicBezTo>
                    <a:pt x="1478" y="1059"/>
                    <a:pt x="1478" y="1074"/>
                    <a:pt x="1471" y="1083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62" y="1105"/>
                    <a:pt x="1460" y="1111"/>
                    <a:pt x="1457" y="1117"/>
                  </a:cubicBezTo>
                  <a:cubicBezTo>
                    <a:pt x="1458" y="1125"/>
                    <a:pt x="1450" y="1127"/>
                    <a:pt x="1452" y="1136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47" y="1147"/>
                    <a:pt x="1440" y="1146"/>
                    <a:pt x="1441" y="1151"/>
                  </a:cubicBezTo>
                  <a:cubicBezTo>
                    <a:pt x="1451" y="1150"/>
                    <a:pt x="1446" y="1140"/>
                    <a:pt x="1455" y="1139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70" y="1115"/>
                    <a:pt x="1470" y="1102"/>
                    <a:pt x="1477" y="1093"/>
                  </a:cubicBezTo>
                  <a:cubicBezTo>
                    <a:pt x="1476" y="1085"/>
                    <a:pt x="1481" y="1082"/>
                    <a:pt x="1481" y="1075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490" y="1047"/>
                    <a:pt x="1498" y="1039"/>
                    <a:pt x="1498" y="1025"/>
                  </a:cubicBezTo>
                  <a:cubicBezTo>
                    <a:pt x="1501" y="1024"/>
                    <a:pt x="1501" y="1021"/>
                    <a:pt x="1504" y="102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08" y="1005"/>
                    <a:pt x="1508" y="997"/>
                    <a:pt x="1508" y="990"/>
                  </a:cubicBezTo>
                  <a:cubicBezTo>
                    <a:pt x="1512" y="985"/>
                    <a:pt x="1510" y="976"/>
                    <a:pt x="1515" y="971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2" y="942"/>
                    <a:pt x="1519" y="931"/>
                    <a:pt x="1523" y="926"/>
                  </a:cubicBezTo>
                  <a:cubicBezTo>
                    <a:pt x="1524" y="918"/>
                    <a:pt x="1526" y="910"/>
                    <a:pt x="1530" y="904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34" y="878"/>
                    <a:pt x="1534" y="865"/>
                    <a:pt x="1541" y="858"/>
                  </a:cubicBezTo>
                  <a:cubicBezTo>
                    <a:pt x="1537" y="845"/>
                    <a:pt x="1545" y="841"/>
                    <a:pt x="1545" y="831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59" y="790"/>
                    <a:pt x="1568" y="776"/>
                    <a:pt x="1570" y="758"/>
                  </a:cubicBezTo>
                  <a:cubicBezTo>
                    <a:pt x="1574" y="756"/>
                    <a:pt x="1573" y="751"/>
                    <a:pt x="1577" y="750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86" y="736"/>
                    <a:pt x="1585" y="731"/>
                    <a:pt x="1587" y="728"/>
                  </a:cubicBezTo>
                  <a:cubicBezTo>
                    <a:pt x="1587" y="725"/>
                    <a:pt x="1588" y="724"/>
                    <a:pt x="1590" y="723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593" y="708"/>
                    <a:pt x="1602" y="705"/>
                    <a:pt x="1603" y="696"/>
                  </a:cubicBezTo>
                  <a:cubicBezTo>
                    <a:pt x="1609" y="691"/>
                    <a:pt x="1611" y="683"/>
                    <a:pt x="1620" y="680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610" y="693"/>
                    <a:pt x="1611" y="700"/>
                    <a:pt x="1606" y="702"/>
                  </a:cubicBezTo>
                  <a:cubicBezTo>
                    <a:pt x="1606" y="707"/>
                    <a:pt x="1603" y="710"/>
                    <a:pt x="1602" y="714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96" y="721"/>
                    <a:pt x="1594" y="723"/>
                    <a:pt x="1595" y="726"/>
                  </a:cubicBezTo>
                  <a:cubicBezTo>
                    <a:pt x="1590" y="728"/>
                    <a:pt x="1592" y="734"/>
                    <a:pt x="1588" y="737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79" y="759"/>
                    <a:pt x="1574" y="766"/>
                    <a:pt x="1573" y="777"/>
                  </a:cubicBezTo>
                  <a:cubicBezTo>
                    <a:pt x="1571" y="781"/>
                    <a:pt x="1568" y="783"/>
                    <a:pt x="1569" y="78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60" y="811"/>
                    <a:pt x="1554" y="818"/>
                    <a:pt x="1554" y="829"/>
                  </a:cubicBezTo>
                  <a:cubicBezTo>
                    <a:pt x="1550" y="832"/>
                    <a:pt x="1551" y="837"/>
                    <a:pt x="1549" y="84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44" y="860"/>
                    <a:pt x="1546" y="867"/>
                    <a:pt x="1541" y="869"/>
                  </a:cubicBezTo>
                  <a:cubicBezTo>
                    <a:pt x="1541" y="875"/>
                    <a:pt x="1542" y="881"/>
                    <a:pt x="1540" y="88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37" y="926"/>
                    <a:pt x="1531" y="933"/>
                    <a:pt x="1530" y="944"/>
                  </a:cubicBezTo>
                  <a:cubicBezTo>
                    <a:pt x="1527" y="945"/>
                    <a:pt x="1533" y="950"/>
                    <a:pt x="1528" y="953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25" y="980"/>
                    <a:pt x="1525" y="991"/>
                    <a:pt x="1523" y="1001"/>
                  </a:cubicBezTo>
                  <a:cubicBezTo>
                    <a:pt x="1522" y="1011"/>
                    <a:pt x="1517" y="1018"/>
                    <a:pt x="1517" y="102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10" y="1046"/>
                    <a:pt x="1508" y="1051"/>
                    <a:pt x="1508" y="1057"/>
                  </a:cubicBezTo>
                  <a:cubicBezTo>
                    <a:pt x="1504" y="1064"/>
                    <a:pt x="1501" y="1073"/>
                    <a:pt x="1497" y="1081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1" y="1096"/>
                    <a:pt x="1490" y="1098"/>
                    <a:pt x="1490" y="1100"/>
                  </a:cubicBezTo>
                  <a:cubicBezTo>
                    <a:pt x="1487" y="1101"/>
                    <a:pt x="1488" y="1106"/>
                    <a:pt x="1493" y="1104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07" y="1083"/>
                    <a:pt x="1505" y="1073"/>
                    <a:pt x="1511" y="1069"/>
                  </a:cubicBezTo>
                  <a:cubicBezTo>
                    <a:pt x="1509" y="1060"/>
                    <a:pt x="1520" y="1059"/>
                    <a:pt x="1516" y="1049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26" y="1028"/>
                    <a:pt x="1527" y="1024"/>
                    <a:pt x="1526" y="1020"/>
                  </a:cubicBezTo>
                  <a:cubicBezTo>
                    <a:pt x="1530" y="1019"/>
                    <a:pt x="1530" y="1016"/>
                    <a:pt x="1529" y="1011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36" y="975"/>
                    <a:pt x="1539" y="961"/>
                    <a:pt x="1537" y="943"/>
                  </a:cubicBezTo>
                  <a:cubicBezTo>
                    <a:pt x="1541" y="938"/>
                    <a:pt x="1543" y="931"/>
                    <a:pt x="1544" y="924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47" y="903"/>
                    <a:pt x="1550" y="898"/>
                    <a:pt x="1546" y="895"/>
                  </a:cubicBezTo>
                  <a:cubicBezTo>
                    <a:pt x="1552" y="885"/>
                    <a:pt x="1552" y="872"/>
                    <a:pt x="1555" y="860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68" y="814"/>
                    <a:pt x="1572" y="803"/>
                    <a:pt x="1576" y="792"/>
                  </a:cubicBezTo>
                  <a:cubicBezTo>
                    <a:pt x="1580" y="780"/>
                    <a:pt x="1587" y="771"/>
                    <a:pt x="1587" y="757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04" y="724"/>
                    <a:pt x="1607" y="723"/>
                    <a:pt x="1607" y="720"/>
                  </a:cubicBezTo>
                  <a:cubicBezTo>
                    <a:pt x="1607" y="716"/>
                    <a:pt x="1614" y="717"/>
                    <a:pt x="1613" y="712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26" y="694"/>
                    <a:pt x="1628" y="689"/>
                    <a:pt x="1629" y="683"/>
                  </a:cubicBezTo>
                  <a:cubicBezTo>
                    <a:pt x="1633" y="678"/>
                    <a:pt x="1638" y="675"/>
                    <a:pt x="1638" y="668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52" y="654"/>
                    <a:pt x="1657" y="654"/>
                    <a:pt x="1657" y="651"/>
                  </a:cubicBezTo>
                  <a:cubicBezTo>
                    <a:pt x="1662" y="653"/>
                    <a:pt x="1664" y="644"/>
                    <a:pt x="1665" y="649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56" y="667"/>
                    <a:pt x="1652" y="667"/>
                    <a:pt x="1651" y="670"/>
                  </a:cubicBezTo>
                  <a:cubicBezTo>
                    <a:pt x="1653" y="675"/>
                    <a:pt x="1646" y="673"/>
                    <a:pt x="1646" y="677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43" y="688"/>
                    <a:pt x="1637" y="688"/>
                    <a:pt x="1638" y="692"/>
                  </a:cubicBezTo>
                  <a:cubicBezTo>
                    <a:pt x="1632" y="695"/>
                    <a:pt x="1632" y="702"/>
                    <a:pt x="1627" y="705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24" y="716"/>
                    <a:pt x="1625" y="720"/>
                    <a:pt x="1621" y="720"/>
                  </a:cubicBezTo>
                  <a:cubicBezTo>
                    <a:pt x="1623" y="728"/>
                    <a:pt x="1614" y="729"/>
                    <a:pt x="1617" y="738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607" y="758"/>
                    <a:pt x="1602" y="762"/>
                    <a:pt x="1600" y="768"/>
                  </a:cubicBezTo>
                  <a:cubicBezTo>
                    <a:pt x="1599" y="774"/>
                    <a:pt x="1594" y="777"/>
                    <a:pt x="1594" y="784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87" y="816"/>
                    <a:pt x="1576" y="823"/>
                    <a:pt x="1578" y="838"/>
                  </a:cubicBezTo>
                  <a:cubicBezTo>
                    <a:pt x="1571" y="840"/>
                    <a:pt x="1576" y="851"/>
                    <a:pt x="1572" y="855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5" y="883"/>
                    <a:pt x="1569" y="896"/>
                    <a:pt x="1563" y="903"/>
                  </a:cubicBezTo>
                  <a:cubicBezTo>
                    <a:pt x="1563" y="941"/>
                    <a:pt x="1560" y="976"/>
                    <a:pt x="1562" y="1011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65" y="993"/>
                    <a:pt x="1571" y="992"/>
                    <a:pt x="1569" y="986"/>
                  </a:cubicBezTo>
                  <a:cubicBezTo>
                    <a:pt x="1576" y="978"/>
                    <a:pt x="1577" y="967"/>
                    <a:pt x="1581" y="957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594" y="903"/>
                    <a:pt x="1607" y="888"/>
                    <a:pt x="1604" y="860"/>
                  </a:cubicBezTo>
                  <a:cubicBezTo>
                    <a:pt x="1610" y="851"/>
                    <a:pt x="1612" y="840"/>
                    <a:pt x="1616" y="829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27" y="791"/>
                    <a:pt x="1624" y="783"/>
                    <a:pt x="1629" y="780"/>
                  </a:cubicBezTo>
                  <a:cubicBezTo>
                    <a:pt x="1626" y="771"/>
                    <a:pt x="1634" y="769"/>
                    <a:pt x="1633" y="762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51" y="720"/>
                    <a:pt x="1654" y="709"/>
                    <a:pt x="1661" y="701"/>
                  </a:cubicBezTo>
                  <a:cubicBezTo>
                    <a:pt x="1660" y="697"/>
                    <a:pt x="1664" y="696"/>
                    <a:pt x="1665" y="694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70" y="683"/>
                    <a:pt x="1668" y="679"/>
                    <a:pt x="1673" y="679"/>
                  </a:cubicBezTo>
                  <a:cubicBezTo>
                    <a:pt x="1670" y="674"/>
                    <a:pt x="1677" y="674"/>
                    <a:pt x="1676" y="670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88" y="656"/>
                    <a:pt x="1688" y="653"/>
                    <a:pt x="1690" y="652"/>
                  </a:cubicBezTo>
                  <a:cubicBezTo>
                    <a:pt x="1689" y="647"/>
                    <a:pt x="1696" y="648"/>
                    <a:pt x="1696" y="644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00" y="634"/>
                    <a:pt x="1707" y="635"/>
                    <a:pt x="1706" y="631"/>
                  </a:cubicBezTo>
                  <a:cubicBezTo>
                    <a:pt x="1709" y="626"/>
                    <a:pt x="1716" y="624"/>
                    <a:pt x="1722" y="621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92" y="669"/>
                    <a:pt x="1681" y="678"/>
                    <a:pt x="1673" y="690"/>
                  </a:cubicBezTo>
                  <a:cubicBezTo>
                    <a:pt x="1670" y="695"/>
                    <a:pt x="1672" y="702"/>
                    <a:pt x="1667" y="70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55" y="724"/>
                    <a:pt x="1655" y="730"/>
                    <a:pt x="1652" y="734"/>
                  </a:cubicBezTo>
                  <a:cubicBezTo>
                    <a:pt x="1649" y="738"/>
                    <a:pt x="1652" y="748"/>
                    <a:pt x="1646" y="750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33" y="795"/>
                    <a:pt x="1633" y="809"/>
                    <a:pt x="1625" y="816"/>
                  </a:cubicBezTo>
                  <a:cubicBezTo>
                    <a:pt x="1627" y="830"/>
                    <a:pt x="1620" y="837"/>
                    <a:pt x="1622" y="850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12" y="868"/>
                    <a:pt x="1616" y="874"/>
                    <a:pt x="1613" y="876"/>
                  </a:cubicBezTo>
                  <a:cubicBezTo>
                    <a:pt x="1614" y="880"/>
                    <a:pt x="1608" y="880"/>
                    <a:pt x="1611" y="885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99" y="930"/>
                    <a:pt x="1597" y="936"/>
                    <a:pt x="1594" y="941"/>
                  </a:cubicBezTo>
                  <a:cubicBezTo>
                    <a:pt x="1591" y="947"/>
                    <a:pt x="1593" y="956"/>
                    <a:pt x="1589" y="960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85" y="988"/>
                    <a:pt x="1580" y="992"/>
                    <a:pt x="1580" y="999"/>
                  </a:cubicBezTo>
                  <a:cubicBezTo>
                    <a:pt x="1576" y="1003"/>
                    <a:pt x="1577" y="1011"/>
                    <a:pt x="1572" y="1014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60" y="1032"/>
                    <a:pt x="1563" y="1038"/>
                    <a:pt x="1561" y="1041"/>
                  </a:cubicBezTo>
                  <a:cubicBezTo>
                    <a:pt x="1559" y="1043"/>
                    <a:pt x="1557" y="1046"/>
                    <a:pt x="1556" y="1048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40" y="1075"/>
                    <a:pt x="1530" y="1083"/>
                    <a:pt x="1524" y="1094"/>
                  </a:cubicBezTo>
                  <a:cubicBezTo>
                    <a:pt x="1518" y="1097"/>
                    <a:pt x="1515" y="1102"/>
                    <a:pt x="1511" y="1107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01" y="1115"/>
                    <a:pt x="1498" y="1117"/>
                    <a:pt x="1498" y="1121"/>
                  </a:cubicBezTo>
                  <a:cubicBezTo>
                    <a:pt x="1507" y="1124"/>
                    <a:pt x="1511" y="1109"/>
                    <a:pt x="1519" y="1106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32" y="1094"/>
                    <a:pt x="1532" y="1091"/>
                    <a:pt x="1534" y="1090"/>
                  </a:cubicBezTo>
                  <a:cubicBezTo>
                    <a:pt x="1538" y="1089"/>
                    <a:pt x="1535" y="1084"/>
                    <a:pt x="1540" y="1084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48" y="1066"/>
                    <a:pt x="1557" y="1066"/>
                    <a:pt x="1555" y="1059"/>
                  </a:cubicBezTo>
                  <a:cubicBezTo>
                    <a:pt x="1562" y="1058"/>
                    <a:pt x="1558" y="1049"/>
                    <a:pt x="1565" y="1049"/>
                  </a:cubicBezTo>
                  <a:cubicBezTo>
                    <a:pt x="1566" y="1044"/>
                    <a:pt x="1569" y="1040"/>
                    <a:pt x="1573" y="1036"/>
                  </a:cubicBezTo>
                  <a:cubicBezTo>
                    <a:pt x="1574" y="1025"/>
                    <a:pt x="1583" y="1020"/>
                    <a:pt x="1584" y="1010"/>
                  </a:cubicBezTo>
                  <a:cubicBezTo>
                    <a:pt x="1587" y="1006"/>
                    <a:pt x="1585" y="999"/>
                    <a:pt x="1591" y="997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99" y="899"/>
                    <a:pt x="1703" y="906"/>
                    <a:pt x="1699" y="907"/>
                  </a:cubicBezTo>
                  <a:cubicBezTo>
                    <a:pt x="1696" y="914"/>
                    <a:pt x="1692" y="920"/>
                    <a:pt x="1689" y="92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81" y="923"/>
                    <a:pt x="1686" y="912"/>
                    <a:pt x="1688" y="900"/>
                  </a:cubicBezTo>
                  <a:cubicBezTo>
                    <a:pt x="1691" y="898"/>
                    <a:pt x="1692" y="895"/>
                    <a:pt x="1691" y="891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696" y="878"/>
                    <a:pt x="1700" y="875"/>
                    <a:pt x="1701" y="869"/>
                  </a:cubicBezTo>
                  <a:cubicBezTo>
                    <a:pt x="1710" y="849"/>
                    <a:pt x="1709" y="821"/>
                    <a:pt x="1722" y="803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1" y="770"/>
                    <a:pt x="1727" y="763"/>
                    <a:pt x="1730" y="760"/>
                  </a:cubicBezTo>
                  <a:cubicBezTo>
                    <a:pt x="1734" y="758"/>
                    <a:pt x="1730" y="751"/>
                    <a:pt x="1735" y="750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40" y="722"/>
                    <a:pt x="1747" y="722"/>
                    <a:pt x="1746" y="717"/>
                  </a:cubicBezTo>
                  <a:cubicBezTo>
                    <a:pt x="1748" y="714"/>
                    <a:pt x="1749" y="710"/>
                    <a:pt x="1751" y="707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0" y="684"/>
                    <a:pt x="1762" y="683"/>
                    <a:pt x="1765" y="683"/>
                  </a:cubicBezTo>
                  <a:cubicBezTo>
                    <a:pt x="1764" y="680"/>
                    <a:pt x="1763" y="677"/>
                    <a:pt x="1765" y="676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74" y="660"/>
                    <a:pt x="1774" y="651"/>
                    <a:pt x="1780" y="647"/>
                  </a:cubicBezTo>
                  <a:cubicBezTo>
                    <a:pt x="1778" y="640"/>
                    <a:pt x="1785" y="640"/>
                    <a:pt x="1785" y="635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3" y="620"/>
                    <a:pt x="1796" y="608"/>
                    <a:pt x="1803" y="611"/>
                  </a:cubicBezTo>
                  <a:cubicBezTo>
                    <a:pt x="1801" y="615"/>
                    <a:pt x="1800" y="619"/>
                    <a:pt x="1798" y="621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88" y="633"/>
                    <a:pt x="1790" y="639"/>
                    <a:pt x="1788" y="643"/>
                  </a:cubicBezTo>
                  <a:cubicBezTo>
                    <a:pt x="1787" y="647"/>
                    <a:pt x="1783" y="649"/>
                    <a:pt x="1786" y="656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78" y="673"/>
                    <a:pt x="1775" y="675"/>
                    <a:pt x="1773" y="679"/>
                  </a:cubicBezTo>
                  <a:cubicBezTo>
                    <a:pt x="1770" y="687"/>
                    <a:pt x="1767" y="695"/>
                    <a:pt x="1761" y="701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55" y="731"/>
                    <a:pt x="1753" y="736"/>
                    <a:pt x="1751" y="743"/>
                  </a:cubicBezTo>
                  <a:cubicBezTo>
                    <a:pt x="1750" y="746"/>
                    <a:pt x="1749" y="749"/>
                    <a:pt x="1748" y="75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44" y="766"/>
                    <a:pt x="1742" y="771"/>
                    <a:pt x="1742" y="778"/>
                  </a:cubicBezTo>
                  <a:cubicBezTo>
                    <a:pt x="1737" y="781"/>
                    <a:pt x="1741" y="791"/>
                    <a:pt x="1736" y="794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9" y="804"/>
                    <a:pt x="1733" y="811"/>
                    <a:pt x="1730" y="813"/>
                  </a:cubicBezTo>
                  <a:cubicBezTo>
                    <a:pt x="1729" y="819"/>
                    <a:pt x="1725" y="823"/>
                    <a:pt x="1724" y="829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11" y="868"/>
                    <a:pt x="1710" y="874"/>
                    <a:pt x="1707" y="879"/>
                  </a:cubicBezTo>
                  <a:cubicBezTo>
                    <a:pt x="1703" y="883"/>
                    <a:pt x="1698" y="887"/>
                    <a:pt x="1698" y="89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563" y="298"/>
                    <a:pt x="1573" y="300"/>
                    <a:pt x="1585" y="301"/>
                  </a:cubicBezTo>
                  <a:cubicBezTo>
                    <a:pt x="1589" y="303"/>
                    <a:pt x="1594" y="306"/>
                    <a:pt x="1601" y="304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25" y="311"/>
                    <a:pt x="1634" y="314"/>
                    <a:pt x="1645" y="314"/>
                  </a:cubicBezTo>
                  <a:cubicBezTo>
                    <a:pt x="1650" y="316"/>
                    <a:pt x="1656" y="316"/>
                    <a:pt x="1661" y="318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682" y="329"/>
                    <a:pt x="1694" y="328"/>
                    <a:pt x="1704" y="332"/>
                  </a:cubicBezTo>
                  <a:cubicBezTo>
                    <a:pt x="1708" y="336"/>
                    <a:pt x="1714" y="336"/>
                    <a:pt x="1718" y="339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39" y="349"/>
                    <a:pt x="1748" y="352"/>
                    <a:pt x="1758" y="354"/>
                  </a:cubicBezTo>
                  <a:cubicBezTo>
                    <a:pt x="1761" y="359"/>
                    <a:pt x="1767" y="359"/>
                    <a:pt x="1771" y="362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788" y="367"/>
                    <a:pt x="1787" y="373"/>
                    <a:pt x="1791" y="372"/>
                  </a:cubicBezTo>
                  <a:cubicBezTo>
                    <a:pt x="1794" y="371"/>
                    <a:pt x="1796" y="373"/>
                    <a:pt x="1798" y="375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16" y="383"/>
                    <a:pt x="1822" y="383"/>
                    <a:pt x="1824" y="388"/>
                  </a:cubicBezTo>
                  <a:cubicBezTo>
                    <a:pt x="1829" y="389"/>
                    <a:pt x="1835" y="390"/>
                    <a:pt x="1838" y="392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876" y="404"/>
                    <a:pt x="1880" y="416"/>
                    <a:pt x="1893" y="413"/>
                  </a:cubicBezTo>
                  <a:cubicBezTo>
                    <a:pt x="1896" y="418"/>
                    <a:pt x="1903" y="418"/>
                    <a:pt x="1909" y="417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26" y="426"/>
                    <a:pt x="1935" y="422"/>
                    <a:pt x="1940" y="425"/>
                  </a:cubicBezTo>
                  <a:cubicBezTo>
                    <a:pt x="1945" y="426"/>
                    <a:pt x="1948" y="429"/>
                    <a:pt x="1955" y="427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76" y="429"/>
                    <a:pt x="1979" y="433"/>
                    <a:pt x="1987" y="430"/>
                  </a:cubicBezTo>
                  <a:cubicBezTo>
                    <a:pt x="1985" y="441"/>
                    <a:pt x="1971" y="437"/>
                    <a:pt x="1960" y="439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43" y="436"/>
                    <a:pt x="1938" y="436"/>
                    <a:pt x="1933" y="437"/>
                  </a:cubicBezTo>
                  <a:cubicBezTo>
                    <a:pt x="1929" y="431"/>
                    <a:pt x="1917" y="435"/>
                    <a:pt x="1912" y="430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78" y="420"/>
                    <a:pt x="1864" y="416"/>
                    <a:pt x="1851" y="412"/>
                  </a:cubicBezTo>
                  <a:cubicBezTo>
                    <a:pt x="1846" y="408"/>
                    <a:pt x="1837" y="409"/>
                    <a:pt x="1834" y="402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822" y="395"/>
                    <a:pt x="1815" y="398"/>
                    <a:pt x="1814" y="394"/>
                  </a:cubicBezTo>
                  <a:cubicBezTo>
                    <a:pt x="1807" y="393"/>
                    <a:pt x="1803" y="387"/>
                    <a:pt x="1795" y="387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85" y="378"/>
                    <a:pt x="1778" y="382"/>
                    <a:pt x="1778" y="377"/>
                  </a:cubicBezTo>
                  <a:cubicBezTo>
                    <a:pt x="1771" y="375"/>
                    <a:pt x="1765" y="371"/>
                    <a:pt x="1759" y="369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53" y="363"/>
                    <a:pt x="1751" y="364"/>
                    <a:pt x="1749" y="364"/>
                  </a:cubicBezTo>
                  <a:cubicBezTo>
                    <a:pt x="1749" y="359"/>
                    <a:pt x="1740" y="367"/>
                    <a:pt x="1742" y="359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722" y="345"/>
                    <a:pt x="1714" y="351"/>
                    <a:pt x="1713" y="346"/>
                  </a:cubicBezTo>
                  <a:cubicBezTo>
                    <a:pt x="1708" y="347"/>
                    <a:pt x="1709" y="341"/>
                    <a:pt x="1703" y="344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78" y="333"/>
                    <a:pt x="1671" y="331"/>
                    <a:pt x="1665" y="328"/>
                  </a:cubicBezTo>
                  <a:cubicBezTo>
                    <a:pt x="1657" y="328"/>
                    <a:pt x="1651" y="325"/>
                    <a:pt x="1646" y="321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605" y="316"/>
                    <a:pt x="1588" y="311"/>
                    <a:pt x="1569" y="310"/>
                  </a:cubicBezTo>
                  <a:cubicBezTo>
                    <a:pt x="1566" y="308"/>
                    <a:pt x="1561" y="307"/>
                    <a:pt x="1555" y="308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39" y="302"/>
                    <a:pt x="1531" y="307"/>
                    <a:pt x="1530" y="302"/>
                  </a:cubicBezTo>
                  <a:cubicBezTo>
                    <a:pt x="1523" y="304"/>
                    <a:pt x="1523" y="299"/>
                    <a:pt x="1516" y="302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540" y="318"/>
                    <a:pt x="1528" y="317"/>
                    <a:pt x="1518" y="313"/>
                  </a:cubicBezTo>
                  <a:cubicBezTo>
                    <a:pt x="1496" y="308"/>
                    <a:pt x="1474" y="305"/>
                    <a:pt x="1448" y="305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470" y="301"/>
                    <a:pt x="1473" y="305"/>
                    <a:pt x="1481" y="302"/>
                  </a:cubicBezTo>
                  <a:cubicBezTo>
                    <a:pt x="1484" y="306"/>
                    <a:pt x="1492" y="301"/>
                    <a:pt x="1495" y="306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24" y="305"/>
                    <a:pt x="1530" y="312"/>
                    <a:pt x="1542" y="311"/>
                  </a:cubicBezTo>
                  <a:cubicBezTo>
                    <a:pt x="1546" y="313"/>
                    <a:pt x="1553" y="312"/>
                    <a:pt x="1556" y="315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582" y="318"/>
                    <a:pt x="1593" y="319"/>
                    <a:pt x="1602" y="322"/>
                  </a:cubicBezTo>
                  <a:cubicBezTo>
                    <a:pt x="1614" y="321"/>
                    <a:pt x="1622" y="326"/>
                    <a:pt x="1632" y="328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668" y="341"/>
                    <a:pt x="1676" y="345"/>
                    <a:pt x="1688" y="344"/>
                  </a:cubicBezTo>
                  <a:cubicBezTo>
                    <a:pt x="1692" y="347"/>
                    <a:pt x="1698" y="348"/>
                    <a:pt x="1701" y="353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12" y="355"/>
                    <a:pt x="1713" y="358"/>
                    <a:pt x="1717" y="357"/>
                  </a:cubicBezTo>
                  <a:cubicBezTo>
                    <a:pt x="1721" y="360"/>
                    <a:pt x="1727" y="360"/>
                    <a:pt x="1731" y="363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45" y="371"/>
                    <a:pt x="1749" y="371"/>
                    <a:pt x="1749" y="375"/>
                  </a:cubicBezTo>
                  <a:cubicBezTo>
                    <a:pt x="1751" y="377"/>
                    <a:pt x="1754" y="377"/>
                    <a:pt x="1758" y="376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72" y="384"/>
                    <a:pt x="1775" y="385"/>
                    <a:pt x="1777" y="386"/>
                  </a:cubicBezTo>
                  <a:cubicBezTo>
                    <a:pt x="1779" y="388"/>
                    <a:pt x="1781" y="390"/>
                    <a:pt x="1785" y="389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04" y="403"/>
                    <a:pt x="1814" y="405"/>
                    <a:pt x="1822" y="411"/>
                  </a:cubicBezTo>
                  <a:cubicBezTo>
                    <a:pt x="1833" y="412"/>
                    <a:pt x="1840" y="419"/>
                    <a:pt x="1850" y="421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886" y="430"/>
                    <a:pt x="1887" y="437"/>
                    <a:pt x="1895" y="435"/>
                  </a:cubicBezTo>
                  <a:cubicBezTo>
                    <a:pt x="1898" y="440"/>
                    <a:pt x="1906" y="436"/>
                    <a:pt x="1907" y="44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37" y="443"/>
                    <a:pt x="1939" y="446"/>
                    <a:pt x="1944" y="447"/>
                  </a:cubicBezTo>
                  <a:cubicBezTo>
                    <a:pt x="1946" y="450"/>
                    <a:pt x="1954" y="444"/>
                    <a:pt x="1953" y="451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41" y="448"/>
                    <a:pt x="1939" y="454"/>
                    <a:pt x="1937" y="450"/>
                  </a:cubicBezTo>
                  <a:cubicBezTo>
                    <a:pt x="1930" y="452"/>
                    <a:pt x="1924" y="452"/>
                    <a:pt x="1920" y="449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900" y="445"/>
                    <a:pt x="1896" y="447"/>
                    <a:pt x="1893" y="447"/>
                  </a:cubicBezTo>
                  <a:cubicBezTo>
                    <a:pt x="1890" y="446"/>
                    <a:pt x="1889" y="442"/>
                    <a:pt x="1885" y="444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62" y="439"/>
                    <a:pt x="1857" y="437"/>
                    <a:pt x="1853" y="434"/>
                  </a:cubicBezTo>
                  <a:cubicBezTo>
                    <a:pt x="1842" y="431"/>
                    <a:pt x="1831" y="430"/>
                    <a:pt x="1822" y="424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801" y="416"/>
                    <a:pt x="1796" y="414"/>
                    <a:pt x="1789" y="414"/>
                  </a:cubicBezTo>
                  <a:cubicBezTo>
                    <a:pt x="1781" y="408"/>
                    <a:pt x="1771" y="405"/>
                    <a:pt x="1762" y="399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46" y="391"/>
                    <a:pt x="1743" y="391"/>
                    <a:pt x="1741" y="390"/>
                  </a:cubicBezTo>
                  <a:cubicBezTo>
                    <a:pt x="1738" y="389"/>
                    <a:pt x="1737" y="385"/>
                    <a:pt x="1733" y="387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97" y="367"/>
                    <a:pt x="1687" y="361"/>
                    <a:pt x="1677" y="357"/>
                  </a:cubicBezTo>
                  <a:cubicBezTo>
                    <a:pt x="1674" y="357"/>
                    <a:pt x="1673" y="354"/>
                    <a:pt x="1670" y="354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60" y="351"/>
                    <a:pt x="1659" y="348"/>
                    <a:pt x="1655" y="348"/>
                  </a:cubicBezTo>
                  <a:cubicBezTo>
                    <a:pt x="1654" y="345"/>
                    <a:pt x="1649" y="348"/>
                    <a:pt x="1648" y="345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629" y="337"/>
                    <a:pt x="1622" y="338"/>
                    <a:pt x="1618" y="335"/>
                  </a:cubicBezTo>
                  <a:cubicBezTo>
                    <a:pt x="1609" y="338"/>
                    <a:pt x="1610" y="328"/>
                    <a:pt x="1601" y="331"/>
                  </a:cubicBezTo>
                  <a:cubicBezTo>
                    <a:pt x="1598" y="327"/>
                    <a:pt x="1591" y="328"/>
                    <a:pt x="1585" y="327"/>
                  </a:cubicBezTo>
                  <a:cubicBezTo>
                    <a:pt x="1580" y="324"/>
                    <a:pt x="1573" y="325"/>
                    <a:pt x="1567" y="324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903" y="464"/>
                    <a:pt x="1895" y="468"/>
                    <a:pt x="1891" y="465"/>
                  </a:cubicBezTo>
                  <a:cubicBezTo>
                    <a:pt x="1887" y="466"/>
                    <a:pt x="1885" y="464"/>
                    <a:pt x="1882" y="464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70" y="460"/>
                    <a:pt x="1861" y="466"/>
                    <a:pt x="1859" y="459"/>
                  </a:cubicBezTo>
                  <a:cubicBezTo>
                    <a:pt x="1850" y="463"/>
                    <a:pt x="1849" y="457"/>
                    <a:pt x="1843" y="456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822" y="446"/>
                    <a:pt x="1809" y="448"/>
                    <a:pt x="1805" y="438"/>
                  </a:cubicBezTo>
                  <a:cubicBezTo>
                    <a:pt x="1785" y="438"/>
                    <a:pt x="1775" y="425"/>
                    <a:pt x="1758" y="42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739" y="413"/>
                    <a:pt x="1735" y="409"/>
                    <a:pt x="1729" y="410"/>
                  </a:cubicBezTo>
                  <a:cubicBezTo>
                    <a:pt x="1717" y="400"/>
                    <a:pt x="1704" y="394"/>
                    <a:pt x="1688" y="391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79" y="382"/>
                    <a:pt x="1675" y="381"/>
                    <a:pt x="1671" y="383"/>
                  </a:cubicBezTo>
                  <a:cubicBezTo>
                    <a:pt x="1671" y="377"/>
                    <a:pt x="1665" y="379"/>
                    <a:pt x="1663" y="377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51" y="371"/>
                    <a:pt x="1646" y="367"/>
                    <a:pt x="1639" y="366"/>
                  </a:cubicBezTo>
                  <a:cubicBezTo>
                    <a:pt x="1636" y="361"/>
                    <a:pt x="1628" y="362"/>
                    <a:pt x="1626" y="355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608" y="345"/>
                    <a:pt x="1600" y="350"/>
                    <a:pt x="1599" y="342"/>
                  </a:cubicBezTo>
                  <a:cubicBezTo>
                    <a:pt x="1586" y="344"/>
                    <a:pt x="1582" y="333"/>
                    <a:pt x="1571" y="33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580" y="334"/>
                    <a:pt x="1587" y="330"/>
                    <a:pt x="1589" y="333"/>
                  </a:cubicBezTo>
                  <a:cubicBezTo>
                    <a:pt x="1596" y="333"/>
                    <a:pt x="1599" y="338"/>
                    <a:pt x="1607" y="337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45" y="355"/>
                    <a:pt x="1653" y="355"/>
                    <a:pt x="1657" y="358"/>
                  </a:cubicBezTo>
                  <a:cubicBezTo>
                    <a:pt x="1660" y="360"/>
                    <a:pt x="1665" y="358"/>
                    <a:pt x="1665" y="364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685" y="369"/>
                    <a:pt x="1693" y="379"/>
                    <a:pt x="1706" y="381"/>
                  </a:cubicBezTo>
                  <a:cubicBezTo>
                    <a:pt x="1709" y="387"/>
                    <a:pt x="1718" y="385"/>
                    <a:pt x="1721" y="391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35" y="392"/>
                    <a:pt x="1734" y="398"/>
                    <a:pt x="1737" y="397"/>
                  </a:cubicBezTo>
                  <a:cubicBezTo>
                    <a:pt x="1745" y="398"/>
                    <a:pt x="1748" y="403"/>
                    <a:pt x="1754" y="405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776" y="415"/>
                    <a:pt x="1781" y="418"/>
                    <a:pt x="1786" y="422"/>
                  </a:cubicBezTo>
                  <a:cubicBezTo>
                    <a:pt x="1790" y="426"/>
                    <a:pt x="1799" y="423"/>
                    <a:pt x="1801" y="430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48" y="447"/>
                    <a:pt x="1865" y="445"/>
                    <a:pt x="1876" y="454"/>
                  </a:cubicBezTo>
                  <a:cubicBezTo>
                    <a:pt x="1881" y="453"/>
                    <a:pt x="1885" y="454"/>
                    <a:pt x="1888" y="45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895" y="455"/>
                    <a:pt x="1896" y="456"/>
                    <a:pt x="1897" y="457"/>
                  </a:cubicBezTo>
                  <a:cubicBezTo>
                    <a:pt x="1904" y="458"/>
                    <a:pt x="1912" y="458"/>
                    <a:pt x="1918" y="462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8" y="463"/>
                    <a:pt x="1948" y="461"/>
                    <a:pt x="1950" y="461"/>
                  </a:cubicBezTo>
                  <a:cubicBezTo>
                    <a:pt x="1953" y="461"/>
                    <a:pt x="1952" y="463"/>
                    <a:pt x="1951" y="463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43" y="498"/>
                    <a:pt x="1951" y="496"/>
                    <a:pt x="1953" y="489"/>
                  </a:cubicBezTo>
                  <a:cubicBezTo>
                    <a:pt x="1959" y="485"/>
                    <a:pt x="1964" y="480"/>
                    <a:pt x="1969" y="475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68" y="481"/>
                    <a:pt x="1966" y="482"/>
                    <a:pt x="1966" y="485"/>
                  </a:cubicBezTo>
                  <a:cubicBezTo>
                    <a:pt x="1964" y="488"/>
                    <a:pt x="1965" y="493"/>
                    <a:pt x="1961" y="494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56" y="508"/>
                    <a:pt x="1948" y="507"/>
                    <a:pt x="1951" y="514"/>
                  </a:cubicBezTo>
                  <a:cubicBezTo>
                    <a:pt x="1945" y="519"/>
                    <a:pt x="1942" y="526"/>
                    <a:pt x="1939" y="53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27" y="569"/>
                    <a:pt x="1915" y="579"/>
                    <a:pt x="1910" y="594"/>
                  </a:cubicBezTo>
                  <a:cubicBezTo>
                    <a:pt x="1907" y="597"/>
                    <a:pt x="1908" y="603"/>
                    <a:pt x="1906" y="606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96" y="621"/>
                    <a:pt x="1895" y="629"/>
                    <a:pt x="1889" y="634"/>
                  </a:cubicBezTo>
                  <a:cubicBezTo>
                    <a:pt x="1885" y="653"/>
                    <a:pt x="1877" y="670"/>
                    <a:pt x="1867" y="684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52" y="712"/>
                    <a:pt x="1848" y="714"/>
                    <a:pt x="1849" y="721"/>
                  </a:cubicBezTo>
                  <a:cubicBezTo>
                    <a:pt x="1845" y="723"/>
                    <a:pt x="1842" y="726"/>
                    <a:pt x="1842" y="731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26" y="755"/>
                    <a:pt x="1826" y="758"/>
                    <a:pt x="1825" y="760"/>
                  </a:cubicBezTo>
                  <a:cubicBezTo>
                    <a:pt x="1821" y="760"/>
                    <a:pt x="1821" y="763"/>
                    <a:pt x="1822" y="765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807" y="781"/>
                    <a:pt x="1802" y="788"/>
                    <a:pt x="1798" y="796"/>
                  </a:cubicBezTo>
                  <a:cubicBezTo>
                    <a:pt x="1792" y="797"/>
                    <a:pt x="1791" y="802"/>
                    <a:pt x="1789" y="807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74" y="816"/>
                    <a:pt x="1778" y="808"/>
                    <a:pt x="1780" y="808"/>
                  </a:cubicBezTo>
                  <a:cubicBezTo>
                    <a:pt x="1778" y="803"/>
                    <a:pt x="1784" y="803"/>
                    <a:pt x="1783" y="799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797" y="778"/>
                    <a:pt x="1794" y="769"/>
                    <a:pt x="1799" y="765"/>
                  </a:cubicBezTo>
                  <a:cubicBezTo>
                    <a:pt x="1802" y="759"/>
                    <a:pt x="1803" y="752"/>
                    <a:pt x="1807" y="748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19" y="726"/>
                    <a:pt x="1817" y="717"/>
                    <a:pt x="1823" y="714"/>
                  </a:cubicBezTo>
                  <a:cubicBezTo>
                    <a:pt x="1825" y="701"/>
                    <a:pt x="1834" y="693"/>
                    <a:pt x="1837" y="68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54" y="640"/>
                    <a:pt x="1863" y="638"/>
                    <a:pt x="1861" y="630"/>
                  </a:cubicBezTo>
                  <a:cubicBezTo>
                    <a:pt x="1866" y="629"/>
                    <a:pt x="1863" y="623"/>
                    <a:pt x="1867" y="622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72" y="609"/>
                    <a:pt x="1873" y="602"/>
                    <a:pt x="1878" y="598"/>
                  </a:cubicBezTo>
                  <a:cubicBezTo>
                    <a:pt x="1874" y="591"/>
                    <a:pt x="1884" y="595"/>
                    <a:pt x="1880" y="589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889" y="576"/>
                    <a:pt x="1895" y="572"/>
                    <a:pt x="1894" y="564"/>
                  </a:cubicBezTo>
                  <a:cubicBezTo>
                    <a:pt x="1900" y="564"/>
                    <a:pt x="1897" y="559"/>
                    <a:pt x="1899" y="556"/>
                  </a:cubicBezTo>
                  <a:cubicBezTo>
                    <a:pt x="1902" y="555"/>
                    <a:pt x="1903" y="553"/>
                    <a:pt x="1902" y="549"/>
                  </a:cubicBezTo>
                  <a:cubicBezTo>
                    <a:pt x="1909" y="548"/>
                    <a:pt x="1907" y="540"/>
                    <a:pt x="1914" y="538"/>
                  </a:cubicBezTo>
                  <a:cubicBezTo>
                    <a:pt x="1916" y="534"/>
                    <a:pt x="1916" y="529"/>
                    <a:pt x="1923" y="528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02" y="522"/>
                    <a:pt x="1906" y="523"/>
                    <a:pt x="1906" y="520"/>
                  </a:cubicBezTo>
                  <a:cubicBezTo>
                    <a:pt x="1911" y="518"/>
                    <a:pt x="1911" y="512"/>
                    <a:pt x="1917" y="511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905" y="529"/>
                    <a:pt x="1902" y="534"/>
                    <a:pt x="1900" y="538"/>
                  </a:cubicBezTo>
                  <a:cubicBezTo>
                    <a:pt x="1892" y="545"/>
                    <a:pt x="1890" y="556"/>
                    <a:pt x="1883" y="564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79" y="574"/>
                    <a:pt x="1876" y="575"/>
                    <a:pt x="1876" y="578"/>
                  </a:cubicBezTo>
                  <a:cubicBezTo>
                    <a:pt x="1871" y="581"/>
                    <a:pt x="1874" y="589"/>
                    <a:pt x="1868" y="59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48" y="629"/>
                    <a:pt x="1848" y="644"/>
                    <a:pt x="1839" y="651"/>
                  </a:cubicBezTo>
                  <a:cubicBezTo>
                    <a:pt x="1839" y="662"/>
                    <a:pt x="1834" y="668"/>
                    <a:pt x="1830" y="675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816" y="706"/>
                    <a:pt x="1813" y="714"/>
                    <a:pt x="1807" y="719"/>
                  </a:cubicBezTo>
                  <a:cubicBezTo>
                    <a:pt x="1807" y="730"/>
                    <a:pt x="1799" y="734"/>
                    <a:pt x="1800" y="745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9" y="762"/>
                    <a:pt x="1786" y="765"/>
                    <a:pt x="1785" y="770"/>
                  </a:cubicBezTo>
                  <a:cubicBezTo>
                    <a:pt x="1785" y="773"/>
                    <a:pt x="1784" y="776"/>
                    <a:pt x="1782" y="777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79" y="791"/>
                    <a:pt x="1775" y="793"/>
                    <a:pt x="1772" y="796"/>
                  </a:cubicBezTo>
                  <a:cubicBezTo>
                    <a:pt x="1774" y="804"/>
                    <a:pt x="1764" y="804"/>
                    <a:pt x="1768" y="813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58" y="828"/>
                    <a:pt x="1758" y="834"/>
                    <a:pt x="1755" y="837"/>
                  </a:cubicBezTo>
                  <a:cubicBezTo>
                    <a:pt x="1754" y="842"/>
                    <a:pt x="1749" y="844"/>
                    <a:pt x="1748" y="849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31" y="864"/>
                    <a:pt x="1736" y="862"/>
                    <a:pt x="1739" y="862"/>
                  </a:cubicBezTo>
                  <a:cubicBezTo>
                    <a:pt x="1733" y="875"/>
                    <a:pt x="1723" y="885"/>
                    <a:pt x="1714" y="895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13" y="882"/>
                    <a:pt x="1721" y="876"/>
                    <a:pt x="1722" y="865"/>
                  </a:cubicBezTo>
                  <a:cubicBezTo>
                    <a:pt x="1726" y="863"/>
                    <a:pt x="1727" y="859"/>
                    <a:pt x="1732" y="857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45" y="825"/>
                    <a:pt x="1752" y="824"/>
                    <a:pt x="1751" y="818"/>
                  </a:cubicBezTo>
                  <a:cubicBezTo>
                    <a:pt x="1756" y="815"/>
                    <a:pt x="1755" y="809"/>
                    <a:pt x="1758" y="806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71" y="775"/>
                    <a:pt x="1772" y="771"/>
                    <a:pt x="1775" y="767"/>
                  </a:cubicBezTo>
                  <a:cubicBezTo>
                    <a:pt x="1778" y="764"/>
                    <a:pt x="1777" y="757"/>
                    <a:pt x="1779" y="753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89" y="738"/>
                    <a:pt x="1785" y="732"/>
                    <a:pt x="1789" y="731"/>
                  </a:cubicBezTo>
                  <a:cubicBezTo>
                    <a:pt x="1789" y="729"/>
                    <a:pt x="1793" y="729"/>
                    <a:pt x="1792" y="726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00" y="709"/>
                    <a:pt x="1799" y="703"/>
                    <a:pt x="1803" y="700"/>
                  </a:cubicBezTo>
                  <a:cubicBezTo>
                    <a:pt x="1805" y="690"/>
                    <a:pt x="1808" y="681"/>
                    <a:pt x="1811" y="67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1" y="659"/>
                    <a:pt x="1818" y="653"/>
                    <a:pt x="1821" y="652"/>
                  </a:cubicBezTo>
                  <a:cubicBezTo>
                    <a:pt x="1822" y="651"/>
                    <a:pt x="1823" y="649"/>
                    <a:pt x="1822" y="646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30" y="627"/>
                    <a:pt x="1837" y="627"/>
                    <a:pt x="1836" y="623"/>
                  </a:cubicBezTo>
                  <a:cubicBezTo>
                    <a:pt x="1834" y="619"/>
                    <a:pt x="1839" y="619"/>
                    <a:pt x="1839" y="616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47" y="598"/>
                    <a:pt x="1848" y="597"/>
                    <a:pt x="1848" y="594"/>
                  </a:cubicBezTo>
                  <a:cubicBezTo>
                    <a:pt x="1848" y="592"/>
                    <a:pt x="1852" y="592"/>
                    <a:pt x="1852" y="58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62" y="574"/>
                    <a:pt x="1869" y="569"/>
                    <a:pt x="1871" y="561"/>
                  </a:cubicBezTo>
                  <a:cubicBezTo>
                    <a:pt x="1875" y="560"/>
                    <a:pt x="1876" y="556"/>
                    <a:pt x="1881" y="555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38" y="584"/>
                    <a:pt x="1836" y="578"/>
                    <a:pt x="1838" y="574"/>
                  </a:cubicBezTo>
                  <a:cubicBezTo>
                    <a:pt x="1848" y="568"/>
                    <a:pt x="1850" y="557"/>
                    <a:pt x="1861" y="552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74" y="540"/>
                    <a:pt x="1872" y="535"/>
                    <a:pt x="1875" y="534"/>
                  </a:cubicBezTo>
                  <a:cubicBezTo>
                    <a:pt x="1877" y="532"/>
                    <a:pt x="1881" y="532"/>
                    <a:pt x="1881" y="529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7" y="539"/>
                    <a:pt x="1876" y="542"/>
                    <a:pt x="1875" y="545"/>
                  </a:cubicBezTo>
                  <a:cubicBezTo>
                    <a:pt x="1870" y="544"/>
                    <a:pt x="1873" y="549"/>
                    <a:pt x="1871" y="550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63" y="554"/>
                    <a:pt x="1866" y="560"/>
                    <a:pt x="1860" y="559"/>
                  </a:cubicBezTo>
                  <a:cubicBezTo>
                    <a:pt x="1858" y="562"/>
                    <a:pt x="1857" y="566"/>
                    <a:pt x="1855" y="569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45" y="582"/>
                    <a:pt x="1844" y="589"/>
                    <a:pt x="1837" y="592"/>
                  </a:cubicBezTo>
                  <a:cubicBezTo>
                    <a:pt x="1836" y="603"/>
                    <a:pt x="1828" y="609"/>
                    <a:pt x="1826" y="620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19" y="640"/>
                    <a:pt x="1815" y="642"/>
                    <a:pt x="1814" y="647"/>
                  </a:cubicBezTo>
                  <a:cubicBezTo>
                    <a:pt x="1810" y="651"/>
                    <a:pt x="1809" y="656"/>
                    <a:pt x="1807" y="662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98" y="678"/>
                    <a:pt x="1798" y="685"/>
                    <a:pt x="1794" y="688"/>
                  </a:cubicBezTo>
                  <a:cubicBezTo>
                    <a:pt x="1795" y="694"/>
                    <a:pt x="1792" y="698"/>
                    <a:pt x="1793" y="70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4" y="739"/>
                    <a:pt x="1776" y="746"/>
                    <a:pt x="1772" y="750"/>
                  </a:cubicBezTo>
                  <a:cubicBezTo>
                    <a:pt x="1771" y="751"/>
                    <a:pt x="1769" y="750"/>
                    <a:pt x="1770" y="752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66" y="764"/>
                    <a:pt x="1767" y="768"/>
                    <a:pt x="1765" y="769"/>
                  </a:cubicBezTo>
                  <a:cubicBezTo>
                    <a:pt x="1763" y="782"/>
                    <a:pt x="1755" y="790"/>
                    <a:pt x="1753" y="80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6" y="834"/>
                    <a:pt x="1734" y="834"/>
                    <a:pt x="1735" y="836"/>
                  </a:cubicBezTo>
                  <a:cubicBezTo>
                    <a:pt x="1729" y="835"/>
                    <a:pt x="1736" y="828"/>
                    <a:pt x="1737" y="825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41" y="807"/>
                    <a:pt x="1744" y="805"/>
                    <a:pt x="1746" y="801"/>
                  </a:cubicBezTo>
                  <a:cubicBezTo>
                    <a:pt x="1744" y="795"/>
                    <a:pt x="1748" y="792"/>
                    <a:pt x="1748" y="787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58" y="754"/>
                    <a:pt x="1759" y="745"/>
                    <a:pt x="1763" y="738"/>
                  </a:cubicBezTo>
                  <a:cubicBezTo>
                    <a:pt x="1761" y="729"/>
                    <a:pt x="1765" y="725"/>
                    <a:pt x="1766" y="718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72" y="695"/>
                    <a:pt x="1778" y="696"/>
                    <a:pt x="1777" y="691"/>
                  </a:cubicBezTo>
                  <a:cubicBezTo>
                    <a:pt x="1782" y="691"/>
                    <a:pt x="1778" y="685"/>
                    <a:pt x="1782" y="684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0" y="665"/>
                    <a:pt x="1790" y="663"/>
                    <a:pt x="1791" y="660"/>
                  </a:cubicBezTo>
                  <a:cubicBezTo>
                    <a:pt x="1792" y="658"/>
                    <a:pt x="1794" y="656"/>
                    <a:pt x="1795" y="655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796" y="648"/>
                    <a:pt x="1797" y="647"/>
                    <a:pt x="1798" y="646"/>
                  </a:cubicBezTo>
                  <a:cubicBezTo>
                    <a:pt x="1798" y="644"/>
                    <a:pt x="1797" y="643"/>
                    <a:pt x="1799" y="643"/>
                  </a:cubicBezTo>
                  <a:cubicBezTo>
                    <a:pt x="1802" y="634"/>
                    <a:pt x="1807" y="627"/>
                    <a:pt x="1811" y="619"/>
                  </a:cubicBezTo>
                  <a:cubicBezTo>
                    <a:pt x="1813" y="615"/>
                    <a:pt x="1815" y="611"/>
                    <a:pt x="1817" y="607"/>
                  </a:cubicBezTo>
                  <a:cubicBezTo>
                    <a:pt x="1821" y="605"/>
                    <a:pt x="1824" y="601"/>
                    <a:pt x="1824" y="596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88" y="65"/>
                    <a:pt x="2585" y="70"/>
                    <a:pt x="2580" y="74"/>
                  </a:cubicBezTo>
                  <a:cubicBezTo>
                    <a:pt x="2581" y="84"/>
                    <a:pt x="2572" y="84"/>
                    <a:pt x="2571" y="91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40" y="130"/>
                    <a:pt x="2533" y="140"/>
                    <a:pt x="2523" y="148"/>
                  </a:cubicBezTo>
                  <a:cubicBezTo>
                    <a:pt x="2526" y="155"/>
                    <a:pt x="2516" y="150"/>
                    <a:pt x="2519" y="157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511" y="166"/>
                    <a:pt x="2509" y="169"/>
                    <a:pt x="2506" y="170"/>
                  </a:cubicBezTo>
                  <a:cubicBezTo>
                    <a:pt x="2498" y="170"/>
                    <a:pt x="2510" y="177"/>
                    <a:pt x="2503" y="176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87" y="191"/>
                    <a:pt x="2485" y="193"/>
                    <a:pt x="2484" y="196"/>
                  </a:cubicBezTo>
                  <a:cubicBezTo>
                    <a:pt x="2474" y="194"/>
                    <a:pt x="2485" y="203"/>
                    <a:pt x="2479" y="202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67" y="211"/>
                    <a:pt x="2463" y="213"/>
                    <a:pt x="2462" y="218"/>
                  </a:cubicBezTo>
                  <a:cubicBezTo>
                    <a:pt x="2456" y="218"/>
                    <a:pt x="2454" y="221"/>
                    <a:pt x="2453" y="226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41" y="238"/>
                    <a:pt x="2438" y="242"/>
                    <a:pt x="2431" y="242"/>
                  </a:cubicBezTo>
                  <a:cubicBezTo>
                    <a:pt x="2431" y="251"/>
                    <a:pt x="2421" y="250"/>
                    <a:pt x="2421" y="259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415" y="262"/>
                    <a:pt x="2413" y="265"/>
                    <a:pt x="2412" y="266"/>
                  </a:cubicBezTo>
                  <a:cubicBezTo>
                    <a:pt x="2411" y="270"/>
                    <a:pt x="2406" y="270"/>
                    <a:pt x="2405" y="274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6" y="294"/>
                    <a:pt x="2382" y="300"/>
                    <a:pt x="2379" y="307"/>
                  </a:cubicBezTo>
                  <a:cubicBezTo>
                    <a:pt x="2380" y="310"/>
                    <a:pt x="2382" y="308"/>
                    <a:pt x="2383" y="307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392" y="298"/>
                    <a:pt x="2396" y="294"/>
                    <a:pt x="2399" y="290"/>
                  </a:cubicBezTo>
                  <a:cubicBezTo>
                    <a:pt x="2405" y="282"/>
                    <a:pt x="2413" y="276"/>
                    <a:pt x="2416" y="266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29" y="254"/>
                    <a:pt x="2435" y="255"/>
                    <a:pt x="2434" y="250"/>
                  </a:cubicBezTo>
                  <a:cubicBezTo>
                    <a:pt x="2438" y="250"/>
                    <a:pt x="2436" y="245"/>
                    <a:pt x="2442" y="246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53" y="230"/>
                    <a:pt x="2459" y="231"/>
                    <a:pt x="2458" y="226"/>
                  </a:cubicBezTo>
                  <a:cubicBezTo>
                    <a:pt x="2464" y="229"/>
                    <a:pt x="2463" y="223"/>
                    <a:pt x="2466" y="222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496" y="190"/>
                    <a:pt x="2506" y="184"/>
                    <a:pt x="2514" y="176"/>
                  </a:cubicBezTo>
                  <a:cubicBezTo>
                    <a:pt x="2519" y="167"/>
                    <a:pt x="2528" y="162"/>
                    <a:pt x="2532" y="152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58" y="124"/>
                    <a:pt x="2563" y="114"/>
                    <a:pt x="2571" y="109"/>
                  </a:cubicBezTo>
                  <a:cubicBezTo>
                    <a:pt x="2574" y="98"/>
                    <a:pt x="2583" y="93"/>
                    <a:pt x="2586" y="83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03" y="51"/>
                    <a:pt x="2607" y="49"/>
                    <a:pt x="2610" y="46"/>
                  </a:cubicBezTo>
                  <a:cubicBezTo>
                    <a:pt x="2610" y="42"/>
                    <a:pt x="2610" y="38"/>
                    <a:pt x="2615" y="39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18" y="25"/>
                    <a:pt x="2625" y="26"/>
                    <a:pt x="2623" y="17"/>
                  </a:cubicBezTo>
                  <a:cubicBezTo>
                    <a:pt x="2628" y="15"/>
                    <a:pt x="2628" y="8"/>
                    <a:pt x="2632" y="4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23" y="0"/>
                    <a:pt x="2623" y="0"/>
                    <a:pt x="2623" y="0"/>
                  </a:cubicBezTo>
                  <a:cubicBezTo>
                    <a:pt x="2622" y="2"/>
                    <a:pt x="2620" y="4"/>
                    <a:pt x="2619" y="6"/>
                  </a:cubicBezTo>
                  <a:cubicBezTo>
                    <a:pt x="2619" y="13"/>
                    <a:pt x="2613" y="14"/>
                    <a:pt x="2612" y="19"/>
                  </a:cubicBezTo>
                  <a:cubicBezTo>
                    <a:pt x="2606" y="21"/>
                    <a:pt x="2608" y="30"/>
                    <a:pt x="2606" y="35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89" y="35"/>
                    <a:pt x="2692" y="38"/>
                    <a:pt x="2689" y="39"/>
                  </a:cubicBezTo>
                  <a:cubicBezTo>
                    <a:pt x="2689" y="46"/>
                    <a:pt x="2695" y="49"/>
                    <a:pt x="2693" y="59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09" y="92"/>
                    <a:pt x="2715" y="100"/>
                    <a:pt x="2717" y="111"/>
                  </a:cubicBezTo>
                  <a:cubicBezTo>
                    <a:pt x="2721" y="115"/>
                    <a:pt x="2724" y="119"/>
                    <a:pt x="2724" y="126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36" y="148"/>
                    <a:pt x="2740" y="155"/>
                    <a:pt x="2743" y="163"/>
                  </a:cubicBezTo>
                  <a:cubicBezTo>
                    <a:pt x="2748" y="165"/>
                    <a:pt x="2749" y="169"/>
                    <a:pt x="2750" y="174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58" y="179"/>
                    <a:pt x="2755" y="185"/>
                    <a:pt x="2759" y="185"/>
                  </a:cubicBezTo>
                  <a:cubicBezTo>
                    <a:pt x="2763" y="193"/>
                    <a:pt x="2766" y="203"/>
                    <a:pt x="2772" y="20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791" y="238"/>
                    <a:pt x="2794" y="247"/>
                    <a:pt x="2800" y="253"/>
                  </a:cubicBezTo>
                  <a:cubicBezTo>
                    <a:pt x="2800" y="258"/>
                    <a:pt x="2804" y="260"/>
                    <a:pt x="2806" y="264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17" y="285"/>
                    <a:pt x="2822" y="293"/>
                    <a:pt x="2826" y="301"/>
                  </a:cubicBezTo>
                  <a:cubicBezTo>
                    <a:pt x="2831" y="308"/>
                    <a:pt x="2831" y="320"/>
                    <a:pt x="2839" y="325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30" y="296"/>
                    <a:pt x="2827" y="289"/>
                    <a:pt x="2824" y="283"/>
                  </a:cubicBezTo>
                  <a:cubicBezTo>
                    <a:pt x="2821" y="277"/>
                    <a:pt x="2818" y="270"/>
                    <a:pt x="2813" y="266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99" y="240"/>
                    <a:pt x="2797" y="233"/>
                    <a:pt x="2791" y="229"/>
                  </a:cubicBezTo>
                  <a:cubicBezTo>
                    <a:pt x="2787" y="223"/>
                    <a:pt x="2787" y="214"/>
                    <a:pt x="2780" y="211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9" y="192"/>
                    <a:pt x="2771" y="189"/>
                    <a:pt x="2769" y="187"/>
                  </a:cubicBezTo>
                  <a:cubicBezTo>
                    <a:pt x="2768" y="186"/>
                    <a:pt x="2763" y="188"/>
                    <a:pt x="2765" y="183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57" y="166"/>
                    <a:pt x="2751" y="162"/>
                    <a:pt x="2750" y="155"/>
                  </a:cubicBezTo>
                  <a:cubicBezTo>
                    <a:pt x="2747" y="148"/>
                    <a:pt x="2741" y="144"/>
                    <a:pt x="2741" y="135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720" y="88"/>
                    <a:pt x="2715" y="83"/>
                    <a:pt x="2713" y="76"/>
                  </a:cubicBezTo>
                  <a:cubicBezTo>
                    <a:pt x="2710" y="68"/>
                    <a:pt x="2707" y="62"/>
                    <a:pt x="2704" y="54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89" y="7"/>
                    <a:pt x="2689" y="3"/>
                    <a:pt x="2688" y="0"/>
                  </a:cubicBezTo>
                  <a:cubicBezTo>
                    <a:pt x="2677" y="0"/>
                    <a:pt x="2677" y="0"/>
                    <a:pt x="2677" y="0"/>
                  </a:cubicBezTo>
                  <a:cubicBezTo>
                    <a:pt x="2678" y="3"/>
                    <a:pt x="2678" y="6"/>
                    <a:pt x="2680" y="8"/>
                  </a:cubicBezTo>
                  <a:cubicBezTo>
                    <a:pt x="2680" y="15"/>
                    <a:pt x="2685" y="18"/>
                    <a:pt x="2684" y="26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64" y="66"/>
                    <a:pt x="2562" y="68"/>
                    <a:pt x="2562" y="72"/>
                  </a:cubicBezTo>
                  <a:cubicBezTo>
                    <a:pt x="2557" y="73"/>
                    <a:pt x="2555" y="79"/>
                    <a:pt x="2551" y="83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42" y="100"/>
                    <a:pt x="2537" y="102"/>
                    <a:pt x="2534" y="107"/>
                  </a:cubicBezTo>
                  <a:cubicBezTo>
                    <a:pt x="2531" y="117"/>
                    <a:pt x="2520" y="121"/>
                    <a:pt x="2516" y="131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500" y="141"/>
                    <a:pt x="2502" y="150"/>
                    <a:pt x="2495" y="150"/>
                  </a:cubicBezTo>
                  <a:cubicBezTo>
                    <a:pt x="2492" y="161"/>
                    <a:pt x="2481" y="164"/>
                    <a:pt x="2477" y="174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63" y="189"/>
                    <a:pt x="2458" y="191"/>
                    <a:pt x="2458" y="198"/>
                  </a:cubicBezTo>
                  <a:cubicBezTo>
                    <a:pt x="2451" y="199"/>
                    <a:pt x="2449" y="204"/>
                    <a:pt x="2445" y="207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37" y="214"/>
                    <a:pt x="2434" y="215"/>
                    <a:pt x="2434" y="218"/>
                  </a:cubicBezTo>
                  <a:cubicBezTo>
                    <a:pt x="2426" y="225"/>
                    <a:pt x="2417" y="231"/>
                    <a:pt x="2410" y="240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401" y="245"/>
                    <a:pt x="2401" y="249"/>
                    <a:pt x="2399" y="250"/>
                  </a:cubicBezTo>
                  <a:cubicBezTo>
                    <a:pt x="2396" y="255"/>
                    <a:pt x="2392" y="259"/>
                    <a:pt x="2388" y="261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65" y="298"/>
                    <a:pt x="2356" y="301"/>
                    <a:pt x="2353" y="312"/>
                  </a:cubicBezTo>
                  <a:cubicBezTo>
                    <a:pt x="2349" y="314"/>
                    <a:pt x="2350" y="322"/>
                    <a:pt x="2344" y="322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43" y="333"/>
                    <a:pt x="2339" y="335"/>
                    <a:pt x="2342" y="335"/>
                  </a:cubicBezTo>
                  <a:cubicBezTo>
                    <a:pt x="2347" y="328"/>
                    <a:pt x="2353" y="322"/>
                    <a:pt x="2357" y="314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75" y="288"/>
                    <a:pt x="2380" y="286"/>
                    <a:pt x="2381" y="281"/>
                  </a:cubicBezTo>
                  <a:cubicBezTo>
                    <a:pt x="2385" y="278"/>
                    <a:pt x="2386" y="271"/>
                    <a:pt x="2392" y="27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398" y="263"/>
                    <a:pt x="2399" y="261"/>
                    <a:pt x="2401" y="259"/>
                  </a:cubicBezTo>
                  <a:cubicBezTo>
                    <a:pt x="2404" y="255"/>
                    <a:pt x="2410" y="254"/>
                    <a:pt x="2412" y="248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23" y="232"/>
                    <a:pt x="2432" y="234"/>
                    <a:pt x="2431" y="226"/>
                  </a:cubicBezTo>
                  <a:cubicBezTo>
                    <a:pt x="2439" y="227"/>
                    <a:pt x="2438" y="220"/>
                    <a:pt x="2442" y="218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58" y="203"/>
                    <a:pt x="2464" y="202"/>
                    <a:pt x="2466" y="196"/>
                  </a:cubicBezTo>
                  <a:cubicBezTo>
                    <a:pt x="2470" y="196"/>
                    <a:pt x="2468" y="189"/>
                    <a:pt x="2473" y="18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81" y="180"/>
                    <a:pt x="2483" y="177"/>
                    <a:pt x="2484" y="174"/>
                  </a:cubicBezTo>
                  <a:cubicBezTo>
                    <a:pt x="2489" y="175"/>
                    <a:pt x="2491" y="172"/>
                    <a:pt x="2490" y="168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499" y="159"/>
                    <a:pt x="2505" y="160"/>
                    <a:pt x="2503" y="155"/>
                  </a:cubicBezTo>
                  <a:cubicBezTo>
                    <a:pt x="2509" y="152"/>
                    <a:pt x="2511" y="146"/>
                    <a:pt x="2516" y="144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38" y="121"/>
                    <a:pt x="2542" y="109"/>
                    <a:pt x="2551" y="100"/>
                  </a:cubicBezTo>
                  <a:cubicBezTo>
                    <a:pt x="2555" y="95"/>
                    <a:pt x="2555" y="88"/>
                    <a:pt x="2562" y="87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71" y="65"/>
                    <a:pt x="2577" y="66"/>
                    <a:pt x="2578" y="63"/>
                  </a:cubicBezTo>
                  <a:cubicBezTo>
                    <a:pt x="2582" y="63"/>
                    <a:pt x="2579" y="56"/>
                    <a:pt x="2582" y="54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594" y="49"/>
                    <a:pt x="2588" y="38"/>
                    <a:pt x="2593" y="39"/>
                  </a:cubicBezTo>
                  <a:cubicBezTo>
                    <a:pt x="2598" y="28"/>
                    <a:pt x="2608" y="21"/>
                    <a:pt x="2612" y="8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7" y="0"/>
                    <a:pt x="2607" y="0"/>
                    <a:pt x="2607" y="0"/>
                  </a:cubicBezTo>
                  <a:cubicBezTo>
                    <a:pt x="2605" y="3"/>
                    <a:pt x="2605" y="7"/>
                    <a:pt x="2604" y="11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92" y="22"/>
                    <a:pt x="2593" y="27"/>
                    <a:pt x="2588" y="26"/>
                  </a:cubicBezTo>
                  <a:cubicBezTo>
                    <a:pt x="2589" y="30"/>
                    <a:pt x="2588" y="33"/>
                    <a:pt x="2586" y="35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91" y="44"/>
                    <a:pt x="2494" y="54"/>
                    <a:pt x="2488" y="54"/>
                  </a:cubicBezTo>
                  <a:cubicBezTo>
                    <a:pt x="2488" y="57"/>
                    <a:pt x="2484" y="56"/>
                    <a:pt x="2484" y="59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75" y="67"/>
                    <a:pt x="2470" y="69"/>
                    <a:pt x="2469" y="74"/>
                  </a:cubicBezTo>
                  <a:cubicBezTo>
                    <a:pt x="2466" y="74"/>
                    <a:pt x="2464" y="75"/>
                    <a:pt x="2462" y="76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57" y="85"/>
                    <a:pt x="2455" y="86"/>
                    <a:pt x="2453" y="87"/>
                  </a:cubicBezTo>
                  <a:cubicBezTo>
                    <a:pt x="2450" y="87"/>
                    <a:pt x="2452" y="93"/>
                    <a:pt x="2447" y="91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26" y="118"/>
                    <a:pt x="2420" y="119"/>
                    <a:pt x="2418" y="124"/>
                  </a:cubicBezTo>
                  <a:cubicBezTo>
                    <a:pt x="2416" y="124"/>
                    <a:pt x="2415" y="126"/>
                    <a:pt x="2414" y="128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406" y="138"/>
                    <a:pt x="2401" y="139"/>
                    <a:pt x="2401" y="146"/>
                  </a:cubicBezTo>
                  <a:cubicBezTo>
                    <a:pt x="2397" y="149"/>
                    <a:pt x="2392" y="150"/>
                    <a:pt x="2392" y="157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71" y="188"/>
                    <a:pt x="2367" y="198"/>
                    <a:pt x="2359" y="205"/>
                  </a:cubicBezTo>
                  <a:cubicBezTo>
                    <a:pt x="2361" y="212"/>
                    <a:pt x="2355" y="214"/>
                    <a:pt x="2359" y="218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51" y="230"/>
                    <a:pt x="2350" y="235"/>
                    <a:pt x="2346" y="237"/>
                  </a:cubicBezTo>
                  <a:cubicBezTo>
                    <a:pt x="2347" y="243"/>
                    <a:pt x="2345" y="246"/>
                    <a:pt x="2342" y="248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46" y="247"/>
                    <a:pt x="2355" y="239"/>
                    <a:pt x="2355" y="222"/>
                  </a:cubicBezTo>
                  <a:cubicBezTo>
                    <a:pt x="2366" y="223"/>
                    <a:pt x="2360" y="209"/>
                    <a:pt x="2368" y="207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75" y="193"/>
                    <a:pt x="2376" y="189"/>
                    <a:pt x="2379" y="187"/>
                  </a:cubicBezTo>
                  <a:cubicBezTo>
                    <a:pt x="2381" y="180"/>
                    <a:pt x="2386" y="175"/>
                    <a:pt x="2390" y="170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395" y="154"/>
                    <a:pt x="2403" y="157"/>
                    <a:pt x="2401" y="150"/>
                  </a:cubicBezTo>
                  <a:cubicBezTo>
                    <a:pt x="2408" y="149"/>
                    <a:pt x="2410" y="144"/>
                    <a:pt x="2414" y="139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23" y="131"/>
                    <a:pt x="2425" y="128"/>
                    <a:pt x="2427" y="126"/>
                  </a:cubicBezTo>
                  <a:cubicBezTo>
                    <a:pt x="2437" y="119"/>
                    <a:pt x="2443" y="108"/>
                    <a:pt x="2451" y="100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74" y="84"/>
                    <a:pt x="2477" y="77"/>
                    <a:pt x="2482" y="72"/>
                  </a:cubicBezTo>
                  <a:cubicBezTo>
                    <a:pt x="2489" y="74"/>
                    <a:pt x="2485" y="64"/>
                    <a:pt x="2490" y="65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497" y="52"/>
                    <a:pt x="2506" y="56"/>
                    <a:pt x="2506" y="50"/>
                  </a:cubicBezTo>
                  <a:cubicBezTo>
                    <a:pt x="2508" y="47"/>
                    <a:pt x="2511" y="46"/>
                    <a:pt x="2514" y="43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29" y="22"/>
                    <a:pt x="2538" y="26"/>
                    <a:pt x="2536" y="19"/>
                  </a:cubicBezTo>
                  <a:cubicBezTo>
                    <a:pt x="2541" y="19"/>
                    <a:pt x="2540" y="13"/>
                    <a:pt x="2545" y="13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54" y="4"/>
                    <a:pt x="2555" y="2"/>
                    <a:pt x="2555" y="0"/>
                  </a:cubicBezTo>
                  <a:cubicBezTo>
                    <a:pt x="2543" y="0"/>
                    <a:pt x="2543" y="0"/>
                    <a:pt x="2543" y="0"/>
                  </a:cubicBezTo>
                  <a:cubicBezTo>
                    <a:pt x="2541" y="2"/>
                    <a:pt x="2540" y="3"/>
                    <a:pt x="2538" y="4"/>
                  </a:cubicBezTo>
                  <a:cubicBezTo>
                    <a:pt x="2537" y="9"/>
                    <a:pt x="2531" y="10"/>
                    <a:pt x="2530" y="15"/>
                  </a:cubicBezTo>
                  <a:cubicBezTo>
                    <a:pt x="2520" y="19"/>
                    <a:pt x="2517" y="30"/>
                    <a:pt x="2508" y="35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92" y="2108"/>
                    <a:pt x="3092" y="2103"/>
                    <a:pt x="3091" y="2098"/>
                  </a:cubicBezTo>
                  <a:cubicBezTo>
                    <a:pt x="3088" y="2088"/>
                    <a:pt x="3086" y="2078"/>
                    <a:pt x="3082" y="2068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77" y="2048"/>
                    <a:pt x="3074" y="2043"/>
                    <a:pt x="3074" y="2038"/>
                  </a:cubicBezTo>
                  <a:cubicBezTo>
                    <a:pt x="3066" y="2017"/>
                    <a:pt x="3061" y="1997"/>
                    <a:pt x="3045" y="1976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53" y="1993"/>
                    <a:pt x="3050" y="1997"/>
                    <a:pt x="3056" y="2001"/>
                  </a:cubicBezTo>
                  <a:cubicBezTo>
                    <a:pt x="3053" y="2007"/>
                    <a:pt x="3062" y="2013"/>
                    <a:pt x="3059" y="201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64" y="2039"/>
                    <a:pt x="3068" y="2043"/>
                    <a:pt x="3070" y="2047"/>
                  </a:cubicBezTo>
                  <a:cubicBezTo>
                    <a:pt x="3069" y="2051"/>
                    <a:pt x="3072" y="2054"/>
                    <a:pt x="3074" y="2058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2" y="2073"/>
                    <a:pt x="3084" y="2078"/>
                    <a:pt x="3077" y="2081"/>
                  </a:cubicBezTo>
                  <a:cubicBezTo>
                    <a:pt x="3071" y="2077"/>
                    <a:pt x="3079" y="2074"/>
                    <a:pt x="3073" y="2070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65" y="2050"/>
                    <a:pt x="3061" y="2042"/>
                    <a:pt x="3062" y="2034"/>
                  </a:cubicBezTo>
                  <a:cubicBezTo>
                    <a:pt x="3050" y="2017"/>
                    <a:pt x="3041" y="2000"/>
                    <a:pt x="3028" y="1982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17" y="1981"/>
                    <a:pt x="3022" y="1983"/>
                    <a:pt x="3027" y="1989"/>
                  </a:cubicBezTo>
                  <a:cubicBezTo>
                    <a:pt x="3028" y="1998"/>
                    <a:pt x="3038" y="2000"/>
                    <a:pt x="3039" y="2008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42" y="2022"/>
                    <a:pt x="3051" y="2027"/>
                    <a:pt x="3053" y="2030"/>
                  </a:cubicBezTo>
                  <a:cubicBezTo>
                    <a:pt x="3052" y="2040"/>
                    <a:pt x="3058" y="2049"/>
                    <a:pt x="3063" y="205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66" y="2078"/>
                    <a:pt x="3067" y="2083"/>
                    <a:pt x="3072" y="2089"/>
                  </a:cubicBezTo>
                  <a:cubicBezTo>
                    <a:pt x="3068" y="2093"/>
                    <a:pt x="3075" y="2097"/>
                    <a:pt x="3071" y="2101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4" y="2110"/>
                    <a:pt x="3072" y="2113"/>
                    <a:pt x="3075" y="2115"/>
                  </a:cubicBezTo>
                  <a:cubicBezTo>
                    <a:pt x="3079" y="2120"/>
                    <a:pt x="3073" y="2123"/>
                    <a:pt x="3077" y="2128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78" y="2136"/>
                    <a:pt x="3077" y="2140"/>
                    <a:pt x="3075" y="2138"/>
                  </a:cubicBezTo>
                  <a:cubicBezTo>
                    <a:pt x="3072" y="2128"/>
                    <a:pt x="3070" y="2119"/>
                    <a:pt x="3066" y="2108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8" y="2090"/>
                    <a:pt x="3059" y="2087"/>
                    <a:pt x="3057" y="2085"/>
                  </a:cubicBezTo>
                  <a:cubicBezTo>
                    <a:pt x="3059" y="2082"/>
                    <a:pt x="3054" y="2079"/>
                    <a:pt x="3056" y="2077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3043" y="2059"/>
                    <a:pt x="3037" y="2050"/>
                    <a:pt x="3027" y="2038"/>
                  </a:cubicBezTo>
                  <a:cubicBezTo>
                    <a:pt x="3018" y="2027"/>
                    <a:pt x="3006" y="2016"/>
                    <a:pt x="2997" y="2003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2976" y="1990"/>
                    <a:pt x="2978" y="1979"/>
                    <a:pt x="2969" y="1985"/>
                  </a:cubicBezTo>
                  <a:cubicBezTo>
                    <a:pt x="2995" y="2007"/>
                    <a:pt x="3017" y="2038"/>
                    <a:pt x="3039" y="2065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55" y="2101"/>
                    <a:pt x="3056" y="2104"/>
                    <a:pt x="3057" y="2108"/>
                  </a:cubicBezTo>
                  <a:cubicBezTo>
                    <a:pt x="3057" y="2113"/>
                    <a:pt x="3058" y="2119"/>
                    <a:pt x="3060" y="2122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1" y="2129"/>
                    <a:pt x="3063" y="2130"/>
                    <a:pt x="3064" y="2133"/>
                  </a:cubicBezTo>
                  <a:cubicBezTo>
                    <a:pt x="3065" y="2136"/>
                    <a:pt x="3063" y="2141"/>
                    <a:pt x="3067" y="2143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68" y="2149"/>
                    <a:pt x="3063" y="2151"/>
                    <a:pt x="3067" y="2153"/>
                  </a:cubicBezTo>
                  <a:cubicBezTo>
                    <a:pt x="3066" y="2156"/>
                    <a:pt x="3068" y="2158"/>
                    <a:pt x="3069" y="2160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7" y="2160"/>
                    <a:pt x="3077" y="2157"/>
                    <a:pt x="3075" y="2155"/>
                  </a:cubicBezTo>
                  <a:cubicBezTo>
                    <a:pt x="3079" y="2151"/>
                    <a:pt x="3070" y="2146"/>
                    <a:pt x="3078" y="2142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8" y="2160"/>
                    <a:pt x="3088" y="2160"/>
                    <a:pt x="3088" y="2160"/>
                  </a:cubicBezTo>
                  <a:cubicBezTo>
                    <a:pt x="3088" y="2160"/>
                    <a:pt x="3088" y="2160"/>
                    <a:pt x="3087" y="2159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7" y="2152"/>
                    <a:pt x="3088" y="2149"/>
                    <a:pt x="3085" y="2147"/>
                  </a:cubicBezTo>
                  <a:cubicBezTo>
                    <a:pt x="3087" y="2135"/>
                    <a:pt x="3090" y="2124"/>
                    <a:pt x="3080" y="2111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3" y="2081"/>
                    <a:pt x="3078" y="2089"/>
                    <a:pt x="3082" y="2091"/>
                  </a:cubicBezTo>
                  <a:cubicBezTo>
                    <a:pt x="3080" y="2094"/>
                    <a:pt x="3086" y="2097"/>
                    <a:pt x="3082" y="2100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86" y="2123"/>
                    <a:pt x="3091" y="2129"/>
                    <a:pt x="3089" y="2135"/>
                  </a:cubicBezTo>
                  <a:cubicBezTo>
                    <a:pt x="3087" y="2140"/>
                    <a:pt x="3094" y="2146"/>
                    <a:pt x="3089" y="2152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2" y="2160"/>
                    <a:pt x="3102" y="2160"/>
                    <a:pt x="3102" y="2160"/>
                  </a:cubicBezTo>
                  <a:cubicBezTo>
                    <a:pt x="3101" y="2160"/>
                    <a:pt x="3101" y="2159"/>
                    <a:pt x="3101" y="2159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36" y="23"/>
                    <a:pt x="2739" y="29"/>
                    <a:pt x="2745" y="32"/>
                  </a:cubicBezTo>
                  <a:cubicBezTo>
                    <a:pt x="2745" y="43"/>
                    <a:pt x="2752" y="45"/>
                    <a:pt x="2754" y="52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67" y="79"/>
                    <a:pt x="2769" y="87"/>
                    <a:pt x="2774" y="91"/>
                  </a:cubicBezTo>
                  <a:cubicBezTo>
                    <a:pt x="2773" y="101"/>
                    <a:pt x="2782" y="102"/>
                    <a:pt x="2782" y="111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796" y="130"/>
                    <a:pt x="2797" y="133"/>
                    <a:pt x="2798" y="137"/>
                  </a:cubicBezTo>
                  <a:cubicBezTo>
                    <a:pt x="2804" y="136"/>
                    <a:pt x="2800" y="145"/>
                    <a:pt x="2804" y="146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14" y="174"/>
                    <a:pt x="2823" y="174"/>
                    <a:pt x="2824" y="183"/>
                  </a:cubicBezTo>
                  <a:cubicBezTo>
                    <a:pt x="2829" y="187"/>
                    <a:pt x="2831" y="195"/>
                    <a:pt x="2833" y="202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16"/>
                    <a:pt x="2845" y="221"/>
                    <a:pt x="2846" y="216"/>
                  </a:cubicBezTo>
                  <a:cubicBezTo>
                    <a:pt x="2841" y="215"/>
                    <a:pt x="2841" y="210"/>
                    <a:pt x="2841" y="205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30" y="188"/>
                    <a:pt x="2828" y="176"/>
                    <a:pt x="2822" y="170"/>
                  </a:cubicBezTo>
                  <a:cubicBezTo>
                    <a:pt x="2818" y="161"/>
                    <a:pt x="2814" y="151"/>
                    <a:pt x="2809" y="14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800" y="126"/>
                    <a:pt x="2798" y="122"/>
                    <a:pt x="2796" y="117"/>
                  </a:cubicBezTo>
                  <a:cubicBezTo>
                    <a:pt x="2791" y="109"/>
                    <a:pt x="2785" y="102"/>
                    <a:pt x="2780" y="93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80" y="87"/>
                    <a:pt x="2779" y="88"/>
                    <a:pt x="2778" y="87"/>
                  </a:cubicBezTo>
                  <a:cubicBezTo>
                    <a:pt x="2775" y="80"/>
                    <a:pt x="2774" y="73"/>
                    <a:pt x="2769" y="70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63" y="52"/>
                    <a:pt x="2758" y="50"/>
                    <a:pt x="2759" y="43"/>
                  </a:cubicBezTo>
                  <a:cubicBezTo>
                    <a:pt x="2755" y="36"/>
                    <a:pt x="2751" y="28"/>
                    <a:pt x="2745" y="22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42" y="6"/>
                    <a:pt x="2738" y="3"/>
                    <a:pt x="2735" y="0"/>
                  </a:cubicBezTo>
                  <a:cubicBezTo>
                    <a:pt x="2726" y="0"/>
                    <a:pt x="2726" y="0"/>
                    <a:pt x="2726" y="0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715" y="2066"/>
                    <a:pt x="2714" y="2057"/>
                    <a:pt x="2708" y="2054"/>
                  </a:cubicBezTo>
                  <a:cubicBezTo>
                    <a:pt x="2701" y="2046"/>
                    <a:pt x="2695" y="2038"/>
                    <a:pt x="2688" y="2031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38" y="1993"/>
                    <a:pt x="2635" y="1987"/>
                    <a:pt x="2631" y="1985"/>
                  </a:cubicBezTo>
                  <a:cubicBezTo>
                    <a:pt x="2627" y="1984"/>
                    <a:pt x="2623" y="1978"/>
                    <a:pt x="2619" y="1978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87" y="1957"/>
                    <a:pt x="2579" y="1952"/>
                    <a:pt x="2572" y="1944"/>
                  </a:cubicBezTo>
                  <a:cubicBezTo>
                    <a:pt x="2563" y="1945"/>
                    <a:pt x="2556" y="1932"/>
                    <a:pt x="2548" y="1933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584" y="1972"/>
                    <a:pt x="2589" y="1976"/>
                    <a:pt x="2594" y="1983"/>
                  </a:cubicBezTo>
                  <a:cubicBezTo>
                    <a:pt x="2596" y="1986"/>
                    <a:pt x="2598" y="1988"/>
                    <a:pt x="2601" y="1991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08" y="1998"/>
                    <a:pt x="2610" y="1997"/>
                    <a:pt x="2613" y="2001"/>
                  </a:cubicBezTo>
                  <a:cubicBezTo>
                    <a:pt x="2614" y="2004"/>
                    <a:pt x="2619" y="2003"/>
                    <a:pt x="2617" y="200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640" y="2029"/>
                    <a:pt x="2650" y="2035"/>
                    <a:pt x="2661" y="2046"/>
                  </a:cubicBezTo>
                  <a:cubicBezTo>
                    <a:pt x="2669" y="2054"/>
                    <a:pt x="2673" y="2059"/>
                    <a:pt x="2685" y="206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34" y="2125"/>
                    <a:pt x="2743" y="2134"/>
                    <a:pt x="2751" y="2143"/>
                  </a:cubicBezTo>
                  <a:cubicBezTo>
                    <a:pt x="2755" y="2149"/>
                    <a:pt x="2758" y="2155"/>
                    <a:pt x="2761" y="2160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759" y="2139"/>
                    <a:pt x="2743" y="2118"/>
                    <a:pt x="2731" y="2100"/>
                  </a:cubicBezTo>
                  <a:cubicBezTo>
                    <a:pt x="2719" y="2089"/>
                    <a:pt x="2712" y="2081"/>
                    <a:pt x="2698" y="2065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61" y="2037"/>
                    <a:pt x="2659" y="2029"/>
                    <a:pt x="2656" y="2027"/>
                  </a:cubicBezTo>
                  <a:cubicBezTo>
                    <a:pt x="2653" y="2023"/>
                    <a:pt x="2650" y="2026"/>
                    <a:pt x="2647" y="2020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615" y="1991"/>
                    <a:pt x="2597" y="1978"/>
                    <a:pt x="2574" y="1954"/>
                  </a:cubicBezTo>
                  <a:cubicBezTo>
                    <a:pt x="2579" y="1952"/>
                    <a:pt x="2583" y="1957"/>
                    <a:pt x="2587" y="1962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597" y="1966"/>
                    <a:pt x="2599" y="1969"/>
                    <a:pt x="2601" y="1971"/>
                  </a:cubicBezTo>
                  <a:cubicBezTo>
                    <a:pt x="2609" y="1974"/>
                    <a:pt x="2617" y="1986"/>
                    <a:pt x="2626" y="1990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683" y="2039"/>
                    <a:pt x="2689" y="2046"/>
                    <a:pt x="2696" y="2053"/>
                  </a:cubicBezTo>
                  <a:cubicBezTo>
                    <a:pt x="2704" y="2061"/>
                    <a:pt x="2704" y="2060"/>
                    <a:pt x="2710" y="2069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0" y="2104"/>
                    <a:pt x="2742" y="2102"/>
                    <a:pt x="2743" y="2104"/>
                  </a:cubicBezTo>
                  <a:cubicBezTo>
                    <a:pt x="2743" y="2104"/>
                    <a:pt x="2742" y="2106"/>
                    <a:pt x="2743" y="2107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46" y="2110"/>
                    <a:pt x="2748" y="2114"/>
                    <a:pt x="2753" y="2119"/>
                  </a:cubicBezTo>
                  <a:cubicBezTo>
                    <a:pt x="2761" y="2124"/>
                    <a:pt x="2759" y="2127"/>
                    <a:pt x="2767" y="2135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800" y="2160"/>
                    <a:pt x="2800" y="2160"/>
                    <a:pt x="2800" y="2160"/>
                  </a:cubicBezTo>
                  <a:cubicBezTo>
                    <a:pt x="2791" y="2149"/>
                    <a:pt x="2783" y="2138"/>
                    <a:pt x="2770" y="2124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81" y="2094"/>
                    <a:pt x="2679" y="2090"/>
                    <a:pt x="2676" y="2087"/>
                  </a:cubicBezTo>
                  <a:cubicBezTo>
                    <a:pt x="2674" y="2085"/>
                    <a:pt x="2671" y="2086"/>
                    <a:pt x="2669" y="208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636" y="2047"/>
                    <a:pt x="2627" y="2037"/>
                    <a:pt x="2618" y="2031"/>
                  </a:cubicBezTo>
                  <a:cubicBezTo>
                    <a:pt x="2603" y="2015"/>
                    <a:pt x="2593" y="1999"/>
                    <a:pt x="2581" y="1988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58" y="1955"/>
                    <a:pt x="2550" y="1948"/>
                    <a:pt x="2550" y="1943"/>
                  </a:cubicBezTo>
                  <a:cubicBezTo>
                    <a:pt x="2548" y="1940"/>
                    <a:pt x="2545" y="1937"/>
                    <a:pt x="2543" y="1935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35" y="1917"/>
                    <a:pt x="2531" y="1924"/>
                    <a:pt x="2529" y="1915"/>
                  </a:cubicBezTo>
                  <a:cubicBezTo>
                    <a:pt x="2527" y="1909"/>
                    <a:pt x="2526" y="1904"/>
                    <a:pt x="2525" y="1898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22" y="1894"/>
                    <a:pt x="2522" y="1903"/>
                    <a:pt x="2523" y="1912"/>
                  </a:cubicBezTo>
                  <a:cubicBezTo>
                    <a:pt x="2528" y="1921"/>
                    <a:pt x="2528" y="1929"/>
                    <a:pt x="2532" y="1938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42" y="1970"/>
                    <a:pt x="2546" y="1975"/>
                    <a:pt x="2551" y="1980"/>
                  </a:cubicBezTo>
                  <a:cubicBezTo>
                    <a:pt x="2547" y="1984"/>
                    <a:pt x="2556" y="1990"/>
                    <a:pt x="2554" y="1994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592" y="2040"/>
                    <a:pt x="2605" y="2056"/>
                    <a:pt x="2617" y="2072"/>
                  </a:cubicBezTo>
                  <a:cubicBezTo>
                    <a:pt x="2626" y="2084"/>
                    <a:pt x="2633" y="2087"/>
                    <a:pt x="2639" y="209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671" y="2137"/>
                    <a:pt x="2680" y="2149"/>
                    <a:pt x="2690" y="2160"/>
                  </a:cubicBezTo>
                  <a:cubicBezTo>
                    <a:pt x="2702" y="2160"/>
                    <a:pt x="2702" y="2160"/>
                    <a:pt x="2702" y="2160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91" y="2144"/>
                    <a:pt x="2686" y="2143"/>
                    <a:pt x="2682" y="2134"/>
                  </a:cubicBezTo>
                  <a:cubicBezTo>
                    <a:pt x="2676" y="2137"/>
                    <a:pt x="2679" y="2128"/>
                    <a:pt x="2675" y="2126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61" y="2109"/>
                    <a:pt x="2655" y="2103"/>
                    <a:pt x="2649" y="2096"/>
                  </a:cubicBezTo>
                  <a:cubicBezTo>
                    <a:pt x="2643" y="2091"/>
                    <a:pt x="2646" y="2087"/>
                    <a:pt x="2640" y="2082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618" y="2059"/>
                    <a:pt x="2611" y="2048"/>
                    <a:pt x="2598" y="2034"/>
                  </a:cubicBezTo>
                  <a:cubicBezTo>
                    <a:pt x="2584" y="2021"/>
                    <a:pt x="2573" y="2004"/>
                    <a:pt x="2559" y="1987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4" y="1931"/>
                    <a:pt x="2533" y="1930"/>
                    <a:pt x="2532" y="1929"/>
                  </a:cubicBezTo>
                  <a:cubicBezTo>
                    <a:pt x="2533" y="1926"/>
                    <a:pt x="2534" y="1925"/>
                    <a:pt x="2537" y="1928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42" y="1939"/>
                    <a:pt x="2541" y="1941"/>
                    <a:pt x="2542" y="1944"/>
                  </a:cubicBezTo>
                  <a:cubicBezTo>
                    <a:pt x="2544" y="1946"/>
                    <a:pt x="2547" y="1948"/>
                    <a:pt x="2545" y="1950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582" y="2002"/>
                    <a:pt x="2598" y="2022"/>
                    <a:pt x="2617" y="2043"/>
                  </a:cubicBezTo>
                  <a:cubicBezTo>
                    <a:pt x="2638" y="2060"/>
                    <a:pt x="2648" y="2076"/>
                    <a:pt x="2668" y="209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16" y="2144"/>
                    <a:pt x="2722" y="2152"/>
                    <a:pt x="2729" y="2160"/>
                  </a:cubicBezTo>
                  <a:cubicBezTo>
                    <a:pt x="2741" y="2160"/>
                    <a:pt x="2741" y="2160"/>
                    <a:pt x="2741" y="2160"/>
                  </a:cubicBezTo>
                  <a:cubicBezTo>
                    <a:pt x="2738" y="2156"/>
                    <a:pt x="2735" y="2152"/>
                    <a:pt x="2733" y="2148"/>
                  </a:cubicBezTo>
                  <a:cubicBezTo>
                    <a:pt x="2718" y="2135"/>
                    <a:pt x="2711" y="2120"/>
                    <a:pt x="2693" y="2110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58" y="2046"/>
                    <a:pt x="2554" y="2048"/>
                    <a:pt x="2553" y="2042"/>
                  </a:cubicBezTo>
                  <a:cubicBezTo>
                    <a:pt x="2552" y="2038"/>
                    <a:pt x="2546" y="2033"/>
                    <a:pt x="2547" y="2029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43" y="2014"/>
                    <a:pt x="2532" y="2009"/>
                    <a:pt x="2535" y="2005"/>
                  </a:cubicBezTo>
                  <a:cubicBezTo>
                    <a:pt x="2527" y="1997"/>
                    <a:pt x="2526" y="1989"/>
                    <a:pt x="2523" y="1981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500" y="1941"/>
                    <a:pt x="2494" y="1925"/>
                    <a:pt x="2486" y="1909"/>
                  </a:cubicBezTo>
                  <a:cubicBezTo>
                    <a:pt x="2476" y="1914"/>
                    <a:pt x="2490" y="1920"/>
                    <a:pt x="2488" y="1925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495" y="1947"/>
                    <a:pt x="2504" y="1953"/>
                    <a:pt x="2503" y="1958"/>
                  </a:cubicBezTo>
                  <a:cubicBezTo>
                    <a:pt x="2509" y="1964"/>
                    <a:pt x="2506" y="1970"/>
                    <a:pt x="2512" y="1976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15" y="1986"/>
                    <a:pt x="2515" y="1989"/>
                    <a:pt x="2517" y="1992"/>
                  </a:cubicBezTo>
                  <a:cubicBezTo>
                    <a:pt x="2525" y="1998"/>
                    <a:pt x="2520" y="2003"/>
                    <a:pt x="2527" y="2009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27" y="2020"/>
                    <a:pt x="2535" y="2024"/>
                    <a:pt x="2537" y="2027"/>
                  </a:cubicBezTo>
                  <a:cubicBezTo>
                    <a:pt x="2534" y="2029"/>
                    <a:pt x="2540" y="2032"/>
                    <a:pt x="2538" y="2035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48" y="2050"/>
                    <a:pt x="2549" y="2056"/>
                    <a:pt x="2556" y="2062"/>
                  </a:cubicBezTo>
                  <a:cubicBezTo>
                    <a:pt x="2561" y="2074"/>
                    <a:pt x="2567" y="2086"/>
                    <a:pt x="2578" y="2098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87" y="2109"/>
                    <a:pt x="2583" y="2112"/>
                    <a:pt x="2588" y="2115"/>
                  </a:cubicBezTo>
                  <a:cubicBezTo>
                    <a:pt x="2595" y="2121"/>
                    <a:pt x="2593" y="2129"/>
                    <a:pt x="2601" y="2130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09" y="2143"/>
                    <a:pt x="2614" y="2148"/>
                    <a:pt x="2618" y="2153"/>
                  </a:cubicBezTo>
                  <a:cubicBezTo>
                    <a:pt x="2619" y="2154"/>
                    <a:pt x="2620" y="2153"/>
                    <a:pt x="2621" y="2153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59"/>
                    <a:pt x="2624" y="2160"/>
                    <a:pt x="2624" y="2160"/>
                  </a:cubicBezTo>
                  <a:cubicBezTo>
                    <a:pt x="2636" y="2160"/>
                    <a:pt x="2636" y="2160"/>
                    <a:pt x="2636" y="2160"/>
                  </a:cubicBezTo>
                  <a:cubicBezTo>
                    <a:pt x="2623" y="2145"/>
                    <a:pt x="2610" y="2129"/>
                    <a:pt x="2597" y="2113"/>
                  </a:cubicBezTo>
                  <a:cubicBezTo>
                    <a:pt x="2596" y="2108"/>
                    <a:pt x="2593" y="2103"/>
                    <a:pt x="2591" y="2098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19" y="2091"/>
                    <a:pt x="2506" y="2087"/>
                    <a:pt x="2511" y="2084"/>
                  </a:cubicBezTo>
                  <a:cubicBezTo>
                    <a:pt x="2508" y="2080"/>
                    <a:pt x="2505" y="2076"/>
                    <a:pt x="2501" y="2072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8" y="2064"/>
                    <a:pt x="2496" y="2063"/>
                    <a:pt x="2497" y="2061"/>
                  </a:cubicBezTo>
                  <a:cubicBezTo>
                    <a:pt x="2495" y="2059"/>
                    <a:pt x="2493" y="2057"/>
                    <a:pt x="2492" y="2055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86" y="2042"/>
                    <a:pt x="2483" y="2039"/>
                    <a:pt x="2480" y="2036"/>
                  </a:cubicBezTo>
                  <a:cubicBezTo>
                    <a:pt x="2486" y="2033"/>
                    <a:pt x="2473" y="2029"/>
                    <a:pt x="2478" y="2026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64" y="2012"/>
                    <a:pt x="2461" y="2004"/>
                    <a:pt x="2458" y="1997"/>
                  </a:cubicBezTo>
                  <a:cubicBezTo>
                    <a:pt x="2451" y="1988"/>
                    <a:pt x="2452" y="1988"/>
                    <a:pt x="2446" y="1979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406" y="1937"/>
                    <a:pt x="2398" y="1928"/>
                    <a:pt x="2389" y="1918"/>
                  </a:cubicBezTo>
                  <a:cubicBezTo>
                    <a:pt x="2386" y="1915"/>
                    <a:pt x="2381" y="1914"/>
                    <a:pt x="2378" y="1908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67" y="1903"/>
                    <a:pt x="2370" y="1906"/>
                    <a:pt x="2373" y="1909"/>
                  </a:cubicBezTo>
                  <a:cubicBezTo>
                    <a:pt x="2374" y="1913"/>
                    <a:pt x="2380" y="1913"/>
                    <a:pt x="2380" y="1914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1" y="1919"/>
                    <a:pt x="2382" y="1920"/>
                    <a:pt x="2383" y="1921"/>
                  </a:cubicBezTo>
                  <a:cubicBezTo>
                    <a:pt x="2384" y="1921"/>
                    <a:pt x="2387" y="1922"/>
                    <a:pt x="2386" y="1921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391" y="1930"/>
                    <a:pt x="2396" y="1930"/>
                    <a:pt x="2398" y="1934"/>
                  </a:cubicBezTo>
                  <a:cubicBezTo>
                    <a:pt x="2398" y="1935"/>
                    <a:pt x="2398" y="1938"/>
                    <a:pt x="2397" y="193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15" y="1954"/>
                    <a:pt x="2422" y="1962"/>
                    <a:pt x="2428" y="1969"/>
                  </a:cubicBezTo>
                  <a:cubicBezTo>
                    <a:pt x="2430" y="1976"/>
                    <a:pt x="2440" y="1984"/>
                    <a:pt x="2442" y="1991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50" y="2006"/>
                    <a:pt x="2459" y="2010"/>
                    <a:pt x="2456" y="2014"/>
                  </a:cubicBezTo>
                  <a:cubicBezTo>
                    <a:pt x="2468" y="2029"/>
                    <a:pt x="2474" y="2044"/>
                    <a:pt x="2484" y="2059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491" y="2070"/>
                    <a:pt x="2495" y="2074"/>
                    <a:pt x="2495" y="2078"/>
                  </a:cubicBezTo>
                  <a:cubicBezTo>
                    <a:pt x="2498" y="2086"/>
                    <a:pt x="2505" y="2093"/>
                    <a:pt x="2509" y="2101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18" y="2116"/>
                    <a:pt x="2516" y="2119"/>
                    <a:pt x="2519" y="2123"/>
                  </a:cubicBezTo>
                  <a:cubicBezTo>
                    <a:pt x="2524" y="2131"/>
                    <a:pt x="2530" y="2139"/>
                    <a:pt x="2535" y="2147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58" y="2160"/>
                    <a:pt x="2558" y="2160"/>
                    <a:pt x="2558" y="2160"/>
                  </a:cubicBezTo>
                  <a:cubicBezTo>
                    <a:pt x="2553" y="2155"/>
                    <a:pt x="2549" y="2150"/>
                    <a:pt x="2544" y="2145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44" y="2076"/>
                    <a:pt x="2349" y="2071"/>
                    <a:pt x="2341" y="2065"/>
                  </a:cubicBezTo>
                  <a:cubicBezTo>
                    <a:pt x="2342" y="2060"/>
                    <a:pt x="2338" y="2054"/>
                    <a:pt x="2333" y="2049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23" y="2028"/>
                    <a:pt x="2325" y="2023"/>
                    <a:pt x="2319" y="2017"/>
                  </a:cubicBezTo>
                  <a:cubicBezTo>
                    <a:pt x="2317" y="2011"/>
                    <a:pt x="2315" y="2005"/>
                    <a:pt x="2313" y="2000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77" y="1940"/>
                    <a:pt x="2273" y="1932"/>
                    <a:pt x="2267" y="1924"/>
                  </a:cubicBezTo>
                  <a:cubicBezTo>
                    <a:pt x="2251" y="1910"/>
                    <a:pt x="2246" y="1898"/>
                    <a:pt x="2228" y="1886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213" y="1876"/>
                    <a:pt x="2210" y="1865"/>
                    <a:pt x="2206" y="1867"/>
                  </a:cubicBezTo>
                  <a:cubicBezTo>
                    <a:pt x="2203" y="1861"/>
                    <a:pt x="2193" y="1852"/>
                    <a:pt x="2185" y="1847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77" y="1822"/>
                    <a:pt x="2173" y="1816"/>
                    <a:pt x="2171" y="1811"/>
                  </a:cubicBezTo>
                  <a:cubicBezTo>
                    <a:pt x="2173" y="1808"/>
                    <a:pt x="2169" y="1806"/>
                    <a:pt x="2167" y="1803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59" y="1798"/>
                    <a:pt x="2162" y="1804"/>
                    <a:pt x="2166" y="1809"/>
                  </a:cubicBezTo>
                  <a:cubicBezTo>
                    <a:pt x="2166" y="1815"/>
                    <a:pt x="2169" y="1821"/>
                    <a:pt x="2173" y="1827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75" y="1837"/>
                    <a:pt x="2179" y="1840"/>
                    <a:pt x="2181" y="1843"/>
                  </a:cubicBezTo>
                  <a:cubicBezTo>
                    <a:pt x="2179" y="1848"/>
                    <a:pt x="2186" y="1854"/>
                    <a:pt x="2185" y="1860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22" y="1908"/>
                    <a:pt x="2226" y="1916"/>
                    <a:pt x="2235" y="1923"/>
                  </a:cubicBezTo>
                  <a:cubicBezTo>
                    <a:pt x="2243" y="1940"/>
                    <a:pt x="2253" y="1957"/>
                    <a:pt x="2264" y="1973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4" y="1991"/>
                    <a:pt x="2270" y="1999"/>
                    <a:pt x="2275" y="2006"/>
                  </a:cubicBezTo>
                  <a:cubicBezTo>
                    <a:pt x="2279" y="2010"/>
                    <a:pt x="2277" y="2014"/>
                    <a:pt x="2279" y="201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287" y="2038"/>
                    <a:pt x="2290" y="2045"/>
                    <a:pt x="2295" y="2053"/>
                  </a:cubicBezTo>
                  <a:cubicBezTo>
                    <a:pt x="2294" y="2056"/>
                    <a:pt x="2298" y="2060"/>
                    <a:pt x="2299" y="2064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11" y="2084"/>
                    <a:pt x="2307" y="2091"/>
                    <a:pt x="2316" y="2099"/>
                  </a:cubicBezTo>
                  <a:cubicBezTo>
                    <a:pt x="2314" y="2103"/>
                    <a:pt x="2316" y="2106"/>
                    <a:pt x="2320" y="2107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28" y="2123"/>
                    <a:pt x="2335" y="2129"/>
                    <a:pt x="2335" y="2134"/>
                  </a:cubicBezTo>
                  <a:cubicBezTo>
                    <a:pt x="2337" y="2137"/>
                    <a:pt x="2340" y="2139"/>
                    <a:pt x="2342" y="2142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38" y="2147"/>
                    <a:pt x="2330" y="2147"/>
                    <a:pt x="2324" y="2141"/>
                  </a:cubicBezTo>
                  <a:cubicBezTo>
                    <a:pt x="2320" y="2137"/>
                    <a:pt x="2317" y="2133"/>
                    <a:pt x="2314" y="2129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313" y="2117"/>
                    <a:pt x="2299" y="2112"/>
                    <a:pt x="2304" y="2109"/>
                  </a:cubicBezTo>
                  <a:cubicBezTo>
                    <a:pt x="2301" y="2104"/>
                    <a:pt x="2298" y="2100"/>
                    <a:pt x="2299" y="2096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75" y="2051"/>
                    <a:pt x="2268" y="2040"/>
                    <a:pt x="2266" y="2029"/>
                  </a:cubicBezTo>
                  <a:cubicBezTo>
                    <a:pt x="2260" y="2018"/>
                    <a:pt x="2264" y="2007"/>
                    <a:pt x="2254" y="1996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34" y="1951"/>
                    <a:pt x="2231" y="1942"/>
                    <a:pt x="2225" y="1932"/>
                  </a:cubicBezTo>
                  <a:cubicBezTo>
                    <a:pt x="2218" y="1920"/>
                    <a:pt x="2219" y="1917"/>
                    <a:pt x="2206" y="1904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205" y="1890"/>
                    <a:pt x="2190" y="1885"/>
                    <a:pt x="2196" y="1882"/>
                  </a:cubicBezTo>
                  <a:cubicBezTo>
                    <a:pt x="2192" y="1879"/>
                    <a:pt x="2188" y="1878"/>
                    <a:pt x="2184" y="1872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64" y="1827"/>
                    <a:pt x="2162" y="1821"/>
                    <a:pt x="2160" y="1815"/>
                  </a:cubicBezTo>
                  <a:cubicBezTo>
                    <a:pt x="2159" y="1812"/>
                    <a:pt x="2159" y="1809"/>
                    <a:pt x="2157" y="1805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43" y="1806"/>
                    <a:pt x="2157" y="1816"/>
                    <a:pt x="2153" y="1824"/>
                  </a:cubicBezTo>
                  <a:cubicBezTo>
                    <a:pt x="2159" y="1833"/>
                    <a:pt x="2163" y="1842"/>
                    <a:pt x="2165" y="1851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171" y="1868"/>
                    <a:pt x="2175" y="1873"/>
                    <a:pt x="2177" y="1878"/>
                  </a:cubicBezTo>
                  <a:cubicBezTo>
                    <a:pt x="2196" y="1898"/>
                    <a:pt x="2205" y="1919"/>
                    <a:pt x="2218" y="1935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21" y="1945"/>
                    <a:pt x="2225" y="1948"/>
                    <a:pt x="2223" y="1950"/>
                  </a:cubicBezTo>
                  <a:cubicBezTo>
                    <a:pt x="2231" y="1957"/>
                    <a:pt x="2230" y="1962"/>
                    <a:pt x="2236" y="1968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48" y="1996"/>
                    <a:pt x="2244" y="1999"/>
                    <a:pt x="2246" y="2003"/>
                  </a:cubicBezTo>
                  <a:cubicBezTo>
                    <a:pt x="2252" y="2007"/>
                    <a:pt x="2248" y="2011"/>
                    <a:pt x="2255" y="2016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63" y="2047"/>
                    <a:pt x="2264" y="2050"/>
                    <a:pt x="2264" y="2054"/>
                  </a:cubicBezTo>
                  <a:cubicBezTo>
                    <a:pt x="2263" y="2057"/>
                    <a:pt x="2271" y="2061"/>
                    <a:pt x="2268" y="2065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86" y="2094"/>
                    <a:pt x="2289" y="2101"/>
                    <a:pt x="2292" y="2108"/>
                  </a:cubicBezTo>
                  <a:cubicBezTo>
                    <a:pt x="2297" y="2112"/>
                    <a:pt x="2293" y="2115"/>
                    <a:pt x="2299" y="2119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99" y="2131"/>
                    <a:pt x="2297" y="2129"/>
                    <a:pt x="2294" y="2127"/>
                  </a:cubicBezTo>
                  <a:cubicBezTo>
                    <a:pt x="2292" y="2129"/>
                    <a:pt x="2284" y="2127"/>
                    <a:pt x="2288" y="2123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68" y="2094"/>
                    <a:pt x="2262" y="2081"/>
                    <a:pt x="2257" y="2069"/>
                  </a:cubicBezTo>
                  <a:cubicBezTo>
                    <a:pt x="2253" y="2062"/>
                    <a:pt x="2253" y="2056"/>
                    <a:pt x="2249" y="2049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43" y="2036"/>
                    <a:pt x="2242" y="2032"/>
                    <a:pt x="2243" y="2029"/>
                  </a:cubicBezTo>
                  <a:cubicBezTo>
                    <a:pt x="2239" y="2026"/>
                    <a:pt x="2238" y="2022"/>
                    <a:pt x="2237" y="2019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30" y="2003"/>
                    <a:pt x="2227" y="1996"/>
                    <a:pt x="2226" y="1989"/>
                  </a:cubicBezTo>
                  <a:cubicBezTo>
                    <a:pt x="2222" y="1986"/>
                    <a:pt x="2221" y="1983"/>
                    <a:pt x="2223" y="198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211" y="1963"/>
                    <a:pt x="2213" y="1956"/>
                    <a:pt x="2208" y="1949"/>
                  </a:cubicBezTo>
                  <a:cubicBezTo>
                    <a:pt x="2202" y="1943"/>
                    <a:pt x="2203" y="1937"/>
                    <a:pt x="2197" y="193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80" y="1903"/>
                    <a:pt x="2183" y="1897"/>
                    <a:pt x="2176" y="1890"/>
                  </a:cubicBezTo>
                  <a:cubicBezTo>
                    <a:pt x="2176" y="1887"/>
                    <a:pt x="2175" y="1884"/>
                    <a:pt x="2171" y="1880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68" y="1877"/>
                    <a:pt x="2170" y="1874"/>
                    <a:pt x="2167" y="1876"/>
                  </a:cubicBezTo>
                  <a:cubicBezTo>
                    <a:pt x="2167" y="1869"/>
                    <a:pt x="2157" y="1863"/>
                    <a:pt x="2152" y="1856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43" y="1838"/>
                    <a:pt x="2135" y="1835"/>
                    <a:pt x="2134" y="1832"/>
                  </a:cubicBezTo>
                  <a:cubicBezTo>
                    <a:pt x="2131" y="1828"/>
                    <a:pt x="2128" y="1825"/>
                    <a:pt x="2125" y="1822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16" y="1816"/>
                    <a:pt x="2113" y="1802"/>
                    <a:pt x="2109" y="1810"/>
                  </a:cubicBezTo>
                  <a:cubicBezTo>
                    <a:pt x="2117" y="1819"/>
                    <a:pt x="2125" y="1827"/>
                    <a:pt x="2132" y="1836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51" y="1861"/>
                    <a:pt x="2152" y="1863"/>
                    <a:pt x="2152" y="1865"/>
                  </a:cubicBezTo>
                  <a:cubicBezTo>
                    <a:pt x="2154" y="1867"/>
                    <a:pt x="2156" y="1870"/>
                    <a:pt x="2158" y="187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65" y="1888"/>
                    <a:pt x="2170" y="1894"/>
                    <a:pt x="2174" y="1901"/>
                  </a:cubicBezTo>
                  <a:cubicBezTo>
                    <a:pt x="2169" y="1903"/>
                    <a:pt x="2182" y="1907"/>
                    <a:pt x="2177" y="1910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188" y="1928"/>
                    <a:pt x="2188" y="1934"/>
                    <a:pt x="2195" y="1941"/>
                  </a:cubicBezTo>
                  <a:cubicBezTo>
                    <a:pt x="2196" y="1947"/>
                    <a:pt x="2203" y="1955"/>
                    <a:pt x="2201" y="196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15" y="1984"/>
                    <a:pt x="2211" y="1987"/>
                    <a:pt x="2215" y="1990"/>
                  </a:cubicBezTo>
                  <a:cubicBezTo>
                    <a:pt x="2216" y="1994"/>
                    <a:pt x="2220" y="1998"/>
                    <a:pt x="2219" y="2001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23" y="2014"/>
                    <a:pt x="2229" y="2017"/>
                    <a:pt x="2227" y="2020"/>
                  </a:cubicBezTo>
                  <a:cubicBezTo>
                    <a:pt x="2231" y="2027"/>
                    <a:pt x="2234" y="2034"/>
                    <a:pt x="2233" y="204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6" y="2084"/>
                    <a:pt x="2252" y="2090"/>
                    <a:pt x="2259" y="2096"/>
                  </a:cubicBezTo>
                  <a:cubicBezTo>
                    <a:pt x="2254" y="2102"/>
                    <a:pt x="2269" y="2109"/>
                    <a:pt x="2263" y="2115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48" y="2101"/>
                    <a:pt x="2237" y="2096"/>
                    <a:pt x="2240" y="2092"/>
                  </a:cubicBezTo>
                  <a:cubicBezTo>
                    <a:pt x="2237" y="2088"/>
                    <a:pt x="2234" y="2083"/>
                    <a:pt x="2235" y="2079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22" y="2062"/>
                    <a:pt x="2227" y="2057"/>
                    <a:pt x="2223" y="2052"/>
                  </a:cubicBezTo>
                  <a:cubicBezTo>
                    <a:pt x="2215" y="2044"/>
                    <a:pt x="2221" y="2036"/>
                    <a:pt x="2212" y="202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208" y="2010"/>
                    <a:pt x="2209" y="2005"/>
                    <a:pt x="2203" y="2000"/>
                  </a:cubicBezTo>
                  <a:cubicBezTo>
                    <a:pt x="2204" y="1992"/>
                    <a:pt x="2199" y="1983"/>
                    <a:pt x="2196" y="1975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75" y="1930"/>
                    <a:pt x="2163" y="1911"/>
                    <a:pt x="2153" y="1893"/>
                  </a:cubicBezTo>
                  <a:cubicBezTo>
                    <a:pt x="2140" y="1879"/>
                    <a:pt x="2131" y="1865"/>
                    <a:pt x="2122" y="1851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96" y="1824"/>
                    <a:pt x="2100" y="1821"/>
                    <a:pt x="2095" y="1817"/>
                  </a:cubicBezTo>
                  <a:cubicBezTo>
                    <a:pt x="2086" y="1813"/>
                    <a:pt x="2084" y="1799"/>
                    <a:pt x="2071" y="1797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11" y="1852"/>
                    <a:pt x="2133" y="1875"/>
                    <a:pt x="2145" y="1897"/>
                  </a:cubicBezTo>
                  <a:cubicBezTo>
                    <a:pt x="2161" y="1916"/>
                    <a:pt x="2167" y="1940"/>
                    <a:pt x="2182" y="1963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190" y="1985"/>
                    <a:pt x="2190" y="1991"/>
                    <a:pt x="2196" y="1998"/>
                  </a:cubicBezTo>
                  <a:cubicBezTo>
                    <a:pt x="2195" y="2006"/>
                    <a:pt x="2199" y="2014"/>
                    <a:pt x="2202" y="2022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04" y="2038"/>
                    <a:pt x="2212" y="2043"/>
                    <a:pt x="2209" y="2047"/>
                  </a:cubicBezTo>
                  <a:cubicBezTo>
                    <a:pt x="2214" y="2055"/>
                    <a:pt x="2214" y="2063"/>
                    <a:pt x="2219" y="2071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25" y="2087"/>
                    <a:pt x="2232" y="2092"/>
                    <a:pt x="2226" y="2096"/>
                  </a:cubicBezTo>
                  <a:cubicBezTo>
                    <a:pt x="2220" y="2094"/>
                    <a:pt x="2214" y="2087"/>
                    <a:pt x="2208" y="2085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203" y="2063"/>
                    <a:pt x="2199" y="2064"/>
                    <a:pt x="2196" y="2058"/>
                  </a:cubicBezTo>
                  <a:cubicBezTo>
                    <a:pt x="2198" y="2050"/>
                    <a:pt x="2189" y="2040"/>
                    <a:pt x="2187" y="2031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70" y="1994"/>
                    <a:pt x="2165" y="1984"/>
                    <a:pt x="2166" y="1974"/>
                  </a:cubicBezTo>
                  <a:cubicBezTo>
                    <a:pt x="2158" y="1968"/>
                    <a:pt x="2160" y="1962"/>
                    <a:pt x="2155" y="195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149" y="1942"/>
                    <a:pt x="2148" y="1938"/>
                    <a:pt x="2149" y="1935"/>
                  </a:cubicBezTo>
                  <a:cubicBezTo>
                    <a:pt x="2127" y="1905"/>
                    <a:pt x="2122" y="1885"/>
                    <a:pt x="2101" y="1857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68" y="1814"/>
                    <a:pt x="2049" y="1798"/>
                    <a:pt x="2042" y="1782"/>
                  </a:cubicBezTo>
                  <a:cubicBezTo>
                    <a:pt x="2038" y="1785"/>
                    <a:pt x="2035" y="1776"/>
                    <a:pt x="2031" y="1774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4" y="1757"/>
                    <a:pt x="2012" y="1747"/>
                    <a:pt x="2002" y="1750"/>
                  </a:cubicBezTo>
                  <a:cubicBezTo>
                    <a:pt x="2006" y="1754"/>
                    <a:pt x="2011" y="1754"/>
                    <a:pt x="2011" y="1760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23" y="1770"/>
                    <a:pt x="2028" y="1777"/>
                    <a:pt x="2029" y="1778"/>
                  </a:cubicBezTo>
                  <a:cubicBezTo>
                    <a:pt x="2030" y="1779"/>
                    <a:pt x="2029" y="1782"/>
                    <a:pt x="2029" y="1781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37" y="1786"/>
                    <a:pt x="2039" y="1790"/>
                    <a:pt x="2042" y="1793"/>
                  </a:cubicBezTo>
                  <a:cubicBezTo>
                    <a:pt x="2052" y="1809"/>
                    <a:pt x="2066" y="1826"/>
                    <a:pt x="2078" y="1837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091" y="1853"/>
                    <a:pt x="2089" y="1857"/>
                    <a:pt x="2092" y="1860"/>
                  </a:cubicBezTo>
                  <a:cubicBezTo>
                    <a:pt x="2095" y="1863"/>
                    <a:pt x="2098" y="1866"/>
                    <a:pt x="2101" y="1870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19" y="1909"/>
                    <a:pt x="2123" y="1912"/>
                    <a:pt x="2125" y="1914"/>
                  </a:cubicBezTo>
                  <a:cubicBezTo>
                    <a:pt x="2126" y="1918"/>
                    <a:pt x="2127" y="1921"/>
                    <a:pt x="2131" y="1924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42" y="1949"/>
                    <a:pt x="2142" y="1954"/>
                    <a:pt x="2147" y="1959"/>
                  </a:cubicBezTo>
                  <a:cubicBezTo>
                    <a:pt x="2144" y="1962"/>
                    <a:pt x="2150" y="1961"/>
                    <a:pt x="2148" y="1964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52" y="1977"/>
                    <a:pt x="2157" y="1986"/>
                    <a:pt x="2157" y="1994"/>
                  </a:cubicBezTo>
                  <a:cubicBezTo>
                    <a:pt x="2169" y="2007"/>
                    <a:pt x="2165" y="2019"/>
                    <a:pt x="2176" y="2032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86" y="2054"/>
                    <a:pt x="2185" y="2058"/>
                    <a:pt x="2187" y="2061"/>
                  </a:cubicBezTo>
                  <a:cubicBezTo>
                    <a:pt x="2191" y="2065"/>
                    <a:pt x="2189" y="2069"/>
                    <a:pt x="2185" y="2068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70" y="2051"/>
                    <a:pt x="2170" y="2046"/>
                    <a:pt x="2163" y="2041"/>
                  </a:cubicBezTo>
                  <a:cubicBezTo>
                    <a:pt x="2164" y="2036"/>
                    <a:pt x="2160" y="2031"/>
                    <a:pt x="2160" y="2026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46" y="2000"/>
                    <a:pt x="2145" y="1989"/>
                    <a:pt x="2138" y="1979"/>
                  </a:cubicBezTo>
                  <a:cubicBezTo>
                    <a:pt x="2132" y="1968"/>
                    <a:pt x="2133" y="1958"/>
                    <a:pt x="2125" y="1947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109" y="1909"/>
                    <a:pt x="2103" y="1902"/>
                    <a:pt x="2103" y="1896"/>
                  </a:cubicBezTo>
                  <a:cubicBezTo>
                    <a:pt x="2079" y="1863"/>
                    <a:pt x="2069" y="1837"/>
                    <a:pt x="2040" y="1807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27" y="1788"/>
                    <a:pt x="2019" y="1780"/>
                    <a:pt x="2011" y="1771"/>
                  </a:cubicBezTo>
                  <a:cubicBezTo>
                    <a:pt x="2013" y="1769"/>
                    <a:pt x="2011" y="1768"/>
                    <a:pt x="2008" y="1768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98" y="1756"/>
                    <a:pt x="1994" y="1751"/>
                    <a:pt x="1990" y="1746"/>
                  </a:cubicBezTo>
                  <a:cubicBezTo>
                    <a:pt x="1986" y="1741"/>
                    <a:pt x="1981" y="1742"/>
                    <a:pt x="1977" y="1735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71" y="1735"/>
                    <a:pt x="1979" y="1744"/>
                    <a:pt x="1986" y="1752"/>
                  </a:cubicBezTo>
                  <a:cubicBezTo>
                    <a:pt x="1988" y="1754"/>
                    <a:pt x="1991" y="1754"/>
                    <a:pt x="1992" y="1756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1996" y="1766"/>
                    <a:pt x="2003" y="1771"/>
                    <a:pt x="2008" y="1774"/>
                  </a:cubicBezTo>
                  <a:cubicBezTo>
                    <a:pt x="2005" y="1778"/>
                    <a:pt x="2014" y="1782"/>
                    <a:pt x="2017" y="1787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34" y="1811"/>
                    <a:pt x="2039" y="1821"/>
                    <a:pt x="2049" y="1831"/>
                  </a:cubicBezTo>
                  <a:cubicBezTo>
                    <a:pt x="2046" y="1837"/>
                    <a:pt x="2057" y="1835"/>
                    <a:pt x="2055" y="1840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70" y="1852"/>
                    <a:pt x="2068" y="1862"/>
                    <a:pt x="2070" y="1864"/>
                  </a:cubicBezTo>
                  <a:cubicBezTo>
                    <a:pt x="2076" y="1869"/>
                    <a:pt x="2077" y="1874"/>
                    <a:pt x="2080" y="1879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11" y="1944"/>
                    <a:pt x="2113" y="1944"/>
                    <a:pt x="2117" y="1951"/>
                  </a:cubicBezTo>
                  <a:cubicBezTo>
                    <a:pt x="2118" y="1957"/>
                    <a:pt x="2123" y="1964"/>
                    <a:pt x="2122" y="1970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31" y="1995"/>
                    <a:pt x="2142" y="2004"/>
                    <a:pt x="2139" y="2013"/>
                  </a:cubicBezTo>
                  <a:cubicBezTo>
                    <a:pt x="2147" y="2021"/>
                    <a:pt x="2146" y="2028"/>
                    <a:pt x="2153" y="2035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55" y="2050"/>
                    <a:pt x="2165" y="2055"/>
                    <a:pt x="2162" y="2059"/>
                  </a:cubicBezTo>
                  <a:cubicBezTo>
                    <a:pt x="2155" y="2053"/>
                    <a:pt x="2147" y="2051"/>
                    <a:pt x="2140" y="2047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41" y="2040"/>
                    <a:pt x="2137" y="2038"/>
                    <a:pt x="2136" y="2036"/>
                  </a:cubicBezTo>
                  <a:cubicBezTo>
                    <a:pt x="2135" y="2035"/>
                    <a:pt x="2136" y="2033"/>
                    <a:pt x="2136" y="2033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26" y="2017"/>
                    <a:pt x="2119" y="2008"/>
                    <a:pt x="2112" y="1999"/>
                  </a:cubicBezTo>
                  <a:cubicBezTo>
                    <a:pt x="2115" y="1995"/>
                    <a:pt x="2113" y="1993"/>
                    <a:pt x="2109" y="1992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109" y="1976"/>
                    <a:pt x="2101" y="1969"/>
                    <a:pt x="2101" y="1962"/>
                  </a:cubicBezTo>
                  <a:cubicBezTo>
                    <a:pt x="2095" y="1949"/>
                    <a:pt x="2088" y="1935"/>
                    <a:pt x="2082" y="1921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74" y="1907"/>
                    <a:pt x="2078" y="1904"/>
                    <a:pt x="2072" y="1900"/>
                  </a:cubicBezTo>
                  <a:cubicBezTo>
                    <a:pt x="2073" y="1894"/>
                    <a:pt x="2065" y="1886"/>
                    <a:pt x="2063" y="1879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2030" y="1824"/>
                    <a:pt x="2019" y="1810"/>
                    <a:pt x="2007" y="1795"/>
                  </a:cubicBezTo>
                  <a:cubicBezTo>
                    <a:pt x="1994" y="1781"/>
                    <a:pt x="1980" y="1767"/>
                    <a:pt x="1969" y="1753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1969" y="1759"/>
                    <a:pt x="1971" y="1764"/>
                    <a:pt x="1983" y="1775"/>
                  </a:cubicBezTo>
                  <a:cubicBezTo>
                    <a:pt x="1987" y="1781"/>
                    <a:pt x="1995" y="1786"/>
                    <a:pt x="1995" y="1791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12" y="1812"/>
                    <a:pt x="2017" y="1817"/>
                    <a:pt x="2022" y="1823"/>
                  </a:cubicBezTo>
                  <a:cubicBezTo>
                    <a:pt x="2027" y="1835"/>
                    <a:pt x="2031" y="1838"/>
                    <a:pt x="2042" y="1852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44" y="1863"/>
                    <a:pt x="2046" y="1866"/>
                    <a:pt x="2048" y="1869"/>
                  </a:cubicBezTo>
                  <a:cubicBezTo>
                    <a:pt x="2056" y="1876"/>
                    <a:pt x="2055" y="1882"/>
                    <a:pt x="2059" y="1888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73" y="1931"/>
                    <a:pt x="2084" y="1937"/>
                    <a:pt x="2080" y="1942"/>
                  </a:cubicBezTo>
                  <a:cubicBezTo>
                    <a:pt x="2086" y="1946"/>
                    <a:pt x="2082" y="1949"/>
                    <a:pt x="2086" y="1952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096" y="1974"/>
                    <a:pt x="2102" y="1987"/>
                    <a:pt x="2101" y="1999"/>
                  </a:cubicBezTo>
                  <a:cubicBezTo>
                    <a:pt x="2105" y="1998"/>
                    <a:pt x="2103" y="2002"/>
                    <a:pt x="2106" y="2004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114" y="2020"/>
                    <a:pt x="2118" y="2026"/>
                    <a:pt x="2118" y="2031"/>
                  </a:cubicBezTo>
                  <a:cubicBezTo>
                    <a:pt x="2108" y="2025"/>
                    <a:pt x="2099" y="2020"/>
                    <a:pt x="2090" y="2013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73" y="1974"/>
                    <a:pt x="2078" y="1969"/>
                    <a:pt x="2073" y="1964"/>
                  </a:cubicBezTo>
                  <a:cubicBezTo>
                    <a:pt x="2075" y="1958"/>
                    <a:pt x="2066" y="1952"/>
                    <a:pt x="2069" y="1946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46" y="1902"/>
                    <a:pt x="2040" y="1890"/>
                    <a:pt x="2037" y="1879"/>
                  </a:cubicBezTo>
                  <a:cubicBezTo>
                    <a:pt x="2029" y="1868"/>
                    <a:pt x="2024" y="1857"/>
                    <a:pt x="2016" y="1845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73" y="1789"/>
                    <a:pt x="1969" y="1785"/>
                    <a:pt x="1957" y="1769"/>
                  </a:cubicBezTo>
                  <a:cubicBezTo>
                    <a:pt x="1954" y="1765"/>
                    <a:pt x="1949" y="1765"/>
                    <a:pt x="1946" y="1759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1947" y="1767"/>
                    <a:pt x="1961" y="1782"/>
                    <a:pt x="1974" y="1798"/>
                  </a:cubicBezTo>
                  <a:cubicBezTo>
                    <a:pt x="1989" y="1820"/>
                    <a:pt x="2002" y="1837"/>
                    <a:pt x="2018" y="1861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34" y="1893"/>
                    <a:pt x="2034" y="1902"/>
                    <a:pt x="2041" y="1910"/>
                  </a:cubicBezTo>
                  <a:cubicBezTo>
                    <a:pt x="2048" y="1927"/>
                    <a:pt x="2054" y="1943"/>
                    <a:pt x="2064" y="1960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6" y="1987"/>
                    <a:pt x="2076" y="1994"/>
                    <a:pt x="2070" y="2000"/>
                  </a:cubicBezTo>
                  <a:cubicBezTo>
                    <a:pt x="2068" y="1999"/>
                    <a:pt x="2064" y="1999"/>
                    <a:pt x="2066" y="1996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56" y="1979"/>
                    <a:pt x="2059" y="1973"/>
                    <a:pt x="2055" y="1967"/>
                  </a:cubicBezTo>
                  <a:cubicBezTo>
                    <a:pt x="2054" y="1962"/>
                    <a:pt x="2048" y="1956"/>
                    <a:pt x="2047" y="1951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45" y="1940"/>
                    <a:pt x="2038" y="1936"/>
                    <a:pt x="2041" y="1934"/>
                  </a:cubicBezTo>
                  <a:cubicBezTo>
                    <a:pt x="2032" y="1924"/>
                    <a:pt x="2030" y="1915"/>
                    <a:pt x="2022" y="1906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18" y="1886"/>
                    <a:pt x="2009" y="1887"/>
                    <a:pt x="2010" y="1882"/>
                  </a:cubicBezTo>
                  <a:cubicBezTo>
                    <a:pt x="2011" y="1878"/>
                    <a:pt x="2008" y="1874"/>
                    <a:pt x="2005" y="1869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94" y="1850"/>
                    <a:pt x="1989" y="1845"/>
                    <a:pt x="1985" y="1840"/>
                  </a:cubicBezTo>
                  <a:cubicBezTo>
                    <a:pt x="1987" y="1834"/>
                    <a:pt x="1979" y="1836"/>
                    <a:pt x="1978" y="1829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35" y="1766"/>
                    <a:pt x="1926" y="1757"/>
                    <a:pt x="1922" y="1748"/>
                  </a:cubicBezTo>
                  <a:cubicBezTo>
                    <a:pt x="1915" y="1746"/>
                    <a:pt x="1913" y="1727"/>
                    <a:pt x="1902" y="172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94" y="1703"/>
                    <a:pt x="1890" y="1707"/>
                    <a:pt x="1888" y="1702"/>
                  </a:cubicBezTo>
                  <a:cubicBezTo>
                    <a:pt x="1891" y="1699"/>
                    <a:pt x="1888" y="1695"/>
                    <a:pt x="1884" y="1691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887" y="1709"/>
                    <a:pt x="1889" y="1707"/>
                    <a:pt x="1892" y="1710"/>
                  </a:cubicBezTo>
                  <a:cubicBezTo>
                    <a:pt x="1894" y="1713"/>
                    <a:pt x="1889" y="1715"/>
                    <a:pt x="1893" y="1718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18" y="1761"/>
                    <a:pt x="1929" y="1772"/>
                    <a:pt x="1935" y="1783"/>
                  </a:cubicBezTo>
                  <a:cubicBezTo>
                    <a:pt x="1942" y="1793"/>
                    <a:pt x="1948" y="1799"/>
                    <a:pt x="1955" y="1812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1995" y="1875"/>
                    <a:pt x="2003" y="1880"/>
                    <a:pt x="2001" y="1885"/>
                  </a:cubicBezTo>
                  <a:cubicBezTo>
                    <a:pt x="2007" y="1890"/>
                    <a:pt x="2004" y="1894"/>
                    <a:pt x="2011" y="1899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15" y="1916"/>
                    <a:pt x="2019" y="1919"/>
                    <a:pt x="2021" y="1921"/>
                  </a:cubicBezTo>
                  <a:cubicBezTo>
                    <a:pt x="2019" y="1924"/>
                    <a:pt x="2023" y="1927"/>
                    <a:pt x="2026" y="1929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3" y="1963"/>
                    <a:pt x="2042" y="1968"/>
                    <a:pt x="2046" y="1973"/>
                  </a:cubicBezTo>
                  <a:cubicBezTo>
                    <a:pt x="2043" y="1975"/>
                    <a:pt x="2049" y="1978"/>
                    <a:pt x="2047" y="1980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43" y="1982"/>
                    <a:pt x="2048" y="1980"/>
                    <a:pt x="2044" y="1977"/>
                  </a:cubicBezTo>
                  <a:cubicBezTo>
                    <a:pt x="2040" y="1974"/>
                    <a:pt x="2034" y="1973"/>
                    <a:pt x="2031" y="1968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2008" y="1928"/>
                    <a:pt x="1994" y="1903"/>
                    <a:pt x="1984" y="1879"/>
                  </a:cubicBezTo>
                  <a:cubicBezTo>
                    <a:pt x="1977" y="1873"/>
                    <a:pt x="1977" y="1868"/>
                    <a:pt x="1973" y="1863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67" y="1847"/>
                    <a:pt x="1962" y="1844"/>
                    <a:pt x="1960" y="1842"/>
                  </a:cubicBezTo>
                  <a:cubicBezTo>
                    <a:pt x="1959" y="1839"/>
                    <a:pt x="1960" y="1837"/>
                    <a:pt x="1956" y="1834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930" y="1798"/>
                    <a:pt x="1921" y="1779"/>
                    <a:pt x="1910" y="1764"/>
                  </a:cubicBezTo>
                  <a:cubicBezTo>
                    <a:pt x="1905" y="1755"/>
                    <a:pt x="1903" y="1746"/>
                    <a:pt x="1895" y="1737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888" y="1720"/>
                    <a:pt x="1882" y="1709"/>
                    <a:pt x="1878" y="1711"/>
                  </a:cubicBezTo>
                  <a:cubicBezTo>
                    <a:pt x="1887" y="1732"/>
                    <a:pt x="1900" y="1754"/>
                    <a:pt x="1911" y="1775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37" y="1813"/>
                    <a:pt x="1935" y="1818"/>
                    <a:pt x="1941" y="1823"/>
                  </a:cubicBezTo>
                  <a:cubicBezTo>
                    <a:pt x="1944" y="1826"/>
                    <a:pt x="1946" y="1829"/>
                    <a:pt x="1946" y="1831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58" y="1850"/>
                    <a:pt x="1960" y="1861"/>
                    <a:pt x="1969" y="1872"/>
                  </a:cubicBezTo>
                  <a:cubicBezTo>
                    <a:pt x="1967" y="1874"/>
                    <a:pt x="1971" y="1877"/>
                    <a:pt x="1973" y="1880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84" y="1893"/>
                    <a:pt x="1979" y="1898"/>
                    <a:pt x="1986" y="1904"/>
                  </a:cubicBezTo>
                  <a:cubicBezTo>
                    <a:pt x="1991" y="1909"/>
                    <a:pt x="1989" y="1914"/>
                    <a:pt x="1994" y="1920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01" y="1938"/>
                    <a:pt x="2005" y="1941"/>
                    <a:pt x="2003" y="1943"/>
                  </a:cubicBezTo>
                  <a:cubicBezTo>
                    <a:pt x="2005" y="1946"/>
                    <a:pt x="2009" y="1949"/>
                    <a:pt x="2007" y="1951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13" y="1966"/>
                    <a:pt x="2007" y="1965"/>
                    <a:pt x="2011" y="1959"/>
                  </a:cubicBezTo>
                  <a:cubicBezTo>
                    <a:pt x="2006" y="1958"/>
                    <a:pt x="2008" y="1954"/>
                    <a:pt x="2001" y="1951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92" y="1932"/>
                    <a:pt x="1985" y="1927"/>
                    <a:pt x="1981" y="1922"/>
                  </a:cubicBezTo>
                  <a:cubicBezTo>
                    <a:pt x="1981" y="1916"/>
                    <a:pt x="1977" y="1909"/>
                    <a:pt x="1970" y="1903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57" y="1875"/>
                    <a:pt x="1959" y="1868"/>
                    <a:pt x="1954" y="1861"/>
                  </a:cubicBezTo>
                  <a:cubicBezTo>
                    <a:pt x="1950" y="1847"/>
                    <a:pt x="1943" y="1833"/>
                    <a:pt x="1934" y="1818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907" y="1782"/>
                    <a:pt x="1896" y="1772"/>
                    <a:pt x="1888" y="1760"/>
                  </a:cubicBezTo>
                  <a:cubicBezTo>
                    <a:pt x="1884" y="1753"/>
                    <a:pt x="1884" y="1751"/>
                    <a:pt x="1876" y="1742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65" y="1736"/>
                    <a:pt x="1871" y="1743"/>
                    <a:pt x="1877" y="1750"/>
                  </a:cubicBezTo>
                  <a:cubicBezTo>
                    <a:pt x="1878" y="1754"/>
                    <a:pt x="1882" y="1759"/>
                    <a:pt x="1884" y="1764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20" y="1818"/>
                    <a:pt x="1925" y="1818"/>
                    <a:pt x="1930" y="1827"/>
                  </a:cubicBezTo>
                  <a:cubicBezTo>
                    <a:pt x="1927" y="1831"/>
                    <a:pt x="1936" y="1835"/>
                    <a:pt x="1934" y="183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42" y="1858"/>
                    <a:pt x="1948" y="1866"/>
                    <a:pt x="1947" y="1873"/>
                  </a:cubicBezTo>
                  <a:cubicBezTo>
                    <a:pt x="1958" y="1888"/>
                    <a:pt x="1962" y="1902"/>
                    <a:pt x="1968" y="1916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81" y="1937"/>
                    <a:pt x="1987" y="1943"/>
                    <a:pt x="1984" y="1948"/>
                  </a:cubicBezTo>
                  <a:cubicBezTo>
                    <a:pt x="1980" y="1943"/>
                    <a:pt x="1976" y="1947"/>
                    <a:pt x="1972" y="194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66" y="1923"/>
                    <a:pt x="1964" y="1919"/>
                    <a:pt x="1960" y="1914"/>
                  </a:cubicBezTo>
                  <a:cubicBezTo>
                    <a:pt x="1961" y="1910"/>
                    <a:pt x="1954" y="1905"/>
                    <a:pt x="1950" y="1900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39" y="1868"/>
                    <a:pt x="1932" y="1860"/>
                    <a:pt x="1929" y="1852"/>
                  </a:cubicBezTo>
                  <a:cubicBezTo>
                    <a:pt x="1932" y="1849"/>
                    <a:pt x="1923" y="1844"/>
                    <a:pt x="1922" y="1841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907" y="1819"/>
                    <a:pt x="1905" y="1811"/>
                    <a:pt x="1900" y="1802"/>
                  </a:cubicBezTo>
                  <a:cubicBezTo>
                    <a:pt x="1891" y="1793"/>
                    <a:pt x="1884" y="1785"/>
                    <a:pt x="1880" y="1776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64" y="1759"/>
                    <a:pt x="1866" y="1755"/>
                    <a:pt x="1862" y="1756"/>
                  </a:cubicBezTo>
                  <a:cubicBezTo>
                    <a:pt x="1859" y="1754"/>
                    <a:pt x="1861" y="1750"/>
                    <a:pt x="1858" y="175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29" y="1723"/>
                    <a:pt x="1825" y="1719"/>
                    <a:pt x="1820" y="1715"/>
                  </a:cubicBezTo>
                  <a:cubicBezTo>
                    <a:pt x="1816" y="1711"/>
                    <a:pt x="1811" y="1706"/>
                    <a:pt x="1805" y="1708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863" y="1767"/>
                    <a:pt x="1870" y="1775"/>
                    <a:pt x="1878" y="1784"/>
                  </a:cubicBezTo>
                  <a:cubicBezTo>
                    <a:pt x="1891" y="1808"/>
                    <a:pt x="1910" y="1833"/>
                    <a:pt x="1922" y="1858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39" y="1901"/>
                    <a:pt x="1947" y="1907"/>
                    <a:pt x="1948" y="1913"/>
                  </a:cubicBezTo>
                  <a:cubicBezTo>
                    <a:pt x="1949" y="1917"/>
                    <a:pt x="1957" y="1920"/>
                    <a:pt x="1953" y="1923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56" y="1926"/>
                    <a:pt x="1950" y="1926"/>
                    <a:pt x="1946" y="1924"/>
                  </a:cubicBezTo>
                  <a:cubicBezTo>
                    <a:pt x="1945" y="1922"/>
                    <a:pt x="1944" y="1919"/>
                    <a:pt x="1945" y="1916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36" y="1901"/>
                    <a:pt x="1932" y="1895"/>
                    <a:pt x="1932" y="1889"/>
                  </a:cubicBezTo>
                  <a:cubicBezTo>
                    <a:pt x="1923" y="1877"/>
                    <a:pt x="1920" y="1866"/>
                    <a:pt x="1910" y="1854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56" y="1775"/>
                    <a:pt x="1846" y="1764"/>
                    <a:pt x="1836" y="1753"/>
                  </a:cubicBezTo>
                  <a:cubicBezTo>
                    <a:pt x="1833" y="1749"/>
                    <a:pt x="1829" y="1751"/>
                    <a:pt x="1826" y="1745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12" y="1734"/>
                    <a:pt x="1809" y="1725"/>
                    <a:pt x="1806" y="1728"/>
                  </a:cubicBezTo>
                  <a:cubicBezTo>
                    <a:pt x="1802" y="1725"/>
                    <a:pt x="1798" y="1715"/>
                    <a:pt x="1794" y="1718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17" y="1738"/>
                    <a:pt x="1816" y="1747"/>
                    <a:pt x="1824" y="1749"/>
                  </a:cubicBezTo>
                  <a:cubicBezTo>
                    <a:pt x="1832" y="1756"/>
                    <a:pt x="1832" y="1763"/>
                    <a:pt x="1839" y="1766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868" y="1807"/>
                    <a:pt x="1884" y="1828"/>
                    <a:pt x="1897" y="1848"/>
                  </a:cubicBezTo>
                  <a:cubicBezTo>
                    <a:pt x="1902" y="1858"/>
                    <a:pt x="1908" y="1869"/>
                    <a:pt x="1915" y="1879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24" y="1896"/>
                    <a:pt x="1925" y="1899"/>
                    <a:pt x="1925" y="1901"/>
                  </a:cubicBezTo>
                  <a:cubicBezTo>
                    <a:pt x="1923" y="1904"/>
                    <a:pt x="1928" y="1907"/>
                    <a:pt x="1926" y="1909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95" y="1857"/>
                    <a:pt x="1884" y="1849"/>
                    <a:pt x="1882" y="1841"/>
                  </a:cubicBezTo>
                  <a:cubicBezTo>
                    <a:pt x="1877" y="1831"/>
                    <a:pt x="1868" y="1829"/>
                    <a:pt x="1866" y="1820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825" y="1770"/>
                    <a:pt x="1818" y="1762"/>
                    <a:pt x="1810" y="1753"/>
                  </a:cubicBezTo>
                  <a:cubicBezTo>
                    <a:pt x="1803" y="1745"/>
                    <a:pt x="1795" y="1737"/>
                    <a:pt x="1791" y="1732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64" y="1716"/>
                    <a:pt x="1760" y="1705"/>
                    <a:pt x="1756" y="1708"/>
                  </a:cubicBezTo>
                  <a:cubicBezTo>
                    <a:pt x="1752" y="1704"/>
                    <a:pt x="1747" y="1698"/>
                    <a:pt x="1742" y="1702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777" y="1730"/>
                    <a:pt x="1782" y="1731"/>
                    <a:pt x="1787" y="1736"/>
                  </a:cubicBezTo>
                  <a:cubicBezTo>
                    <a:pt x="1795" y="1745"/>
                    <a:pt x="1803" y="1754"/>
                    <a:pt x="1811" y="1764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16" y="1769"/>
                    <a:pt x="1818" y="1771"/>
                    <a:pt x="1820" y="1774"/>
                  </a:cubicBezTo>
                  <a:cubicBezTo>
                    <a:pt x="1824" y="1779"/>
                    <a:pt x="1828" y="1783"/>
                    <a:pt x="1833" y="1788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56" y="1821"/>
                    <a:pt x="1861" y="1834"/>
                    <a:pt x="1875" y="1847"/>
                  </a:cubicBezTo>
                  <a:cubicBezTo>
                    <a:pt x="1876" y="1854"/>
                    <a:pt x="1887" y="1861"/>
                    <a:pt x="1887" y="186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95" y="1881"/>
                    <a:pt x="1898" y="1885"/>
                    <a:pt x="1897" y="1888"/>
                  </a:cubicBezTo>
                  <a:cubicBezTo>
                    <a:pt x="1891" y="1881"/>
                    <a:pt x="1884" y="1881"/>
                    <a:pt x="1883" y="1872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65" y="1843"/>
                    <a:pt x="1860" y="1836"/>
                    <a:pt x="1846" y="1820"/>
                  </a:cubicBezTo>
                  <a:cubicBezTo>
                    <a:pt x="1842" y="1817"/>
                    <a:pt x="1846" y="1814"/>
                    <a:pt x="1840" y="1811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811" y="1777"/>
                    <a:pt x="1802" y="1770"/>
                    <a:pt x="1799" y="1763"/>
                  </a:cubicBezTo>
                  <a:cubicBezTo>
                    <a:pt x="1791" y="1759"/>
                    <a:pt x="1784" y="1750"/>
                    <a:pt x="1777" y="1744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1" y="1730"/>
                    <a:pt x="1757" y="1727"/>
                    <a:pt x="1753" y="1727"/>
                  </a:cubicBezTo>
                  <a:cubicBezTo>
                    <a:pt x="1753" y="1733"/>
                    <a:pt x="1755" y="1729"/>
                    <a:pt x="1759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773" y="1746"/>
                    <a:pt x="1780" y="1754"/>
                    <a:pt x="1787" y="1759"/>
                  </a:cubicBezTo>
                  <a:cubicBezTo>
                    <a:pt x="1791" y="1767"/>
                    <a:pt x="1791" y="1765"/>
                    <a:pt x="1798" y="177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09" y="1788"/>
                    <a:pt x="1817" y="1792"/>
                    <a:pt x="1818" y="1795"/>
                  </a:cubicBezTo>
                  <a:cubicBezTo>
                    <a:pt x="1824" y="1797"/>
                    <a:pt x="1819" y="1806"/>
                    <a:pt x="1825" y="1803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32" y="1817"/>
                    <a:pt x="1841" y="1821"/>
                    <a:pt x="1838" y="1824"/>
                  </a:cubicBezTo>
                  <a:cubicBezTo>
                    <a:pt x="1830" y="1819"/>
                    <a:pt x="1826" y="1811"/>
                    <a:pt x="1816" y="1800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800" y="1784"/>
                    <a:pt x="1795" y="1779"/>
                    <a:pt x="1790" y="1773"/>
                  </a:cubicBezTo>
                  <a:cubicBezTo>
                    <a:pt x="1780" y="1767"/>
                    <a:pt x="1770" y="1753"/>
                    <a:pt x="1759" y="1748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39" y="1734"/>
                    <a:pt x="1734" y="1727"/>
                    <a:pt x="1728" y="1729"/>
                  </a:cubicBezTo>
                  <a:cubicBezTo>
                    <a:pt x="1738" y="1741"/>
                    <a:pt x="1749" y="1746"/>
                    <a:pt x="1759" y="1754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01" y="1795"/>
                    <a:pt x="1812" y="1808"/>
                    <a:pt x="1823" y="1820"/>
                  </a:cubicBezTo>
                  <a:cubicBezTo>
                    <a:pt x="1825" y="1825"/>
                    <a:pt x="1828" y="1831"/>
                    <a:pt x="1834" y="1836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835" y="1852"/>
                    <a:pt x="1837" y="1844"/>
                    <a:pt x="1831" y="1839"/>
                  </a:cubicBezTo>
                  <a:cubicBezTo>
                    <a:pt x="1831" y="1834"/>
                    <a:pt x="1823" y="1834"/>
                    <a:pt x="1819" y="1826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46" y="1764"/>
                    <a:pt x="1741" y="1751"/>
                    <a:pt x="1734" y="1756"/>
                  </a:cubicBezTo>
                  <a:cubicBezTo>
                    <a:pt x="1741" y="1763"/>
                    <a:pt x="1748" y="1771"/>
                    <a:pt x="1754" y="177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794" y="1811"/>
                    <a:pt x="1799" y="1821"/>
                    <a:pt x="1805" y="1827"/>
                  </a:cubicBezTo>
                  <a:cubicBezTo>
                    <a:pt x="1811" y="1828"/>
                    <a:pt x="1819" y="1838"/>
                    <a:pt x="1817" y="1843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98" y="1834"/>
                    <a:pt x="1798" y="1836"/>
                    <a:pt x="1794" y="1834"/>
                  </a:cubicBezTo>
                  <a:cubicBezTo>
                    <a:pt x="1791" y="1832"/>
                    <a:pt x="1790" y="1828"/>
                    <a:pt x="1787" y="1825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64" y="1814"/>
                    <a:pt x="1756" y="1810"/>
                    <a:pt x="1747" y="1803"/>
                  </a:cubicBezTo>
                  <a:cubicBezTo>
                    <a:pt x="1742" y="1800"/>
                    <a:pt x="1738" y="1796"/>
                    <a:pt x="1733" y="1794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26" y="1794"/>
                    <a:pt x="1731" y="1798"/>
                    <a:pt x="1736" y="1800"/>
                  </a:cubicBezTo>
                  <a:cubicBezTo>
                    <a:pt x="1738" y="1803"/>
                    <a:pt x="1741" y="1805"/>
                    <a:pt x="1743" y="1806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55" y="1818"/>
                    <a:pt x="1760" y="1819"/>
                    <a:pt x="1765" y="1824"/>
                  </a:cubicBezTo>
                  <a:cubicBezTo>
                    <a:pt x="1768" y="1829"/>
                    <a:pt x="1779" y="1828"/>
                    <a:pt x="1777" y="1834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7" y="1830"/>
                    <a:pt x="1766" y="1827"/>
                    <a:pt x="1765" y="1827"/>
                  </a:cubicBezTo>
                  <a:cubicBezTo>
                    <a:pt x="1765" y="1827"/>
                    <a:pt x="1764" y="1829"/>
                    <a:pt x="1763" y="1829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54" y="1824"/>
                    <a:pt x="1748" y="1821"/>
                    <a:pt x="1747" y="1820"/>
                  </a:cubicBezTo>
                  <a:cubicBezTo>
                    <a:pt x="1745" y="1818"/>
                    <a:pt x="1745" y="1820"/>
                    <a:pt x="1744" y="1820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700" y="1794"/>
                    <a:pt x="1689" y="1792"/>
                    <a:pt x="1678" y="1781"/>
                  </a:cubicBezTo>
                  <a:cubicBezTo>
                    <a:pt x="1676" y="1779"/>
                    <a:pt x="1673" y="1780"/>
                    <a:pt x="1671" y="1776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657" y="1767"/>
                    <a:pt x="1651" y="1762"/>
                    <a:pt x="1646" y="1764"/>
                  </a:cubicBezTo>
                  <a:cubicBezTo>
                    <a:pt x="1668" y="1784"/>
                    <a:pt x="1691" y="1795"/>
                    <a:pt x="1714" y="1811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24" y="1814"/>
                    <a:pt x="1727" y="1821"/>
                    <a:pt x="1730" y="1820"/>
                  </a:cubicBezTo>
                  <a:cubicBezTo>
                    <a:pt x="1736" y="1820"/>
                    <a:pt x="1742" y="1830"/>
                    <a:pt x="1748" y="1828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72" y="1839"/>
                    <a:pt x="1778" y="1843"/>
                    <a:pt x="1784" y="1845"/>
                  </a:cubicBezTo>
                  <a:cubicBezTo>
                    <a:pt x="1773" y="1845"/>
                    <a:pt x="1763" y="1840"/>
                    <a:pt x="1752" y="1839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708" y="1823"/>
                    <a:pt x="1697" y="1817"/>
                    <a:pt x="1686" y="1813"/>
                  </a:cubicBezTo>
                  <a:cubicBezTo>
                    <a:pt x="1680" y="1808"/>
                    <a:pt x="1675" y="1810"/>
                    <a:pt x="1669" y="1804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59" y="1803"/>
                    <a:pt x="1656" y="1790"/>
                    <a:pt x="1653" y="1798"/>
                  </a:cubicBezTo>
                  <a:cubicBezTo>
                    <a:pt x="1660" y="1804"/>
                    <a:pt x="1668" y="1806"/>
                    <a:pt x="1675" y="1813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691" y="1821"/>
                    <a:pt x="1695" y="1824"/>
                    <a:pt x="1699" y="1824"/>
                  </a:cubicBezTo>
                  <a:cubicBezTo>
                    <a:pt x="1715" y="1833"/>
                    <a:pt x="1731" y="1841"/>
                    <a:pt x="1747" y="1846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797" y="1860"/>
                    <a:pt x="1799" y="1859"/>
                    <a:pt x="1802" y="1859"/>
                  </a:cubicBezTo>
                  <a:cubicBezTo>
                    <a:pt x="1804" y="1857"/>
                    <a:pt x="1806" y="1860"/>
                    <a:pt x="1808" y="1859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24" y="1862"/>
                    <a:pt x="1828" y="1867"/>
                    <a:pt x="1832" y="1864"/>
                  </a:cubicBezTo>
                  <a:cubicBezTo>
                    <a:pt x="1836" y="1863"/>
                    <a:pt x="1840" y="1863"/>
                    <a:pt x="1844" y="1865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58" y="1876"/>
                    <a:pt x="1854" y="1872"/>
                    <a:pt x="1850" y="1875"/>
                  </a:cubicBezTo>
                  <a:cubicBezTo>
                    <a:pt x="1848" y="1873"/>
                    <a:pt x="1846" y="1874"/>
                    <a:pt x="1844" y="1874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830" y="1872"/>
                    <a:pt x="1821" y="1871"/>
                    <a:pt x="1813" y="1872"/>
                  </a:cubicBezTo>
                  <a:cubicBezTo>
                    <a:pt x="1805" y="1869"/>
                    <a:pt x="1797" y="1866"/>
                    <a:pt x="1789" y="1867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756" y="1860"/>
                    <a:pt x="1748" y="1864"/>
                    <a:pt x="1740" y="1858"/>
                  </a:cubicBezTo>
                  <a:cubicBezTo>
                    <a:pt x="1731" y="1860"/>
                    <a:pt x="1723" y="1855"/>
                    <a:pt x="1714" y="1855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60" y="1834"/>
                    <a:pt x="1656" y="1832"/>
                    <a:pt x="1652" y="1830"/>
                  </a:cubicBezTo>
                  <a:cubicBezTo>
                    <a:pt x="1648" y="1826"/>
                    <a:pt x="1644" y="1818"/>
                    <a:pt x="1639" y="1822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667" y="1843"/>
                    <a:pt x="1672" y="1849"/>
                    <a:pt x="1678" y="1851"/>
                  </a:cubicBezTo>
                  <a:cubicBezTo>
                    <a:pt x="1684" y="1855"/>
                    <a:pt x="1691" y="1854"/>
                    <a:pt x="1697" y="1858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21" y="1865"/>
                    <a:pt x="1728" y="1865"/>
                    <a:pt x="1734" y="1868"/>
                  </a:cubicBezTo>
                  <a:cubicBezTo>
                    <a:pt x="1747" y="1871"/>
                    <a:pt x="1760" y="1873"/>
                    <a:pt x="1773" y="1876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785" y="1879"/>
                    <a:pt x="1788" y="1873"/>
                    <a:pt x="1791" y="1877"/>
                  </a:cubicBezTo>
                  <a:cubicBezTo>
                    <a:pt x="1798" y="1878"/>
                    <a:pt x="1804" y="1878"/>
                    <a:pt x="1811" y="1883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23" y="1887"/>
                    <a:pt x="1827" y="1880"/>
                    <a:pt x="1831" y="1883"/>
                  </a:cubicBezTo>
                  <a:cubicBezTo>
                    <a:pt x="1838" y="1884"/>
                    <a:pt x="1845" y="1885"/>
                    <a:pt x="1852" y="1884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77" y="1887"/>
                    <a:pt x="1880" y="1897"/>
                    <a:pt x="1884" y="1891"/>
                  </a:cubicBezTo>
                  <a:cubicBezTo>
                    <a:pt x="1888" y="1895"/>
                    <a:pt x="1891" y="1893"/>
                    <a:pt x="1895" y="1899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82" y="1901"/>
                    <a:pt x="1879" y="1895"/>
                    <a:pt x="1876" y="1898"/>
                  </a:cubicBezTo>
                  <a:cubicBezTo>
                    <a:pt x="1870" y="1894"/>
                    <a:pt x="1864" y="1896"/>
                    <a:pt x="1858" y="1894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833" y="1894"/>
                    <a:pt x="1826" y="1891"/>
                    <a:pt x="1819" y="1893"/>
                  </a:cubicBezTo>
                  <a:cubicBezTo>
                    <a:pt x="1813" y="1892"/>
                    <a:pt x="1807" y="1886"/>
                    <a:pt x="1801" y="1891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70" y="1888"/>
                    <a:pt x="1757" y="1885"/>
                    <a:pt x="1744" y="1886"/>
                  </a:cubicBezTo>
                  <a:cubicBezTo>
                    <a:pt x="1738" y="1881"/>
                    <a:pt x="1731" y="1883"/>
                    <a:pt x="1724" y="1880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98" y="1875"/>
                    <a:pt x="1691" y="1875"/>
                    <a:pt x="1685" y="1874"/>
                  </a:cubicBezTo>
                  <a:cubicBezTo>
                    <a:pt x="1678" y="1870"/>
                    <a:pt x="1670" y="1875"/>
                    <a:pt x="1664" y="186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37" y="1858"/>
                    <a:pt x="1630" y="1856"/>
                    <a:pt x="1623" y="1850"/>
                  </a:cubicBezTo>
                  <a:cubicBezTo>
                    <a:pt x="1616" y="1850"/>
                    <a:pt x="1610" y="1846"/>
                    <a:pt x="1604" y="1838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0" y="1831"/>
                    <a:pt x="1587" y="1821"/>
                    <a:pt x="1583" y="1824"/>
                  </a:cubicBezTo>
                  <a:cubicBezTo>
                    <a:pt x="1583" y="1828"/>
                    <a:pt x="1590" y="1839"/>
                    <a:pt x="1594" y="1837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04" y="1845"/>
                    <a:pt x="1606" y="1849"/>
                    <a:pt x="1609" y="1848"/>
                  </a:cubicBezTo>
                  <a:cubicBezTo>
                    <a:pt x="1619" y="1855"/>
                    <a:pt x="1629" y="1860"/>
                    <a:pt x="1639" y="1865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48" y="1876"/>
                    <a:pt x="1653" y="1883"/>
                    <a:pt x="1658" y="1883"/>
                  </a:cubicBezTo>
                  <a:cubicBezTo>
                    <a:pt x="1663" y="1888"/>
                    <a:pt x="1668" y="1888"/>
                    <a:pt x="1673" y="1891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13" y="1909"/>
                    <a:pt x="1723" y="1907"/>
                    <a:pt x="1733" y="1913"/>
                  </a:cubicBezTo>
                  <a:cubicBezTo>
                    <a:pt x="1738" y="1915"/>
                    <a:pt x="1743" y="1915"/>
                    <a:pt x="1748" y="1917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54" y="1916"/>
                    <a:pt x="1755" y="1919"/>
                    <a:pt x="1756" y="1919"/>
                  </a:cubicBezTo>
                  <a:cubicBezTo>
                    <a:pt x="1758" y="1919"/>
                    <a:pt x="1761" y="1918"/>
                    <a:pt x="1764" y="1918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799" y="1921"/>
                    <a:pt x="1804" y="1928"/>
                    <a:pt x="1810" y="1924"/>
                  </a:cubicBezTo>
                  <a:cubicBezTo>
                    <a:pt x="1814" y="1927"/>
                    <a:pt x="1820" y="1925"/>
                    <a:pt x="1825" y="1925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46" y="1919"/>
                    <a:pt x="1850" y="1930"/>
                    <a:pt x="1856" y="1924"/>
                  </a:cubicBezTo>
                  <a:cubicBezTo>
                    <a:pt x="1861" y="1924"/>
                    <a:pt x="1866" y="1931"/>
                    <a:pt x="1871" y="1925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02" y="1931"/>
                    <a:pt x="1916" y="1928"/>
                    <a:pt x="1930" y="1932"/>
                  </a:cubicBezTo>
                  <a:cubicBezTo>
                    <a:pt x="1932" y="1936"/>
                    <a:pt x="1935" y="1934"/>
                    <a:pt x="1937" y="1937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36" y="1946"/>
                    <a:pt x="1926" y="1941"/>
                    <a:pt x="1916" y="1944"/>
                  </a:cubicBezTo>
                  <a:cubicBezTo>
                    <a:pt x="1914" y="1942"/>
                    <a:pt x="1911" y="1943"/>
                    <a:pt x="1909" y="1942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96" y="1946"/>
                    <a:pt x="1891" y="1939"/>
                    <a:pt x="1886" y="1942"/>
                  </a:cubicBezTo>
                  <a:cubicBezTo>
                    <a:pt x="1881" y="1941"/>
                    <a:pt x="1875" y="1945"/>
                    <a:pt x="1870" y="1941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52" y="1942"/>
                    <a:pt x="1850" y="1942"/>
                    <a:pt x="1847" y="1941"/>
                  </a:cubicBezTo>
                  <a:cubicBezTo>
                    <a:pt x="1845" y="1938"/>
                    <a:pt x="1842" y="1943"/>
                    <a:pt x="1839" y="1939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829" y="1941"/>
                    <a:pt x="1827" y="1939"/>
                    <a:pt x="1824" y="1941"/>
                  </a:cubicBezTo>
                  <a:cubicBezTo>
                    <a:pt x="1814" y="1939"/>
                    <a:pt x="1805" y="1936"/>
                    <a:pt x="1795" y="1937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54" y="1930"/>
                    <a:pt x="1744" y="1928"/>
                    <a:pt x="1734" y="1924"/>
                  </a:cubicBezTo>
                  <a:cubicBezTo>
                    <a:pt x="1729" y="1924"/>
                    <a:pt x="1724" y="1922"/>
                    <a:pt x="1719" y="1920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93" y="1915"/>
                    <a:pt x="1683" y="1908"/>
                    <a:pt x="1673" y="1908"/>
                  </a:cubicBezTo>
                  <a:cubicBezTo>
                    <a:pt x="1670" y="1903"/>
                    <a:pt x="1667" y="1907"/>
                    <a:pt x="1664" y="1901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666" y="1915"/>
                    <a:pt x="1681" y="1912"/>
                    <a:pt x="1694" y="1921"/>
                  </a:cubicBezTo>
                  <a:cubicBezTo>
                    <a:pt x="1701" y="1921"/>
                    <a:pt x="1707" y="1925"/>
                    <a:pt x="1714" y="1927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42" y="1933"/>
                    <a:pt x="1748" y="1940"/>
                    <a:pt x="1755" y="1938"/>
                  </a:cubicBezTo>
                  <a:cubicBezTo>
                    <a:pt x="1758" y="1942"/>
                    <a:pt x="1762" y="1941"/>
                    <a:pt x="1765" y="1940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783" y="1946"/>
                    <a:pt x="1790" y="1947"/>
                    <a:pt x="1797" y="1947"/>
                  </a:cubicBezTo>
                  <a:cubicBezTo>
                    <a:pt x="1801" y="1950"/>
                    <a:pt x="1804" y="1946"/>
                    <a:pt x="1808" y="1949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22" y="1946"/>
                    <a:pt x="1825" y="1952"/>
                    <a:pt x="1828" y="1949"/>
                  </a:cubicBezTo>
                  <a:cubicBezTo>
                    <a:pt x="1831" y="1952"/>
                    <a:pt x="1835" y="1950"/>
                    <a:pt x="183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853" y="1948"/>
                    <a:pt x="1856" y="1957"/>
                    <a:pt x="1860" y="1952"/>
                  </a:cubicBezTo>
                  <a:cubicBezTo>
                    <a:pt x="1874" y="1949"/>
                    <a:pt x="1888" y="1952"/>
                    <a:pt x="1902" y="1954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26" y="1953"/>
                    <a:pt x="1929" y="1952"/>
                    <a:pt x="1933" y="1953"/>
                  </a:cubicBezTo>
                  <a:cubicBezTo>
                    <a:pt x="1934" y="1955"/>
                    <a:pt x="1936" y="1951"/>
                    <a:pt x="1938" y="1951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47" y="1958"/>
                    <a:pt x="1951" y="1952"/>
                    <a:pt x="1954" y="1954"/>
                  </a:cubicBezTo>
                  <a:cubicBezTo>
                    <a:pt x="1958" y="1957"/>
                    <a:pt x="1962" y="1953"/>
                    <a:pt x="1965" y="1956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79" y="1963"/>
                    <a:pt x="1983" y="1954"/>
                    <a:pt x="1986" y="1961"/>
                  </a:cubicBezTo>
                  <a:cubicBezTo>
                    <a:pt x="1981" y="1966"/>
                    <a:pt x="1976" y="1960"/>
                    <a:pt x="1971" y="1960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48" y="1963"/>
                    <a:pt x="1943" y="1955"/>
                    <a:pt x="1937" y="1961"/>
                  </a:cubicBezTo>
                  <a:cubicBezTo>
                    <a:pt x="1931" y="1959"/>
                    <a:pt x="1924" y="1959"/>
                    <a:pt x="1920" y="1958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900" y="1959"/>
                    <a:pt x="1898" y="1961"/>
                    <a:pt x="1895" y="1959"/>
                  </a:cubicBezTo>
                  <a:cubicBezTo>
                    <a:pt x="1892" y="1956"/>
                    <a:pt x="1889" y="1963"/>
                    <a:pt x="1886" y="1959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63" y="1960"/>
                    <a:pt x="1858" y="1960"/>
                    <a:pt x="1852" y="1960"/>
                  </a:cubicBezTo>
                  <a:cubicBezTo>
                    <a:pt x="1841" y="1960"/>
                    <a:pt x="1829" y="1964"/>
                    <a:pt x="1818" y="1957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807" y="1958"/>
                    <a:pt x="1804" y="1958"/>
                    <a:pt x="1801" y="1958"/>
                  </a:cubicBezTo>
                  <a:cubicBezTo>
                    <a:pt x="1796" y="1956"/>
                    <a:pt x="1790" y="1955"/>
                    <a:pt x="1784" y="1955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74" y="1953"/>
                    <a:pt x="1771" y="1953"/>
                    <a:pt x="1767" y="1952"/>
                  </a:cubicBezTo>
                  <a:cubicBezTo>
                    <a:pt x="1762" y="1948"/>
                    <a:pt x="1756" y="1950"/>
                    <a:pt x="1751" y="1950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40" y="1949"/>
                    <a:pt x="1737" y="1942"/>
                    <a:pt x="1734" y="1944"/>
                  </a:cubicBezTo>
                  <a:cubicBezTo>
                    <a:pt x="1729" y="1941"/>
                    <a:pt x="1723" y="1941"/>
                    <a:pt x="1717" y="193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695" y="1931"/>
                    <a:pt x="1689" y="1918"/>
                    <a:pt x="1683" y="1922"/>
                  </a:cubicBezTo>
                  <a:cubicBezTo>
                    <a:pt x="1687" y="1933"/>
                    <a:pt x="1700" y="1935"/>
                    <a:pt x="1708" y="1941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748" y="1953"/>
                    <a:pt x="1760" y="1959"/>
                    <a:pt x="1772" y="1960"/>
                  </a:cubicBezTo>
                  <a:cubicBezTo>
                    <a:pt x="1783" y="1960"/>
                    <a:pt x="1795" y="1967"/>
                    <a:pt x="1807" y="1967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27" y="1966"/>
                    <a:pt x="1829" y="1973"/>
                    <a:pt x="1833" y="1971"/>
                  </a:cubicBezTo>
                  <a:cubicBezTo>
                    <a:pt x="1836" y="1975"/>
                    <a:pt x="1839" y="1968"/>
                    <a:pt x="1842" y="1971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53" y="1973"/>
                    <a:pt x="1856" y="1967"/>
                    <a:pt x="1859" y="1971"/>
                  </a:cubicBezTo>
                  <a:cubicBezTo>
                    <a:pt x="1862" y="1971"/>
                    <a:pt x="1865" y="1966"/>
                    <a:pt x="1868" y="1972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880" y="1971"/>
                    <a:pt x="1883" y="1971"/>
                    <a:pt x="1885" y="1971"/>
                  </a:cubicBezTo>
                  <a:cubicBezTo>
                    <a:pt x="1888" y="1974"/>
                    <a:pt x="1892" y="1968"/>
                    <a:pt x="1894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25" y="1969"/>
                    <a:pt x="1937" y="1968"/>
                    <a:pt x="1949" y="1971"/>
                  </a:cubicBezTo>
                  <a:cubicBezTo>
                    <a:pt x="1961" y="1964"/>
                    <a:pt x="1972" y="1975"/>
                    <a:pt x="1984" y="1972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2003" y="1982"/>
                    <a:pt x="1988" y="1982"/>
                    <a:pt x="1973" y="1978"/>
                  </a:cubicBezTo>
                  <a:cubicBezTo>
                    <a:pt x="1969" y="1981"/>
                    <a:pt x="1964" y="1983"/>
                    <a:pt x="1960" y="1981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939" y="1985"/>
                    <a:pt x="1930" y="1984"/>
                    <a:pt x="1921" y="1986"/>
                  </a:cubicBezTo>
                  <a:cubicBezTo>
                    <a:pt x="1904" y="1989"/>
                    <a:pt x="1886" y="1988"/>
                    <a:pt x="1868" y="1992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56" y="1988"/>
                    <a:pt x="1854" y="1988"/>
                    <a:pt x="1852" y="1989"/>
                  </a:cubicBezTo>
                  <a:cubicBezTo>
                    <a:pt x="1849" y="1991"/>
                    <a:pt x="1848" y="1987"/>
                    <a:pt x="1845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831" y="1988"/>
                    <a:pt x="1826" y="1988"/>
                    <a:pt x="1822" y="1989"/>
                  </a:cubicBezTo>
                  <a:cubicBezTo>
                    <a:pt x="1815" y="1983"/>
                    <a:pt x="1807" y="1986"/>
                    <a:pt x="1799" y="1982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67" y="1977"/>
                    <a:pt x="1760" y="1968"/>
                    <a:pt x="1753" y="1968"/>
                  </a:cubicBezTo>
                  <a:cubicBezTo>
                    <a:pt x="1744" y="1965"/>
                    <a:pt x="1737" y="1961"/>
                    <a:pt x="1728" y="1961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749" y="1972"/>
                    <a:pt x="1754" y="1976"/>
                    <a:pt x="1759" y="1980"/>
                  </a:cubicBezTo>
                  <a:cubicBezTo>
                    <a:pt x="1771" y="1979"/>
                    <a:pt x="1783" y="1987"/>
                    <a:pt x="1794" y="1990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19" y="1995"/>
                    <a:pt x="1825" y="1995"/>
                    <a:pt x="1831" y="1998"/>
                  </a:cubicBezTo>
                  <a:cubicBezTo>
                    <a:pt x="1835" y="1996"/>
                    <a:pt x="1839" y="2001"/>
                    <a:pt x="1843" y="1996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62" y="1997"/>
                    <a:pt x="1866" y="1999"/>
                    <a:pt x="1871" y="2001"/>
                  </a:cubicBezTo>
                  <a:cubicBezTo>
                    <a:pt x="1876" y="1997"/>
                    <a:pt x="1880" y="1999"/>
                    <a:pt x="1885" y="2000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19" y="1994"/>
                    <a:pt x="1927" y="1998"/>
                    <a:pt x="1936" y="1993"/>
                  </a:cubicBezTo>
                  <a:cubicBezTo>
                    <a:pt x="1944" y="1995"/>
                    <a:pt x="1953" y="1992"/>
                    <a:pt x="1961" y="1992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1978" y="1990"/>
                    <a:pt x="1983" y="1993"/>
                    <a:pt x="1988" y="1989"/>
                  </a:cubicBezTo>
                  <a:cubicBezTo>
                    <a:pt x="1994" y="1993"/>
                    <a:pt x="2002" y="1991"/>
                    <a:pt x="2009" y="1993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24" y="1992"/>
                    <a:pt x="2028" y="1992"/>
                    <a:pt x="2032" y="1996"/>
                  </a:cubicBezTo>
                  <a:cubicBezTo>
                    <a:pt x="2024" y="1997"/>
                    <a:pt x="2015" y="1998"/>
                    <a:pt x="2007" y="1995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90" y="1995"/>
                    <a:pt x="1985" y="1999"/>
                    <a:pt x="1981" y="1998"/>
                  </a:cubicBezTo>
                  <a:cubicBezTo>
                    <a:pt x="1972" y="1997"/>
                    <a:pt x="1963" y="2001"/>
                    <a:pt x="1954" y="2000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918" y="2009"/>
                    <a:pt x="1909" y="2003"/>
                    <a:pt x="1900" y="2011"/>
                  </a:cubicBezTo>
                  <a:cubicBezTo>
                    <a:pt x="1883" y="2008"/>
                    <a:pt x="1867" y="2012"/>
                    <a:pt x="1850" y="2014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821" y="2013"/>
                    <a:pt x="1817" y="2018"/>
                    <a:pt x="1813" y="2014"/>
                  </a:cubicBezTo>
                  <a:cubicBezTo>
                    <a:pt x="1809" y="2015"/>
                    <a:pt x="1805" y="2014"/>
                    <a:pt x="1800" y="2016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71" y="2013"/>
                    <a:pt x="1764" y="2007"/>
                    <a:pt x="1756" y="2009"/>
                  </a:cubicBezTo>
                  <a:cubicBezTo>
                    <a:pt x="1749" y="2009"/>
                    <a:pt x="1742" y="2003"/>
                    <a:pt x="1735" y="2004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23" y="2008"/>
                    <a:pt x="1735" y="2008"/>
                    <a:pt x="1746" y="2014"/>
                  </a:cubicBezTo>
                  <a:cubicBezTo>
                    <a:pt x="1752" y="2012"/>
                    <a:pt x="1758" y="2016"/>
                    <a:pt x="1763" y="2017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775" y="2021"/>
                    <a:pt x="1779" y="2016"/>
                    <a:pt x="1781" y="2021"/>
                  </a:cubicBezTo>
                  <a:cubicBezTo>
                    <a:pt x="1806" y="2023"/>
                    <a:pt x="1830" y="2026"/>
                    <a:pt x="1854" y="2022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895" y="2020"/>
                    <a:pt x="1901" y="2021"/>
                    <a:pt x="1907" y="2016"/>
                  </a:cubicBezTo>
                  <a:cubicBezTo>
                    <a:pt x="1913" y="2016"/>
                    <a:pt x="1919" y="2016"/>
                    <a:pt x="1926" y="2014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46" y="2015"/>
                    <a:pt x="1949" y="2008"/>
                    <a:pt x="1952" y="2011"/>
                  </a:cubicBezTo>
                  <a:cubicBezTo>
                    <a:pt x="1955" y="2014"/>
                    <a:pt x="1958" y="2012"/>
                    <a:pt x="1962" y="2009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13" y="2007"/>
                    <a:pt x="2026" y="2009"/>
                    <a:pt x="2041" y="2006"/>
                  </a:cubicBezTo>
                  <a:cubicBezTo>
                    <a:pt x="2049" y="2012"/>
                    <a:pt x="2059" y="2009"/>
                    <a:pt x="2068" y="2014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55" y="2018"/>
                    <a:pt x="2052" y="2008"/>
                    <a:pt x="2048" y="2014"/>
                  </a:cubicBezTo>
                  <a:cubicBezTo>
                    <a:pt x="2045" y="2008"/>
                    <a:pt x="2040" y="2017"/>
                    <a:pt x="2037" y="2012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2012" y="2012"/>
                    <a:pt x="1997" y="2013"/>
                    <a:pt x="1983" y="2010"/>
                  </a:cubicBezTo>
                  <a:cubicBezTo>
                    <a:pt x="1978" y="2015"/>
                    <a:pt x="1974" y="2012"/>
                    <a:pt x="1969" y="2014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59" y="2012"/>
                    <a:pt x="1956" y="2018"/>
                    <a:pt x="1953" y="2016"/>
                  </a:cubicBezTo>
                  <a:cubicBezTo>
                    <a:pt x="1943" y="2017"/>
                    <a:pt x="1932" y="2021"/>
                    <a:pt x="1922" y="2020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59" y="2034"/>
                    <a:pt x="1857" y="2036"/>
                    <a:pt x="1855" y="2032"/>
                  </a:cubicBezTo>
                  <a:cubicBezTo>
                    <a:pt x="1852" y="2035"/>
                    <a:pt x="1849" y="2037"/>
                    <a:pt x="1847" y="2037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29" y="2037"/>
                    <a:pt x="1826" y="2034"/>
                    <a:pt x="1824" y="2033"/>
                  </a:cubicBezTo>
                  <a:cubicBezTo>
                    <a:pt x="1821" y="2036"/>
                    <a:pt x="1819" y="2036"/>
                    <a:pt x="1816" y="2035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806" y="2036"/>
                    <a:pt x="1803" y="2033"/>
                    <a:pt x="1801" y="2033"/>
                  </a:cubicBezTo>
                  <a:cubicBezTo>
                    <a:pt x="1791" y="2030"/>
                    <a:pt x="1781" y="2028"/>
                    <a:pt x="1770" y="2028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46" y="2031"/>
                    <a:pt x="1753" y="2030"/>
                    <a:pt x="1759" y="2029"/>
                  </a:cubicBezTo>
                  <a:cubicBezTo>
                    <a:pt x="1766" y="2034"/>
                    <a:pt x="1772" y="2035"/>
                    <a:pt x="1779" y="2035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02" y="2037"/>
                    <a:pt x="1805" y="2044"/>
                    <a:pt x="1808" y="2042"/>
                  </a:cubicBezTo>
                  <a:cubicBezTo>
                    <a:pt x="1812" y="2039"/>
                    <a:pt x="1815" y="2043"/>
                    <a:pt x="1819" y="2044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47" y="2047"/>
                    <a:pt x="1852" y="2043"/>
                    <a:pt x="1856" y="2043"/>
                  </a:cubicBezTo>
                  <a:cubicBezTo>
                    <a:pt x="1860" y="2040"/>
                    <a:pt x="1864" y="2046"/>
                    <a:pt x="1868" y="2041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02" y="2033"/>
                    <a:pt x="1910" y="2035"/>
                    <a:pt x="1918" y="2029"/>
                  </a:cubicBezTo>
                  <a:cubicBezTo>
                    <a:pt x="1922" y="2034"/>
                    <a:pt x="1926" y="2025"/>
                    <a:pt x="1929" y="2031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50" y="2024"/>
                    <a:pt x="1959" y="2028"/>
                    <a:pt x="1968" y="2023"/>
                  </a:cubicBezTo>
                  <a:cubicBezTo>
                    <a:pt x="1973" y="2021"/>
                    <a:pt x="1978" y="2022"/>
                    <a:pt x="1982" y="2022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1993" y="2020"/>
                    <a:pt x="1995" y="2022"/>
                    <a:pt x="1998" y="2020"/>
                  </a:cubicBezTo>
                  <a:cubicBezTo>
                    <a:pt x="2007" y="2023"/>
                    <a:pt x="2016" y="2024"/>
                    <a:pt x="2026" y="2022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44" y="2024"/>
                    <a:pt x="2050" y="2022"/>
                    <a:pt x="2055" y="2023"/>
                  </a:cubicBezTo>
                  <a:cubicBezTo>
                    <a:pt x="2057" y="2025"/>
                    <a:pt x="2060" y="2023"/>
                    <a:pt x="2062" y="2025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74" y="2027"/>
                    <a:pt x="2077" y="2026"/>
                    <a:pt x="2079" y="2027"/>
                  </a:cubicBezTo>
                  <a:cubicBezTo>
                    <a:pt x="2082" y="2029"/>
                    <a:pt x="2086" y="2024"/>
                    <a:pt x="2088" y="2031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57" y="2031"/>
                    <a:pt x="2049" y="2032"/>
                    <a:pt x="2041" y="2029"/>
                  </a:cubicBezTo>
                  <a:cubicBezTo>
                    <a:pt x="2037" y="2033"/>
                    <a:pt x="2033" y="2031"/>
                    <a:pt x="2030" y="2030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2011" y="2034"/>
                    <a:pt x="2004" y="2035"/>
                    <a:pt x="1997" y="2033"/>
                  </a:cubicBezTo>
                  <a:cubicBezTo>
                    <a:pt x="1992" y="2036"/>
                    <a:pt x="1987" y="2037"/>
                    <a:pt x="1983" y="2036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64" y="2039"/>
                    <a:pt x="1959" y="2041"/>
                    <a:pt x="1955" y="2044"/>
                  </a:cubicBezTo>
                  <a:cubicBezTo>
                    <a:pt x="1949" y="2044"/>
                    <a:pt x="1944" y="2044"/>
                    <a:pt x="1939" y="2049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901" y="2057"/>
                    <a:pt x="1891" y="2056"/>
                    <a:pt x="1881" y="2059"/>
                  </a:cubicBezTo>
                  <a:cubicBezTo>
                    <a:pt x="1876" y="2056"/>
                    <a:pt x="1872" y="2060"/>
                    <a:pt x="1867" y="2060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58" y="2060"/>
                    <a:pt x="1856" y="2061"/>
                    <a:pt x="1853" y="2060"/>
                  </a:cubicBezTo>
                  <a:cubicBezTo>
                    <a:pt x="1843" y="2060"/>
                    <a:pt x="1833" y="2063"/>
                    <a:pt x="1824" y="2060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807" y="2059"/>
                    <a:pt x="1805" y="2059"/>
                    <a:pt x="1802" y="2061"/>
                  </a:cubicBezTo>
                  <a:cubicBezTo>
                    <a:pt x="1800" y="2058"/>
                    <a:pt x="1797" y="2058"/>
                    <a:pt x="1794" y="2059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8" y="2059"/>
                    <a:pt x="1775" y="2057"/>
                    <a:pt x="1773" y="2058"/>
                  </a:cubicBezTo>
                  <a:cubicBezTo>
                    <a:pt x="1771" y="2056"/>
                    <a:pt x="1767" y="2060"/>
                    <a:pt x="1771" y="2062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790" y="2061"/>
                    <a:pt x="1794" y="2069"/>
                    <a:pt x="1799" y="2064"/>
                  </a:cubicBezTo>
                  <a:cubicBezTo>
                    <a:pt x="1801" y="2066"/>
                    <a:pt x="1803" y="2068"/>
                    <a:pt x="180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17" y="2065"/>
                    <a:pt x="1822" y="2067"/>
                    <a:pt x="1826" y="2069"/>
                  </a:cubicBezTo>
                  <a:cubicBezTo>
                    <a:pt x="1836" y="2065"/>
                    <a:pt x="1845" y="2070"/>
                    <a:pt x="1854" y="2068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63" y="2066"/>
                    <a:pt x="1865" y="2071"/>
                    <a:pt x="1868" y="2067"/>
                  </a:cubicBezTo>
                  <a:cubicBezTo>
                    <a:pt x="1873" y="2071"/>
                    <a:pt x="1879" y="2064"/>
                    <a:pt x="1883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892" y="2064"/>
                    <a:pt x="1895" y="2069"/>
                    <a:pt x="1898" y="2065"/>
                  </a:cubicBezTo>
                  <a:cubicBezTo>
                    <a:pt x="1902" y="2067"/>
                    <a:pt x="1907" y="2060"/>
                    <a:pt x="1911" y="2064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31" y="2058"/>
                    <a:pt x="1936" y="2059"/>
                    <a:pt x="1941" y="2055"/>
                  </a:cubicBezTo>
                  <a:cubicBezTo>
                    <a:pt x="1951" y="2057"/>
                    <a:pt x="1961" y="2047"/>
                    <a:pt x="1970" y="2051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03" y="2043"/>
                    <a:pt x="2006" y="2045"/>
                    <a:pt x="2010" y="2041"/>
                  </a:cubicBezTo>
                  <a:cubicBezTo>
                    <a:pt x="2012" y="2043"/>
                    <a:pt x="2014" y="2045"/>
                    <a:pt x="2016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30" y="2043"/>
                    <a:pt x="2038" y="2038"/>
                    <a:pt x="2046" y="2042"/>
                  </a:cubicBezTo>
                  <a:cubicBezTo>
                    <a:pt x="2050" y="2036"/>
                    <a:pt x="2053" y="2046"/>
                    <a:pt x="2057" y="2041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73" y="2041"/>
                    <a:pt x="2077" y="2041"/>
                    <a:pt x="2081" y="2043"/>
                  </a:cubicBezTo>
                  <a:cubicBezTo>
                    <a:pt x="2083" y="2042"/>
                    <a:pt x="2085" y="2042"/>
                    <a:pt x="2087" y="2043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84" y="2044"/>
                    <a:pt x="2078" y="2051"/>
                    <a:pt x="2072" y="2048"/>
                  </a:cubicBezTo>
                  <a:cubicBezTo>
                    <a:pt x="2065" y="2051"/>
                    <a:pt x="2058" y="2050"/>
                    <a:pt x="2051" y="2052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2009" y="2059"/>
                    <a:pt x="2006" y="2061"/>
                    <a:pt x="2003" y="2059"/>
                  </a:cubicBezTo>
                  <a:cubicBezTo>
                    <a:pt x="2000" y="2056"/>
                    <a:pt x="1997" y="2063"/>
                    <a:pt x="1994" y="2062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66" y="2069"/>
                    <a:pt x="1960" y="2069"/>
                    <a:pt x="1953" y="2071"/>
                  </a:cubicBezTo>
                  <a:cubicBezTo>
                    <a:pt x="1946" y="2073"/>
                    <a:pt x="1939" y="2075"/>
                    <a:pt x="1932" y="207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907" y="2082"/>
                    <a:pt x="1900" y="2079"/>
                    <a:pt x="1893" y="2083"/>
                  </a:cubicBezTo>
                  <a:cubicBezTo>
                    <a:pt x="1880" y="2083"/>
                    <a:pt x="1867" y="2085"/>
                    <a:pt x="1854" y="2085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33" y="2081"/>
                    <a:pt x="1830" y="2087"/>
                    <a:pt x="1827" y="2083"/>
                  </a:cubicBezTo>
                  <a:cubicBezTo>
                    <a:pt x="1823" y="2086"/>
                    <a:pt x="1820" y="2081"/>
                    <a:pt x="181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93" y="2086"/>
                    <a:pt x="1790" y="2081"/>
                    <a:pt x="1787" y="2084"/>
                  </a:cubicBezTo>
                  <a:cubicBezTo>
                    <a:pt x="1785" y="2082"/>
                    <a:pt x="1776" y="2080"/>
                    <a:pt x="1779" y="2085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789" y="2089"/>
                    <a:pt x="1792" y="2084"/>
                    <a:pt x="1794" y="2089"/>
                  </a:cubicBezTo>
                  <a:cubicBezTo>
                    <a:pt x="1800" y="2087"/>
                    <a:pt x="1805" y="2090"/>
                    <a:pt x="1811" y="2088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30" y="2093"/>
                    <a:pt x="1833" y="2090"/>
                    <a:pt x="1836" y="2090"/>
                  </a:cubicBezTo>
                  <a:cubicBezTo>
                    <a:pt x="1839" y="2091"/>
                    <a:pt x="1842" y="2092"/>
                    <a:pt x="1845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63" y="2093"/>
                    <a:pt x="1865" y="2090"/>
                    <a:pt x="1868" y="2091"/>
                  </a:cubicBezTo>
                  <a:cubicBezTo>
                    <a:pt x="1871" y="2092"/>
                    <a:pt x="1874" y="2092"/>
                    <a:pt x="1877" y="2091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888" y="2090"/>
                    <a:pt x="1892" y="2093"/>
                    <a:pt x="1894" y="2091"/>
                  </a:cubicBezTo>
                  <a:cubicBezTo>
                    <a:pt x="1897" y="2087"/>
                    <a:pt x="1899" y="2090"/>
                    <a:pt x="1902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17" y="2086"/>
                    <a:pt x="1922" y="2087"/>
                    <a:pt x="1927" y="2085"/>
                  </a:cubicBezTo>
                  <a:cubicBezTo>
                    <a:pt x="1932" y="2087"/>
                    <a:pt x="1938" y="2083"/>
                    <a:pt x="1943" y="2083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24" y="2090"/>
                    <a:pt x="1920" y="2089"/>
                    <a:pt x="1919" y="2089"/>
                  </a:cubicBezTo>
                  <a:cubicBezTo>
                    <a:pt x="1915" y="2090"/>
                    <a:pt x="1911" y="2094"/>
                    <a:pt x="1906" y="2095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98" y="2095"/>
                    <a:pt x="1896" y="2098"/>
                    <a:pt x="1894" y="2097"/>
                  </a:cubicBezTo>
                  <a:cubicBezTo>
                    <a:pt x="1878" y="2099"/>
                    <a:pt x="1862" y="2101"/>
                    <a:pt x="1846" y="2101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89" y="2105"/>
                    <a:pt x="1782" y="2098"/>
                    <a:pt x="1773" y="2098"/>
                  </a:cubicBezTo>
                  <a:cubicBezTo>
                    <a:pt x="1769" y="2099"/>
                    <a:pt x="1765" y="2099"/>
                    <a:pt x="1761" y="2097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58" y="2106"/>
                    <a:pt x="1769" y="2105"/>
                    <a:pt x="1779" y="2105"/>
                  </a:cubicBezTo>
                  <a:cubicBezTo>
                    <a:pt x="1784" y="2108"/>
                    <a:pt x="1789" y="2107"/>
                    <a:pt x="1794" y="2109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20" y="2112"/>
                    <a:pt x="1830" y="2108"/>
                    <a:pt x="1840" y="2112"/>
                  </a:cubicBezTo>
                  <a:cubicBezTo>
                    <a:pt x="1843" y="2109"/>
                    <a:pt x="1846" y="2109"/>
                    <a:pt x="1848" y="2111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61" y="2109"/>
                    <a:pt x="1866" y="2109"/>
                    <a:pt x="1871" y="2111"/>
                  </a:cubicBezTo>
                  <a:cubicBezTo>
                    <a:pt x="1877" y="2109"/>
                    <a:pt x="1882" y="2108"/>
                    <a:pt x="1887" y="2109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897" y="2108"/>
                    <a:pt x="1900" y="2107"/>
                    <a:pt x="1903" y="2104"/>
                  </a:cubicBezTo>
                  <a:cubicBezTo>
                    <a:pt x="1905" y="2103"/>
                    <a:pt x="1908" y="2102"/>
                    <a:pt x="1910" y="2103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24" y="2099"/>
                    <a:pt x="1929" y="2100"/>
                    <a:pt x="1934" y="2096"/>
                  </a:cubicBezTo>
                  <a:cubicBezTo>
                    <a:pt x="1944" y="2097"/>
                    <a:pt x="1955" y="2088"/>
                    <a:pt x="1965" y="2089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09" y="2081"/>
                    <a:pt x="2021" y="2071"/>
                    <a:pt x="2031" y="2075"/>
                  </a:cubicBezTo>
                  <a:cubicBezTo>
                    <a:pt x="2037" y="2072"/>
                    <a:pt x="2042" y="2072"/>
                    <a:pt x="2047" y="2073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69" y="2067"/>
                    <a:pt x="2075" y="2066"/>
                    <a:pt x="2080" y="2068"/>
                  </a:cubicBezTo>
                  <a:cubicBezTo>
                    <a:pt x="2085" y="2066"/>
                    <a:pt x="2091" y="2065"/>
                    <a:pt x="2097" y="2067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08" y="2066"/>
                    <a:pt x="2111" y="2067"/>
                    <a:pt x="2114" y="2067"/>
                  </a:cubicBezTo>
                  <a:cubicBezTo>
                    <a:pt x="2116" y="2065"/>
                    <a:pt x="2119" y="2067"/>
                    <a:pt x="2122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120" y="2069"/>
                    <a:pt x="2112" y="2069"/>
                    <a:pt x="2104" y="2069"/>
                  </a:cubicBezTo>
                  <a:cubicBezTo>
                    <a:pt x="2096" y="2076"/>
                    <a:pt x="2087" y="2077"/>
                    <a:pt x="2079" y="2077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62" y="2080"/>
                    <a:pt x="2058" y="2086"/>
                    <a:pt x="2054" y="2084"/>
                  </a:cubicBezTo>
                  <a:cubicBezTo>
                    <a:pt x="2046" y="2085"/>
                    <a:pt x="2037" y="2089"/>
                    <a:pt x="2029" y="2092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94" y="2108"/>
                    <a:pt x="1986" y="2102"/>
                    <a:pt x="1978" y="2110"/>
                  </a:cubicBezTo>
                  <a:cubicBezTo>
                    <a:pt x="1975" y="2107"/>
                    <a:pt x="1970" y="2114"/>
                    <a:pt x="1967" y="2111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938" y="2121"/>
                    <a:pt x="1922" y="2123"/>
                    <a:pt x="1906" y="2130"/>
                  </a:cubicBezTo>
                  <a:cubicBezTo>
                    <a:pt x="1890" y="2128"/>
                    <a:pt x="1874" y="2138"/>
                    <a:pt x="1859" y="2133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32" y="2135"/>
                    <a:pt x="1827" y="2134"/>
                    <a:pt x="1823" y="2135"/>
                  </a:cubicBezTo>
                  <a:cubicBezTo>
                    <a:pt x="1821" y="2134"/>
                    <a:pt x="1810" y="2132"/>
                    <a:pt x="1817" y="2138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49" y="2140"/>
                    <a:pt x="1851" y="2141"/>
                    <a:pt x="1854" y="2144"/>
                  </a:cubicBezTo>
                  <a:cubicBezTo>
                    <a:pt x="1856" y="2143"/>
                    <a:pt x="1859" y="2142"/>
                    <a:pt x="1861" y="2143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882" y="2144"/>
                    <a:pt x="1887" y="2139"/>
                    <a:pt x="1893" y="2138"/>
                  </a:cubicBezTo>
                  <a:cubicBezTo>
                    <a:pt x="1898" y="2141"/>
                    <a:pt x="1903" y="2137"/>
                    <a:pt x="1908" y="2136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29" y="2130"/>
                    <a:pt x="1934" y="2134"/>
                    <a:pt x="1940" y="2126"/>
                  </a:cubicBezTo>
                  <a:cubicBezTo>
                    <a:pt x="1944" y="2133"/>
                    <a:pt x="1949" y="2125"/>
                    <a:pt x="1954" y="2126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1974" y="2119"/>
                    <a:pt x="1979" y="2118"/>
                    <a:pt x="1984" y="2117"/>
                  </a:cubicBezTo>
                  <a:cubicBezTo>
                    <a:pt x="1989" y="2118"/>
                    <a:pt x="1994" y="2110"/>
                    <a:pt x="1999" y="2115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24" y="2108"/>
                    <a:pt x="2021" y="2101"/>
                    <a:pt x="2026" y="2103"/>
                  </a:cubicBezTo>
                  <a:cubicBezTo>
                    <a:pt x="2030" y="2102"/>
                    <a:pt x="2034" y="2099"/>
                    <a:pt x="2037" y="2099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50" y="2099"/>
                    <a:pt x="2054" y="2090"/>
                    <a:pt x="2058" y="2095"/>
                  </a:cubicBezTo>
                  <a:cubicBezTo>
                    <a:pt x="2066" y="2087"/>
                    <a:pt x="2072" y="2091"/>
                    <a:pt x="2080" y="2088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08" y="2080"/>
                    <a:pt x="2115" y="2080"/>
                    <a:pt x="2122" y="2080"/>
                  </a:cubicBezTo>
                  <a:cubicBezTo>
                    <a:pt x="2125" y="2077"/>
                    <a:pt x="2128" y="2082"/>
                    <a:pt x="2132" y="2077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46" y="2073"/>
                    <a:pt x="2149" y="2083"/>
                    <a:pt x="2153" y="2079"/>
                  </a:cubicBezTo>
                  <a:cubicBezTo>
                    <a:pt x="2157" y="2081"/>
                    <a:pt x="2161" y="2074"/>
                    <a:pt x="2164" y="2081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45" y="2082"/>
                    <a:pt x="2141" y="2082"/>
                    <a:pt x="2136" y="2082"/>
                  </a:cubicBezTo>
                  <a:cubicBezTo>
                    <a:pt x="2131" y="2085"/>
                    <a:pt x="2127" y="2082"/>
                    <a:pt x="2122" y="2086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96" y="2090"/>
                    <a:pt x="2086" y="2093"/>
                    <a:pt x="2076" y="2097"/>
                  </a:cubicBezTo>
                  <a:cubicBezTo>
                    <a:pt x="2066" y="2096"/>
                    <a:pt x="2056" y="2100"/>
                    <a:pt x="2046" y="2109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2024" y="2117"/>
                    <a:pt x="2019" y="2115"/>
                    <a:pt x="2013" y="2117"/>
                  </a:cubicBezTo>
                  <a:cubicBezTo>
                    <a:pt x="2007" y="2123"/>
                    <a:pt x="2001" y="2121"/>
                    <a:pt x="1996" y="2124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88" y="2125"/>
                    <a:pt x="1985" y="2127"/>
                    <a:pt x="1981" y="2130"/>
                  </a:cubicBezTo>
                  <a:cubicBezTo>
                    <a:pt x="1979" y="2129"/>
                    <a:pt x="1976" y="2132"/>
                    <a:pt x="1973" y="2132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61" y="2135"/>
                    <a:pt x="1956" y="2136"/>
                    <a:pt x="1950" y="2138"/>
                  </a:cubicBezTo>
                  <a:cubicBezTo>
                    <a:pt x="1944" y="2136"/>
                    <a:pt x="1938" y="2142"/>
                    <a:pt x="1933" y="2141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910" y="2145"/>
                    <a:pt x="1905" y="2149"/>
                    <a:pt x="1900" y="2150"/>
                  </a:cubicBezTo>
                  <a:cubicBezTo>
                    <a:pt x="1894" y="2152"/>
                    <a:pt x="1888" y="2149"/>
                    <a:pt x="1882" y="2153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63" y="2152"/>
                    <a:pt x="1860" y="2155"/>
                    <a:pt x="1858" y="2155"/>
                  </a:cubicBezTo>
                  <a:cubicBezTo>
                    <a:pt x="1855" y="2153"/>
                    <a:pt x="1851" y="2153"/>
                    <a:pt x="1848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826" y="2153"/>
                    <a:pt x="1820" y="2150"/>
                    <a:pt x="1814" y="2152"/>
                  </a:cubicBezTo>
                  <a:cubicBezTo>
                    <a:pt x="1809" y="2145"/>
                    <a:pt x="1803" y="2153"/>
                    <a:pt x="1798" y="2146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786" y="2152"/>
                    <a:pt x="1791" y="2153"/>
                    <a:pt x="1796" y="2154"/>
                  </a:cubicBezTo>
                  <a:cubicBezTo>
                    <a:pt x="1801" y="2161"/>
                    <a:pt x="1807" y="2153"/>
                    <a:pt x="1812" y="2159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1" y="2160"/>
                    <a:pt x="1841" y="2160"/>
                    <a:pt x="1841" y="2160"/>
                  </a:cubicBezTo>
                  <a:cubicBezTo>
                    <a:pt x="1842" y="2160"/>
                    <a:pt x="1844" y="2160"/>
                    <a:pt x="1845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886" y="2160"/>
                    <a:pt x="1886" y="2160"/>
                    <a:pt x="1886" y="2160"/>
                  </a:cubicBezTo>
                  <a:cubicBezTo>
                    <a:pt x="1895" y="2160"/>
                    <a:pt x="1903" y="2158"/>
                    <a:pt x="1911" y="2157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33" y="2155"/>
                    <a:pt x="1939" y="2151"/>
                    <a:pt x="1945" y="2148"/>
                  </a:cubicBezTo>
                  <a:cubicBezTo>
                    <a:pt x="1956" y="2147"/>
                    <a:pt x="1967" y="2144"/>
                    <a:pt x="1979" y="2138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18" y="2126"/>
                    <a:pt x="2024" y="2124"/>
                    <a:pt x="2030" y="2123"/>
                  </a:cubicBezTo>
                  <a:cubicBezTo>
                    <a:pt x="2035" y="2122"/>
                    <a:pt x="2041" y="2118"/>
                    <a:pt x="2047" y="211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096" y="2103"/>
                    <a:pt x="2104" y="2096"/>
                    <a:pt x="2110" y="2099"/>
                  </a:cubicBezTo>
                  <a:cubicBezTo>
                    <a:pt x="2117" y="2098"/>
                    <a:pt x="2125" y="2094"/>
                    <a:pt x="2132" y="2094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59" y="2097"/>
                    <a:pt x="2167" y="2090"/>
                    <a:pt x="2174" y="2092"/>
                  </a:cubicBezTo>
                  <a:cubicBezTo>
                    <a:pt x="2177" y="2093"/>
                    <a:pt x="2181" y="2095"/>
                    <a:pt x="2185" y="2092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199" y="2098"/>
                    <a:pt x="2202" y="2097"/>
                    <a:pt x="2206" y="2099"/>
                  </a:cubicBezTo>
                  <a:cubicBezTo>
                    <a:pt x="2207" y="2098"/>
                    <a:pt x="2209" y="2099"/>
                    <a:pt x="2211" y="2098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99" y="2104"/>
                    <a:pt x="2184" y="2104"/>
                    <a:pt x="2170" y="2104"/>
                  </a:cubicBezTo>
                  <a:cubicBezTo>
                    <a:pt x="2166" y="2108"/>
                    <a:pt x="2163" y="2106"/>
                    <a:pt x="2159" y="2105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140" y="2114"/>
                    <a:pt x="2132" y="2113"/>
                    <a:pt x="2124" y="2118"/>
                  </a:cubicBezTo>
                  <a:cubicBezTo>
                    <a:pt x="2117" y="2115"/>
                    <a:pt x="2109" y="2123"/>
                    <a:pt x="2102" y="2123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77" y="2129"/>
                    <a:pt x="2072" y="2143"/>
                    <a:pt x="2069" y="2138"/>
                  </a:cubicBezTo>
                  <a:cubicBezTo>
                    <a:pt x="2065" y="2143"/>
                    <a:pt x="2062" y="2139"/>
                    <a:pt x="2058" y="2145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37" y="2157"/>
                    <a:pt x="2028" y="2149"/>
                    <a:pt x="2026" y="2155"/>
                  </a:cubicBezTo>
                  <a:cubicBezTo>
                    <a:pt x="2022" y="2157"/>
                    <a:pt x="2019" y="2155"/>
                    <a:pt x="2015" y="2159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39" y="2160"/>
                    <a:pt x="2039" y="2160"/>
                    <a:pt x="2039" y="2160"/>
                  </a:cubicBezTo>
                  <a:cubicBezTo>
                    <a:pt x="2040" y="2160"/>
                    <a:pt x="2042" y="2159"/>
                    <a:pt x="2044" y="2159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095" y="2138"/>
                    <a:pt x="2115" y="2129"/>
                    <a:pt x="2135" y="2124"/>
                  </a:cubicBezTo>
                  <a:cubicBezTo>
                    <a:pt x="2139" y="2124"/>
                    <a:pt x="2144" y="2122"/>
                    <a:pt x="2149" y="2120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69" y="2118"/>
                    <a:pt x="2174" y="2115"/>
                    <a:pt x="2179" y="2114"/>
                  </a:cubicBezTo>
                  <a:cubicBezTo>
                    <a:pt x="2183" y="2119"/>
                    <a:pt x="2189" y="2109"/>
                    <a:pt x="2194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79" y="2118"/>
                    <a:pt x="2176" y="2116"/>
                    <a:pt x="2172" y="2120"/>
                  </a:cubicBezTo>
                  <a:cubicBezTo>
                    <a:pt x="2168" y="2122"/>
                    <a:pt x="2165" y="2121"/>
                    <a:pt x="2161" y="2121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43" y="2129"/>
                    <a:pt x="2135" y="2130"/>
                    <a:pt x="2128" y="2133"/>
                  </a:cubicBezTo>
                  <a:cubicBezTo>
                    <a:pt x="2121" y="2135"/>
                    <a:pt x="2113" y="2138"/>
                    <a:pt x="2106" y="2143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91" y="2146"/>
                    <a:pt x="2087" y="2150"/>
                    <a:pt x="2083" y="2151"/>
                  </a:cubicBezTo>
                  <a:cubicBezTo>
                    <a:pt x="2077" y="2155"/>
                    <a:pt x="2071" y="2157"/>
                    <a:pt x="2064" y="2160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093" y="2158"/>
                    <a:pt x="2098" y="2156"/>
                    <a:pt x="2103" y="2154"/>
                  </a:cubicBezTo>
                  <a:cubicBezTo>
                    <a:pt x="2114" y="2149"/>
                    <a:pt x="2117" y="2151"/>
                    <a:pt x="2126" y="2143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143" y="2136"/>
                    <a:pt x="2146" y="2140"/>
                    <a:pt x="2151" y="2136"/>
                  </a:cubicBezTo>
                  <a:cubicBezTo>
                    <a:pt x="2168" y="2130"/>
                    <a:pt x="2185" y="2130"/>
                    <a:pt x="2203" y="2122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19" y="2124"/>
                    <a:pt x="2223" y="2121"/>
                    <a:pt x="2228" y="2121"/>
                  </a:cubicBezTo>
                  <a:cubicBezTo>
                    <a:pt x="2243" y="2126"/>
                    <a:pt x="2261" y="2120"/>
                    <a:pt x="2275" y="2132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40" y="2136"/>
                    <a:pt x="2236" y="2135"/>
                    <a:pt x="2231" y="2135"/>
                  </a:cubicBezTo>
                  <a:cubicBezTo>
                    <a:pt x="2226" y="2140"/>
                    <a:pt x="2221" y="2137"/>
                    <a:pt x="2216" y="2137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61" y="2155"/>
                    <a:pt x="2147" y="2158"/>
                    <a:pt x="2134" y="2160"/>
                  </a:cubicBezTo>
                  <a:cubicBezTo>
                    <a:pt x="2174" y="2160"/>
                    <a:pt x="2174" y="2160"/>
                    <a:pt x="2174" y="216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03" y="2152"/>
                    <a:pt x="2208" y="2152"/>
                    <a:pt x="2213" y="2151"/>
                  </a:cubicBezTo>
                  <a:cubicBezTo>
                    <a:pt x="2219" y="2146"/>
                    <a:pt x="2224" y="2151"/>
                    <a:pt x="2231" y="2144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72" y="2144"/>
                    <a:pt x="2279" y="2139"/>
                    <a:pt x="2285" y="2143"/>
                  </a:cubicBezTo>
                  <a:cubicBezTo>
                    <a:pt x="2291" y="2140"/>
                    <a:pt x="2297" y="2139"/>
                    <a:pt x="2303" y="2144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74" y="2145"/>
                    <a:pt x="2267" y="2152"/>
                    <a:pt x="2260" y="2147"/>
                  </a:cubicBezTo>
                  <a:cubicBezTo>
                    <a:pt x="2245" y="2155"/>
                    <a:pt x="2230" y="2157"/>
                    <a:pt x="2216" y="2160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55" y="2160"/>
                    <a:pt x="2255" y="2160"/>
                    <a:pt x="2255" y="2160"/>
                  </a:cubicBezTo>
                  <a:cubicBezTo>
                    <a:pt x="2256" y="2160"/>
                    <a:pt x="2257" y="2159"/>
                    <a:pt x="2258" y="2158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72" y="2157"/>
                    <a:pt x="2274" y="2161"/>
                    <a:pt x="2276" y="2159"/>
                  </a:cubicBezTo>
                  <a:cubicBezTo>
                    <a:pt x="2279" y="2157"/>
                    <a:pt x="2281" y="2157"/>
                    <a:pt x="2284" y="2158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293" y="2157"/>
                    <a:pt x="2295" y="2154"/>
                    <a:pt x="2298" y="2158"/>
                  </a:cubicBezTo>
                  <a:cubicBezTo>
                    <a:pt x="2302" y="2158"/>
                    <a:pt x="2307" y="2152"/>
                    <a:pt x="2312" y="2157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294" y="2159"/>
                    <a:pt x="2293" y="2160"/>
                    <a:pt x="2291" y="2160"/>
                  </a:cubicBezTo>
                  <a:cubicBezTo>
                    <a:pt x="2375" y="2160"/>
                    <a:pt x="2375" y="2160"/>
                    <a:pt x="2375" y="2160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69" y="2158"/>
                    <a:pt x="2367" y="2154"/>
                    <a:pt x="2365" y="2151"/>
                  </a:cubicBezTo>
                  <a:cubicBezTo>
                    <a:pt x="2362" y="2153"/>
                    <a:pt x="2360" y="2150"/>
                    <a:pt x="2362" y="2148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40" y="2128"/>
                    <a:pt x="2342" y="2118"/>
                    <a:pt x="2332" y="2114"/>
                  </a:cubicBezTo>
                  <a:cubicBezTo>
                    <a:pt x="2335" y="2108"/>
                    <a:pt x="2331" y="2110"/>
                    <a:pt x="2327" y="210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28" y="2093"/>
                    <a:pt x="2320" y="2089"/>
                    <a:pt x="2318" y="2085"/>
                  </a:cubicBezTo>
                  <a:cubicBezTo>
                    <a:pt x="2323" y="2082"/>
                    <a:pt x="2310" y="2078"/>
                    <a:pt x="2316" y="207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305" y="2048"/>
                    <a:pt x="2298" y="2041"/>
                    <a:pt x="2300" y="2034"/>
                  </a:cubicBezTo>
                  <a:cubicBezTo>
                    <a:pt x="2295" y="2028"/>
                    <a:pt x="2293" y="2026"/>
                    <a:pt x="2290" y="2017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88" y="2003"/>
                    <a:pt x="2281" y="1999"/>
                    <a:pt x="2284" y="1996"/>
                  </a:cubicBezTo>
                  <a:cubicBezTo>
                    <a:pt x="2275" y="1990"/>
                    <a:pt x="2284" y="1980"/>
                    <a:pt x="2274" y="1978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61" y="1947"/>
                    <a:pt x="2249" y="1934"/>
                    <a:pt x="2244" y="1921"/>
                  </a:cubicBezTo>
                  <a:cubicBezTo>
                    <a:pt x="2226" y="1898"/>
                    <a:pt x="2213" y="1892"/>
                    <a:pt x="2204" y="1872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13" y="1881"/>
                    <a:pt x="2220" y="1881"/>
                    <a:pt x="2226" y="1890"/>
                  </a:cubicBezTo>
                  <a:cubicBezTo>
                    <a:pt x="2232" y="1894"/>
                    <a:pt x="2232" y="1900"/>
                    <a:pt x="2240" y="1904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276" y="1956"/>
                    <a:pt x="2284" y="1965"/>
                    <a:pt x="2287" y="1973"/>
                  </a:cubicBezTo>
                  <a:cubicBezTo>
                    <a:pt x="2289" y="1981"/>
                    <a:pt x="2294" y="1989"/>
                    <a:pt x="2302" y="1997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08" y="2010"/>
                    <a:pt x="2307" y="2012"/>
                    <a:pt x="2307" y="2013"/>
                  </a:cubicBezTo>
                  <a:cubicBezTo>
                    <a:pt x="2309" y="2016"/>
                    <a:pt x="2309" y="2018"/>
                    <a:pt x="2311" y="2021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28" y="2052"/>
                    <a:pt x="2327" y="2059"/>
                    <a:pt x="2335" y="2068"/>
                  </a:cubicBezTo>
                  <a:cubicBezTo>
                    <a:pt x="2333" y="2075"/>
                    <a:pt x="2342" y="2077"/>
                    <a:pt x="2340" y="2086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78" y="2150"/>
                    <a:pt x="2382" y="2155"/>
                    <a:pt x="2386" y="2159"/>
                  </a:cubicBezTo>
                  <a:cubicBezTo>
                    <a:pt x="2387" y="2159"/>
                    <a:pt x="2387" y="2160"/>
                    <a:pt x="2388" y="2160"/>
                  </a:cubicBezTo>
                  <a:cubicBezTo>
                    <a:pt x="2399" y="2160"/>
                    <a:pt x="2399" y="2160"/>
                    <a:pt x="2399" y="2160"/>
                  </a:cubicBezTo>
                  <a:cubicBezTo>
                    <a:pt x="2392" y="2151"/>
                    <a:pt x="2383" y="2140"/>
                    <a:pt x="2375" y="2130"/>
                  </a:cubicBezTo>
                  <a:cubicBezTo>
                    <a:pt x="2370" y="2120"/>
                    <a:pt x="2365" y="2109"/>
                    <a:pt x="2359" y="2098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86" y="1915"/>
                    <a:pt x="1877" y="1919"/>
                    <a:pt x="1869" y="1916"/>
                  </a:cubicBezTo>
                  <a:cubicBezTo>
                    <a:pt x="1860" y="1915"/>
                    <a:pt x="1851" y="1917"/>
                    <a:pt x="1843" y="1913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34" y="1916"/>
                    <a:pt x="1832" y="1913"/>
                    <a:pt x="1830" y="1915"/>
                  </a:cubicBezTo>
                  <a:cubicBezTo>
                    <a:pt x="1826" y="1913"/>
                    <a:pt x="1822" y="1917"/>
                    <a:pt x="1818" y="1914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91" y="1907"/>
                    <a:pt x="1786" y="1918"/>
                    <a:pt x="1783" y="1910"/>
                  </a:cubicBezTo>
                  <a:cubicBezTo>
                    <a:pt x="1778" y="1913"/>
                    <a:pt x="1775" y="1908"/>
                    <a:pt x="1770" y="1909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55" y="1904"/>
                    <a:pt x="1751" y="1913"/>
                    <a:pt x="1747" y="1906"/>
                  </a:cubicBezTo>
                  <a:cubicBezTo>
                    <a:pt x="1739" y="1907"/>
                    <a:pt x="1731" y="1903"/>
                    <a:pt x="1723" y="1902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708" y="1893"/>
                    <a:pt x="1704" y="1895"/>
                    <a:pt x="1700" y="1895"/>
                  </a:cubicBezTo>
                  <a:cubicBezTo>
                    <a:pt x="1686" y="1884"/>
                    <a:pt x="1670" y="1886"/>
                    <a:pt x="1655" y="1874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669" y="1875"/>
                    <a:pt x="1672" y="1877"/>
                    <a:pt x="1675" y="1880"/>
                  </a:cubicBezTo>
                  <a:cubicBezTo>
                    <a:pt x="1681" y="1880"/>
                    <a:pt x="1687" y="1880"/>
                    <a:pt x="1693" y="1884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56" y="1894"/>
                    <a:pt x="1761" y="1897"/>
                    <a:pt x="1767" y="1895"/>
                  </a:cubicBezTo>
                  <a:cubicBezTo>
                    <a:pt x="1771" y="1898"/>
                    <a:pt x="1776" y="1895"/>
                    <a:pt x="1780" y="1898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799" y="1897"/>
                    <a:pt x="1804" y="1899"/>
                    <a:pt x="1808" y="1900"/>
                  </a:cubicBezTo>
                  <a:cubicBezTo>
                    <a:pt x="1813" y="1901"/>
                    <a:pt x="1818" y="1902"/>
                    <a:pt x="1823" y="1901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42" y="1908"/>
                    <a:pt x="1847" y="1900"/>
                    <a:pt x="1851" y="1905"/>
                  </a:cubicBezTo>
                  <a:cubicBezTo>
                    <a:pt x="1856" y="1903"/>
                    <a:pt x="1860" y="1907"/>
                    <a:pt x="1865" y="1905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83" y="1910"/>
                    <a:pt x="1885" y="1905"/>
                    <a:pt x="1888" y="1908"/>
                  </a:cubicBezTo>
                  <a:cubicBezTo>
                    <a:pt x="1890" y="1911"/>
                    <a:pt x="1892" y="1910"/>
                    <a:pt x="1894" y="1908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0" y="1912"/>
                    <a:pt x="1912" y="1918"/>
                    <a:pt x="1915" y="1916"/>
                  </a:cubicBezTo>
                  <a:cubicBezTo>
                    <a:pt x="1917" y="1916"/>
                    <a:pt x="1919" y="1917"/>
                    <a:pt x="1921" y="1919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45" y="2134"/>
                    <a:pt x="2440" y="2124"/>
                    <a:pt x="2430" y="2114"/>
                  </a:cubicBezTo>
                  <a:cubicBezTo>
                    <a:pt x="2426" y="2100"/>
                    <a:pt x="2414" y="2086"/>
                    <a:pt x="2408" y="2072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6" y="2050"/>
                    <a:pt x="2402" y="2042"/>
                    <a:pt x="2396" y="2045"/>
                  </a:cubicBezTo>
                  <a:cubicBezTo>
                    <a:pt x="2391" y="2041"/>
                    <a:pt x="2395" y="2038"/>
                    <a:pt x="2389" y="2034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78" y="2007"/>
                    <a:pt x="2377" y="2000"/>
                    <a:pt x="2374" y="1993"/>
                  </a:cubicBezTo>
                  <a:cubicBezTo>
                    <a:pt x="2368" y="1986"/>
                    <a:pt x="2368" y="1979"/>
                    <a:pt x="2364" y="1972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44" y="1943"/>
                    <a:pt x="2345" y="1940"/>
                    <a:pt x="2337" y="1935"/>
                  </a:cubicBezTo>
                  <a:cubicBezTo>
                    <a:pt x="2336" y="1928"/>
                    <a:pt x="2331" y="1921"/>
                    <a:pt x="2328" y="1914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31" y="1929"/>
                    <a:pt x="2345" y="1955"/>
                    <a:pt x="2357" y="1981"/>
                  </a:cubicBezTo>
                  <a:cubicBezTo>
                    <a:pt x="2362" y="1987"/>
                    <a:pt x="2363" y="1994"/>
                    <a:pt x="2365" y="2000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79" y="2027"/>
                    <a:pt x="2378" y="2033"/>
                    <a:pt x="2383" y="2040"/>
                  </a:cubicBezTo>
                  <a:cubicBezTo>
                    <a:pt x="2385" y="2047"/>
                    <a:pt x="2392" y="2054"/>
                    <a:pt x="2389" y="2060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79" y="2036"/>
                    <a:pt x="2371" y="2030"/>
                    <a:pt x="2372" y="2024"/>
                  </a:cubicBezTo>
                  <a:cubicBezTo>
                    <a:pt x="2363" y="2017"/>
                    <a:pt x="2369" y="2011"/>
                    <a:pt x="2360" y="2004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55" y="1983"/>
                    <a:pt x="2350" y="1980"/>
                    <a:pt x="2348" y="1977"/>
                  </a:cubicBezTo>
                  <a:cubicBezTo>
                    <a:pt x="2351" y="1974"/>
                    <a:pt x="2345" y="1971"/>
                    <a:pt x="2346" y="1968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30" y="1942"/>
                    <a:pt x="2335" y="1936"/>
                    <a:pt x="2327" y="1929"/>
                  </a:cubicBezTo>
                  <a:cubicBezTo>
                    <a:pt x="2322" y="1923"/>
                    <a:pt x="2319" y="1917"/>
                    <a:pt x="2316" y="1910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69" y="1867"/>
                    <a:pt x="2285" y="1874"/>
                    <a:pt x="2282" y="1879"/>
                  </a:cubicBezTo>
                  <a:cubicBezTo>
                    <a:pt x="2290" y="1879"/>
                    <a:pt x="2289" y="1887"/>
                    <a:pt x="2294" y="1892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01" y="1899"/>
                    <a:pt x="2303" y="1902"/>
                    <a:pt x="2305" y="1905"/>
                  </a:cubicBezTo>
                  <a:cubicBezTo>
                    <a:pt x="2307" y="1910"/>
                    <a:pt x="2311" y="1916"/>
                    <a:pt x="2317" y="1921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28" y="1949"/>
                    <a:pt x="2332" y="1956"/>
                    <a:pt x="2335" y="1962"/>
                  </a:cubicBezTo>
                  <a:cubicBezTo>
                    <a:pt x="2338" y="1969"/>
                    <a:pt x="2338" y="1976"/>
                    <a:pt x="2345" y="1983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45" y="1996"/>
                    <a:pt x="2354" y="2000"/>
                    <a:pt x="2351" y="2004"/>
                  </a:cubicBezTo>
                  <a:cubicBezTo>
                    <a:pt x="2358" y="2011"/>
                    <a:pt x="2356" y="2017"/>
                    <a:pt x="2361" y="2024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64" y="2038"/>
                    <a:pt x="2373" y="2042"/>
                    <a:pt x="2370" y="2045"/>
                  </a:cubicBezTo>
                  <a:cubicBezTo>
                    <a:pt x="2376" y="2049"/>
                    <a:pt x="2372" y="2051"/>
                    <a:pt x="2376" y="2055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83" y="2069"/>
                    <a:pt x="2385" y="2072"/>
                    <a:pt x="2385" y="2076"/>
                  </a:cubicBezTo>
                  <a:cubicBezTo>
                    <a:pt x="2387" y="2079"/>
                    <a:pt x="2390" y="2083"/>
                    <a:pt x="2389" y="2087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04" y="2107"/>
                    <a:pt x="2403" y="2109"/>
                    <a:pt x="2403" y="2109"/>
                  </a:cubicBezTo>
                  <a:cubicBezTo>
                    <a:pt x="2405" y="2112"/>
                    <a:pt x="2409" y="2111"/>
                    <a:pt x="2407" y="2114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23" y="2135"/>
                    <a:pt x="2429" y="2143"/>
                    <a:pt x="2431" y="2148"/>
                  </a:cubicBezTo>
                  <a:cubicBezTo>
                    <a:pt x="2429" y="2154"/>
                    <a:pt x="2440" y="2151"/>
                    <a:pt x="2437" y="2158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5" y="2160"/>
                    <a:pt x="2465" y="2160"/>
                    <a:pt x="2465" y="2160"/>
                  </a:cubicBezTo>
                  <a:cubicBezTo>
                    <a:pt x="2464" y="2160"/>
                    <a:pt x="2464" y="2159"/>
                    <a:pt x="2463" y="2158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33" y="2121"/>
                    <a:pt x="732" y="2118"/>
                    <a:pt x="734" y="2117"/>
                  </a:cubicBezTo>
                  <a:cubicBezTo>
                    <a:pt x="741" y="2103"/>
                    <a:pt x="748" y="2088"/>
                    <a:pt x="755" y="207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64" y="2062"/>
                    <a:pt x="761" y="2053"/>
                    <a:pt x="765" y="2052"/>
                  </a:cubicBezTo>
                  <a:cubicBezTo>
                    <a:pt x="765" y="2041"/>
                    <a:pt x="770" y="2034"/>
                    <a:pt x="772" y="2025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80" y="1996"/>
                    <a:pt x="782" y="1992"/>
                    <a:pt x="782" y="1987"/>
                  </a:cubicBezTo>
                  <a:cubicBezTo>
                    <a:pt x="787" y="1986"/>
                    <a:pt x="784" y="1977"/>
                    <a:pt x="788" y="1976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2" y="1911"/>
                    <a:pt x="791" y="1902"/>
                    <a:pt x="791" y="1893"/>
                  </a:cubicBezTo>
                  <a:cubicBezTo>
                    <a:pt x="795" y="1877"/>
                    <a:pt x="794" y="1868"/>
                    <a:pt x="797" y="1853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837"/>
                    <a:pt x="793" y="1832"/>
                    <a:pt x="793" y="1827"/>
                  </a:cubicBezTo>
                  <a:cubicBezTo>
                    <a:pt x="794" y="1818"/>
                    <a:pt x="794" y="1809"/>
                    <a:pt x="793" y="1798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93" y="1781"/>
                    <a:pt x="796" y="1771"/>
                    <a:pt x="791" y="1770"/>
                  </a:cubicBezTo>
                  <a:cubicBezTo>
                    <a:pt x="790" y="1795"/>
                    <a:pt x="788" y="1818"/>
                    <a:pt x="787" y="1842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82" y="1857"/>
                    <a:pt x="782" y="1862"/>
                    <a:pt x="780" y="1865"/>
                  </a:cubicBezTo>
                  <a:cubicBezTo>
                    <a:pt x="782" y="1876"/>
                    <a:pt x="775" y="1879"/>
                    <a:pt x="778" y="1891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66" y="1925"/>
                    <a:pt x="758" y="1928"/>
                    <a:pt x="757" y="1939"/>
                  </a:cubicBezTo>
                  <a:cubicBezTo>
                    <a:pt x="755" y="1942"/>
                    <a:pt x="751" y="1944"/>
                    <a:pt x="751" y="1950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45" y="1966"/>
                    <a:pt x="737" y="1965"/>
                    <a:pt x="740" y="1973"/>
                  </a:cubicBezTo>
                  <a:cubicBezTo>
                    <a:pt x="736" y="1975"/>
                    <a:pt x="733" y="1978"/>
                    <a:pt x="732" y="1982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22" y="1996"/>
                    <a:pt x="719" y="1999"/>
                    <a:pt x="718" y="2003"/>
                  </a:cubicBezTo>
                  <a:cubicBezTo>
                    <a:pt x="717" y="2008"/>
                    <a:pt x="710" y="2007"/>
                    <a:pt x="712" y="2014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708" y="2021"/>
                    <a:pt x="704" y="2021"/>
                    <a:pt x="704" y="2023"/>
                  </a:cubicBezTo>
                  <a:cubicBezTo>
                    <a:pt x="693" y="2037"/>
                    <a:pt x="687" y="2054"/>
                    <a:pt x="674" y="2065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58" y="2093"/>
                    <a:pt x="657" y="2101"/>
                    <a:pt x="651" y="2106"/>
                  </a:cubicBezTo>
                  <a:cubicBezTo>
                    <a:pt x="651" y="2111"/>
                    <a:pt x="648" y="2113"/>
                    <a:pt x="645" y="2115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41" y="2130"/>
                    <a:pt x="633" y="2128"/>
                    <a:pt x="635" y="2135"/>
                  </a:cubicBezTo>
                  <a:cubicBezTo>
                    <a:pt x="633" y="2138"/>
                    <a:pt x="632" y="2142"/>
                    <a:pt x="629" y="2144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30" y="2160"/>
                    <a:pt x="630" y="2160"/>
                    <a:pt x="630" y="2160"/>
                  </a:cubicBezTo>
                  <a:cubicBezTo>
                    <a:pt x="634" y="2155"/>
                    <a:pt x="638" y="2149"/>
                    <a:pt x="640" y="2141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52" y="2124"/>
                    <a:pt x="655" y="2121"/>
                    <a:pt x="656" y="2114"/>
                  </a:cubicBezTo>
                  <a:cubicBezTo>
                    <a:pt x="666" y="2103"/>
                    <a:pt x="675" y="2091"/>
                    <a:pt x="679" y="2075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89" y="2067"/>
                    <a:pt x="690" y="2064"/>
                    <a:pt x="689" y="2059"/>
                  </a:cubicBezTo>
                  <a:cubicBezTo>
                    <a:pt x="695" y="2060"/>
                    <a:pt x="693" y="2054"/>
                    <a:pt x="695" y="2052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03" y="2041"/>
                    <a:pt x="707" y="2036"/>
                    <a:pt x="709" y="2029"/>
                  </a:cubicBezTo>
                  <a:cubicBezTo>
                    <a:pt x="715" y="2027"/>
                    <a:pt x="714" y="2019"/>
                    <a:pt x="721" y="2018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33" y="2001"/>
                    <a:pt x="729" y="1992"/>
                    <a:pt x="737" y="1992"/>
                  </a:cubicBezTo>
                  <a:cubicBezTo>
                    <a:pt x="737" y="1980"/>
                    <a:pt x="748" y="1976"/>
                    <a:pt x="750" y="1965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47" y="1975"/>
                    <a:pt x="750" y="1981"/>
                    <a:pt x="747" y="1983"/>
                  </a:cubicBezTo>
                  <a:cubicBezTo>
                    <a:pt x="746" y="1990"/>
                    <a:pt x="741" y="1993"/>
                    <a:pt x="742" y="2001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19" y="2037"/>
                    <a:pt x="719" y="2044"/>
                    <a:pt x="714" y="2049"/>
                  </a:cubicBezTo>
                  <a:cubicBezTo>
                    <a:pt x="712" y="2051"/>
                    <a:pt x="714" y="2057"/>
                    <a:pt x="708" y="2056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701" y="2075"/>
                    <a:pt x="690" y="2082"/>
                    <a:pt x="687" y="2094"/>
                  </a:cubicBezTo>
                  <a:cubicBezTo>
                    <a:pt x="680" y="2097"/>
                    <a:pt x="682" y="2106"/>
                    <a:pt x="675" y="2108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73" y="2122"/>
                    <a:pt x="667" y="2121"/>
                    <a:pt x="667" y="2124"/>
                  </a:cubicBezTo>
                  <a:cubicBezTo>
                    <a:pt x="666" y="2131"/>
                    <a:pt x="660" y="2134"/>
                    <a:pt x="657" y="2140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47" y="2156"/>
                    <a:pt x="646" y="2158"/>
                    <a:pt x="645" y="2160"/>
                  </a:cubicBezTo>
                  <a:cubicBezTo>
                    <a:pt x="654" y="2160"/>
                    <a:pt x="654" y="2160"/>
                    <a:pt x="654" y="2160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65" y="2144"/>
                    <a:pt x="668" y="2140"/>
                    <a:pt x="670" y="2135"/>
                  </a:cubicBezTo>
                  <a:cubicBezTo>
                    <a:pt x="672" y="2133"/>
                    <a:pt x="673" y="2131"/>
                    <a:pt x="674" y="2128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687" y="2115"/>
                    <a:pt x="688" y="2103"/>
                    <a:pt x="696" y="2096"/>
                  </a:cubicBezTo>
                  <a:cubicBezTo>
                    <a:pt x="702" y="2087"/>
                    <a:pt x="708" y="2078"/>
                    <a:pt x="714" y="2068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1" y="2061"/>
                    <a:pt x="718" y="2055"/>
                    <a:pt x="721" y="2055"/>
                  </a:cubicBezTo>
                  <a:cubicBezTo>
                    <a:pt x="722" y="2052"/>
                    <a:pt x="725" y="2051"/>
                    <a:pt x="725" y="2048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31" y="2036"/>
                    <a:pt x="734" y="2032"/>
                    <a:pt x="735" y="2025"/>
                  </a:cubicBezTo>
                  <a:cubicBezTo>
                    <a:pt x="739" y="2023"/>
                    <a:pt x="739" y="2016"/>
                    <a:pt x="742" y="2012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52" y="1993"/>
                    <a:pt x="752" y="1986"/>
                    <a:pt x="753" y="1980"/>
                  </a:cubicBezTo>
                  <a:cubicBezTo>
                    <a:pt x="757" y="1976"/>
                    <a:pt x="757" y="1969"/>
                    <a:pt x="759" y="1963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67" y="1936"/>
                    <a:pt x="769" y="1924"/>
                    <a:pt x="775" y="1915"/>
                  </a:cubicBezTo>
                  <a:cubicBezTo>
                    <a:pt x="782" y="1894"/>
                    <a:pt x="787" y="1872"/>
                    <a:pt x="790" y="18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92" y="1869"/>
                    <a:pt x="788" y="1871"/>
                    <a:pt x="790" y="1879"/>
                  </a:cubicBezTo>
                  <a:cubicBezTo>
                    <a:pt x="785" y="1882"/>
                    <a:pt x="789" y="1891"/>
                    <a:pt x="784" y="1893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82" y="1922"/>
                    <a:pt x="775" y="1928"/>
                    <a:pt x="774" y="1940"/>
                  </a:cubicBezTo>
                  <a:cubicBezTo>
                    <a:pt x="772" y="1943"/>
                    <a:pt x="772" y="1950"/>
                    <a:pt x="769" y="1953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63" y="1978"/>
                    <a:pt x="761" y="1989"/>
                    <a:pt x="757" y="1998"/>
                  </a:cubicBezTo>
                  <a:cubicBezTo>
                    <a:pt x="756" y="2009"/>
                    <a:pt x="751" y="2017"/>
                    <a:pt x="748" y="2027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31" y="2061"/>
                    <a:pt x="726" y="2069"/>
                    <a:pt x="725" y="2081"/>
                  </a:cubicBezTo>
                  <a:cubicBezTo>
                    <a:pt x="722" y="2084"/>
                    <a:pt x="721" y="2090"/>
                    <a:pt x="715" y="2092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712" y="2104"/>
                    <a:pt x="709" y="2104"/>
                    <a:pt x="710" y="2108"/>
                  </a:cubicBezTo>
                  <a:cubicBezTo>
                    <a:pt x="706" y="2112"/>
                    <a:pt x="705" y="2118"/>
                    <a:pt x="702" y="2122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92" y="2135"/>
                    <a:pt x="692" y="2138"/>
                    <a:pt x="688" y="2138"/>
                  </a:cubicBezTo>
                  <a:cubicBezTo>
                    <a:pt x="686" y="2140"/>
                    <a:pt x="686" y="2143"/>
                    <a:pt x="686" y="2147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78" y="2159"/>
                    <a:pt x="677" y="2160"/>
                    <a:pt x="677" y="2160"/>
                  </a:cubicBezTo>
                  <a:cubicBezTo>
                    <a:pt x="686" y="2160"/>
                    <a:pt x="686" y="2160"/>
                    <a:pt x="686" y="2160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695" y="2148"/>
                    <a:pt x="694" y="2144"/>
                    <a:pt x="697" y="2144"/>
                  </a:cubicBezTo>
                  <a:cubicBezTo>
                    <a:pt x="699" y="2144"/>
                    <a:pt x="699" y="2141"/>
                    <a:pt x="699" y="213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08" y="2126"/>
                    <a:pt x="712" y="2121"/>
                    <a:pt x="715" y="2114"/>
                  </a:cubicBezTo>
                  <a:cubicBezTo>
                    <a:pt x="721" y="2115"/>
                    <a:pt x="716" y="2106"/>
                    <a:pt x="721" y="2105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30" y="2093"/>
                    <a:pt x="729" y="2082"/>
                    <a:pt x="734" y="2078"/>
                  </a:cubicBezTo>
                  <a:cubicBezTo>
                    <a:pt x="738" y="2072"/>
                    <a:pt x="740" y="2065"/>
                    <a:pt x="744" y="2060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53" y="2033"/>
                    <a:pt x="757" y="2027"/>
                    <a:pt x="761" y="2021"/>
                  </a:cubicBezTo>
                  <a:cubicBezTo>
                    <a:pt x="762" y="2001"/>
                    <a:pt x="769" y="1985"/>
                    <a:pt x="772" y="1966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78" y="1950"/>
                    <a:pt x="779" y="1945"/>
                    <a:pt x="779" y="1939"/>
                  </a:cubicBezTo>
                  <a:cubicBezTo>
                    <a:pt x="783" y="1938"/>
                    <a:pt x="780" y="1929"/>
                    <a:pt x="785" y="1928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93" y="1918"/>
                    <a:pt x="784" y="1925"/>
                    <a:pt x="787" y="1932"/>
                  </a:cubicBezTo>
                  <a:cubicBezTo>
                    <a:pt x="789" y="1940"/>
                    <a:pt x="785" y="1943"/>
                    <a:pt x="786" y="1950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76" y="1987"/>
                    <a:pt x="774" y="1991"/>
                    <a:pt x="774" y="1999"/>
                  </a:cubicBezTo>
                  <a:cubicBezTo>
                    <a:pt x="773" y="2003"/>
                    <a:pt x="768" y="2005"/>
                    <a:pt x="769" y="2012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57" y="2046"/>
                    <a:pt x="756" y="2052"/>
                    <a:pt x="754" y="2057"/>
                  </a:cubicBezTo>
                  <a:cubicBezTo>
                    <a:pt x="752" y="2061"/>
                    <a:pt x="747" y="2063"/>
                    <a:pt x="749" y="2070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32" y="2101"/>
                    <a:pt x="731" y="2107"/>
                    <a:pt x="728" y="2111"/>
                  </a:cubicBezTo>
                  <a:cubicBezTo>
                    <a:pt x="729" y="2119"/>
                    <a:pt x="720" y="2117"/>
                    <a:pt x="722" y="2125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03" y="2152"/>
                    <a:pt x="702" y="2157"/>
                    <a:pt x="699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09" y="2154"/>
                    <a:pt x="717" y="2156"/>
                    <a:pt x="715" y="2149"/>
                  </a:cubicBezTo>
                  <a:cubicBezTo>
                    <a:pt x="717" y="2149"/>
                    <a:pt x="718" y="2147"/>
                    <a:pt x="719" y="2145"/>
                  </a:cubicBezTo>
                  <a:cubicBezTo>
                    <a:pt x="719" y="2142"/>
                    <a:pt x="723" y="2142"/>
                    <a:pt x="723" y="2140"/>
                  </a:cubicBezTo>
                  <a:cubicBezTo>
                    <a:pt x="725" y="2136"/>
                    <a:pt x="725" y="2131"/>
                    <a:pt x="729" y="2129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51" y="2061"/>
                    <a:pt x="655" y="2054"/>
                    <a:pt x="660" y="2048"/>
                  </a:cubicBezTo>
                  <a:cubicBezTo>
                    <a:pt x="665" y="2042"/>
                    <a:pt x="670" y="2037"/>
                    <a:pt x="674" y="2030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88" y="2007"/>
                    <a:pt x="693" y="2007"/>
                    <a:pt x="694" y="2002"/>
                  </a:cubicBezTo>
                  <a:cubicBezTo>
                    <a:pt x="693" y="1999"/>
                    <a:pt x="697" y="2000"/>
                    <a:pt x="698" y="1997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2" y="1991"/>
                    <a:pt x="701" y="1988"/>
                    <a:pt x="704" y="1988"/>
                  </a:cubicBezTo>
                  <a:cubicBezTo>
                    <a:pt x="706" y="1988"/>
                    <a:pt x="705" y="1984"/>
                    <a:pt x="708" y="1984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14" y="1963"/>
                    <a:pt x="726" y="1963"/>
                    <a:pt x="725" y="1952"/>
                  </a:cubicBezTo>
                  <a:cubicBezTo>
                    <a:pt x="733" y="1948"/>
                    <a:pt x="732" y="1936"/>
                    <a:pt x="741" y="1933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45" y="1916"/>
                    <a:pt x="748" y="1914"/>
                    <a:pt x="751" y="1911"/>
                  </a:cubicBezTo>
                  <a:cubicBezTo>
                    <a:pt x="750" y="1900"/>
                    <a:pt x="759" y="1897"/>
                    <a:pt x="760" y="1888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3" y="1863"/>
                    <a:pt x="771" y="1856"/>
                    <a:pt x="773" y="1852"/>
                  </a:cubicBezTo>
                  <a:cubicBezTo>
                    <a:pt x="777" y="1851"/>
                    <a:pt x="773" y="1842"/>
                    <a:pt x="778" y="1841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2" y="1820"/>
                    <a:pt x="783" y="1816"/>
                    <a:pt x="783" y="1812"/>
                  </a:cubicBezTo>
                  <a:cubicBezTo>
                    <a:pt x="781" y="1808"/>
                    <a:pt x="789" y="1803"/>
                    <a:pt x="782" y="180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76" y="1843"/>
                    <a:pt x="767" y="1843"/>
                    <a:pt x="771" y="1852"/>
                  </a:cubicBezTo>
                  <a:cubicBezTo>
                    <a:pt x="765" y="1855"/>
                    <a:pt x="764" y="1862"/>
                    <a:pt x="763" y="1868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52" y="1886"/>
                    <a:pt x="753" y="1893"/>
                    <a:pt x="747" y="1896"/>
                  </a:cubicBezTo>
                  <a:cubicBezTo>
                    <a:pt x="744" y="1907"/>
                    <a:pt x="740" y="1918"/>
                    <a:pt x="732" y="1925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16" y="1955"/>
                    <a:pt x="714" y="1957"/>
                    <a:pt x="710" y="1957"/>
                  </a:cubicBezTo>
                  <a:cubicBezTo>
                    <a:pt x="711" y="1961"/>
                    <a:pt x="710" y="1964"/>
                    <a:pt x="709" y="1966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91" y="1987"/>
                    <a:pt x="688" y="1998"/>
                    <a:pt x="681" y="2005"/>
                  </a:cubicBezTo>
                  <a:cubicBezTo>
                    <a:pt x="672" y="2012"/>
                    <a:pt x="671" y="2025"/>
                    <a:pt x="661" y="2031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38" y="2066"/>
                    <a:pt x="633" y="2076"/>
                    <a:pt x="625" y="2083"/>
                  </a:cubicBezTo>
                  <a:cubicBezTo>
                    <a:pt x="625" y="2087"/>
                    <a:pt x="622" y="2087"/>
                    <a:pt x="621" y="2090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613" y="2100"/>
                    <a:pt x="610" y="2105"/>
                    <a:pt x="609" y="2111"/>
                  </a:cubicBezTo>
                  <a:cubicBezTo>
                    <a:pt x="605" y="2113"/>
                    <a:pt x="602" y="2118"/>
                    <a:pt x="602" y="2124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9" y="2139"/>
                    <a:pt x="590" y="2143"/>
                    <a:pt x="588" y="2145"/>
                  </a:cubicBezTo>
                  <a:cubicBezTo>
                    <a:pt x="585" y="2146"/>
                    <a:pt x="584" y="2148"/>
                    <a:pt x="584" y="2152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87" y="2160"/>
                    <a:pt x="587" y="2160"/>
                    <a:pt x="587" y="2160"/>
                  </a:cubicBezTo>
                  <a:cubicBezTo>
                    <a:pt x="589" y="2158"/>
                    <a:pt x="592" y="2158"/>
                    <a:pt x="591" y="2154"/>
                  </a:cubicBezTo>
                  <a:cubicBezTo>
                    <a:pt x="593" y="2151"/>
                    <a:pt x="595" y="2149"/>
                    <a:pt x="597" y="2147"/>
                  </a:cubicBezTo>
                  <a:cubicBezTo>
                    <a:pt x="607" y="2125"/>
                    <a:pt x="624" y="2109"/>
                    <a:pt x="632" y="2085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46" y="2080"/>
                    <a:pt x="556" y="2084"/>
                    <a:pt x="552" y="2078"/>
                  </a:cubicBezTo>
                  <a:cubicBezTo>
                    <a:pt x="553" y="2074"/>
                    <a:pt x="555" y="2072"/>
                    <a:pt x="559" y="2071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576" y="2042"/>
                    <a:pt x="586" y="2034"/>
                    <a:pt x="595" y="2024"/>
                  </a:cubicBezTo>
                  <a:cubicBezTo>
                    <a:pt x="595" y="2021"/>
                    <a:pt x="601" y="2022"/>
                    <a:pt x="598" y="2015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06" y="2003"/>
                    <a:pt x="613" y="2005"/>
                    <a:pt x="613" y="2001"/>
                  </a:cubicBezTo>
                  <a:cubicBezTo>
                    <a:pt x="613" y="1997"/>
                    <a:pt x="618" y="1996"/>
                    <a:pt x="621" y="1994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32" y="1974"/>
                    <a:pt x="636" y="1970"/>
                    <a:pt x="638" y="1964"/>
                  </a:cubicBezTo>
                  <a:cubicBezTo>
                    <a:pt x="647" y="1965"/>
                    <a:pt x="645" y="1955"/>
                    <a:pt x="651" y="1953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66" y="1935"/>
                    <a:pt x="667" y="1929"/>
                    <a:pt x="671" y="1925"/>
                  </a:cubicBezTo>
                  <a:cubicBezTo>
                    <a:pt x="679" y="1925"/>
                    <a:pt x="675" y="1913"/>
                    <a:pt x="683" y="1913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693" y="1892"/>
                    <a:pt x="699" y="1889"/>
                    <a:pt x="701" y="1884"/>
                  </a:cubicBezTo>
                  <a:cubicBezTo>
                    <a:pt x="706" y="1881"/>
                    <a:pt x="706" y="1873"/>
                    <a:pt x="711" y="1870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20" y="1848"/>
                    <a:pt x="724" y="1844"/>
                    <a:pt x="728" y="1840"/>
                  </a:cubicBezTo>
                  <a:cubicBezTo>
                    <a:pt x="729" y="1834"/>
                    <a:pt x="731" y="1827"/>
                    <a:pt x="736" y="1824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43" y="1801"/>
                    <a:pt x="751" y="1800"/>
                    <a:pt x="749" y="1791"/>
                  </a:cubicBezTo>
                  <a:cubicBezTo>
                    <a:pt x="754" y="1787"/>
                    <a:pt x="752" y="1779"/>
                    <a:pt x="756" y="1775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55" y="1760"/>
                    <a:pt x="764" y="1756"/>
                    <a:pt x="757" y="1755"/>
                  </a:cubicBezTo>
                  <a:cubicBezTo>
                    <a:pt x="754" y="1760"/>
                    <a:pt x="753" y="1768"/>
                    <a:pt x="752" y="1775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48" y="1788"/>
                    <a:pt x="742" y="1787"/>
                    <a:pt x="744" y="1793"/>
                  </a:cubicBezTo>
                  <a:cubicBezTo>
                    <a:pt x="740" y="1805"/>
                    <a:pt x="731" y="1814"/>
                    <a:pt x="727" y="1827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703" y="1865"/>
                    <a:pt x="701" y="1870"/>
                    <a:pt x="698" y="1875"/>
                  </a:cubicBezTo>
                  <a:cubicBezTo>
                    <a:pt x="695" y="1880"/>
                    <a:pt x="688" y="1885"/>
                    <a:pt x="688" y="1893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70" y="1911"/>
                    <a:pt x="666" y="1916"/>
                    <a:pt x="664" y="1923"/>
                  </a:cubicBezTo>
                  <a:cubicBezTo>
                    <a:pt x="654" y="1933"/>
                    <a:pt x="645" y="1943"/>
                    <a:pt x="638" y="1954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20" y="1974"/>
                    <a:pt x="619" y="1982"/>
                    <a:pt x="611" y="1984"/>
                  </a:cubicBezTo>
                  <a:cubicBezTo>
                    <a:pt x="613" y="1990"/>
                    <a:pt x="607" y="1988"/>
                    <a:pt x="608" y="1993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600" y="2010"/>
                    <a:pt x="589" y="2008"/>
                    <a:pt x="587" y="2016"/>
                  </a:cubicBezTo>
                  <a:cubicBezTo>
                    <a:pt x="583" y="2017"/>
                    <a:pt x="586" y="2023"/>
                    <a:pt x="581" y="2023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73" y="2037"/>
                    <a:pt x="566" y="2040"/>
                    <a:pt x="563" y="2046"/>
                  </a:cubicBezTo>
                  <a:cubicBezTo>
                    <a:pt x="555" y="2056"/>
                    <a:pt x="549" y="2069"/>
                    <a:pt x="539" y="2078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31" y="2088"/>
                    <a:pt x="536" y="2097"/>
                    <a:pt x="530" y="2097"/>
                  </a:cubicBezTo>
                  <a:cubicBezTo>
                    <a:pt x="526" y="2102"/>
                    <a:pt x="525" y="2111"/>
                    <a:pt x="520" y="2115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9" y="2136"/>
                    <a:pt x="512" y="2142"/>
                    <a:pt x="509" y="2144"/>
                  </a:cubicBezTo>
                  <a:cubicBezTo>
                    <a:pt x="507" y="2145"/>
                    <a:pt x="507" y="2146"/>
                    <a:pt x="507" y="2149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01" y="2134"/>
                    <a:pt x="508" y="2127"/>
                    <a:pt x="509" y="2116"/>
                  </a:cubicBezTo>
                  <a:cubicBezTo>
                    <a:pt x="513" y="2105"/>
                    <a:pt x="516" y="2094"/>
                    <a:pt x="522" y="2086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40" y="2047"/>
                    <a:pt x="547" y="2040"/>
                    <a:pt x="551" y="2030"/>
                  </a:cubicBezTo>
                  <a:cubicBezTo>
                    <a:pt x="554" y="2029"/>
                    <a:pt x="553" y="2026"/>
                    <a:pt x="553" y="2023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62" y="2013"/>
                    <a:pt x="565" y="2009"/>
                    <a:pt x="567" y="2004"/>
                  </a:cubicBezTo>
                  <a:cubicBezTo>
                    <a:pt x="572" y="2002"/>
                    <a:pt x="573" y="1996"/>
                    <a:pt x="577" y="1993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82" y="1990"/>
                    <a:pt x="580" y="1987"/>
                    <a:pt x="581" y="1986"/>
                  </a:cubicBezTo>
                  <a:cubicBezTo>
                    <a:pt x="583" y="1984"/>
                    <a:pt x="586" y="1983"/>
                    <a:pt x="587" y="1981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14" y="1950"/>
                    <a:pt x="620" y="1941"/>
                    <a:pt x="628" y="1935"/>
                  </a:cubicBezTo>
                  <a:cubicBezTo>
                    <a:pt x="631" y="1931"/>
                    <a:pt x="633" y="1927"/>
                    <a:pt x="638" y="1925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52" y="1910"/>
                    <a:pt x="652" y="1903"/>
                    <a:pt x="656" y="1900"/>
                  </a:cubicBezTo>
                  <a:cubicBezTo>
                    <a:pt x="658" y="1895"/>
                    <a:pt x="662" y="1891"/>
                    <a:pt x="666" y="1888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689" y="1854"/>
                    <a:pt x="694" y="1845"/>
                    <a:pt x="702" y="1838"/>
                  </a:cubicBezTo>
                  <a:cubicBezTo>
                    <a:pt x="699" y="1829"/>
                    <a:pt x="709" y="1830"/>
                    <a:pt x="707" y="1822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11" y="1812"/>
                    <a:pt x="716" y="1813"/>
                    <a:pt x="715" y="1808"/>
                  </a:cubicBezTo>
                  <a:cubicBezTo>
                    <a:pt x="714" y="1804"/>
                    <a:pt x="718" y="1804"/>
                    <a:pt x="719" y="1801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2" y="1779"/>
                    <a:pt x="729" y="1773"/>
                    <a:pt x="732" y="1772"/>
                  </a:cubicBezTo>
                  <a:cubicBezTo>
                    <a:pt x="733" y="1769"/>
                    <a:pt x="735" y="1768"/>
                    <a:pt x="734" y="1763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4" y="1745"/>
                    <a:pt x="744" y="1738"/>
                    <a:pt x="745" y="1732"/>
                  </a:cubicBezTo>
                  <a:cubicBezTo>
                    <a:pt x="749" y="1729"/>
                    <a:pt x="748" y="1721"/>
                    <a:pt x="752" y="171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52" y="1710"/>
                    <a:pt x="746" y="1714"/>
                    <a:pt x="746" y="1723"/>
                  </a:cubicBezTo>
                  <a:cubicBezTo>
                    <a:pt x="743" y="1725"/>
                    <a:pt x="743" y="1730"/>
                    <a:pt x="743" y="1734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36" y="1752"/>
                    <a:pt x="732" y="1757"/>
                    <a:pt x="729" y="1764"/>
                  </a:cubicBezTo>
                  <a:cubicBezTo>
                    <a:pt x="726" y="1766"/>
                    <a:pt x="727" y="1771"/>
                    <a:pt x="726" y="1775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717" y="1790"/>
                    <a:pt x="714" y="1797"/>
                    <a:pt x="710" y="1802"/>
                  </a:cubicBezTo>
                  <a:cubicBezTo>
                    <a:pt x="708" y="1805"/>
                    <a:pt x="709" y="1810"/>
                    <a:pt x="707" y="1813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93" y="1821"/>
                    <a:pt x="698" y="1830"/>
                    <a:pt x="695" y="1832"/>
                  </a:cubicBezTo>
                  <a:cubicBezTo>
                    <a:pt x="692" y="1834"/>
                    <a:pt x="688" y="1835"/>
                    <a:pt x="689" y="1841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79" y="1851"/>
                    <a:pt x="679" y="1856"/>
                    <a:pt x="675" y="1857"/>
                  </a:cubicBezTo>
                  <a:cubicBezTo>
                    <a:pt x="669" y="1871"/>
                    <a:pt x="656" y="1877"/>
                    <a:pt x="651" y="1891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43" y="1901"/>
                    <a:pt x="639" y="1903"/>
                    <a:pt x="637" y="1906"/>
                  </a:cubicBezTo>
                  <a:cubicBezTo>
                    <a:pt x="634" y="1913"/>
                    <a:pt x="628" y="1918"/>
                    <a:pt x="625" y="1924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14" y="1932"/>
                    <a:pt x="615" y="1937"/>
                    <a:pt x="610" y="1938"/>
                  </a:cubicBezTo>
                  <a:cubicBezTo>
                    <a:pt x="611" y="1944"/>
                    <a:pt x="602" y="1940"/>
                    <a:pt x="604" y="1947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92" y="1960"/>
                    <a:pt x="591" y="1969"/>
                    <a:pt x="582" y="1971"/>
                  </a:cubicBezTo>
                  <a:cubicBezTo>
                    <a:pt x="582" y="1975"/>
                    <a:pt x="578" y="1977"/>
                    <a:pt x="576" y="1980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66" y="1994"/>
                    <a:pt x="561" y="2000"/>
                    <a:pt x="558" y="2007"/>
                  </a:cubicBezTo>
                  <a:cubicBezTo>
                    <a:pt x="551" y="2006"/>
                    <a:pt x="556" y="2015"/>
                    <a:pt x="550" y="2014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42" y="2029"/>
                    <a:pt x="539" y="2032"/>
                    <a:pt x="536" y="2035"/>
                  </a:cubicBezTo>
                  <a:cubicBezTo>
                    <a:pt x="538" y="2042"/>
                    <a:pt x="534" y="2044"/>
                    <a:pt x="531" y="2046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22" y="2060"/>
                    <a:pt x="523" y="2067"/>
                    <a:pt x="517" y="2067"/>
                  </a:cubicBezTo>
                  <a:cubicBezTo>
                    <a:pt x="518" y="2075"/>
                    <a:pt x="512" y="2078"/>
                    <a:pt x="511" y="2085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502" y="2109"/>
                    <a:pt x="499" y="2115"/>
                    <a:pt x="496" y="2121"/>
                  </a:cubicBezTo>
                  <a:cubicBezTo>
                    <a:pt x="496" y="2128"/>
                    <a:pt x="496" y="2137"/>
                    <a:pt x="491" y="2141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497" y="2093"/>
                    <a:pt x="499" y="2080"/>
                    <a:pt x="504" y="2070"/>
                  </a:cubicBezTo>
                  <a:cubicBezTo>
                    <a:pt x="508" y="2059"/>
                    <a:pt x="513" y="2049"/>
                    <a:pt x="517" y="2039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28" y="2021"/>
                    <a:pt x="529" y="2014"/>
                    <a:pt x="530" y="2007"/>
                  </a:cubicBezTo>
                  <a:cubicBezTo>
                    <a:pt x="537" y="2004"/>
                    <a:pt x="537" y="1994"/>
                    <a:pt x="544" y="1991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52" y="1979"/>
                    <a:pt x="552" y="1973"/>
                    <a:pt x="556" y="1972"/>
                  </a:cubicBezTo>
                  <a:cubicBezTo>
                    <a:pt x="557" y="1968"/>
                    <a:pt x="556" y="1963"/>
                    <a:pt x="562" y="1963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72" y="1948"/>
                    <a:pt x="574" y="1940"/>
                    <a:pt x="582" y="1938"/>
                  </a:cubicBezTo>
                  <a:cubicBezTo>
                    <a:pt x="583" y="1934"/>
                    <a:pt x="582" y="1928"/>
                    <a:pt x="588" y="1929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593" y="1924"/>
                    <a:pt x="591" y="1920"/>
                    <a:pt x="594" y="1919"/>
                  </a:cubicBezTo>
                  <a:cubicBezTo>
                    <a:pt x="594" y="1915"/>
                    <a:pt x="599" y="1915"/>
                    <a:pt x="600" y="1910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08" y="1899"/>
                    <a:pt x="614" y="1899"/>
                    <a:pt x="614" y="1894"/>
                  </a:cubicBezTo>
                  <a:cubicBezTo>
                    <a:pt x="613" y="1888"/>
                    <a:pt x="622" y="1892"/>
                    <a:pt x="620" y="1885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34" y="1862"/>
                    <a:pt x="642" y="1864"/>
                    <a:pt x="640" y="1857"/>
                  </a:cubicBezTo>
                  <a:cubicBezTo>
                    <a:pt x="642" y="1855"/>
                    <a:pt x="644" y="1851"/>
                    <a:pt x="646" y="1848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62" y="1824"/>
                    <a:pt x="665" y="1817"/>
                    <a:pt x="669" y="1811"/>
                  </a:cubicBezTo>
                  <a:cubicBezTo>
                    <a:pt x="671" y="1808"/>
                    <a:pt x="672" y="1805"/>
                    <a:pt x="675" y="1802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79" y="1787"/>
                    <a:pt x="688" y="1790"/>
                    <a:pt x="685" y="1782"/>
                  </a:cubicBezTo>
                  <a:cubicBezTo>
                    <a:pt x="689" y="1781"/>
                    <a:pt x="689" y="1776"/>
                    <a:pt x="691" y="177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699" y="1761"/>
                    <a:pt x="696" y="1753"/>
                    <a:pt x="700" y="1752"/>
                  </a:cubicBezTo>
                  <a:cubicBezTo>
                    <a:pt x="701" y="1748"/>
                    <a:pt x="701" y="1743"/>
                    <a:pt x="704" y="1741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7" y="1725"/>
                    <a:pt x="711" y="1723"/>
                    <a:pt x="709" y="1717"/>
                  </a:cubicBezTo>
                  <a:cubicBezTo>
                    <a:pt x="711" y="1716"/>
                    <a:pt x="715" y="1707"/>
                    <a:pt x="710" y="1706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88" y="1762"/>
                    <a:pt x="688" y="1767"/>
                    <a:pt x="686" y="1771"/>
                  </a:cubicBezTo>
                  <a:cubicBezTo>
                    <a:pt x="686" y="1777"/>
                    <a:pt x="680" y="1778"/>
                    <a:pt x="680" y="1784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76" y="1793"/>
                    <a:pt x="671" y="1791"/>
                    <a:pt x="673" y="1796"/>
                  </a:cubicBezTo>
                  <a:cubicBezTo>
                    <a:pt x="670" y="1800"/>
                    <a:pt x="667" y="1803"/>
                    <a:pt x="665" y="1807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644" y="1836"/>
                    <a:pt x="638" y="1842"/>
                    <a:pt x="635" y="1851"/>
                  </a:cubicBezTo>
                  <a:cubicBezTo>
                    <a:pt x="624" y="1865"/>
                    <a:pt x="614" y="1881"/>
                    <a:pt x="603" y="1895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95" y="1910"/>
                    <a:pt x="586" y="1909"/>
                    <a:pt x="587" y="1916"/>
                  </a:cubicBezTo>
                  <a:cubicBezTo>
                    <a:pt x="581" y="1916"/>
                    <a:pt x="582" y="1922"/>
                    <a:pt x="579" y="1925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75" y="1933"/>
                    <a:pt x="569" y="1932"/>
                    <a:pt x="571" y="1936"/>
                  </a:cubicBezTo>
                  <a:cubicBezTo>
                    <a:pt x="558" y="1949"/>
                    <a:pt x="548" y="1964"/>
                    <a:pt x="539" y="198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18" y="2008"/>
                    <a:pt x="519" y="2020"/>
                    <a:pt x="512" y="2026"/>
                  </a:cubicBezTo>
                  <a:cubicBezTo>
                    <a:pt x="512" y="2031"/>
                    <a:pt x="508" y="2034"/>
                    <a:pt x="506" y="2037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500" y="2056"/>
                    <a:pt x="498" y="2061"/>
                    <a:pt x="495" y="2064"/>
                  </a:cubicBezTo>
                  <a:cubicBezTo>
                    <a:pt x="494" y="2070"/>
                    <a:pt x="492" y="2074"/>
                    <a:pt x="489" y="2078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80" y="2116"/>
                    <a:pt x="486" y="2133"/>
                    <a:pt x="478" y="2137"/>
                  </a:cubicBezTo>
                  <a:cubicBezTo>
                    <a:pt x="477" y="2134"/>
                    <a:pt x="476" y="2128"/>
                    <a:pt x="473" y="2127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5" y="2118"/>
                    <a:pt x="471" y="2117"/>
                    <a:pt x="474" y="2116"/>
                  </a:cubicBezTo>
                  <a:cubicBezTo>
                    <a:pt x="476" y="2111"/>
                    <a:pt x="472" y="2097"/>
                    <a:pt x="479" y="2091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486" y="2054"/>
                    <a:pt x="489" y="2049"/>
                    <a:pt x="489" y="2041"/>
                  </a:cubicBezTo>
                  <a:cubicBezTo>
                    <a:pt x="493" y="2037"/>
                    <a:pt x="493" y="2028"/>
                    <a:pt x="496" y="2023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01" y="2009"/>
                    <a:pt x="504" y="2008"/>
                    <a:pt x="503" y="2002"/>
                  </a:cubicBezTo>
                  <a:cubicBezTo>
                    <a:pt x="511" y="1992"/>
                    <a:pt x="516" y="1979"/>
                    <a:pt x="521" y="1966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36" y="1946"/>
                    <a:pt x="533" y="1935"/>
                    <a:pt x="540" y="1932"/>
                  </a:cubicBezTo>
                  <a:cubicBezTo>
                    <a:pt x="540" y="1928"/>
                    <a:pt x="546" y="1929"/>
                    <a:pt x="544" y="1923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51" y="1908"/>
                    <a:pt x="557" y="1905"/>
                    <a:pt x="557" y="1896"/>
                  </a:cubicBezTo>
                  <a:cubicBezTo>
                    <a:pt x="563" y="1897"/>
                    <a:pt x="561" y="1891"/>
                    <a:pt x="563" y="1889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72" y="1875"/>
                    <a:pt x="576" y="1870"/>
                    <a:pt x="581" y="1866"/>
                  </a:cubicBezTo>
                  <a:cubicBezTo>
                    <a:pt x="581" y="1861"/>
                    <a:pt x="583" y="1859"/>
                    <a:pt x="587" y="1859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593" y="1841"/>
                    <a:pt x="601" y="1839"/>
                    <a:pt x="603" y="1831"/>
                  </a:cubicBezTo>
                  <a:cubicBezTo>
                    <a:pt x="612" y="1822"/>
                    <a:pt x="617" y="1809"/>
                    <a:pt x="627" y="1801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54" y="1764"/>
                    <a:pt x="654" y="1755"/>
                    <a:pt x="661" y="1753"/>
                  </a:cubicBezTo>
                  <a:cubicBezTo>
                    <a:pt x="665" y="1748"/>
                    <a:pt x="665" y="1739"/>
                    <a:pt x="673" y="173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685" y="1712"/>
                    <a:pt x="691" y="1709"/>
                    <a:pt x="692" y="1701"/>
                  </a:cubicBezTo>
                  <a:cubicBezTo>
                    <a:pt x="695" y="1695"/>
                    <a:pt x="698" y="1689"/>
                    <a:pt x="702" y="1685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3" y="1664"/>
                    <a:pt x="710" y="1657"/>
                    <a:pt x="713" y="1655"/>
                  </a:cubicBezTo>
                  <a:cubicBezTo>
                    <a:pt x="715" y="1652"/>
                    <a:pt x="714" y="1647"/>
                    <a:pt x="717" y="164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9" y="1631"/>
                    <a:pt x="726" y="1626"/>
                    <a:pt x="719" y="1624"/>
                  </a:cubicBezTo>
                  <a:cubicBezTo>
                    <a:pt x="719" y="1631"/>
                    <a:pt x="715" y="1634"/>
                    <a:pt x="714" y="1640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703" y="1660"/>
                    <a:pt x="705" y="1670"/>
                    <a:pt x="701" y="1674"/>
                  </a:cubicBezTo>
                  <a:cubicBezTo>
                    <a:pt x="701" y="1681"/>
                    <a:pt x="693" y="1682"/>
                    <a:pt x="693" y="1690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72" y="1722"/>
                    <a:pt x="671" y="1728"/>
                    <a:pt x="666" y="1731"/>
                  </a:cubicBezTo>
                  <a:cubicBezTo>
                    <a:pt x="662" y="1735"/>
                    <a:pt x="661" y="1741"/>
                    <a:pt x="656" y="1745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33" y="1775"/>
                    <a:pt x="632" y="1782"/>
                    <a:pt x="628" y="1786"/>
                  </a:cubicBezTo>
                  <a:cubicBezTo>
                    <a:pt x="624" y="1790"/>
                    <a:pt x="618" y="1792"/>
                    <a:pt x="618" y="1800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90" y="1833"/>
                    <a:pt x="588" y="1846"/>
                    <a:pt x="578" y="1853"/>
                  </a:cubicBezTo>
                  <a:cubicBezTo>
                    <a:pt x="576" y="1858"/>
                    <a:pt x="574" y="1863"/>
                    <a:pt x="570" y="1866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64" y="1875"/>
                    <a:pt x="563" y="1879"/>
                    <a:pt x="560" y="1880"/>
                  </a:cubicBezTo>
                  <a:cubicBezTo>
                    <a:pt x="555" y="1891"/>
                    <a:pt x="546" y="1898"/>
                    <a:pt x="543" y="1910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23" y="1951"/>
                    <a:pt x="513" y="1957"/>
                    <a:pt x="512" y="1971"/>
                  </a:cubicBezTo>
                  <a:cubicBezTo>
                    <a:pt x="504" y="1971"/>
                    <a:pt x="509" y="1982"/>
                    <a:pt x="502" y="1983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96" y="2008"/>
                    <a:pt x="488" y="2008"/>
                    <a:pt x="489" y="2016"/>
                  </a:cubicBezTo>
                  <a:cubicBezTo>
                    <a:pt x="486" y="2017"/>
                    <a:pt x="488" y="2023"/>
                    <a:pt x="485" y="2023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80" y="2039"/>
                    <a:pt x="478" y="2044"/>
                    <a:pt x="476" y="2050"/>
                  </a:cubicBezTo>
                  <a:cubicBezTo>
                    <a:pt x="475" y="2055"/>
                    <a:pt x="472" y="2062"/>
                    <a:pt x="473" y="2070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69" y="2096"/>
                    <a:pt x="466" y="2101"/>
                    <a:pt x="463" y="2106"/>
                  </a:cubicBezTo>
                  <a:cubicBezTo>
                    <a:pt x="463" y="2097"/>
                    <a:pt x="456" y="2097"/>
                    <a:pt x="457" y="2089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2" y="2088"/>
                    <a:pt x="462" y="2090"/>
                    <a:pt x="464" y="2090"/>
                  </a:cubicBezTo>
                  <a:cubicBezTo>
                    <a:pt x="458" y="2079"/>
                    <a:pt x="464" y="2066"/>
                    <a:pt x="463" y="2053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75" y="2018"/>
                    <a:pt x="475" y="2008"/>
                    <a:pt x="482" y="2004"/>
                  </a:cubicBezTo>
                  <a:cubicBezTo>
                    <a:pt x="479" y="1992"/>
                    <a:pt x="490" y="1991"/>
                    <a:pt x="489" y="1979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02" y="1950"/>
                    <a:pt x="507" y="1944"/>
                    <a:pt x="510" y="1936"/>
                  </a:cubicBezTo>
                  <a:cubicBezTo>
                    <a:pt x="519" y="1924"/>
                    <a:pt x="524" y="1908"/>
                    <a:pt x="535" y="1897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54" y="1873"/>
                    <a:pt x="554" y="1863"/>
                    <a:pt x="563" y="1860"/>
                  </a:cubicBezTo>
                  <a:cubicBezTo>
                    <a:pt x="564" y="1853"/>
                    <a:pt x="569" y="1849"/>
                    <a:pt x="571" y="1842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590" y="1816"/>
                    <a:pt x="596" y="1815"/>
                    <a:pt x="597" y="1810"/>
                  </a:cubicBezTo>
                  <a:cubicBezTo>
                    <a:pt x="603" y="1809"/>
                    <a:pt x="599" y="1799"/>
                    <a:pt x="607" y="1800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17" y="1785"/>
                    <a:pt x="618" y="1779"/>
                    <a:pt x="623" y="1778"/>
                  </a:cubicBezTo>
                  <a:cubicBezTo>
                    <a:pt x="623" y="1771"/>
                    <a:pt x="627" y="1769"/>
                    <a:pt x="629" y="1764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48" y="1735"/>
                    <a:pt x="662" y="1722"/>
                    <a:pt x="670" y="1704"/>
                  </a:cubicBezTo>
                  <a:cubicBezTo>
                    <a:pt x="675" y="1702"/>
                    <a:pt x="675" y="1696"/>
                    <a:pt x="678" y="1693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92" y="1674"/>
                    <a:pt x="694" y="1662"/>
                    <a:pt x="700" y="1654"/>
                  </a:cubicBezTo>
                  <a:cubicBezTo>
                    <a:pt x="693" y="1655"/>
                    <a:pt x="693" y="1662"/>
                    <a:pt x="690" y="1666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74" y="1689"/>
                    <a:pt x="668" y="1698"/>
                    <a:pt x="662" y="1707"/>
                  </a:cubicBezTo>
                  <a:cubicBezTo>
                    <a:pt x="655" y="1715"/>
                    <a:pt x="651" y="1726"/>
                    <a:pt x="642" y="1732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22" y="1763"/>
                    <a:pt x="620" y="1765"/>
                    <a:pt x="620" y="1769"/>
                  </a:cubicBezTo>
                  <a:cubicBezTo>
                    <a:pt x="616" y="1769"/>
                    <a:pt x="616" y="1772"/>
                    <a:pt x="614" y="1774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605" y="1795"/>
                    <a:pt x="594" y="1793"/>
                    <a:pt x="596" y="1801"/>
                  </a:cubicBezTo>
                  <a:cubicBezTo>
                    <a:pt x="587" y="1801"/>
                    <a:pt x="590" y="1811"/>
                    <a:pt x="584" y="1813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71" y="1829"/>
                    <a:pt x="570" y="1836"/>
                    <a:pt x="564" y="1839"/>
                  </a:cubicBezTo>
                  <a:cubicBezTo>
                    <a:pt x="561" y="1843"/>
                    <a:pt x="560" y="1850"/>
                    <a:pt x="554" y="1852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42" y="1869"/>
                    <a:pt x="537" y="1870"/>
                    <a:pt x="538" y="1875"/>
                  </a:cubicBezTo>
                  <a:cubicBezTo>
                    <a:pt x="531" y="1880"/>
                    <a:pt x="529" y="1889"/>
                    <a:pt x="524" y="1896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509" y="1922"/>
                    <a:pt x="505" y="1924"/>
                    <a:pt x="505" y="1928"/>
                  </a:cubicBezTo>
                  <a:cubicBezTo>
                    <a:pt x="507" y="1935"/>
                    <a:pt x="498" y="1931"/>
                    <a:pt x="499" y="193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85" y="1965"/>
                    <a:pt x="481" y="1971"/>
                    <a:pt x="480" y="1980"/>
                  </a:cubicBezTo>
                  <a:cubicBezTo>
                    <a:pt x="478" y="1981"/>
                    <a:pt x="478" y="1982"/>
                    <a:pt x="478" y="1984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80" y="1991"/>
                    <a:pt x="469" y="1994"/>
                    <a:pt x="473" y="2000"/>
                  </a:cubicBezTo>
                  <a:cubicBezTo>
                    <a:pt x="469" y="2006"/>
                    <a:pt x="464" y="2011"/>
                    <a:pt x="463" y="2018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57" y="2032"/>
                    <a:pt x="458" y="2037"/>
                    <a:pt x="458" y="2043"/>
                  </a:cubicBezTo>
                  <a:cubicBezTo>
                    <a:pt x="452" y="2047"/>
                    <a:pt x="455" y="2060"/>
                    <a:pt x="449" y="2065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52" y="2037"/>
                    <a:pt x="451" y="2026"/>
                    <a:pt x="450" y="2017"/>
                  </a:cubicBezTo>
                  <a:cubicBezTo>
                    <a:pt x="453" y="1999"/>
                    <a:pt x="461" y="1985"/>
                    <a:pt x="461" y="1964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74" y="1936"/>
                    <a:pt x="474" y="1931"/>
                    <a:pt x="474" y="1926"/>
                  </a:cubicBezTo>
                  <a:cubicBezTo>
                    <a:pt x="478" y="1923"/>
                    <a:pt x="480" y="1919"/>
                    <a:pt x="480" y="1912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489" y="1898"/>
                    <a:pt x="489" y="1892"/>
                    <a:pt x="493" y="1889"/>
                  </a:cubicBezTo>
                  <a:cubicBezTo>
                    <a:pt x="496" y="1886"/>
                    <a:pt x="494" y="1879"/>
                    <a:pt x="499" y="1878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06" y="1854"/>
                    <a:pt x="514" y="1849"/>
                    <a:pt x="516" y="1840"/>
                  </a:cubicBezTo>
                  <a:cubicBezTo>
                    <a:pt x="519" y="1839"/>
                    <a:pt x="519" y="1837"/>
                    <a:pt x="520" y="183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27" y="1830"/>
                    <a:pt x="527" y="1828"/>
                    <a:pt x="528" y="1826"/>
                  </a:cubicBezTo>
                  <a:cubicBezTo>
                    <a:pt x="527" y="1822"/>
                    <a:pt x="531" y="1821"/>
                    <a:pt x="532" y="1819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44" y="1807"/>
                    <a:pt x="541" y="1798"/>
                    <a:pt x="548" y="1798"/>
                  </a:cubicBezTo>
                  <a:cubicBezTo>
                    <a:pt x="551" y="1789"/>
                    <a:pt x="558" y="1784"/>
                    <a:pt x="564" y="1777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581" y="1754"/>
                    <a:pt x="587" y="1753"/>
                    <a:pt x="588" y="1749"/>
                  </a:cubicBezTo>
                  <a:cubicBezTo>
                    <a:pt x="597" y="1750"/>
                    <a:pt x="593" y="1741"/>
                    <a:pt x="599" y="1740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40" y="1695"/>
                    <a:pt x="648" y="1690"/>
                    <a:pt x="654" y="1684"/>
                  </a:cubicBezTo>
                  <a:cubicBezTo>
                    <a:pt x="654" y="1678"/>
                    <a:pt x="662" y="1680"/>
                    <a:pt x="662" y="1674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73" y="1660"/>
                    <a:pt x="676" y="1657"/>
                    <a:pt x="678" y="1653"/>
                  </a:cubicBezTo>
                  <a:cubicBezTo>
                    <a:pt x="686" y="1655"/>
                    <a:pt x="682" y="1645"/>
                    <a:pt x="688" y="1644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6" y="1632"/>
                    <a:pt x="697" y="1630"/>
                    <a:pt x="698" y="1628"/>
                  </a:cubicBezTo>
                  <a:cubicBezTo>
                    <a:pt x="698" y="1625"/>
                    <a:pt x="701" y="1623"/>
                    <a:pt x="697" y="1621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88" y="1637"/>
                    <a:pt x="685" y="1638"/>
                    <a:pt x="683" y="1640"/>
                  </a:cubicBezTo>
                  <a:cubicBezTo>
                    <a:pt x="679" y="1640"/>
                    <a:pt x="682" y="1647"/>
                    <a:pt x="677" y="1647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66" y="1665"/>
                    <a:pt x="657" y="1665"/>
                    <a:pt x="657" y="1672"/>
                  </a:cubicBezTo>
                  <a:cubicBezTo>
                    <a:pt x="646" y="1677"/>
                    <a:pt x="643" y="1689"/>
                    <a:pt x="633" y="1694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99" y="1724"/>
                    <a:pt x="594" y="1734"/>
                    <a:pt x="586" y="1741"/>
                  </a:cubicBezTo>
                  <a:cubicBezTo>
                    <a:pt x="579" y="1750"/>
                    <a:pt x="570" y="1756"/>
                    <a:pt x="563" y="1764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43" y="1793"/>
                    <a:pt x="539" y="1793"/>
                    <a:pt x="537" y="1795"/>
                  </a:cubicBezTo>
                  <a:cubicBezTo>
                    <a:pt x="540" y="1801"/>
                    <a:pt x="530" y="1797"/>
                    <a:pt x="533" y="1804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520" y="1826"/>
                    <a:pt x="512" y="1831"/>
                    <a:pt x="510" y="1840"/>
                  </a:cubicBezTo>
                  <a:cubicBezTo>
                    <a:pt x="503" y="1846"/>
                    <a:pt x="501" y="1856"/>
                    <a:pt x="496" y="1863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83" y="1892"/>
                    <a:pt x="477" y="1894"/>
                    <a:pt x="477" y="1899"/>
                  </a:cubicBezTo>
                  <a:cubicBezTo>
                    <a:pt x="474" y="1903"/>
                    <a:pt x="474" y="1910"/>
                    <a:pt x="471" y="1913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50" y="1972"/>
                    <a:pt x="452" y="1979"/>
                    <a:pt x="450" y="1982"/>
                  </a:cubicBezTo>
                  <a:cubicBezTo>
                    <a:pt x="452" y="1991"/>
                    <a:pt x="444" y="1989"/>
                    <a:pt x="446" y="1998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0" y="2017"/>
                    <a:pt x="445" y="2027"/>
                    <a:pt x="437" y="2027"/>
                  </a:cubicBezTo>
                  <a:cubicBezTo>
                    <a:pt x="440" y="2014"/>
                    <a:pt x="437" y="1997"/>
                    <a:pt x="441" y="1985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45" y="1963"/>
                    <a:pt x="452" y="1956"/>
                    <a:pt x="447" y="1952"/>
                  </a:cubicBezTo>
                  <a:cubicBezTo>
                    <a:pt x="453" y="1949"/>
                    <a:pt x="450" y="1939"/>
                    <a:pt x="455" y="1936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0" y="1914"/>
                    <a:pt x="462" y="1912"/>
                    <a:pt x="464" y="1911"/>
                  </a:cubicBezTo>
                  <a:cubicBezTo>
                    <a:pt x="463" y="1906"/>
                    <a:pt x="464" y="1903"/>
                    <a:pt x="468" y="1902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75" y="1892"/>
                    <a:pt x="471" y="1885"/>
                    <a:pt x="475" y="1884"/>
                  </a:cubicBezTo>
                  <a:cubicBezTo>
                    <a:pt x="476" y="1877"/>
                    <a:pt x="480" y="1873"/>
                    <a:pt x="483" y="1868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488" y="1858"/>
                    <a:pt x="490" y="1856"/>
                    <a:pt x="493" y="1854"/>
                  </a:cubicBezTo>
                  <a:cubicBezTo>
                    <a:pt x="497" y="1842"/>
                    <a:pt x="504" y="1833"/>
                    <a:pt x="510" y="1823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22" y="1819"/>
                    <a:pt x="515" y="1808"/>
                    <a:pt x="520" y="1809"/>
                  </a:cubicBezTo>
                  <a:cubicBezTo>
                    <a:pt x="524" y="1804"/>
                    <a:pt x="525" y="1798"/>
                    <a:pt x="530" y="1795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53" y="1765"/>
                    <a:pt x="552" y="1761"/>
                    <a:pt x="554" y="1761"/>
                  </a:cubicBezTo>
                  <a:cubicBezTo>
                    <a:pt x="557" y="1760"/>
                    <a:pt x="557" y="1758"/>
                    <a:pt x="558" y="1756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571" y="1737"/>
                    <a:pt x="579" y="1732"/>
                    <a:pt x="585" y="1726"/>
                  </a:cubicBezTo>
                  <a:cubicBezTo>
                    <a:pt x="595" y="1711"/>
                    <a:pt x="608" y="1698"/>
                    <a:pt x="621" y="168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42" y="1667"/>
                    <a:pt x="641" y="1663"/>
                    <a:pt x="643" y="1662"/>
                  </a:cubicBezTo>
                  <a:cubicBezTo>
                    <a:pt x="646" y="1662"/>
                    <a:pt x="647" y="1660"/>
                    <a:pt x="648" y="1658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62" y="1640"/>
                    <a:pt x="670" y="1636"/>
                    <a:pt x="674" y="1628"/>
                  </a:cubicBezTo>
                  <a:cubicBezTo>
                    <a:pt x="678" y="1625"/>
                    <a:pt x="679" y="1620"/>
                    <a:pt x="682" y="1616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83" y="1605"/>
                    <a:pt x="682" y="1610"/>
                    <a:pt x="679" y="1614"/>
                  </a:cubicBezTo>
                  <a:cubicBezTo>
                    <a:pt x="676" y="1618"/>
                    <a:pt x="671" y="1620"/>
                    <a:pt x="669" y="1626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57" y="1640"/>
                    <a:pt x="654" y="1644"/>
                    <a:pt x="651" y="1649"/>
                  </a:cubicBezTo>
                  <a:cubicBezTo>
                    <a:pt x="649" y="1649"/>
                    <a:pt x="646" y="1650"/>
                    <a:pt x="647" y="1653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37" y="1661"/>
                    <a:pt x="633" y="1665"/>
                    <a:pt x="631" y="1670"/>
                  </a:cubicBezTo>
                  <a:cubicBezTo>
                    <a:pt x="628" y="1670"/>
                    <a:pt x="626" y="1671"/>
                    <a:pt x="627" y="1675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613" y="1679"/>
                    <a:pt x="614" y="1687"/>
                    <a:pt x="608" y="1689"/>
                  </a:cubicBezTo>
                  <a:cubicBezTo>
                    <a:pt x="594" y="1702"/>
                    <a:pt x="581" y="1717"/>
                    <a:pt x="567" y="1731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521" y="1796"/>
                    <a:pt x="507" y="1810"/>
                    <a:pt x="498" y="1828"/>
                  </a:cubicBezTo>
                  <a:cubicBezTo>
                    <a:pt x="491" y="1835"/>
                    <a:pt x="488" y="1845"/>
                    <a:pt x="482" y="1853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71" y="1868"/>
                    <a:pt x="470" y="1875"/>
                    <a:pt x="466" y="1878"/>
                  </a:cubicBezTo>
                  <a:cubicBezTo>
                    <a:pt x="467" y="1885"/>
                    <a:pt x="462" y="1887"/>
                    <a:pt x="461" y="1892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58" y="1903"/>
                    <a:pt x="455" y="1903"/>
                    <a:pt x="455" y="1907"/>
                  </a:cubicBezTo>
                  <a:cubicBezTo>
                    <a:pt x="449" y="1908"/>
                    <a:pt x="453" y="1918"/>
                    <a:pt x="450" y="1921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42" y="1947"/>
                    <a:pt x="435" y="1955"/>
                    <a:pt x="435" y="1968"/>
                  </a:cubicBezTo>
                  <a:cubicBezTo>
                    <a:pt x="432" y="1972"/>
                    <a:pt x="434" y="1980"/>
                    <a:pt x="430" y="1983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4" y="1996"/>
                    <a:pt x="422" y="1989"/>
                    <a:pt x="419" y="1984"/>
                  </a:cubicBezTo>
                  <a:cubicBezTo>
                    <a:pt x="418" y="1979"/>
                    <a:pt x="425" y="1981"/>
                    <a:pt x="425" y="1977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27" y="1940"/>
                    <a:pt x="442" y="1925"/>
                    <a:pt x="441" y="1897"/>
                  </a:cubicBezTo>
                  <a:cubicBezTo>
                    <a:pt x="448" y="1894"/>
                    <a:pt x="447" y="1885"/>
                    <a:pt x="451" y="1879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466" y="1848"/>
                    <a:pt x="471" y="1835"/>
                    <a:pt x="478" y="1823"/>
                  </a:cubicBezTo>
                  <a:cubicBezTo>
                    <a:pt x="486" y="1812"/>
                    <a:pt x="490" y="1798"/>
                    <a:pt x="499" y="1788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09" y="1780"/>
                    <a:pt x="508" y="1774"/>
                    <a:pt x="509" y="1770"/>
                  </a:cubicBezTo>
                  <a:cubicBezTo>
                    <a:pt x="515" y="1766"/>
                    <a:pt x="517" y="1759"/>
                    <a:pt x="521" y="1752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38" y="1736"/>
                    <a:pt x="542" y="1734"/>
                    <a:pt x="541" y="1729"/>
                  </a:cubicBezTo>
                  <a:cubicBezTo>
                    <a:pt x="547" y="1729"/>
                    <a:pt x="548" y="1725"/>
                    <a:pt x="549" y="1722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585" y="1686"/>
                    <a:pt x="591" y="1682"/>
                    <a:pt x="596" y="1677"/>
                  </a:cubicBezTo>
                  <a:cubicBezTo>
                    <a:pt x="603" y="1673"/>
                    <a:pt x="606" y="1666"/>
                    <a:pt x="613" y="1662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31" y="1645"/>
                    <a:pt x="632" y="1641"/>
                    <a:pt x="638" y="1641"/>
                  </a:cubicBezTo>
                  <a:cubicBezTo>
                    <a:pt x="637" y="1638"/>
                    <a:pt x="646" y="1634"/>
                    <a:pt x="639" y="1632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30" y="1640"/>
                    <a:pt x="628" y="1643"/>
                    <a:pt x="625" y="1644"/>
                  </a:cubicBezTo>
                  <a:cubicBezTo>
                    <a:pt x="622" y="1651"/>
                    <a:pt x="615" y="1653"/>
                    <a:pt x="610" y="1658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604" y="1670"/>
                    <a:pt x="595" y="1667"/>
                    <a:pt x="596" y="1672"/>
                  </a:cubicBezTo>
                  <a:cubicBezTo>
                    <a:pt x="587" y="1673"/>
                    <a:pt x="586" y="1681"/>
                    <a:pt x="579" y="1684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45" y="1715"/>
                    <a:pt x="543" y="1721"/>
                    <a:pt x="539" y="1727"/>
                  </a:cubicBezTo>
                  <a:cubicBezTo>
                    <a:pt x="530" y="1728"/>
                    <a:pt x="530" y="1737"/>
                    <a:pt x="522" y="1739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504" y="1761"/>
                    <a:pt x="506" y="1768"/>
                    <a:pt x="502" y="1771"/>
                  </a:cubicBezTo>
                  <a:cubicBezTo>
                    <a:pt x="501" y="1776"/>
                    <a:pt x="496" y="1777"/>
                    <a:pt x="495" y="1782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77" y="1805"/>
                    <a:pt x="478" y="1811"/>
                    <a:pt x="473" y="1812"/>
                  </a:cubicBezTo>
                  <a:cubicBezTo>
                    <a:pt x="474" y="1821"/>
                    <a:pt x="466" y="1819"/>
                    <a:pt x="467" y="1826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57" y="1845"/>
                    <a:pt x="455" y="1851"/>
                    <a:pt x="452" y="1855"/>
                  </a:cubicBezTo>
                  <a:cubicBezTo>
                    <a:pt x="448" y="1867"/>
                    <a:pt x="444" y="1878"/>
                    <a:pt x="436" y="1887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4" y="1927"/>
                    <a:pt x="427" y="1934"/>
                    <a:pt x="424" y="1936"/>
                  </a:cubicBezTo>
                  <a:cubicBezTo>
                    <a:pt x="420" y="1936"/>
                    <a:pt x="424" y="1943"/>
                    <a:pt x="421" y="1945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18" y="1956"/>
                    <a:pt x="423" y="1961"/>
                    <a:pt x="415" y="1960"/>
                  </a:cubicBezTo>
                  <a:cubicBezTo>
                    <a:pt x="411" y="1941"/>
                    <a:pt x="418" y="1931"/>
                    <a:pt x="416" y="191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20" y="1901"/>
                    <a:pt x="426" y="1902"/>
                    <a:pt x="424" y="1896"/>
                  </a:cubicBezTo>
                  <a:cubicBezTo>
                    <a:pt x="424" y="1879"/>
                    <a:pt x="432" y="1867"/>
                    <a:pt x="434" y="1850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41" y="1839"/>
                    <a:pt x="436" y="1830"/>
                    <a:pt x="443" y="1832"/>
                  </a:cubicBezTo>
                  <a:cubicBezTo>
                    <a:pt x="442" y="1821"/>
                    <a:pt x="447" y="1816"/>
                    <a:pt x="451" y="1809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479" y="1760"/>
                    <a:pt x="487" y="1747"/>
                    <a:pt x="493" y="1734"/>
                  </a:cubicBezTo>
                  <a:cubicBezTo>
                    <a:pt x="498" y="1732"/>
                    <a:pt x="499" y="1727"/>
                    <a:pt x="504" y="1725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14" y="1713"/>
                    <a:pt x="517" y="1712"/>
                    <a:pt x="516" y="1709"/>
                  </a:cubicBezTo>
                  <a:cubicBezTo>
                    <a:pt x="520" y="1709"/>
                    <a:pt x="520" y="1705"/>
                    <a:pt x="522" y="1704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27" y="1701"/>
                    <a:pt x="525" y="1698"/>
                    <a:pt x="526" y="1697"/>
                  </a:cubicBezTo>
                  <a:cubicBezTo>
                    <a:pt x="527" y="1695"/>
                    <a:pt x="530" y="1694"/>
                    <a:pt x="532" y="1692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580" y="1644"/>
                    <a:pt x="578" y="1630"/>
                    <a:pt x="589" y="1627"/>
                  </a:cubicBezTo>
                  <a:cubicBezTo>
                    <a:pt x="590" y="1616"/>
                    <a:pt x="599" y="1611"/>
                    <a:pt x="602" y="1600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09" y="1581"/>
                    <a:pt x="616" y="1580"/>
                    <a:pt x="615" y="1573"/>
                  </a:cubicBezTo>
                  <a:cubicBezTo>
                    <a:pt x="617" y="1568"/>
                    <a:pt x="621" y="1566"/>
                    <a:pt x="621" y="1559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25" y="1550"/>
                    <a:pt x="627" y="1546"/>
                    <a:pt x="624" y="1546"/>
                  </a:cubicBezTo>
                  <a:cubicBezTo>
                    <a:pt x="619" y="1550"/>
                    <a:pt x="618" y="1558"/>
                    <a:pt x="615" y="1564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601" y="1597"/>
                    <a:pt x="590" y="1606"/>
                    <a:pt x="586" y="1621"/>
                  </a:cubicBezTo>
                  <a:cubicBezTo>
                    <a:pt x="577" y="1626"/>
                    <a:pt x="574" y="1637"/>
                    <a:pt x="566" y="1644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37" y="1674"/>
                    <a:pt x="531" y="1682"/>
                    <a:pt x="523" y="1688"/>
                  </a:cubicBezTo>
                  <a:cubicBezTo>
                    <a:pt x="522" y="1694"/>
                    <a:pt x="513" y="1694"/>
                    <a:pt x="513" y="1700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505" y="1707"/>
                    <a:pt x="505" y="1710"/>
                    <a:pt x="503" y="1712"/>
                  </a:cubicBezTo>
                  <a:cubicBezTo>
                    <a:pt x="494" y="1717"/>
                    <a:pt x="490" y="1728"/>
                    <a:pt x="482" y="1735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62" y="1765"/>
                    <a:pt x="459" y="1769"/>
                    <a:pt x="459" y="1776"/>
                  </a:cubicBezTo>
                  <a:cubicBezTo>
                    <a:pt x="454" y="1779"/>
                    <a:pt x="452" y="1783"/>
                    <a:pt x="451" y="1790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31" y="1820"/>
                    <a:pt x="436" y="1828"/>
                    <a:pt x="432" y="1830"/>
                  </a:cubicBezTo>
                  <a:cubicBezTo>
                    <a:pt x="428" y="1831"/>
                    <a:pt x="431" y="1839"/>
                    <a:pt x="426" y="1839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24" y="1857"/>
                    <a:pt x="423" y="1862"/>
                    <a:pt x="419" y="1864"/>
                  </a:cubicBezTo>
                  <a:cubicBezTo>
                    <a:pt x="419" y="1874"/>
                    <a:pt x="413" y="1879"/>
                    <a:pt x="415" y="189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4" y="1904"/>
                    <a:pt x="411" y="1903"/>
                    <a:pt x="406" y="1896"/>
                  </a:cubicBezTo>
                  <a:cubicBezTo>
                    <a:pt x="407" y="1891"/>
                    <a:pt x="411" y="1890"/>
                    <a:pt x="410" y="1884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1" y="1871"/>
                    <a:pt x="412" y="1869"/>
                    <a:pt x="413" y="1867"/>
                  </a:cubicBezTo>
                  <a:cubicBezTo>
                    <a:pt x="413" y="1864"/>
                    <a:pt x="414" y="1862"/>
                    <a:pt x="415" y="1860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23" y="1829"/>
                    <a:pt x="430" y="1814"/>
                    <a:pt x="434" y="1797"/>
                  </a:cubicBezTo>
                  <a:cubicBezTo>
                    <a:pt x="437" y="1797"/>
                    <a:pt x="435" y="1795"/>
                    <a:pt x="436" y="1793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1" y="1787"/>
                    <a:pt x="440" y="1785"/>
                    <a:pt x="440" y="1784"/>
                  </a:cubicBezTo>
                  <a:cubicBezTo>
                    <a:pt x="441" y="1779"/>
                    <a:pt x="445" y="1780"/>
                    <a:pt x="444" y="1775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61" y="1747"/>
                    <a:pt x="460" y="1736"/>
                    <a:pt x="467" y="1732"/>
                  </a:cubicBezTo>
                  <a:cubicBezTo>
                    <a:pt x="467" y="1726"/>
                    <a:pt x="470" y="1724"/>
                    <a:pt x="473" y="1720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81" y="1707"/>
                    <a:pt x="482" y="1703"/>
                    <a:pt x="484" y="1700"/>
                  </a:cubicBezTo>
                  <a:cubicBezTo>
                    <a:pt x="487" y="1696"/>
                    <a:pt x="490" y="1694"/>
                    <a:pt x="490" y="168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01" y="1676"/>
                    <a:pt x="504" y="1673"/>
                    <a:pt x="504" y="1668"/>
                  </a:cubicBezTo>
                  <a:cubicBezTo>
                    <a:pt x="514" y="1666"/>
                    <a:pt x="512" y="1654"/>
                    <a:pt x="520" y="1651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31" y="1639"/>
                    <a:pt x="530" y="1633"/>
                    <a:pt x="534" y="1631"/>
                  </a:cubicBezTo>
                  <a:cubicBezTo>
                    <a:pt x="537" y="1623"/>
                    <a:pt x="544" y="1619"/>
                    <a:pt x="546" y="161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54" y="1596"/>
                    <a:pt x="561" y="1596"/>
                    <a:pt x="560" y="1590"/>
                  </a:cubicBezTo>
                  <a:cubicBezTo>
                    <a:pt x="564" y="1584"/>
                    <a:pt x="568" y="1577"/>
                    <a:pt x="571" y="1569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79" y="1554"/>
                    <a:pt x="575" y="1546"/>
                    <a:pt x="581" y="1544"/>
                  </a:cubicBezTo>
                  <a:cubicBezTo>
                    <a:pt x="578" y="1534"/>
                    <a:pt x="582" y="1530"/>
                    <a:pt x="583" y="1522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82" y="1493"/>
                    <a:pt x="590" y="1483"/>
                    <a:pt x="580" y="1481"/>
                  </a:cubicBezTo>
                  <a:cubicBezTo>
                    <a:pt x="580" y="1495"/>
                    <a:pt x="578" y="1507"/>
                    <a:pt x="579" y="1523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68" y="1560"/>
                    <a:pt x="563" y="1568"/>
                    <a:pt x="561" y="1579"/>
                  </a:cubicBezTo>
                  <a:cubicBezTo>
                    <a:pt x="554" y="1582"/>
                    <a:pt x="554" y="1592"/>
                    <a:pt x="547" y="1595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40" y="1608"/>
                    <a:pt x="541" y="1613"/>
                    <a:pt x="535" y="1613"/>
                  </a:cubicBezTo>
                  <a:cubicBezTo>
                    <a:pt x="528" y="1626"/>
                    <a:pt x="520" y="1638"/>
                    <a:pt x="509" y="1648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503" y="1661"/>
                    <a:pt x="499" y="1663"/>
                    <a:pt x="497" y="1666"/>
                  </a:cubicBezTo>
                  <a:cubicBezTo>
                    <a:pt x="494" y="1673"/>
                    <a:pt x="487" y="1676"/>
                    <a:pt x="485" y="1684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71" y="1705"/>
                    <a:pt x="470" y="1709"/>
                    <a:pt x="468" y="1712"/>
                  </a:cubicBezTo>
                  <a:cubicBezTo>
                    <a:pt x="466" y="1712"/>
                    <a:pt x="465" y="1714"/>
                    <a:pt x="464" y="1714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62" y="1711"/>
                    <a:pt x="468" y="1710"/>
                    <a:pt x="467" y="1703"/>
                  </a:cubicBezTo>
                  <a:cubicBezTo>
                    <a:pt x="470" y="1702"/>
                    <a:pt x="469" y="1698"/>
                    <a:pt x="471" y="1696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80" y="1687"/>
                    <a:pt x="482" y="1682"/>
                    <a:pt x="483" y="1676"/>
                  </a:cubicBezTo>
                  <a:cubicBezTo>
                    <a:pt x="487" y="1673"/>
                    <a:pt x="490" y="1668"/>
                    <a:pt x="490" y="1662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00" y="1646"/>
                    <a:pt x="503" y="1641"/>
                    <a:pt x="504" y="1635"/>
                  </a:cubicBezTo>
                  <a:cubicBezTo>
                    <a:pt x="511" y="1628"/>
                    <a:pt x="515" y="1618"/>
                    <a:pt x="519" y="1608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38" y="1571"/>
                    <a:pt x="542" y="1562"/>
                    <a:pt x="544" y="1549"/>
                  </a:cubicBezTo>
                  <a:cubicBezTo>
                    <a:pt x="550" y="1542"/>
                    <a:pt x="548" y="1527"/>
                    <a:pt x="552" y="1518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53" y="1464"/>
                    <a:pt x="552" y="1447"/>
                    <a:pt x="551" y="1435"/>
                  </a:cubicBezTo>
                  <a:cubicBezTo>
                    <a:pt x="551" y="1431"/>
                    <a:pt x="552" y="1424"/>
                    <a:pt x="548" y="1422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8" y="1457"/>
                    <a:pt x="549" y="1468"/>
                    <a:pt x="550" y="1479"/>
                  </a:cubicBezTo>
                  <a:cubicBezTo>
                    <a:pt x="548" y="1493"/>
                    <a:pt x="546" y="1507"/>
                    <a:pt x="546" y="1523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36" y="1547"/>
                    <a:pt x="537" y="1557"/>
                    <a:pt x="534" y="1563"/>
                  </a:cubicBezTo>
                  <a:cubicBezTo>
                    <a:pt x="530" y="1564"/>
                    <a:pt x="533" y="1571"/>
                    <a:pt x="530" y="1572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24" y="1585"/>
                    <a:pt x="523" y="1589"/>
                    <a:pt x="520" y="1590"/>
                  </a:cubicBezTo>
                  <a:cubicBezTo>
                    <a:pt x="516" y="1591"/>
                    <a:pt x="521" y="1600"/>
                    <a:pt x="514" y="1599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93" y="1642"/>
                    <a:pt x="491" y="1650"/>
                    <a:pt x="485" y="1654"/>
                  </a:cubicBezTo>
                  <a:cubicBezTo>
                    <a:pt x="483" y="1661"/>
                    <a:pt x="481" y="1668"/>
                    <a:pt x="476" y="1672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62" y="1694"/>
                    <a:pt x="463" y="1703"/>
                    <a:pt x="456" y="1706"/>
                  </a:cubicBezTo>
                  <a:cubicBezTo>
                    <a:pt x="455" y="1714"/>
                    <a:pt x="451" y="1719"/>
                    <a:pt x="447" y="1724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31" y="1755"/>
                    <a:pt x="427" y="1769"/>
                    <a:pt x="420" y="1781"/>
                  </a:cubicBezTo>
                  <a:cubicBezTo>
                    <a:pt x="420" y="1785"/>
                    <a:pt x="414" y="1784"/>
                    <a:pt x="416" y="1790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408" y="1806"/>
                    <a:pt x="410" y="1816"/>
                    <a:pt x="403" y="1819"/>
                  </a:cubicBezTo>
                  <a:cubicBezTo>
                    <a:pt x="405" y="1836"/>
                    <a:pt x="396" y="1843"/>
                    <a:pt x="397" y="1859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1" y="1868"/>
                    <a:pt x="395" y="1876"/>
                    <a:pt x="394" y="1879"/>
                  </a:cubicBezTo>
                  <a:cubicBezTo>
                    <a:pt x="388" y="1878"/>
                    <a:pt x="397" y="1889"/>
                    <a:pt x="390" y="188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82" y="1892"/>
                    <a:pt x="391" y="1884"/>
                    <a:pt x="390" y="1875"/>
                  </a:cubicBezTo>
                  <a:cubicBezTo>
                    <a:pt x="389" y="1864"/>
                    <a:pt x="391" y="1864"/>
                    <a:pt x="388" y="1855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398" y="1811"/>
                    <a:pt x="395" y="1804"/>
                    <a:pt x="398" y="1802"/>
                  </a:cubicBezTo>
                  <a:cubicBezTo>
                    <a:pt x="399" y="1799"/>
                    <a:pt x="400" y="1796"/>
                    <a:pt x="399" y="179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11" y="1761"/>
                    <a:pt x="414" y="1747"/>
                    <a:pt x="421" y="1737"/>
                  </a:cubicBezTo>
                  <a:cubicBezTo>
                    <a:pt x="422" y="1730"/>
                    <a:pt x="427" y="1726"/>
                    <a:pt x="429" y="1719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40" y="1699"/>
                    <a:pt x="439" y="1694"/>
                    <a:pt x="440" y="1690"/>
                  </a:cubicBezTo>
                  <a:cubicBezTo>
                    <a:pt x="444" y="1688"/>
                    <a:pt x="445" y="1684"/>
                    <a:pt x="446" y="167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62" y="1649"/>
                    <a:pt x="466" y="1642"/>
                    <a:pt x="469" y="1633"/>
                  </a:cubicBezTo>
                  <a:cubicBezTo>
                    <a:pt x="473" y="1631"/>
                    <a:pt x="474" y="1627"/>
                    <a:pt x="475" y="1622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487" y="1606"/>
                    <a:pt x="488" y="1595"/>
                    <a:pt x="492" y="1588"/>
                  </a:cubicBezTo>
                  <a:cubicBezTo>
                    <a:pt x="496" y="1580"/>
                    <a:pt x="500" y="1573"/>
                    <a:pt x="501" y="1563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08" y="1548"/>
                    <a:pt x="510" y="1544"/>
                    <a:pt x="510" y="1538"/>
                  </a:cubicBezTo>
                  <a:cubicBezTo>
                    <a:pt x="509" y="1532"/>
                    <a:pt x="517" y="1533"/>
                    <a:pt x="514" y="1525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18" y="1501"/>
                    <a:pt x="521" y="1492"/>
                    <a:pt x="521" y="1481"/>
                  </a:cubicBezTo>
                  <a:cubicBezTo>
                    <a:pt x="521" y="1472"/>
                    <a:pt x="520" y="1463"/>
                    <a:pt x="520" y="1455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16" y="1440"/>
                    <a:pt x="518" y="1433"/>
                    <a:pt x="512" y="1436"/>
                  </a:cubicBezTo>
                  <a:cubicBezTo>
                    <a:pt x="517" y="1459"/>
                    <a:pt x="515" y="1485"/>
                    <a:pt x="513" y="1512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507" y="1535"/>
                    <a:pt x="501" y="1536"/>
                    <a:pt x="502" y="1543"/>
                  </a:cubicBezTo>
                  <a:cubicBezTo>
                    <a:pt x="498" y="1547"/>
                    <a:pt x="498" y="1553"/>
                    <a:pt x="496" y="1559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89" y="1577"/>
                    <a:pt x="486" y="1578"/>
                    <a:pt x="487" y="1582"/>
                  </a:cubicBezTo>
                  <a:cubicBezTo>
                    <a:pt x="483" y="1582"/>
                    <a:pt x="486" y="1588"/>
                    <a:pt x="483" y="1588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74" y="1615"/>
                    <a:pt x="464" y="1621"/>
                    <a:pt x="462" y="1634"/>
                  </a:cubicBezTo>
                  <a:cubicBezTo>
                    <a:pt x="454" y="1640"/>
                    <a:pt x="453" y="1653"/>
                    <a:pt x="444" y="1659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26" y="1699"/>
                    <a:pt x="422" y="1710"/>
                    <a:pt x="418" y="1720"/>
                  </a:cubicBezTo>
                  <a:cubicBezTo>
                    <a:pt x="416" y="1725"/>
                    <a:pt x="414" y="1730"/>
                    <a:pt x="410" y="1733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09" y="1727"/>
                    <a:pt x="417" y="1705"/>
                    <a:pt x="426" y="1684"/>
                  </a:cubicBezTo>
                  <a:cubicBezTo>
                    <a:pt x="430" y="1681"/>
                    <a:pt x="430" y="1673"/>
                    <a:pt x="432" y="166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42" y="1648"/>
                    <a:pt x="443" y="1642"/>
                    <a:pt x="445" y="1637"/>
                  </a:cubicBezTo>
                  <a:cubicBezTo>
                    <a:pt x="450" y="1634"/>
                    <a:pt x="447" y="1624"/>
                    <a:pt x="453" y="1621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62" y="1602"/>
                    <a:pt x="461" y="1593"/>
                    <a:pt x="466" y="1590"/>
                  </a:cubicBezTo>
                  <a:cubicBezTo>
                    <a:pt x="466" y="1576"/>
                    <a:pt x="475" y="1570"/>
                    <a:pt x="476" y="155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2" y="1533"/>
                    <a:pt x="485" y="1528"/>
                    <a:pt x="485" y="1521"/>
                  </a:cubicBezTo>
                  <a:cubicBezTo>
                    <a:pt x="489" y="1510"/>
                    <a:pt x="488" y="1494"/>
                    <a:pt x="491" y="1483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92" y="1442"/>
                    <a:pt x="487" y="1431"/>
                    <a:pt x="492" y="1428"/>
                  </a:cubicBezTo>
                  <a:cubicBezTo>
                    <a:pt x="490" y="1418"/>
                    <a:pt x="489" y="1420"/>
                    <a:pt x="490" y="1411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7" y="1379"/>
                    <a:pt x="484" y="1365"/>
                    <a:pt x="478" y="1366"/>
                  </a:cubicBezTo>
                  <a:cubicBezTo>
                    <a:pt x="478" y="1359"/>
                    <a:pt x="478" y="1353"/>
                    <a:pt x="473" y="1351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4" y="1415"/>
                    <a:pt x="485" y="1427"/>
                    <a:pt x="486" y="1440"/>
                  </a:cubicBezTo>
                  <a:cubicBezTo>
                    <a:pt x="483" y="1453"/>
                    <a:pt x="486" y="1473"/>
                    <a:pt x="482" y="1486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7" y="1505"/>
                    <a:pt x="481" y="1513"/>
                    <a:pt x="480" y="1517"/>
                  </a:cubicBezTo>
                  <a:cubicBezTo>
                    <a:pt x="477" y="1518"/>
                    <a:pt x="480" y="1525"/>
                    <a:pt x="476" y="152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72" y="1538"/>
                    <a:pt x="475" y="1545"/>
                    <a:pt x="471" y="1546"/>
                  </a:cubicBezTo>
                  <a:cubicBezTo>
                    <a:pt x="470" y="1552"/>
                    <a:pt x="470" y="1561"/>
                    <a:pt x="464" y="1564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50" y="1611"/>
                    <a:pt x="445" y="1614"/>
                    <a:pt x="444" y="1622"/>
                  </a:cubicBezTo>
                  <a:cubicBezTo>
                    <a:pt x="441" y="1628"/>
                    <a:pt x="437" y="1632"/>
                    <a:pt x="436" y="1640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22" y="1660"/>
                    <a:pt x="425" y="1672"/>
                    <a:pt x="419" y="1676"/>
                  </a:cubicBezTo>
                  <a:cubicBezTo>
                    <a:pt x="418" y="1683"/>
                    <a:pt x="416" y="1689"/>
                    <a:pt x="412" y="1694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405" y="1705"/>
                    <a:pt x="408" y="1711"/>
                    <a:pt x="404" y="1712"/>
                  </a:cubicBezTo>
                  <a:cubicBezTo>
                    <a:pt x="402" y="1727"/>
                    <a:pt x="397" y="1739"/>
                    <a:pt x="390" y="1750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79" y="1787"/>
                    <a:pt x="380" y="1800"/>
                    <a:pt x="374" y="1806"/>
                  </a:cubicBezTo>
                  <a:cubicBezTo>
                    <a:pt x="374" y="1811"/>
                    <a:pt x="375" y="1816"/>
                    <a:pt x="375" y="1821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70" y="1827"/>
                    <a:pt x="362" y="1822"/>
                    <a:pt x="368" y="1815"/>
                  </a:cubicBezTo>
                  <a:cubicBezTo>
                    <a:pt x="366" y="1806"/>
                    <a:pt x="371" y="1803"/>
                    <a:pt x="369" y="1793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75" y="1744"/>
                    <a:pt x="375" y="1737"/>
                    <a:pt x="377" y="1731"/>
                  </a:cubicBezTo>
                  <a:cubicBezTo>
                    <a:pt x="377" y="1728"/>
                    <a:pt x="377" y="1725"/>
                    <a:pt x="379" y="1723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384" y="1699"/>
                    <a:pt x="395" y="1693"/>
                    <a:pt x="393" y="1676"/>
                  </a:cubicBezTo>
                  <a:cubicBezTo>
                    <a:pt x="397" y="1673"/>
                    <a:pt x="399" y="1669"/>
                    <a:pt x="399" y="1662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12" y="1640"/>
                    <a:pt x="415" y="1629"/>
                    <a:pt x="420" y="1619"/>
                  </a:cubicBezTo>
                  <a:cubicBezTo>
                    <a:pt x="423" y="1616"/>
                    <a:pt x="424" y="1610"/>
                    <a:pt x="425" y="1606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36" y="1581"/>
                    <a:pt x="440" y="1571"/>
                    <a:pt x="446" y="1563"/>
                  </a:cubicBezTo>
                  <a:cubicBezTo>
                    <a:pt x="447" y="1544"/>
                    <a:pt x="452" y="1529"/>
                    <a:pt x="458" y="1516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60" y="1493"/>
                    <a:pt x="468" y="1488"/>
                    <a:pt x="467" y="1485"/>
                  </a:cubicBezTo>
                  <a:cubicBezTo>
                    <a:pt x="468" y="1481"/>
                    <a:pt x="468" y="1476"/>
                    <a:pt x="471" y="147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3" y="1459"/>
                    <a:pt x="469" y="1451"/>
                    <a:pt x="473" y="1451"/>
                  </a:cubicBezTo>
                  <a:cubicBezTo>
                    <a:pt x="474" y="1448"/>
                    <a:pt x="470" y="1440"/>
                    <a:pt x="475" y="1440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4" y="1417"/>
                    <a:pt x="479" y="1413"/>
                    <a:pt x="477" y="1403"/>
                  </a:cubicBezTo>
                  <a:cubicBezTo>
                    <a:pt x="478" y="1395"/>
                    <a:pt x="479" y="1386"/>
                    <a:pt x="473" y="1382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59" y="1491"/>
                    <a:pt x="456" y="1506"/>
                    <a:pt x="450" y="1519"/>
                  </a:cubicBezTo>
                  <a:cubicBezTo>
                    <a:pt x="446" y="1533"/>
                    <a:pt x="438" y="1544"/>
                    <a:pt x="437" y="1561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30" y="1576"/>
                    <a:pt x="430" y="1580"/>
                    <a:pt x="426" y="1579"/>
                  </a:cubicBezTo>
                  <a:cubicBezTo>
                    <a:pt x="426" y="1583"/>
                    <a:pt x="426" y="1587"/>
                    <a:pt x="422" y="1586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409" y="1617"/>
                    <a:pt x="409" y="1628"/>
                    <a:pt x="403" y="1633"/>
                  </a:cubicBezTo>
                  <a:cubicBezTo>
                    <a:pt x="401" y="1641"/>
                    <a:pt x="397" y="1649"/>
                    <a:pt x="394" y="1656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81" y="1688"/>
                    <a:pt x="379" y="1696"/>
                    <a:pt x="375" y="1703"/>
                  </a:cubicBezTo>
                  <a:cubicBezTo>
                    <a:pt x="377" y="1710"/>
                    <a:pt x="370" y="1708"/>
                    <a:pt x="372" y="1714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8" y="1735"/>
                    <a:pt x="366" y="1742"/>
                    <a:pt x="363" y="1748"/>
                  </a:cubicBezTo>
                  <a:cubicBezTo>
                    <a:pt x="363" y="1752"/>
                    <a:pt x="362" y="1755"/>
                    <a:pt x="359" y="1757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55" y="1758"/>
                    <a:pt x="361" y="1754"/>
                    <a:pt x="357" y="1750"/>
                  </a:cubicBezTo>
                  <a:cubicBezTo>
                    <a:pt x="362" y="1719"/>
                    <a:pt x="369" y="1690"/>
                    <a:pt x="379" y="1664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85" y="1638"/>
                    <a:pt x="390" y="1638"/>
                    <a:pt x="388" y="1632"/>
                  </a:cubicBezTo>
                  <a:cubicBezTo>
                    <a:pt x="388" y="1628"/>
                    <a:pt x="394" y="1628"/>
                    <a:pt x="391" y="1621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16" y="1570"/>
                    <a:pt x="417" y="1553"/>
                    <a:pt x="425" y="1542"/>
                  </a:cubicBezTo>
                  <a:cubicBezTo>
                    <a:pt x="424" y="1532"/>
                    <a:pt x="432" y="1530"/>
                    <a:pt x="430" y="1520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40" y="1484"/>
                    <a:pt x="448" y="1473"/>
                    <a:pt x="450" y="1457"/>
                  </a:cubicBezTo>
                  <a:cubicBezTo>
                    <a:pt x="456" y="1454"/>
                    <a:pt x="452" y="1441"/>
                    <a:pt x="457" y="1437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9" y="1396"/>
                    <a:pt x="458" y="1382"/>
                    <a:pt x="457" y="1367"/>
                  </a:cubicBezTo>
                  <a:cubicBezTo>
                    <a:pt x="453" y="1366"/>
                    <a:pt x="456" y="1357"/>
                    <a:pt x="451" y="1357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52" y="1427"/>
                    <a:pt x="446" y="1436"/>
                    <a:pt x="447" y="1451"/>
                  </a:cubicBezTo>
                  <a:cubicBezTo>
                    <a:pt x="443" y="1455"/>
                    <a:pt x="444" y="1463"/>
                    <a:pt x="440" y="1467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30" y="1491"/>
                    <a:pt x="432" y="1500"/>
                    <a:pt x="427" y="1503"/>
                  </a:cubicBezTo>
                  <a:cubicBezTo>
                    <a:pt x="427" y="1511"/>
                    <a:pt x="424" y="1517"/>
                    <a:pt x="422" y="1523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408" y="1566"/>
                    <a:pt x="403" y="1569"/>
                    <a:pt x="404" y="1577"/>
                  </a:cubicBezTo>
                  <a:cubicBezTo>
                    <a:pt x="399" y="1581"/>
                    <a:pt x="395" y="1585"/>
                    <a:pt x="396" y="1595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4" y="1611"/>
                    <a:pt x="388" y="1618"/>
                    <a:pt x="385" y="1619"/>
                  </a:cubicBezTo>
                  <a:cubicBezTo>
                    <a:pt x="385" y="1624"/>
                    <a:pt x="379" y="1623"/>
                    <a:pt x="381" y="1628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72" y="1651"/>
                    <a:pt x="373" y="1660"/>
                    <a:pt x="368" y="1664"/>
                  </a:cubicBezTo>
                  <a:cubicBezTo>
                    <a:pt x="365" y="1678"/>
                    <a:pt x="361" y="1689"/>
                    <a:pt x="358" y="1702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5" y="1716"/>
                    <a:pt x="350" y="1716"/>
                    <a:pt x="353" y="1722"/>
                  </a:cubicBezTo>
                  <a:cubicBezTo>
                    <a:pt x="350" y="1728"/>
                    <a:pt x="353" y="1739"/>
                    <a:pt x="347" y="1742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47" y="1700"/>
                    <a:pt x="352" y="1691"/>
                    <a:pt x="352" y="1676"/>
                  </a:cubicBezTo>
                  <a:cubicBezTo>
                    <a:pt x="355" y="1676"/>
                    <a:pt x="352" y="1670"/>
                    <a:pt x="355" y="1670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0" y="1660"/>
                    <a:pt x="359" y="1655"/>
                    <a:pt x="359" y="1652"/>
                  </a:cubicBezTo>
                  <a:cubicBezTo>
                    <a:pt x="358" y="1648"/>
                    <a:pt x="364" y="1649"/>
                    <a:pt x="362" y="1643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65" y="1632"/>
                    <a:pt x="368" y="1631"/>
                    <a:pt x="368" y="1627"/>
                  </a:cubicBezTo>
                  <a:cubicBezTo>
                    <a:pt x="371" y="1627"/>
                    <a:pt x="369" y="1621"/>
                    <a:pt x="372" y="1620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79" y="1602"/>
                    <a:pt x="380" y="1589"/>
                    <a:pt x="386" y="1580"/>
                  </a:cubicBezTo>
                  <a:cubicBezTo>
                    <a:pt x="385" y="1572"/>
                    <a:pt x="390" y="1569"/>
                    <a:pt x="392" y="1564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03" y="1539"/>
                    <a:pt x="409" y="1530"/>
                    <a:pt x="413" y="1519"/>
                  </a:cubicBezTo>
                  <a:cubicBezTo>
                    <a:pt x="416" y="1509"/>
                    <a:pt x="421" y="1499"/>
                    <a:pt x="424" y="1488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27" y="1466"/>
                    <a:pt x="434" y="1456"/>
                    <a:pt x="428" y="1452"/>
                  </a:cubicBezTo>
                  <a:cubicBezTo>
                    <a:pt x="421" y="1461"/>
                    <a:pt x="426" y="1478"/>
                    <a:pt x="417" y="1484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401" y="1524"/>
                    <a:pt x="398" y="1535"/>
                    <a:pt x="393" y="1545"/>
                  </a:cubicBezTo>
                  <a:cubicBezTo>
                    <a:pt x="386" y="1553"/>
                    <a:pt x="384" y="1566"/>
                    <a:pt x="377" y="1574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9" y="1590"/>
                    <a:pt x="370" y="1595"/>
                    <a:pt x="370" y="1599"/>
                  </a:cubicBezTo>
                  <a:cubicBezTo>
                    <a:pt x="367" y="1599"/>
                    <a:pt x="368" y="1604"/>
                    <a:pt x="366" y="1605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53" y="1643"/>
                    <a:pt x="353" y="1650"/>
                    <a:pt x="348" y="1653"/>
                  </a:cubicBezTo>
                  <a:cubicBezTo>
                    <a:pt x="349" y="1661"/>
                    <a:pt x="346" y="1665"/>
                    <a:pt x="345" y="1670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92"/>
                    <a:pt x="343" y="1704"/>
                    <a:pt x="334" y="1704"/>
                  </a:cubicBezTo>
                  <a:cubicBezTo>
                    <a:pt x="329" y="1688"/>
                    <a:pt x="332" y="1684"/>
                    <a:pt x="333" y="1667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46" y="1636"/>
                    <a:pt x="345" y="1627"/>
                    <a:pt x="350" y="1622"/>
                  </a:cubicBezTo>
                  <a:cubicBezTo>
                    <a:pt x="350" y="1613"/>
                    <a:pt x="357" y="1609"/>
                    <a:pt x="357" y="160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1" y="1584"/>
                    <a:pt x="365" y="1583"/>
                    <a:pt x="364" y="1577"/>
                  </a:cubicBezTo>
                  <a:cubicBezTo>
                    <a:pt x="370" y="1578"/>
                    <a:pt x="362" y="1565"/>
                    <a:pt x="368" y="1566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72" y="1546"/>
                    <a:pt x="377" y="1542"/>
                    <a:pt x="376" y="1533"/>
                  </a:cubicBezTo>
                  <a:cubicBezTo>
                    <a:pt x="381" y="1527"/>
                    <a:pt x="384" y="1520"/>
                    <a:pt x="386" y="1512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393" y="1481"/>
                    <a:pt x="395" y="1472"/>
                    <a:pt x="400" y="1468"/>
                  </a:cubicBezTo>
                  <a:cubicBezTo>
                    <a:pt x="400" y="1452"/>
                    <a:pt x="404" y="1442"/>
                    <a:pt x="404" y="1432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400" y="1388"/>
                    <a:pt x="398" y="1383"/>
                    <a:pt x="398" y="1376"/>
                  </a:cubicBezTo>
                  <a:cubicBezTo>
                    <a:pt x="393" y="1374"/>
                    <a:pt x="398" y="1362"/>
                    <a:pt x="393" y="1361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4" y="1342"/>
                    <a:pt x="388" y="1330"/>
                    <a:pt x="380" y="1331"/>
                  </a:cubicBezTo>
                  <a:cubicBezTo>
                    <a:pt x="375" y="1336"/>
                    <a:pt x="381" y="1338"/>
                    <a:pt x="383" y="1342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0" y="1368"/>
                    <a:pt x="392" y="1379"/>
                    <a:pt x="395" y="1389"/>
                  </a:cubicBezTo>
                  <a:cubicBezTo>
                    <a:pt x="396" y="1404"/>
                    <a:pt x="397" y="1418"/>
                    <a:pt x="398" y="1433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93" y="1447"/>
                    <a:pt x="396" y="1453"/>
                    <a:pt x="393" y="1455"/>
                  </a:cubicBezTo>
                  <a:cubicBezTo>
                    <a:pt x="389" y="1457"/>
                    <a:pt x="394" y="1465"/>
                    <a:pt x="389" y="146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76" y="1502"/>
                    <a:pt x="379" y="1524"/>
                    <a:pt x="368" y="1533"/>
                  </a:cubicBezTo>
                  <a:cubicBezTo>
                    <a:pt x="370" y="1544"/>
                    <a:pt x="362" y="1546"/>
                    <a:pt x="363" y="1555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51" y="1584"/>
                    <a:pt x="350" y="1592"/>
                    <a:pt x="348" y="1600"/>
                  </a:cubicBezTo>
                  <a:cubicBezTo>
                    <a:pt x="343" y="1605"/>
                    <a:pt x="343" y="1615"/>
                    <a:pt x="341" y="1622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33" y="1637"/>
                    <a:pt x="333" y="1644"/>
                    <a:pt x="330" y="1647"/>
                  </a:cubicBezTo>
                  <a:cubicBezTo>
                    <a:pt x="331" y="1654"/>
                    <a:pt x="327" y="1656"/>
                    <a:pt x="326" y="1661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17" y="1653"/>
                    <a:pt x="325" y="1642"/>
                    <a:pt x="324" y="1624"/>
                  </a:cubicBezTo>
                  <a:cubicBezTo>
                    <a:pt x="329" y="1617"/>
                    <a:pt x="329" y="1607"/>
                    <a:pt x="333" y="1599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44" y="1568"/>
                    <a:pt x="340" y="1560"/>
                    <a:pt x="345" y="1559"/>
                  </a:cubicBezTo>
                  <a:cubicBezTo>
                    <a:pt x="343" y="1551"/>
                    <a:pt x="348" y="1550"/>
                    <a:pt x="347" y="1543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53" y="1526"/>
                    <a:pt x="357" y="1524"/>
                    <a:pt x="356" y="1517"/>
                  </a:cubicBezTo>
                  <a:cubicBezTo>
                    <a:pt x="359" y="1514"/>
                    <a:pt x="359" y="1509"/>
                    <a:pt x="359" y="1503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66" y="1487"/>
                    <a:pt x="364" y="1480"/>
                    <a:pt x="366" y="1476"/>
                  </a:cubicBezTo>
                  <a:cubicBezTo>
                    <a:pt x="366" y="1471"/>
                    <a:pt x="366" y="1464"/>
                    <a:pt x="369" y="1461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73" y="1367"/>
                    <a:pt x="375" y="1357"/>
                    <a:pt x="371" y="1330"/>
                  </a:cubicBezTo>
                  <a:cubicBezTo>
                    <a:pt x="370" y="1327"/>
                    <a:pt x="368" y="1325"/>
                    <a:pt x="366" y="1323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06"/>
                    <a:pt x="360" y="1299"/>
                    <a:pt x="353" y="1298"/>
                  </a:cubicBezTo>
                  <a:cubicBezTo>
                    <a:pt x="353" y="1308"/>
                    <a:pt x="360" y="1309"/>
                    <a:pt x="361" y="1317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6" y="1367"/>
                    <a:pt x="368" y="1380"/>
                    <a:pt x="369" y="1393"/>
                  </a:cubicBezTo>
                  <a:cubicBezTo>
                    <a:pt x="367" y="1399"/>
                    <a:pt x="367" y="1405"/>
                    <a:pt x="368" y="1413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61" y="1432"/>
                    <a:pt x="368" y="1434"/>
                    <a:pt x="363" y="1437"/>
                  </a:cubicBezTo>
                  <a:cubicBezTo>
                    <a:pt x="363" y="1443"/>
                    <a:pt x="363" y="1448"/>
                    <a:pt x="360" y="1451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59" y="1477"/>
                    <a:pt x="354" y="1484"/>
                    <a:pt x="354" y="1495"/>
                  </a:cubicBezTo>
                  <a:cubicBezTo>
                    <a:pt x="348" y="1501"/>
                    <a:pt x="350" y="1515"/>
                    <a:pt x="345" y="1522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27" y="1585"/>
                    <a:pt x="323" y="1592"/>
                    <a:pt x="322" y="1602"/>
                  </a:cubicBezTo>
                  <a:cubicBezTo>
                    <a:pt x="316" y="1608"/>
                    <a:pt x="321" y="1624"/>
                    <a:pt x="313" y="1629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16" y="1618"/>
                    <a:pt x="311" y="1617"/>
                    <a:pt x="315" y="1616"/>
                  </a:cubicBezTo>
                  <a:cubicBezTo>
                    <a:pt x="318" y="1612"/>
                    <a:pt x="314" y="1601"/>
                    <a:pt x="318" y="1598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27" y="1541"/>
                    <a:pt x="337" y="1523"/>
                    <a:pt x="334" y="1494"/>
                  </a:cubicBezTo>
                  <a:cubicBezTo>
                    <a:pt x="337" y="1492"/>
                    <a:pt x="337" y="1487"/>
                    <a:pt x="338" y="1483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41" y="1451"/>
                    <a:pt x="343" y="1436"/>
                    <a:pt x="344" y="1419"/>
                  </a:cubicBezTo>
                  <a:cubicBezTo>
                    <a:pt x="340" y="1377"/>
                    <a:pt x="345" y="1359"/>
                    <a:pt x="335" y="1323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31" y="1296"/>
                    <a:pt x="325" y="1298"/>
                    <a:pt x="325" y="1294"/>
                  </a:cubicBezTo>
                  <a:cubicBezTo>
                    <a:pt x="326" y="1287"/>
                    <a:pt x="322" y="1286"/>
                    <a:pt x="322" y="1281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11" y="1258"/>
                    <a:pt x="310" y="1255"/>
                    <a:pt x="307" y="1253"/>
                  </a:cubicBezTo>
                  <a:cubicBezTo>
                    <a:pt x="305" y="1249"/>
                    <a:pt x="305" y="1244"/>
                    <a:pt x="299" y="1245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18" y="1290"/>
                    <a:pt x="322" y="1302"/>
                    <a:pt x="325" y="1304"/>
                  </a:cubicBezTo>
                  <a:cubicBezTo>
                    <a:pt x="326" y="1305"/>
                    <a:pt x="326" y="1308"/>
                    <a:pt x="326" y="1309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16"/>
                    <a:pt x="328" y="1319"/>
                    <a:pt x="329" y="1320"/>
                  </a:cubicBezTo>
                  <a:cubicBezTo>
                    <a:pt x="330" y="1322"/>
                    <a:pt x="329" y="1324"/>
                    <a:pt x="331" y="1326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5" y="1370"/>
                    <a:pt x="335" y="1386"/>
                    <a:pt x="337" y="1402"/>
                  </a:cubicBezTo>
                  <a:cubicBezTo>
                    <a:pt x="336" y="1423"/>
                    <a:pt x="333" y="1441"/>
                    <a:pt x="334" y="1463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9" y="1475"/>
                    <a:pt x="328" y="1478"/>
                    <a:pt x="329" y="1483"/>
                  </a:cubicBezTo>
                  <a:cubicBezTo>
                    <a:pt x="323" y="1482"/>
                    <a:pt x="332" y="1494"/>
                    <a:pt x="326" y="149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2" y="1505"/>
                    <a:pt x="326" y="1513"/>
                    <a:pt x="325" y="1517"/>
                  </a:cubicBezTo>
                  <a:cubicBezTo>
                    <a:pt x="320" y="1516"/>
                    <a:pt x="325" y="1524"/>
                    <a:pt x="324" y="1528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16" y="1529"/>
                    <a:pt x="322" y="1516"/>
                    <a:pt x="321" y="1497"/>
                  </a:cubicBezTo>
                  <a:cubicBezTo>
                    <a:pt x="326" y="1497"/>
                    <a:pt x="322" y="1489"/>
                    <a:pt x="323" y="1486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27" y="1466"/>
                    <a:pt x="328" y="1458"/>
                    <a:pt x="329" y="1448"/>
                  </a:cubicBezTo>
                  <a:cubicBezTo>
                    <a:pt x="327" y="1427"/>
                    <a:pt x="326" y="1405"/>
                    <a:pt x="324" y="1383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304" y="1301"/>
                    <a:pt x="306" y="1294"/>
                    <a:pt x="303" y="1293"/>
                  </a:cubicBezTo>
                  <a:cubicBezTo>
                    <a:pt x="304" y="1286"/>
                    <a:pt x="299" y="1287"/>
                    <a:pt x="300" y="1280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88" y="1250"/>
                    <a:pt x="282" y="1246"/>
                    <a:pt x="279" y="1238"/>
                  </a:cubicBezTo>
                  <a:cubicBezTo>
                    <a:pt x="274" y="1233"/>
                    <a:pt x="272" y="1224"/>
                    <a:pt x="265" y="1221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86" y="1260"/>
                    <a:pt x="289" y="1265"/>
                    <a:pt x="290" y="1272"/>
                  </a:cubicBezTo>
                  <a:cubicBezTo>
                    <a:pt x="290" y="1277"/>
                    <a:pt x="291" y="1280"/>
                    <a:pt x="295" y="1280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298" y="1306"/>
                    <a:pt x="303" y="1315"/>
                    <a:pt x="307" y="1325"/>
                  </a:cubicBezTo>
                  <a:cubicBezTo>
                    <a:pt x="307" y="1328"/>
                    <a:pt x="304" y="1331"/>
                    <a:pt x="308" y="1332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0" y="1353"/>
                    <a:pt x="313" y="1359"/>
                    <a:pt x="314" y="1366"/>
                  </a:cubicBezTo>
                  <a:cubicBezTo>
                    <a:pt x="315" y="1374"/>
                    <a:pt x="315" y="1381"/>
                    <a:pt x="316" y="1388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8" y="1418"/>
                    <a:pt x="318" y="1433"/>
                    <a:pt x="320" y="1449"/>
                  </a:cubicBezTo>
                  <a:cubicBezTo>
                    <a:pt x="317" y="1462"/>
                    <a:pt x="320" y="1468"/>
                    <a:pt x="316" y="1478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5" y="1495"/>
                    <a:pt x="314" y="1498"/>
                    <a:pt x="313" y="1500"/>
                  </a:cubicBezTo>
                  <a:cubicBezTo>
                    <a:pt x="313" y="1503"/>
                    <a:pt x="314" y="1508"/>
                    <a:pt x="311" y="1509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308" y="1551"/>
                    <a:pt x="305" y="1555"/>
                    <a:pt x="304" y="1560"/>
                  </a:cubicBezTo>
                  <a:cubicBezTo>
                    <a:pt x="303" y="1565"/>
                    <a:pt x="303" y="1572"/>
                    <a:pt x="299" y="1575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4" y="1502"/>
                    <a:pt x="306" y="1483"/>
                    <a:pt x="308" y="1463"/>
                  </a:cubicBezTo>
                  <a:cubicBezTo>
                    <a:pt x="306" y="1434"/>
                    <a:pt x="304" y="1405"/>
                    <a:pt x="302" y="1376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5" y="1356"/>
                    <a:pt x="299" y="1354"/>
                    <a:pt x="298" y="1350"/>
                  </a:cubicBezTo>
                  <a:cubicBezTo>
                    <a:pt x="295" y="1350"/>
                    <a:pt x="295" y="1344"/>
                    <a:pt x="298" y="1344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82" y="1296"/>
                    <a:pt x="278" y="1284"/>
                    <a:pt x="273" y="1273"/>
                  </a:cubicBezTo>
                  <a:cubicBezTo>
                    <a:pt x="272" y="1266"/>
                    <a:pt x="267" y="1264"/>
                    <a:pt x="267" y="1256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59" y="1258"/>
                    <a:pt x="267" y="1267"/>
                    <a:pt x="271" y="1278"/>
                  </a:cubicBezTo>
                  <a:cubicBezTo>
                    <a:pt x="273" y="1293"/>
                    <a:pt x="280" y="1302"/>
                    <a:pt x="283" y="1316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88" y="1341"/>
                    <a:pt x="289" y="1344"/>
                    <a:pt x="291" y="1346"/>
                  </a:cubicBezTo>
                  <a:cubicBezTo>
                    <a:pt x="293" y="1349"/>
                    <a:pt x="289" y="1358"/>
                    <a:pt x="294" y="1357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15"/>
                    <a:pt x="299" y="1433"/>
                    <a:pt x="301" y="1448"/>
                  </a:cubicBezTo>
                  <a:cubicBezTo>
                    <a:pt x="298" y="1458"/>
                    <a:pt x="301" y="1473"/>
                    <a:pt x="296" y="1481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501"/>
                    <a:pt x="299" y="1516"/>
                    <a:pt x="290" y="1515"/>
                  </a:cubicBezTo>
                  <a:cubicBezTo>
                    <a:pt x="292" y="1489"/>
                    <a:pt x="289" y="1468"/>
                    <a:pt x="290" y="144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5" y="1437"/>
                    <a:pt x="289" y="1429"/>
                    <a:pt x="284" y="1430"/>
                  </a:cubicBezTo>
                  <a:cubicBezTo>
                    <a:pt x="287" y="1425"/>
                    <a:pt x="284" y="1427"/>
                    <a:pt x="283" y="142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82" y="1403"/>
                    <a:pt x="278" y="1399"/>
                    <a:pt x="279" y="1389"/>
                  </a:cubicBezTo>
                  <a:cubicBezTo>
                    <a:pt x="273" y="1386"/>
                    <a:pt x="276" y="1373"/>
                    <a:pt x="271" y="1370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54" y="1311"/>
                    <a:pt x="249" y="1304"/>
                    <a:pt x="248" y="1288"/>
                  </a:cubicBezTo>
                  <a:cubicBezTo>
                    <a:pt x="243" y="1286"/>
                    <a:pt x="242" y="1279"/>
                    <a:pt x="240" y="1273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25" y="1262"/>
                    <a:pt x="228" y="1265"/>
                    <a:pt x="231" y="1265"/>
                  </a:cubicBezTo>
                  <a:cubicBezTo>
                    <a:pt x="229" y="1272"/>
                    <a:pt x="234" y="1271"/>
                    <a:pt x="234" y="1276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50" y="1319"/>
                    <a:pt x="258" y="1347"/>
                    <a:pt x="267" y="1376"/>
                  </a:cubicBezTo>
                  <a:cubicBezTo>
                    <a:pt x="271" y="1394"/>
                    <a:pt x="272" y="1401"/>
                    <a:pt x="277" y="1417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7" y="1430"/>
                    <a:pt x="278" y="1435"/>
                    <a:pt x="278" y="1439"/>
                  </a:cubicBezTo>
                  <a:cubicBezTo>
                    <a:pt x="278" y="1443"/>
                    <a:pt x="279" y="1448"/>
                    <a:pt x="279" y="1452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75" y="1451"/>
                    <a:pt x="270" y="1439"/>
                    <a:pt x="266" y="1427"/>
                  </a:cubicBezTo>
                  <a:cubicBezTo>
                    <a:pt x="263" y="1413"/>
                    <a:pt x="259" y="1401"/>
                    <a:pt x="255" y="1388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46" y="1363"/>
                    <a:pt x="243" y="1359"/>
                    <a:pt x="241" y="1352"/>
                  </a:cubicBezTo>
                  <a:cubicBezTo>
                    <a:pt x="240" y="1345"/>
                    <a:pt x="236" y="1341"/>
                    <a:pt x="234" y="1335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25" y="1332"/>
                    <a:pt x="231" y="1338"/>
                    <a:pt x="234" y="1348"/>
                  </a:cubicBezTo>
                  <a:cubicBezTo>
                    <a:pt x="238" y="1359"/>
                    <a:pt x="242" y="1368"/>
                    <a:pt x="245" y="1378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66" y="1457"/>
                    <a:pt x="271" y="1470"/>
                    <a:pt x="277" y="1483"/>
                  </a:cubicBezTo>
                  <a:cubicBezTo>
                    <a:pt x="274" y="1492"/>
                    <a:pt x="279" y="1506"/>
                    <a:pt x="282" y="1522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6" y="1548"/>
                    <a:pt x="286" y="1552"/>
                    <a:pt x="286" y="1556"/>
                  </a:cubicBezTo>
                  <a:cubicBezTo>
                    <a:pt x="290" y="1555"/>
                    <a:pt x="291" y="1566"/>
                    <a:pt x="287" y="1565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72" y="1530"/>
                    <a:pt x="270" y="1515"/>
                    <a:pt x="265" y="1503"/>
                  </a:cubicBezTo>
                  <a:cubicBezTo>
                    <a:pt x="258" y="1493"/>
                    <a:pt x="255" y="1478"/>
                    <a:pt x="251" y="1465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44" y="1438"/>
                    <a:pt x="239" y="1434"/>
                    <a:pt x="238" y="1426"/>
                  </a:cubicBezTo>
                  <a:cubicBezTo>
                    <a:pt x="233" y="1414"/>
                    <a:pt x="228" y="1401"/>
                    <a:pt x="224" y="138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205" y="1350"/>
                    <a:pt x="207" y="1339"/>
                    <a:pt x="201" y="1337"/>
                  </a:cubicBezTo>
                  <a:cubicBezTo>
                    <a:pt x="202" y="1331"/>
                    <a:pt x="197" y="1332"/>
                    <a:pt x="198" y="1327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89" y="1304"/>
                    <a:pt x="181" y="1296"/>
                    <a:pt x="177" y="1282"/>
                  </a:cubicBezTo>
                  <a:cubicBezTo>
                    <a:pt x="173" y="1279"/>
                    <a:pt x="173" y="1270"/>
                    <a:pt x="168" y="126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2" y="1257"/>
                    <a:pt x="162" y="1255"/>
                    <a:pt x="160" y="1255"/>
                  </a:cubicBezTo>
                  <a:cubicBezTo>
                    <a:pt x="159" y="1255"/>
                    <a:pt x="158" y="1257"/>
                    <a:pt x="160" y="1257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77" y="1307"/>
                    <a:pt x="183" y="1306"/>
                    <a:pt x="184" y="1310"/>
                  </a:cubicBezTo>
                  <a:cubicBezTo>
                    <a:pt x="188" y="1311"/>
                    <a:pt x="184" y="1320"/>
                    <a:pt x="189" y="1321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01" y="1357"/>
                    <a:pt x="208" y="1364"/>
                    <a:pt x="210" y="1378"/>
                  </a:cubicBezTo>
                  <a:cubicBezTo>
                    <a:pt x="217" y="1388"/>
                    <a:pt x="219" y="1403"/>
                    <a:pt x="224" y="1414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37" y="1458"/>
                    <a:pt x="240" y="1462"/>
                    <a:pt x="241" y="1470"/>
                  </a:cubicBezTo>
                  <a:cubicBezTo>
                    <a:pt x="244" y="1470"/>
                    <a:pt x="243" y="1475"/>
                    <a:pt x="244" y="1479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42" y="1481"/>
                    <a:pt x="239" y="1476"/>
                    <a:pt x="237" y="1470"/>
                  </a:cubicBezTo>
                  <a:cubicBezTo>
                    <a:pt x="233" y="1470"/>
                    <a:pt x="234" y="1466"/>
                    <a:pt x="232" y="1464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21" y="1453"/>
                    <a:pt x="219" y="1447"/>
                    <a:pt x="217" y="1441"/>
                  </a:cubicBezTo>
                  <a:cubicBezTo>
                    <a:pt x="210" y="1440"/>
                    <a:pt x="213" y="1429"/>
                    <a:pt x="205" y="1429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95" y="1406"/>
                    <a:pt x="191" y="1402"/>
                    <a:pt x="188" y="1397"/>
                  </a:cubicBezTo>
                  <a:cubicBezTo>
                    <a:pt x="181" y="1387"/>
                    <a:pt x="174" y="1377"/>
                    <a:pt x="168" y="1366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28" y="1292"/>
                    <a:pt x="124" y="1279"/>
                    <a:pt x="117" y="1269"/>
                  </a:cubicBezTo>
                  <a:cubicBezTo>
                    <a:pt x="117" y="1265"/>
                    <a:pt x="116" y="1262"/>
                    <a:pt x="115" y="1260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8"/>
                    <a:pt x="109" y="1243"/>
                    <a:pt x="109" y="1239"/>
                  </a:cubicBezTo>
                  <a:cubicBezTo>
                    <a:pt x="107" y="1239"/>
                    <a:pt x="104" y="1230"/>
                    <a:pt x="102" y="1237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12" y="1276"/>
                    <a:pt x="118" y="1281"/>
                    <a:pt x="121" y="1290"/>
                  </a:cubicBezTo>
                  <a:cubicBezTo>
                    <a:pt x="122" y="1297"/>
                    <a:pt x="125" y="1296"/>
                    <a:pt x="126" y="1299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28" y="1307"/>
                    <a:pt x="132" y="1310"/>
                    <a:pt x="132" y="1316"/>
                  </a:cubicBezTo>
                  <a:cubicBezTo>
                    <a:pt x="137" y="1316"/>
                    <a:pt x="134" y="1325"/>
                    <a:pt x="139" y="1326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53" y="1365"/>
                    <a:pt x="169" y="1380"/>
                    <a:pt x="179" y="1402"/>
                  </a:cubicBezTo>
                  <a:cubicBezTo>
                    <a:pt x="184" y="1405"/>
                    <a:pt x="184" y="1414"/>
                    <a:pt x="189" y="1417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01" y="1438"/>
                    <a:pt x="205" y="1442"/>
                    <a:pt x="207" y="1448"/>
                  </a:cubicBezTo>
                  <a:cubicBezTo>
                    <a:pt x="210" y="1449"/>
                    <a:pt x="209" y="1453"/>
                    <a:pt x="211" y="1455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208" y="1461"/>
                    <a:pt x="206" y="1456"/>
                    <a:pt x="205" y="1451"/>
                  </a:cubicBezTo>
                  <a:cubicBezTo>
                    <a:pt x="202" y="1446"/>
                    <a:pt x="198" y="1443"/>
                    <a:pt x="195" y="1438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74" y="1403"/>
                    <a:pt x="165" y="1398"/>
                    <a:pt x="161" y="1388"/>
                  </a:cubicBezTo>
                  <a:cubicBezTo>
                    <a:pt x="154" y="1382"/>
                    <a:pt x="152" y="1369"/>
                    <a:pt x="144" y="1363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27" y="1331"/>
                    <a:pt x="127" y="1324"/>
                    <a:pt x="123" y="1321"/>
                  </a:cubicBezTo>
                  <a:cubicBezTo>
                    <a:pt x="121" y="1316"/>
                    <a:pt x="119" y="1310"/>
                    <a:pt x="116" y="1306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9" y="1273"/>
                    <a:pt x="101" y="1263"/>
                    <a:pt x="95" y="1262"/>
                  </a:cubicBezTo>
                  <a:cubicBezTo>
                    <a:pt x="91" y="1258"/>
                    <a:pt x="95" y="1246"/>
                    <a:pt x="87" y="1247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06" y="1292"/>
                    <a:pt x="103" y="1299"/>
                    <a:pt x="107" y="1300"/>
                  </a:cubicBezTo>
                  <a:cubicBezTo>
                    <a:pt x="113" y="1299"/>
                    <a:pt x="106" y="1312"/>
                    <a:pt x="112" y="1311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27" y="1344"/>
                    <a:pt x="134" y="1357"/>
                    <a:pt x="140" y="1370"/>
                  </a:cubicBezTo>
                  <a:cubicBezTo>
                    <a:pt x="142" y="1378"/>
                    <a:pt x="147" y="1382"/>
                    <a:pt x="150" y="1389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67" y="1420"/>
                    <a:pt x="178" y="1428"/>
                    <a:pt x="184" y="1441"/>
                  </a:cubicBezTo>
                  <a:cubicBezTo>
                    <a:pt x="191" y="1444"/>
                    <a:pt x="192" y="1453"/>
                    <a:pt x="196" y="1458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05" y="1468"/>
                    <a:pt x="208" y="1469"/>
                    <a:pt x="208" y="1474"/>
                  </a:cubicBezTo>
                  <a:cubicBezTo>
                    <a:pt x="213" y="1480"/>
                    <a:pt x="218" y="1484"/>
                    <a:pt x="221" y="1491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37" y="1513"/>
                    <a:pt x="241" y="1519"/>
                    <a:pt x="245" y="1524"/>
                  </a:cubicBezTo>
                  <a:cubicBezTo>
                    <a:pt x="247" y="1532"/>
                    <a:pt x="253" y="1537"/>
                    <a:pt x="255" y="1546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64" y="1561"/>
                    <a:pt x="269" y="1560"/>
                    <a:pt x="267" y="1566"/>
                  </a:cubicBezTo>
                  <a:cubicBezTo>
                    <a:pt x="273" y="1565"/>
                    <a:pt x="267" y="1577"/>
                    <a:pt x="272" y="1575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74" y="1592"/>
                    <a:pt x="273" y="1583"/>
                    <a:pt x="268" y="1580"/>
                  </a:cubicBezTo>
                  <a:cubicBezTo>
                    <a:pt x="266" y="1573"/>
                    <a:pt x="259" y="1571"/>
                    <a:pt x="258" y="1563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44" y="1542"/>
                    <a:pt x="239" y="1538"/>
                    <a:pt x="234" y="1534"/>
                  </a:cubicBezTo>
                  <a:cubicBezTo>
                    <a:pt x="227" y="1524"/>
                    <a:pt x="219" y="1514"/>
                    <a:pt x="211" y="1505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94" y="1485"/>
                    <a:pt x="189" y="1481"/>
                    <a:pt x="187" y="1474"/>
                  </a:cubicBezTo>
                  <a:cubicBezTo>
                    <a:pt x="177" y="1466"/>
                    <a:pt x="172" y="1452"/>
                    <a:pt x="163" y="1445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9" y="1409"/>
                    <a:pt x="141" y="1402"/>
                    <a:pt x="138" y="1401"/>
                  </a:cubicBezTo>
                  <a:cubicBezTo>
                    <a:pt x="136" y="1398"/>
                    <a:pt x="134" y="1396"/>
                    <a:pt x="133" y="1392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19" y="1371"/>
                    <a:pt x="120" y="1360"/>
                    <a:pt x="115" y="1356"/>
                  </a:cubicBezTo>
                  <a:cubicBezTo>
                    <a:pt x="113" y="1348"/>
                    <a:pt x="108" y="1344"/>
                    <a:pt x="105" y="1337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97" y="1318"/>
                    <a:pt x="100" y="1307"/>
                    <a:pt x="94" y="1308"/>
                  </a:cubicBezTo>
                  <a:cubicBezTo>
                    <a:pt x="97" y="1317"/>
                    <a:pt x="100" y="1322"/>
                    <a:pt x="98" y="1331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02" y="1345"/>
                    <a:pt x="107" y="1344"/>
                    <a:pt x="106" y="1351"/>
                  </a:cubicBezTo>
                  <a:cubicBezTo>
                    <a:pt x="110" y="1351"/>
                    <a:pt x="108" y="1358"/>
                    <a:pt x="111" y="1359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19" y="1373"/>
                    <a:pt x="117" y="1384"/>
                    <a:pt x="124" y="1386"/>
                  </a:cubicBezTo>
                  <a:cubicBezTo>
                    <a:pt x="127" y="1391"/>
                    <a:pt x="129" y="1399"/>
                    <a:pt x="131" y="1406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40" y="1428"/>
                    <a:pt x="146" y="1426"/>
                    <a:pt x="146" y="1431"/>
                  </a:cubicBezTo>
                  <a:cubicBezTo>
                    <a:pt x="149" y="1432"/>
                    <a:pt x="147" y="1439"/>
                    <a:pt x="151" y="1439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77" y="1473"/>
                    <a:pt x="175" y="1480"/>
                    <a:pt x="178" y="1481"/>
                  </a:cubicBezTo>
                  <a:cubicBezTo>
                    <a:pt x="181" y="1482"/>
                    <a:pt x="183" y="1485"/>
                    <a:pt x="183" y="1489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198" y="1505"/>
                    <a:pt x="201" y="1507"/>
                    <a:pt x="202" y="1510"/>
                  </a:cubicBezTo>
                  <a:cubicBezTo>
                    <a:pt x="203" y="1513"/>
                    <a:pt x="209" y="1511"/>
                    <a:pt x="207" y="1518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15" y="1529"/>
                    <a:pt x="220" y="1528"/>
                    <a:pt x="221" y="1533"/>
                  </a:cubicBezTo>
                  <a:cubicBezTo>
                    <a:pt x="238" y="1552"/>
                    <a:pt x="252" y="1574"/>
                    <a:pt x="267" y="1595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35" y="1563"/>
                    <a:pt x="234" y="1556"/>
                    <a:pt x="227" y="1554"/>
                  </a:cubicBezTo>
                  <a:cubicBezTo>
                    <a:pt x="228" y="1548"/>
                    <a:pt x="222" y="1550"/>
                    <a:pt x="222" y="1546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204" y="1530"/>
                    <a:pt x="198" y="1518"/>
                    <a:pt x="189" y="1509"/>
                  </a:cubicBezTo>
                  <a:cubicBezTo>
                    <a:pt x="187" y="1507"/>
                    <a:pt x="184" y="1505"/>
                    <a:pt x="182" y="1503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73" y="1486"/>
                    <a:pt x="164" y="1486"/>
                    <a:pt x="163" y="1478"/>
                  </a:cubicBezTo>
                  <a:cubicBezTo>
                    <a:pt x="156" y="1476"/>
                    <a:pt x="155" y="1467"/>
                    <a:pt x="151" y="1463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131" y="1435"/>
                    <a:pt x="123" y="1424"/>
                    <a:pt x="117" y="1411"/>
                  </a:cubicBezTo>
                  <a:cubicBezTo>
                    <a:pt x="107" y="1403"/>
                    <a:pt x="104" y="1386"/>
                    <a:pt x="94" y="1378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88" y="1365"/>
                    <a:pt x="88" y="1360"/>
                    <a:pt x="84" y="1359"/>
                  </a:cubicBezTo>
                  <a:cubicBezTo>
                    <a:pt x="84" y="1355"/>
                    <a:pt x="82" y="1351"/>
                    <a:pt x="79" y="1350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74" y="1350"/>
                    <a:pt x="80" y="1352"/>
                    <a:pt x="80" y="1361"/>
                  </a:cubicBezTo>
                  <a:cubicBezTo>
                    <a:pt x="85" y="1365"/>
                    <a:pt x="85" y="1374"/>
                    <a:pt x="90" y="1378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14" y="1419"/>
                    <a:pt x="115" y="1427"/>
                    <a:pt x="120" y="1430"/>
                  </a:cubicBezTo>
                  <a:cubicBezTo>
                    <a:pt x="123" y="1436"/>
                    <a:pt x="125" y="1443"/>
                    <a:pt x="130" y="1447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46" y="1468"/>
                    <a:pt x="149" y="1474"/>
                    <a:pt x="152" y="1481"/>
                  </a:cubicBezTo>
                  <a:cubicBezTo>
                    <a:pt x="159" y="1482"/>
                    <a:pt x="158" y="1492"/>
                    <a:pt x="164" y="1495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186" y="1518"/>
                    <a:pt x="193" y="1530"/>
                    <a:pt x="202" y="1538"/>
                  </a:cubicBezTo>
                  <a:cubicBezTo>
                    <a:pt x="219" y="1557"/>
                    <a:pt x="235" y="1578"/>
                    <a:pt x="254" y="1596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75" y="1625"/>
                    <a:pt x="282" y="1630"/>
                    <a:pt x="286" y="1640"/>
                  </a:cubicBezTo>
                  <a:cubicBezTo>
                    <a:pt x="290" y="1641"/>
                    <a:pt x="290" y="1647"/>
                    <a:pt x="293" y="1650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05" y="1664"/>
                    <a:pt x="304" y="1673"/>
                    <a:pt x="310" y="1673"/>
                  </a:cubicBezTo>
                  <a:cubicBezTo>
                    <a:pt x="310" y="1675"/>
                    <a:pt x="310" y="1679"/>
                    <a:pt x="312" y="1679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308" y="1685"/>
                    <a:pt x="310" y="1678"/>
                    <a:pt x="306" y="1677"/>
                  </a:cubicBezTo>
                  <a:cubicBezTo>
                    <a:pt x="305" y="1673"/>
                    <a:pt x="301" y="1672"/>
                    <a:pt x="301" y="1667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80" y="1645"/>
                    <a:pt x="278" y="1636"/>
                    <a:pt x="272" y="1632"/>
                  </a:cubicBezTo>
                  <a:cubicBezTo>
                    <a:pt x="266" y="1627"/>
                    <a:pt x="261" y="1621"/>
                    <a:pt x="258" y="1613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48" y="1602"/>
                    <a:pt x="244" y="1601"/>
                    <a:pt x="243" y="1597"/>
                  </a:cubicBezTo>
                  <a:cubicBezTo>
                    <a:pt x="236" y="1593"/>
                    <a:pt x="232" y="1586"/>
                    <a:pt x="227" y="1580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208" y="1561"/>
                    <a:pt x="208" y="1556"/>
                    <a:pt x="203" y="1556"/>
                  </a:cubicBezTo>
                  <a:cubicBezTo>
                    <a:pt x="204" y="1548"/>
                    <a:pt x="194" y="1554"/>
                    <a:pt x="196" y="1545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60" y="1507"/>
                    <a:pt x="153" y="1502"/>
                    <a:pt x="151" y="1494"/>
                  </a:cubicBezTo>
                  <a:cubicBezTo>
                    <a:pt x="142" y="1492"/>
                    <a:pt x="143" y="1479"/>
                    <a:pt x="134" y="1477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104" y="1433"/>
                    <a:pt x="102" y="1423"/>
                    <a:pt x="95" y="1419"/>
                  </a:cubicBezTo>
                  <a:cubicBezTo>
                    <a:pt x="95" y="1414"/>
                    <a:pt x="93" y="1410"/>
                    <a:pt x="90" y="140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83" y="1405"/>
                    <a:pt x="86" y="1409"/>
                    <a:pt x="90" y="1411"/>
                  </a:cubicBezTo>
                  <a:cubicBezTo>
                    <a:pt x="90" y="1419"/>
                    <a:pt x="95" y="1421"/>
                    <a:pt x="96" y="142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21" y="1473"/>
                    <a:pt x="135" y="1487"/>
                    <a:pt x="147" y="1503"/>
                  </a:cubicBezTo>
                  <a:cubicBezTo>
                    <a:pt x="151" y="1505"/>
                    <a:pt x="152" y="1511"/>
                    <a:pt x="156" y="151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169" y="1537"/>
                    <a:pt x="179" y="1540"/>
                    <a:pt x="185" y="1548"/>
                  </a:cubicBezTo>
                  <a:cubicBezTo>
                    <a:pt x="191" y="1556"/>
                    <a:pt x="200" y="1561"/>
                    <a:pt x="204" y="1571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18" y="1581"/>
                    <a:pt x="219" y="1583"/>
                    <a:pt x="219" y="1587"/>
                  </a:cubicBezTo>
                  <a:cubicBezTo>
                    <a:pt x="221" y="1588"/>
                    <a:pt x="223" y="1590"/>
                    <a:pt x="223" y="1594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33" y="1605"/>
                    <a:pt x="240" y="1604"/>
                    <a:pt x="240" y="1610"/>
                  </a:cubicBezTo>
                  <a:cubicBezTo>
                    <a:pt x="246" y="1615"/>
                    <a:pt x="251" y="1621"/>
                    <a:pt x="256" y="1626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75" y="1646"/>
                    <a:pt x="277" y="1650"/>
                    <a:pt x="278" y="1655"/>
                  </a:cubicBezTo>
                  <a:cubicBezTo>
                    <a:pt x="280" y="1656"/>
                    <a:pt x="282" y="1658"/>
                    <a:pt x="283" y="1659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80" y="1662"/>
                    <a:pt x="278" y="1658"/>
                    <a:pt x="276" y="1656"/>
                  </a:cubicBezTo>
                  <a:cubicBezTo>
                    <a:pt x="276" y="1650"/>
                    <a:pt x="267" y="1654"/>
                    <a:pt x="269" y="1647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61" y="1636"/>
                    <a:pt x="258" y="1637"/>
                    <a:pt x="257" y="1635"/>
                  </a:cubicBezTo>
                  <a:cubicBezTo>
                    <a:pt x="256" y="1633"/>
                    <a:pt x="254" y="1632"/>
                    <a:pt x="252" y="1631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218" y="1595"/>
                    <a:pt x="216" y="1593"/>
                    <a:pt x="214" y="1590"/>
                  </a:cubicBezTo>
                  <a:cubicBezTo>
                    <a:pt x="212" y="1588"/>
                    <a:pt x="206" y="1590"/>
                    <a:pt x="207" y="1584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89" y="1565"/>
                    <a:pt x="183" y="1563"/>
                    <a:pt x="179" y="1557"/>
                  </a:cubicBezTo>
                  <a:cubicBezTo>
                    <a:pt x="174" y="1559"/>
                    <a:pt x="180" y="1547"/>
                    <a:pt x="172" y="1551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57" y="1533"/>
                    <a:pt x="149" y="1522"/>
                    <a:pt x="141" y="1512"/>
                  </a:cubicBezTo>
                  <a:cubicBezTo>
                    <a:pt x="131" y="1504"/>
                    <a:pt x="124" y="1491"/>
                    <a:pt x="115" y="1481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100" y="1460"/>
                    <a:pt x="97" y="1453"/>
                    <a:pt x="91" y="1450"/>
                  </a:cubicBezTo>
                  <a:cubicBezTo>
                    <a:pt x="86" y="1435"/>
                    <a:pt x="74" y="1429"/>
                    <a:pt x="71" y="1412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56" y="1391"/>
                    <a:pt x="54" y="1383"/>
                    <a:pt x="51" y="1376"/>
                  </a:cubicBezTo>
                  <a:cubicBezTo>
                    <a:pt x="49" y="1374"/>
                    <a:pt x="47" y="1371"/>
                    <a:pt x="48" y="1366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41" y="1352"/>
                    <a:pt x="44" y="1344"/>
                    <a:pt x="40" y="1344"/>
                  </a:cubicBezTo>
                  <a:cubicBezTo>
                    <a:pt x="41" y="1343"/>
                    <a:pt x="44" y="1334"/>
                    <a:pt x="39" y="1333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47" y="1379"/>
                    <a:pt x="47" y="1390"/>
                    <a:pt x="52" y="1394"/>
                  </a:cubicBezTo>
                  <a:cubicBezTo>
                    <a:pt x="55" y="1401"/>
                    <a:pt x="58" y="1408"/>
                    <a:pt x="62" y="141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88" y="1458"/>
                    <a:pt x="93" y="1463"/>
                    <a:pt x="97" y="1469"/>
                  </a:cubicBezTo>
                  <a:cubicBezTo>
                    <a:pt x="99" y="1478"/>
                    <a:pt x="106" y="1480"/>
                    <a:pt x="109" y="1488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41" y="1521"/>
                    <a:pt x="139" y="1528"/>
                    <a:pt x="142" y="1529"/>
                  </a:cubicBezTo>
                  <a:cubicBezTo>
                    <a:pt x="145" y="1531"/>
                    <a:pt x="147" y="1535"/>
                    <a:pt x="149" y="1538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172" y="1565"/>
                    <a:pt x="184" y="1574"/>
                    <a:pt x="192" y="1585"/>
                  </a:cubicBezTo>
                  <a:cubicBezTo>
                    <a:pt x="197" y="1584"/>
                    <a:pt x="195" y="1591"/>
                    <a:pt x="199" y="1591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13" y="1602"/>
                    <a:pt x="217" y="1609"/>
                    <a:pt x="223" y="1613"/>
                  </a:cubicBezTo>
                  <a:cubicBezTo>
                    <a:pt x="227" y="1619"/>
                    <a:pt x="232" y="1624"/>
                    <a:pt x="237" y="1630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266" y="1660"/>
                    <a:pt x="279" y="1675"/>
                    <a:pt x="293" y="1689"/>
                  </a:cubicBezTo>
                  <a:cubicBezTo>
                    <a:pt x="302" y="1703"/>
                    <a:pt x="313" y="1714"/>
                    <a:pt x="322" y="1727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28" y="1736"/>
                    <a:pt x="327" y="1741"/>
                    <a:pt x="330" y="1741"/>
                  </a:cubicBezTo>
                  <a:cubicBezTo>
                    <a:pt x="331" y="1748"/>
                    <a:pt x="337" y="1749"/>
                    <a:pt x="335" y="1758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319" y="1743"/>
                    <a:pt x="315" y="1739"/>
                    <a:pt x="312" y="1734"/>
                  </a:cubicBezTo>
                  <a:cubicBezTo>
                    <a:pt x="306" y="1732"/>
                    <a:pt x="305" y="1724"/>
                    <a:pt x="300" y="1722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82" y="1701"/>
                    <a:pt x="274" y="1694"/>
                    <a:pt x="267" y="1687"/>
                  </a:cubicBezTo>
                  <a:cubicBezTo>
                    <a:pt x="262" y="1684"/>
                    <a:pt x="258" y="1681"/>
                    <a:pt x="255" y="167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36" y="1668"/>
                    <a:pt x="239" y="1657"/>
                    <a:pt x="230" y="1659"/>
                  </a:cubicBezTo>
                  <a:cubicBezTo>
                    <a:pt x="229" y="1656"/>
                    <a:pt x="227" y="1654"/>
                    <a:pt x="225" y="1653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212" y="1641"/>
                    <a:pt x="204" y="1634"/>
                    <a:pt x="195" y="1628"/>
                  </a:cubicBezTo>
                  <a:cubicBezTo>
                    <a:pt x="194" y="1621"/>
                    <a:pt x="187" y="1621"/>
                    <a:pt x="185" y="1614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68" y="1599"/>
                    <a:pt x="163" y="1595"/>
                    <a:pt x="160" y="1592"/>
                  </a:cubicBezTo>
                  <a:cubicBezTo>
                    <a:pt x="155" y="1588"/>
                    <a:pt x="152" y="1582"/>
                    <a:pt x="146" y="1579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130" y="1562"/>
                    <a:pt x="128" y="1556"/>
                    <a:pt x="124" y="1550"/>
                  </a:cubicBezTo>
                  <a:cubicBezTo>
                    <a:pt x="115" y="1542"/>
                    <a:pt x="107" y="1534"/>
                    <a:pt x="100" y="1524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86" y="1505"/>
                    <a:pt x="81" y="1502"/>
                    <a:pt x="79" y="1495"/>
                  </a:cubicBezTo>
                  <a:cubicBezTo>
                    <a:pt x="69" y="1487"/>
                    <a:pt x="64" y="1476"/>
                    <a:pt x="57" y="1465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45" y="1444"/>
                    <a:pt x="39" y="1442"/>
                    <a:pt x="37" y="1434"/>
                  </a:cubicBezTo>
                  <a:cubicBezTo>
                    <a:pt x="31" y="1423"/>
                    <a:pt x="25" y="1412"/>
                    <a:pt x="20" y="1400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17" y="1400"/>
                    <a:pt x="18" y="1406"/>
                    <a:pt x="20" y="1411"/>
                  </a:cubicBezTo>
                  <a:cubicBezTo>
                    <a:pt x="22" y="1417"/>
                    <a:pt x="29" y="1417"/>
                    <a:pt x="28" y="1426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38" y="1447"/>
                    <a:pt x="40" y="1453"/>
                    <a:pt x="45" y="1455"/>
                  </a:cubicBezTo>
                  <a:cubicBezTo>
                    <a:pt x="46" y="1463"/>
                    <a:pt x="49" y="1467"/>
                    <a:pt x="53" y="1470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63" y="1492"/>
                    <a:pt x="70" y="1492"/>
                    <a:pt x="70" y="1499"/>
                  </a:cubicBezTo>
                  <a:cubicBezTo>
                    <a:pt x="75" y="1502"/>
                    <a:pt x="76" y="1510"/>
                    <a:pt x="82" y="1512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94" y="1530"/>
                    <a:pt x="97" y="1535"/>
                    <a:pt x="101" y="1539"/>
                  </a:cubicBezTo>
                  <a:cubicBezTo>
                    <a:pt x="107" y="1549"/>
                    <a:pt x="117" y="1554"/>
                    <a:pt x="121" y="1566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47" y="1593"/>
                    <a:pt x="152" y="1595"/>
                    <a:pt x="154" y="1601"/>
                  </a:cubicBezTo>
                  <a:cubicBezTo>
                    <a:pt x="157" y="1601"/>
                    <a:pt x="158" y="1604"/>
                    <a:pt x="161" y="1605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71" y="1615"/>
                    <a:pt x="175" y="1618"/>
                    <a:pt x="179" y="1621"/>
                  </a:cubicBezTo>
                  <a:cubicBezTo>
                    <a:pt x="180" y="1629"/>
                    <a:pt x="186" y="1630"/>
                    <a:pt x="191" y="1633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04" y="1646"/>
                    <a:pt x="205" y="1649"/>
                    <a:pt x="208" y="1649"/>
                  </a:cubicBezTo>
                  <a:cubicBezTo>
                    <a:pt x="207" y="1654"/>
                    <a:pt x="214" y="1651"/>
                    <a:pt x="215" y="165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42" y="1681"/>
                    <a:pt x="250" y="1679"/>
                    <a:pt x="252" y="1686"/>
                  </a:cubicBezTo>
                  <a:cubicBezTo>
                    <a:pt x="256" y="1690"/>
                    <a:pt x="262" y="1692"/>
                    <a:pt x="263" y="1698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16" y="1753"/>
                    <a:pt x="324" y="1760"/>
                    <a:pt x="330" y="1770"/>
                  </a:cubicBezTo>
                  <a:cubicBezTo>
                    <a:pt x="334" y="1773"/>
                    <a:pt x="336" y="1779"/>
                    <a:pt x="339" y="1782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338" y="1790"/>
                    <a:pt x="330" y="1779"/>
                    <a:pt x="323" y="1768"/>
                  </a:cubicBezTo>
                  <a:cubicBezTo>
                    <a:pt x="303" y="1751"/>
                    <a:pt x="281" y="1736"/>
                    <a:pt x="263" y="1718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29" y="1693"/>
                    <a:pt x="226" y="1691"/>
                    <a:pt x="222" y="1692"/>
                  </a:cubicBezTo>
                  <a:cubicBezTo>
                    <a:pt x="223" y="1685"/>
                    <a:pt x="216" y="1688"/>
                    <a:pt x="214" y="1684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203" y="1677"/>
                    <a:pt x="202" y="1673"/>
                    <a:pt x="196" y="1674"/>
                  </a:cubicBezTo>
                  <a:cubicBezTo>
                    <a:pt x="196" y="1666"/>
                    <a:pt x="187" y="1669"/>
                    <a:pt x="187" y="1662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66" y="1652"/>
                    <a:pt x="167" y="1641"/>
                    <a:pt x="159" y="1642"/>
                  </a:cubicBezTo>
                  <a:cubicBezTo>
                    <a:pt x="155" y="1638"/>
                    <a:pt x="153" y="1631"/>
                    <a:pt x="147" y="1630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39" y="1624"/>
                    <a:pt x="137" y="1622"/>
                    <a:pt x="136" y="1619"/>
                  </a:cubicBezTo>
                  <a:cubicBezTo>
                    <a:pt x="131" y="1616"/>
                    <a:pt x="128" y="1611"/>
                    <a:pt x="124" y="1607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108" y="1591"/>
                    <a:pt x="103" y="1588"/>
                    <a:pt x="100" y="1583"/>
                  </a:cubicBezTo>
                  <a:cubicBezTo>
                    <a:pt x="91" y="1577"/>
                    <a:pt x="86" y="1567"/>
                    <a:pt x="77" y="1560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55" y="1530"/>
                    <a:pt x="53" y="1528"/>
                    <a:pt x="50" y="1527"/>
                  </a:cubicBezTo>
                  <a:cubicBezTo>
                    <a:pt x="50" y="1523"/>
                    <a:pt x="48" y="1520"/>
                    <a:pt x="45" y="1519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35" y="1497"/>
                    <a:pt x="27" y="1496"/>
                    <a:pt x="26" y="1489"/>
                  </a:cubicBezTo>
                  <a:cubicBezTo>
                    <a:pt x="23" y="1484"/>
                    <a:pt x="19" y="1481"/>
                    <a:pt x="16" y="1475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8" y="1456"/>
                    <a:pt x="6" y="1455"/>
                    <a:pt x="4" y="1454"/>
                  </a:cubicBezTo>
                  <a:cubicBezTo>
                    <a:pt x="3" y="1450"/>
                    <a:pt x="5" y="1444"/>
                    <a:pt x="0" y="1445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0" y="1456"/>
                    <a:pt x="2" y="1459"/>
                    <a:pt x="4" y="1460"/>
                  </a:cubicBezTo>
                  <a:cubicBezTo>
                    <a:pt x="7" y="1465"/>
                    <a:pt x="7" y="1472"/>
                    <a:pt x="12" y="1475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31" y="1512"/>
                    <a:pt x="40" y="1517"/>
                    <a:pt x="44" y="1528"/>
                  </a:cubicBezTo>
                  <a:cubicBezTo>
                    <a:pt x="51" y="1535"/>
                    <a:pt x="56" y="1545"/>
                    <a:pt x="63" y="1552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86" y="1578"/>
                    <a:pt x="89" y="1583"/>
                    <a:pt x="92" y="1588"/>
                  </a:cubicBezTo>
                  <a:cubicBezTo>
                    <a:pt x="92" y="1591"/>
                    <a:pt x="97" y="1589"/>
                    <a:pt x="97" y="1594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07" y="1608"/>
                    <a:pt x="117" y="1611"/>
                    <a:pt x="122" y="1620"/>
                  </a:cubicBezTo>
                  <a:cubicBezTo>
                    <a:pt x="128" y="1622"/>
                    <a:pt x="130" y="1628"/>
                    <a:pt x="134" y="1631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43" y="1636"/>
                    <a:pt x="145" y="1638"/>
                    <a:pt x="146" y="1641"/>
                  </a:cubicBezTo>
                  <a:cubicBezTo>
                    <a:pt x="150" y="1643"/>
                    <a:pt x="155" y="1645"/>
                    <a:pt x="155" y="1651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73" y="1662"/>
                    <a:pt x="175" y="1667"/>
                    <a:pt x="179" y="1671"/>
                  </a:cubicBezTo>
                  <a:cubicBezTo>
                    <a:pt x="186" y="1670"/>
                    <a:pt x="186" y="1678"/>
                    <a:pt x="192" y="1679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00" y="1683"/>
                    <a:pt x="199" y="1688"/>
                    <a:pt x="204" y="1687"/>
                  </a:cubicBezTo>
                  <a:cubicBezTo>
                    <a:pt x="206" y="1692"/>
                    <a:pt x="210" y="1696"/>
                    <a:pt x="215" y="1697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21" y="1699"/>
                    <a:pt x="219" y="1702"/>
                    <a:pt x="220" y="1703"/>
                  </a:cubicBezTo>
                  <a:cubicBezTo>
                    <a:pt x="222" y="1705"/>
                    <a:pt x="225" y="1705"/>
                    <a:pt x="227" y="1707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45" y="1717"/>
                    <a:pt x="248" y="1720"/>
                    <a:pt x="250" y="1725"/>
                  </a:cubicBezTo>
                  <a:cubicBezTo>
                    <a:pt x="258" y="1724"/>
                    <a:pt x="258" y="1732"/>
                    <a:pt x="264" y="1733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279" y="1747"/>
                    <a:pt x="286" y="1747"/>
                    <a:pt x="287" y="1753"/>
                  </a:cubicBezTo>
                  <a:cubicBezTo>
                    <a:pt x="291" y="1755"/>
                    <a:pt x="297" y="1756"/>
                    <a:pt x="299" y="1761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18" y="1778"/>
                    <a:pt x="324" y="1786"/>
                    <a:pt x="331" y="1794"/>
                  </a:cubicBezTo>
                  <a:cubicBezTo>
                    <a:pt x="337" y="1799"/>
                    <a:pt x="338" y="1809"/>
                    <a:pt x="346" y="1812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51" y="1834"/>
                    <a:pt x="353" y="1826"/>
                    <a:pt x="347" y="1825"/>
                  </a:cubicBezTo>
                  <a:cubicBezTo>
                    <a:pt x="345" y="1819"/>
                    <a:pt x="339" y="1819"/>
                    <a:pt x="335" y="1815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23" y="1800"/>
                    <a:pt x="318" y="1798"/>
                    <a:pt x="316" y="1793"/>
                  </a:cubicBezTo>
                  <a:cubicBezTo>
                    <a:pt x="311" y="1792"/>
                    <a:pt x="309" y="1788"/>
                    <a:pt x="305" y="1787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93" y="1778"/>
                    <a:pt x="292" y="1777"/>
                    <a:pt x="291" y="1775"/>
                  </a:cubicBezTo>
                  <a:cubicBezTo>
                    <a:pt x="290" y="1772"/>
                    <a:pt x="287" y="1773"/>
                    <a:pt x="286" y="1771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66" y="1763"/>
                    <a:pt x="263" y="1755"/>
                    <a:pt x="254" y="1753"/>
                  </a:cubicBezTo>
                  <a:cubicBezTo>
                    <a:pt x="254" y="1747"/>
                    <a:pt x="248" y="1748"/>
                    <a:pt x="245" y="1745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34" y="1737"/>
                    <a:pt x="232" y="1738"/>
                    <a:pt x="231" y="1737"/>
                  </a:cubicBezTo>
                  <a:cubicBezTo>
                    <a:pt x="230" y="1737"/>
                    <a:pt x="229" y="1736"/>
                    <a:pt x="229" y="1735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219" y="1732"/>
                    <a:pt x="217" y="1728"/>
                    <a:pt x="213" y="1725"/>
                  </a:cubicBezTo>
                  <a:cubicBezTo>
                    <a:pt x="209" y="1723"/>
                    <a:pt x="206" y="1722"/>
                    <a:pt x="202" y="1720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84" y="1709"/>
                    <a:pt x="178" y="1703"/>
                    <a:pt x="168" y="1702"/>
                  </a:cubicBezTo>
                  <a:cubicBezTo>
                    <a:pt x="167" y="1697"/>
                    <a:pt x="161" y="1698"/>
                    <a:pt x="158" y="169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151" y="1690"/>
                    <a:pt x="148" y="1691"/>
                    <a:pt x="147" y="1689"/>
                  </a:cubicBezTo>
                  <a:cubicBezTo>
                    <a:pt x="132" y="1681"/>
                    <a:pt x="116" y="1674"/>
                    <a:pt x="102" y="1666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75" y="1646"/>
                    <a:pt x="64" y="1646"/>
                    <a:pt x="60" y="1638"/>
                  </a:cubicBezTo>
                  <a:cubicBezTo>
                    <a:pt x="50" y="1637"/>
                    <a:pt x="48" y="1627"/>
                    <a:pt x="40" y="162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16" y="1601"/>
                    <a:pt x="10" y="1596"/>
                    <a:pt x="2" y="1592"/>
                  </a:cubicBezTo>
                  <a:cubicBezTo>
                    <a:pt x="2" y="1590"/>
                    <a:pt x="1" y="1589"/>
                    <a:pt x="0" y="158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" y="1597"/>
                    <a:pt x="2" y="1598"/>
                    <a:pt x="3" y="1598"/>
                  </a:cubicBezTo>
                  <a:cubicBezTo>
                    <a:pt x="6" y="1603"/>
                    <a:pt x="11" y="1607"/>
                    <a:pt x="15" y="1610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22" y="1618"/>
                    <a:pt x="24" y="1620"/>
                    <a:pt x="26" y="1621"/>
                  </a:cubicBezTo>
                  <a:cubicBezTo>
                    <a:pt x="29" y="1626"/>
                    <a:pt x="35" y="1627"/>
                    <a:pt x="38" y="1633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47" y="1639"/>
                    <a:pt x="50" y="1639"/>
                    <a:pt x="52" y="1641"/>
                  </a:cubicBezTo>
                  <a:cubicBezTo>
                    <a:pt x="54" y="1646"/>
                    <a:pt x="59" y="1650"/>
                    <a:pt x="66" y="1651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84" y="1661"/>
                    <a:pt x="86" y="1668"/>
                    <a:pt x="93" y="1668"/>
                  </a:cubicBezTo>
                  <a:cubicBezTo>
                    <a:pt x="100" y="1676"/>
                    <a:pt x="112" y="1679"/>
                    <a:pt x="121" y="1686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53" y="1707"/>
                    <a:pt x="165" y="1704"/>
                    <a:pt x="166" y="1711"/>
                  </a:cubicBezTo>
                  <a:cubicBezTo>
                    <a:pt x="174" y="1712"/>
                    <a:pt x="177" y="1719"/>
                    <a:pt x="184" y="1721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04" y="1732"/>
                    <a:pt x="206" y="1734"/>
                    <a:pt x="209" y="1735"/>
                  </a:cubicBezTo>
                  <a:cubicBezTo>
                    <a:pt x="209" y="1740"/>
                    <a:pt x="218" y="1736"/>
                    <a:pt x="216" y="1743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39" y="1749"/>
                    <a:pt x="237" y="1756"/>
                    <a:pt x="241" y="1756"/>
                  </a:cubicBezTo>
                  <a:cubicBezTo>
                    <a:pt x="247" y="1756"/>
                    <a:pt x="248" y="1759"/>
                    <a:pt x="251" y="1762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69" y="1774"/>
                    <a:pt x="275" y="1772"/>
                    <a:pt x="273" y="1778"/>
                  </a:cubicBezTo>
                  <a:cubicBezTo>
                    <a:pt x="279" y="1777"/>
                    <a:pt x="280" y="1781"/>
                    <a:pt x="285" y="178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15" y="1809"/>
                    <a:pt x="319" y="1814"/>
                    <a:pt x="324" y="1816"/>
                  </a:cubicBezTo>
                  <a:cubicBezTo>
                    <a:pt x="323" y="1822"/>
                    <a:pt x="329" y="1820"/>
                    <a:pt x="331" y="1822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36" y="1835"/>
                    <a:pt x="345" y="1829"/>
                    <a:pt x="343" y="1837"/>
                  </a:cubicBezTo>
                  <a:cubicBezTo>
                    <a:pt x="348" y="1836"/>
                    <a:pt x="346" y="1843"/>
                    <a:pt x="350" y="1843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55" y="1857"/>
                    <a:pt x="352" y="1853"/>
                    <a:pt x="346" y="1852"/>
                  </a:cubicBezTo>
                  <a:cubicBezTo>
                    <a:pt x="344" y="1852"/>
                    <a:pt x="345" y="1849"/>
                    <a:pt x="344" y="1847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38" y="1846"/>
                    <a:pt x="337" y="1843"/>
                    <a:pt x="335" y="1842"/>
                  </a:cubicBezTo>
                  <a:cubicBezTo>
                    <a:pt x="326" y="1835"/>
                    <a:pt x="316" y="1830"/>
                    <a:pt x="309" y="1821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83" y="1811"/>
                    <a:pt x="278" y="1807"/>
                    <a:pt x="273" y="1802"/>
                  </a:cubicBezTo>
                  <a:cubicBezTo>
                    <a:pt x="269" y="1803"/>
                    <a:pt x="266" y="1800"/>
                    <a:pt x="264" y="1798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50" y="1787"/>
                    <a:pt x="242" y="1787"/>
                    <a:pt x="239" y="1781"/>
                  </a:cubicBezTo>
                  <a:cubicBezTo>
                    <a:pt x="229" y="1781"/>
                    <a:pt x="225" y="1776"/>
                    <a:pt x="218" y="1773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84" y="1758"/>
                    <a:pt x="171" y="1749"/>
                    <a:pt x="157" y="1743"/>
                  </a:cubicBezTo>
                  <a:cubicBezTo>
                    <a:pt x="148" y="1742"/>
                    <a:pt x="145" y="1733"/>
                    <a:pt x="135" y="1733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120" y="1727"/>
                    <a:pt x="118" y="1724"/>
                    <a:pt x="114" y="1722"/>
                  </a:cubicBezTo>
                  <a:cubicBezTo>
                    <a:pt x="106" y="1719"/>
                    <a:pt x="99" y="1716"/>
                    <a:pt x="94" y="1710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67" y="1693"/>
                    <a:pt x="59" y="1691"/>
                    <a:pt x="55" y="1684"/>
                  </a:cubicBezTo>
                  <a:cubicBezTo>
                    <a:pt x="50" y="1684"/>
                    <a:pt x="49" y="1680"/>
                    <a:pt x="46" y="167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25" y="1660"/>
                    <a:pt x="11" y="1652"/>
                    <a:pt x="1" y="1640"/>
                  </a:cubicBezTo>
                  <a:cubicBezTo>
                    <a:pt x="1" y="1640"/>
                    <a:pt x="1" y="1639"/>
                    <a:pt x="0" y="1639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" y="1646"/>
                    <a:pt x="1" y="1646"/>
                    <a:pt x="2" y="1646"/>
                  </a:cubicBezTo>
                  <a:cubicBezTo>
                    <a:pt x="2" y="1650"/>
                    <a:pt x="8" y="1648"/>
                    <a:pt x="7" y="1653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22" y="1664"/>
                    <a:pt x="24" y="1670"/>
                    <a:pt x="28" y="1673"/>
                  </a:cubicBezTo>
                  <a:cubicBezTo>
                    <a:pt x="33" y="1674"/>
                    <a:pt x="34" y="1680"/>
                    <a:pt x="39" y="168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51" y="1691"/>
                    <a:pt x="54" y="1691"/>
                    <a:pt x="53" y="1695"/>
                  </a:cubicBezTo>
                  <a:cubicBezTo>
                    <a:pt x="57" y="1695"/>
                    <a:pt x="59" y="1696"/>
                    <a:pt x="60" y="1699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86" y="1711"/>
                    <a:pt x="94" y="1719"/>
                    <a:pt x="104" y="1724"/>
                  </a:cubicBezTo>
                  <a:cubicBezTo>
                    <a:pt x="109" y="1726"/>
                    <a:pt x="112" y="1732"/>
                    <a:pt x="119" y="1732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40" y="1743"/>
                    <a:pt x="146" y="1745"/>
                    <a:pt x="149" y="1750"/>
                  </a:cubicBezTo>
                  <a:cubicBezTo>
                    <a:pt x="153" y="1749"/>
                    <a:pt x="154" y="1752"/>
                    <a:pt x="158" y="1751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175" y="1763"/>
                    <a:pt x="187" y="1767"/>
                    <a:pt x="199" y="1770"/>
                  </a:cubicBezTo>
                  <a:cubicBezTo>
                    <a:pt x="212" y="1784"/>
                    <a:pt x="231" y="1791"/>
                    <a:pt x="249" y="1797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278" y="1813"/>
                    <a:pt x="284" y="1822"/>
                    <a:pt x="294" y="1825"/>
                  </a:cubicBezTo>
                  <a:cubicBezTo>
                    <a:pt x="297" y="1829"/>
                    <a:pt x="303" y="1829"/>
                    <a:pt x="306" y="1833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14" y="1839"/>
                    <a:pt x="316" y="1841"/>
                    <a:pt x="319" y="1840"/>
                  </a:cubicBezTo>
                  <a:cubicBezTo>
                    <a:pt x="325" y="1849"/>
                    <a:pt x="335" y="1852"/>
                    <a:pt x="340" y="1861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69" y="1884"/>
                    <a:pt x="373" y="1889"/>
                    <a:pt x="376" y="1895"/>
                  </a:cubicBezTo>
                  <a:cubicBezTo>
                    <a:pt x="368" y="1891"/>
                    <a:pt x="363" y="1885"/>
                    <a:pt x="357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44" y="1869"/>
                    <a:pt x="340" y="1866"/>
                    <a:pt x="336" y="1863"/>
                  </a:cubicBezTo>
                  <a:cubicBezTo>
                    <a:pt x="332" y="1862"/>
                    <a:pt x="329" y="1859"/>
                    <a:pt x="327" y="1855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309" y="1841"/>
                    <a:pt x="299" y="1839"/>
                    <a:pt x="293" y="1834"/>
                  </a:cubicBezTo>
                  <a:cubicBezTo>
                    <a:pt x="285" y="1830"/>
                    <a:pt x="279" y="1824"/>
                    <a:pt x="272" y="1820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240" y="1803"/>
                    <a:pt x="231" y="1801"/>
                    <a:pt x="224" y="1795"/>
                  </a:cubicBezTo>
                  <a:cubicBezTo>
                    <a:pt x="214" y="1793"/>
                    <a:pt x="206" y="1789"/>
                    <a:pt x="200" y="1783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82" y="1779"/>
                    <a:pt x="177" y="1776"/>
                    <a:pt x="170" y="1774"/>
                  </a:cubicBezTo>
                  <a:cubicBezTo>
                    <a:pt x="168" y="1774"/>
                    <a:pt x="165" y="1772"/>
                    <a:pt x="164" y="1770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141" y="1765"/>
                    <a:pt x="129" y="1760"/>
                    <a:pt x="117" y="1756"/>
                  </a:cubicBezTo>
                  <a:cubicBezTo>
                    <a:pt x="112" y="1753"/>
                    <a:pt x="105" y="1752"/>
                    <a:pt x="101" y="1749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73" y="1737"/>
                    <a:pt x="61" y="1732"/>
                    <a:pt x="51" y="1726"/>
                  </a:cubicBezTo>
                  <a:cubicBezTo>
                    <a:pt x="42" y="1720"/>
                    <a:pt x="29" y="1717"/>
                    <a:pt x="22" y="1708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14" y="1701"/>
                    <a:pt x="8" y="1703"/>
                    <a:pt x="6" y="1701"/>
                  </a:cubicBezTo>
                  <a:cubicBezTo>
                    <a:pt x="5" y="1698"/>
                    <a:pt x="3" y="1696"/>
                    <a:pt x="0" y="1695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4" y="1706"/>
                    <a:pt x="8" y="1708"/>
                    <a:pt x="9" y="1714"/>
                  </a:cubicBezTo>
                  <a:cubicBezTo>
                    <a:pt x="13" y="1714"/>
                    <a:pt x="16" y="1715"/>
                    <a:pt x="18" y="1717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29" y="1723"/>
                    <a:pt x="32" y="1724"/>
                    <a:pt x="34" y="1727"/>
                  </a:cubicBezTo>
                  <a:cubicBezTo>
                    <a:pt x="34" y="1731"/>
                    <a:pt x="41" y="1728"/>
                    <a:pt x="41" y="173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71" y="1748"/>
                    <a:pt x="82" y="1749"/>
                    <a:pt x="88" y="1754"/>
                  </a:cubicBezTo>
                  <a:cubicBezTo>
                    <a:pt x="100" y="1753"/>
                    <a:pt x="102" y="1763"/>
                    <a:pt x="113" y="1763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149" y="1774"/>
                    <a:pt x="155" y="1779"/>
                    <a:pt x="164" y="1781"/>
                  </a:cubicBezTo>
                  <a:cubicBezTo>
                    <a:pt x="172" y="1785"/>
                    <a:pt x="182" y="1787"/>
                    <a:pt x="189" y="1793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41" y="1819"/>
                    <a:pt x="250" y="1817"/>
                    <a:pt x="255" y="1821"/>
                  </a:cubicBezTo>
                  <a:cubicBezTo>
                    <a:pt x="260" y="1823"/>
                    <a:pt x="263" y="1828"/>
                    <a:pt x="270" y="1829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281" y="1836"/>
                    <a:pt x="282" y="1840"/>
                    <a:pt x="285" y="1843"/>
                  </a:cubicBezTo>
                  <a:cubicBezTo>
                    <a:pt x="294" y="1846"/>
                    <a:pt x="304" y="1849"/>
                    <a:pt x="310" y="1856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26" y="1865"/>
                    <a:pt x="329" y="1869"/>
                    <a:pt x="333" y="1872"/>
                  </a:cubicBezTo>
                  <a:cubicBezTo>
                    <a:pt x="340" y="1877"/>
                    <a:pt x="347" y="1883"/>
                    <a:pt x="354" y="1890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66" y="1904"/>
                    <a:pt x="372" y="1904"/>
                    <a:pt x="374" y="1909"/>
                  </a:cubicBezTo>
                  <a:cubicBezTo>
                    <a:pt x="376" y="1914"/>
                    <a:pt x="383" y="1913"/>
                    <a:pt x="382" y="192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91" y="1927"/>
                    <a:pt x="392" y="1929"/>
                    <a:pt x="392" y="1934"/>
                  </a:cubicBezTo>
                  <a:cubicBezTo>
                    <a:pt x="384" y="1932"/>
                    <a:pt x="381" y="1925"/>
                    <a:pt x="377" y="1919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73" y="1915"/>
                    <a:pt x="369" y="1916"/>
                    <a:pt x="368" y="1913"/>
                  </a:cubicBezTo>
                  <a:cubicBezTo>
                    <a:pt x="367" y="1909"/>
                    <a:pt x="362" y="1910"/>
                    <a:pt x="359" y="190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321" y="1882"/>
                    <a:pt x="318" y="1881"/>
                    <a:pt x="315" y="1878"/>
                  </a:cubicBezTo>
                  <a:cubicBezTo>
                    <a:pt x="313" y="1875"/>
                    <a:pt x="309" y="1874"/>
                    <a:pt x="306" y="1872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83" y="1858"/>
                    <a:pt x="274" y="1863"/>
                    <a:pt x="275" y="1857"/>
                  </a:cubicBezTo>
                  <a:cubicBezTo>
                    <a:pt x="268" y="1859"/>
                    <a:pt x="270" y="1851"/>
                    <a:pt x="263" y="185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233" y="1842"/>
                    <a:pt x="228" y="1836"/>
                    <a:pt x="221" y="1834"/>
                  </a:cubicBezTo>
                  <a:cubicBezTo>
                    <a:pt x="214" y="1830"/>
                    <a:pt x="204" y="1829"/>
                    <a:pt x="198" y="1825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51" y="1804"/>
                    <a:pt x="146" y="1802"/>
                    <a:pt x="142" y="1800"/>
                  </a:cubicBezTo>
                  <a:cubicBezTo>
                    <a:pt x="136" y="1800"/>
                    <a:pt x="135" y="1794"/>
                    <a:pt x="128" y="1795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95" y="1774"/>
                    <a:pt x="86" y="1771"/>
                    <a:pt x="76" y="1768"/>
                  </a:cubicBezTo>
                  <a:cubicBezTo>
                    <a:pt x="73" y="1765"/>
                    <a:pt x="68" y="1763"/>
                    <a:pt x="63" y="1762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42" y="1748"/>
                    <a:pt x="33" y="1745"/>
                    <a:pt x="26" y="1739"/>
                  </a:cubicBezTo>
                  <a:cubicBezTo>
                    <a:pt x="23" y="1739"/>
                    <a:pt x="24" y="1735"/>
                    <a:pt x="21" y="173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1" y="1730"/>
                    <a:pt x="10" y="1727"/>
                    <a:pt x="8" y="1727"/>
                  </a:cubicBezTo>
                  <a:cubicBezTo>
                    <a:pt x="4" y="1727"/>
                    <a:pt x="5" y="1721"/>
                    <a:pt x="1" y="1723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0" y="1729"/>
                    <a:pt x="0" y="1729"/>
                    <a:pt x="0" y="1729"/>
                  </a:cubicBezTo>
                  <a:cubicBezTo>
                    <a:pt x="2" y="1730"/>
                    <a:pt x="4" y="1731"/>
                    <a:pt x="6" y="1731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61" y="1769"/>
                    <a:pt x="64" y="1774"/>
                    <a:pt x="72" y="1773"/>
                  </a:cubicBezTo>
                  <a:cubicBezTo>
                    <a:pt x="75" y="1777"/>
                    <a:pt x="79" y="1780"/>
                    <a:pt x="86" y="1780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21" y="1802"/>
                    <a:pt x="133" y="1804"/>
                    <a:pt x="140" y="1811"/>
                  </a:cubicBezTo>
                  <a:cubicBezTo>
                    <a:pt x="153" y="1814"/>
                    <a:pt x="160" y="1822"/>
                    <a:pt x="174" y="1822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05" y="1839"/>
                    <a:pt x="209" y="1842"/>
                    <a:pt x="217" y="1841"/>
                  </a:cubicBezTo>
                  <a:cubicBezTo>
                    <a:pt x="218" y="1847"/>
                    <a:pt x="227" y="1845"/>
                    <a:pt x="230" y="1849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269" y="1867"/>
                    <a:pt x="279" y="1871"/>
                    <a:pt x="289" y="1875"/>
                  </a:cubicBezTo>
                  <a:cubicBezTo>
                    <a:pt x="292" y="1879"/>
                    <a:pt x="297" y="1880"/>
                    <a:pt x="303" y="1881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23" y="1897"/>
                    <a:pt x="333" y="1900"/>
                    <a:pt x="342" y="1907"/>
                  </a:cubicBezTo>
                  <a:cubicBezTo>
                    <a:pt x="345" y="1910"/>
                    <a:pt x="349" y="1914"/>
                    <a:pt x="353" y="1917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60" y="1925"/>
                    <a:pt x="363" y="1925"/>
                    <a:pt x="365" y="1927"/>
                  </a:cubicBezTo>
                  <a:cubicBezTo>
                    <a:pt x="369" y="1929"/>
                    <a:pt x="375" y="1931"/>
                    <a:pt x="376" y="1937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84" y="1944"/>
                    <a:pt x="387" y="1946"/>
                    <a:pt x="384" y="1947"/>
                  </a:cubicBezTo>
                  <a:cubicBezTo>
                    <a:pt x="383" y="1943"/>
                    <a:pt x="376" y="1946"/>
                    <a:pt x="377" y="1941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61" y="1932"/>
                    <a:pt x="353" y="1930"/>
                    <a:pt x="349" y="1924"/>
                  </a:cubicBezTo>
                  <a:cubicBezTo>
                    <a:pt x="344" y="1919"/>
                    <a:pt x="337" y="1918"/>
                    <a:pt x="333" y="1912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321" y="1904"/>
                    <a:pt x="314" y="1907"/>
                    <a:pt x="313" y="1902"/>
                  </a:cubicBezTo>
                  <a:cubicBezTo>
                    <a:pt x="303" y="1903"/>
                    <a:pt x="303" y="1893"/>
                    <a:pt x="293" y="1895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67" y="1881"/>
                    <a:pt x="260" y="1879"/>
                    <a:pt x="256" y="1873"/>
                  </a:cubicBezTo>
                  <a:cubicBezTo>
                    <a:pt x="246" y="1874"/>
                    <a:pt x="242" y="1867"/>
                    <a:pt x="232" y="1868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87" y="1854"/>
                    <a:pt x="183" y="1849"/>
                    <a:pt x="176" y="1848"/>
                  </a:cubicBezTo>
                  <a:cubicBezTo>
                    <a:pt x="170" y="1845"/>
                    <a:pt x="161" y="1845"/>
                    <a:pt x="158" y="1839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106" y="1825"/>
                    <a:pt x="94" y="1820"/>
                    <a:pt x="80" y="1818"/>
                  </a:cubicBezTo>
                  <a:cubicBezTo>
                    <a:pt x="75" y="1815"/>
                    <a:pt x="70" y="1811"/>
                    <a:pt x="64" y="1810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54" y="1803"/>
                    <a:pt x="51" y="1802"/>
                    <a:pt x="46" y="1803"/>
                  </a:cubicBezTo>
                  <a:cubicBezTo>
                    <a:pt x="37" y="1794"/>
                    <a:pt x="23" y="1793"/>
                    <a:pt x="14" y="1785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0" y="1788"/>
                    <a:pt x="0" y="1788"/>
                    <a:pt x="0" y="1788"/>
                  </a:cubicBezTo>
                  <a:cubicBezTo>
                    <a:pt x="1" y="1789"/>
                    <a:pt x="2" y="1790"/>
                    <a:pt x="3" y="1791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23" y="1802"/>
                    <a:pt x="33" y="1799"/>
                    <a:pt x="35" y="1806"/>
                  </a:cubicBezTo>
                  <a:cubicBezTo>
                    <a:pt x="48" y="1808"/>
                    <a:pt x="55" y="1817"/>
                    <a:pt x="69" y="1819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80" y="1822"/>
                    <a:pt x="76" y="1832"/>
                    <a:pt x="83" y="1829"/>
                  </a:cubicBezTo>
                  <a:cubicBezTo>
                    <a:pt x="88" y="1831"/>
                    <a:pt x="96" y="1831"/>
                    <a:pt x="102" y="1832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33" y="1838"/>
                    <a:pt x="133" y="1849"/>
                    <a:pt x="145" y="1846"/>
                  </a:cubicBezTo>
                  <a:cubicBezTo>
                    <a:pt x="149" y="1852"/>
                    <a:pt x="160" y="1849"/>
                    <a:pt x="165" y="1853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194" y="1861"/>
                    <a:pt x="196" y="1865"/>
                    <a:pt x="203" y="1864"/>
                  </a:cubicBezTo>
                  <a:cubicBezTo>
                    <a:pt x="211" y="1870"/>
                    <a:pt x="224" y="1871"/>
                    <a:pt x="230" y="1879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265" y="1889"/>
                    <a:pt x="272" y="1894"/>
                    <a:pt x="280" y="1898"/>
                  </a:cubicBezTo>
                  <a:cubicBezTo>
                    <a:pt x="296" y="1904"/>
                    <a:pt x="309" y="1915"/>
                    <a:pt x="327" y="1919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42" y="1924"/>
                    <a:pt x="338" y="1935"/>
                    <a:pt x="346" y="1933"/>
                  </a:cubicBezTo>
                  <a:cubicBezTo>
                    <a:pt x="346" y="1937"/>
                    <a:pt x="352" y="1936"/>
                    <a:pt x="355" y="1938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60" y="1945"/>
                    <a:pt x="363" y="1944"/>
                    <a:pt x="364" y="1947"/>
                  </a:cubicBezTo>
                  <a:cubicBezTo>
                    <a:pt x="374" y="1947"/>
                    <a:pt x="376" y="1956"/>
                    <a:pt x="384" y="1958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95" y="1975"/>
                    <a:pt x="392" y="1972"/>
                    <a:pt x="388" y="1971"/>
                  </a:cubicBezTo>
                  <a:cubicBezTo>
                    <a:pt x="387" y="1965"/>
                    <a:pt x="380" y="1966"/>
                    <a:pt x="378" y="1961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67" y="1952"/>
                    <a:pt x="363" y="1953"/>
                    <a:pt x="362" y="1951"/>
                  </a:cubicBezTo>
                  <a:cubicBezTo>
                    <a:pt x="361" y="1948"/>
                    <a:pt x="359" y="1947"/>
                    <a:pt x="355" y="1947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43" y="1935"/>
                    <a:pt x="337" y="1935"/>
                    <a:pt x="335" y="1931"/>
                  </a:cubicBezTo>
                  <a:cubicBezTo>
                    <a:pt x="325" y="1928"/>
                    <a:pt x="318" y="1922"/>
                    <a:pt x="307" y="1920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91" y="1913"/>
                    <a:pt x="291" y="1906"/>
                    <a:pt x="285" y="1906"/>
                  </a:cubicBezTo>
                  <a:cubicBezTo>
                    <a:pt x="275" y="1904"/>
                    <a:pt x="269" y="1896"/>
                    <a:pt x="258" y="1895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44" y="1885"/>
                    <a:pt x="236" y="1887"/>
                    <a:pt x="233" y="1884"/>
                  </a:cubicBezTo>
                  <a:cubicBezTo>
                    <a:pt x="228" y="1882"/>
                    <a:pt x="221" y="1883"/>
                    <a:pt x="219" y="1878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95" y="1872"/>
                    <a:pt x="185" y="1870"/>
                    <a:pt x="175" y="1868"/>
                  </a:cubicBezTo>
                  <a:cubicBezTo>
                    <a:pt x="163" y="1867"/>
                    <a:pt x="157" y="1861"/>
                    <a:pt x="146" y="1859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130" y="1856"/>
                    <a:pt x="125" y="1855"/>
                    <a:pt x="121" y="1852"/>
                  </a:cubicBezTo>
                  <a:cubicBezTo>
                    <a:pt x="111" y="1850"/>
                    <a:pt x="100" y="1849"/>
                    <a:pt x="90" y="1846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61" y="1832"/>
                    <a:pt x="54" y="1834"/>
                    <a:pt x="50" y="1831"/>
                  </a:cubicBezTo>
                  <a:cubicBezTo>
                    <a:pt x="47" y="1828"/>
                    <a:pt x="42" y="1826"/>
                    <a:pt x="36" y="1825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6" y="1813"/>
                    <a:pt x="8" y="1804"/>
                    <a:pt x="0" y="1806"/>
                  </a:cubicBezTo>
                  <a:cubicBezTo>
                    <a:pt x="0" y="1810"/>
                    <a:pt x="0" y="1810"/>
                    <a:pt x="0" y="1810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10" y="1821"/>
                    <a:pt x="20" y="1820"/>
                    <a:pt x="23" y="1826"/>
                  </a:cubicBezTo>
                  <a:cubicBezTo>
                    <a:pt x="33" y="1825"/>
                    <a:pt x="32" y="1836"/>
                    <a:pt x="43" y="183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63" y="1846"/>
                    <a:pt x="67" y="1847"/>
                    <a:pt x="71" y="1847"/>
                  </a:cubicBezTo>
                  <a:cubicBezTo>
                    <a:pt x="71" y="1851"/>
                    <a:pt x="75" y="1852"/>
                    <a:pt x="80" y="1851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14" y="1862"/>
                    <a:pt x="128" y="1866"/>
                    <a:pt x="146" y="1866"/>
                  </a:cubicBezTo>
                  <a:cubicBezTo>
                    <a:pt x="151" y="1871"/>
                    <a:pt x="158" y="1873"/>
                    <a:pt x="164" y="1875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185" y="1880"/>
                    <a:pt x="190" y="1884"/>
                    <a:pt x="193" y="1880"/>
                  </a:cubicBezTo>
                  <a:cubicBezTo>
                    <a:pt x="202" y="1887"/>
                    <a:pt x="216" y="1888"/>
                    <a:pt x="227" y="1893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271" y="1911"/>
                    <a:pt x="282" y="1916"/>
                    <a:pt x="292" y="1921"/>
                  </a:cubicBezTo>
                  <a:cubicBezTo>
                    <a:pt x="303" y="1926"/>
                    <a:pt x="312" y="1934"/>
                    <a:pt x="326" y="193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57" y="1956"/>
                    <a:pt x="358" y="1959"/>
                    <a:pt x="361" y="1960"/>
                  </a:cubicBezTo>
                  <a:cubicBezTo>
                    <a:pt x="365" y="1960"/>
                    <a:pt x="363" y="1967"/>
                    <a:pt x="368" y="196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384" y="1981"/>
                    <a:pt x="389" y="1984"/>
                    <a:pt x="395" y="1986"/>
                  </a:cubicBezTo>
                  <a:cubicBezTo>
                    <a:pt x="399" y="1990"/>
                    <a:pt x="402" y="1996"/>
                    <a:pt x="409" y="199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21" y="2011"/>
                    <a:pt x="421" y="2016"/>
                    <a:pt x="424" y="2017"/>
                  </a:cubicBezTo>
                  <a:cubicBezTo>
                    <a:pt x="421" y="2022"/>
                    <a:pt x="430" y="2024"/>
                    <a:pt x="424" y="2025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408" y="2014"/>
                    <a:pt x="408" y="2010"/>
                    <a:pt x="406" y="2009"/>
                  </a:cubicBezTo>
                  <a:cubicBezTo>
                    <a:pt x="401" y="2010"/>
                    <a:pt x="403" y="2003"/>
                    <a:pt x="399" y="200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88" y="1999"/>
                    <a:pt x="389" y="1993"/>
                    <a:pt x="385" y="1993"/>
                  </a:cubicBezTo>
                  <a:cubicBezTo>
                    <a:pt x="382" y="1988"/>
                    <a:pt x="376" y="1986"/>
                    <a:pt x="373" y="1981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63" y="1977"/>
                    <a:pt x="359" y="1978"/>
                    <a:pt x="359" y="1973"/>
                  </a:cubicBezTo>
                  <a:cubicBezTo>
                    <a:pt x="351" y="1974"/>
                    <a:pt x="351" y="1966"/>
                    <a:pt x="341" y="1968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322" y="1955"/>
                    <a:pt x="320" y="1950"/>
                    <a:pt x="314" y="1948"/>
                  </a:cubicBezTo>
                  <a:cubicBezTo>
                    <a:pt x="308" y="1946"/>
                    <a:pt x="305" y="1941"/>
                    <a:pt x="298" y="1940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68" y="1929"/>
                    <a:pt x="262" y="1918"/>
                    <a:pt x="246" y="1918"/>
                  </a:cubicBezTo>
                  <a:cubicBezTo>
                    <a:pt x="245" y="1911"/>
                    <a:pt x="233" y="1915"/>
                    <a:pt x="230" y="191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202" y="1901"/>
                    <a:pt x="189" y="1902"/>
                    <a:pt x="183" y="1896"/>
                  </a:cubicBezTo>
                  <a:cubicBezTo>
                    <a:pt x="145" y="1892"/>
                    <a:pt x="111" y="1885"/>
                    <a:pt x="75" y="1884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93" y="1889"/>
                    <a:pt x="94" y="1894"/>
                    <a:pt x="100" y="1893"/>
                  </a:cubicBezTo>
                  <a:cubicBezTo>
                    <a:pt x="107" y="1901"/>
                    <a:pt x="118" y="1903"/>
                    <a:pt x="127" y="1909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180" y="1927"/>
                    <a:pt x="194" y="1942"/>
                    <a:pt x="222" y="1941"/>
                  </a:cubicBezTo>
                  <a:cubicBezTo>
                    <a:pt x="229" y="1949"/>
                    <a:pt x="241" y="1952"/>
                    <a:pt x="251" y="1957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288" y="1972"/>
                    <a:pt x="296" y="1970"/>
                    <a:pt x="298" y="1975"/>
                  </a:cubicBezTo>
                  <a:cubicBezTo>
                    <a:pt x="308" y="1973"/>
                    <a:pt x="308" y="1981"/>
                    <a:pt x="316" y="1981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56" y="2003"/>
                    <a:pt x="366" y="2008"/>
                    <a:pt x="373" y="2016"/>
                  </a:cubicBezTo>
                  <a:cubicBezTo>
                    <a:pt x="377" y="2015"/>
                    <a:pt x="378" y="2018"/>
                    <a:pt x="380" y="2020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391" y="2026"/>
                    <a:pt x="395" y="2025"/>
                    <a:pt x="394" y="2030"/>
                  </a:cubicBezTo>
                  <a:cubicBezTo>
                    <a:pt x="400" y="2028"/>
                    <a:pt x="399" y="2034"/>
                    <a:pt x="403" y="2033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15" y="2047"/>
                    <a:pt x="418" y="2047"/>
                    <a:pt x="419" y="2050"/>
                  </a:cubicBezTo>
                  <a:cubicBezTo>
                    <a:pt x="424" y="2049"/>
                    <a:pt x="422" y="2056"/>
                    <a:pt x="426" y="2056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6" y="2061"/>
                    <a:pt x="434" y="2068"/>
                    <a:pt x="438" y="2068"/>
                  </a:cubicBezTo>
                  <a:cubicBezTo>
                    <a:pt x="443" y="2071"/>
                    <a:pt x="445" y="2078"/>
                    <a:pt x="446" y="2085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402" y="2050"/>
                    <a:pt x="394" y="2038"/>
                    <a:pt x="383" y="2028"/>
                  </a:cubicBezTo>
                  <a:cubicBezTo>
                    <a:pt x="379" y="2025"/>
                    <a:pt x="371" y="2026"/>
                    <a:pt x="369" y="2021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51" y="2007"/>
                    <a:pt x="345" y="2007"/>
                    <a:pt x="342" y="2003"/>
                  </a:cubicBezTo>
                  <a:cubicBezTo>
                    <a:pt x="338" y="1999"/>
                    <a:pt x="328" y="2001"/>
                    <a:pt x="326" y="1995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83" y="1978"/>
                    <a:pt x="269" y="1976"/>
                    <a:pt x="263" y="1967"/>
                  </a:cubicBezTo>
                  <a:cubicBezTo>
                    <a:pt x="249" y="1967"/>
                    <a:pt x="242" y="1960"/>
                    <a:pt x="229" y="1960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213" y="1949"/>
                    <a:pt x="206" y="1952"/>
                    <a:pt x="205" y="1949"/>
                  </a:cubicBezTo>
                  <a:cubicBezTo>
                    <a:pt x="200" y="1949"/>
                    <a:pt x="201" y="1943"/>
                    <a:pt x="196" y="1945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52" y="1929"/>
                    <a:pt x="146" y="1927"/>
                    <a:pt x="142" y="1923"/>
                  </a:cubicBezTo>
                  <a:cubicBezTo>
                    <a:pt x="137" y="1919"/>
                    <a:pt x="127" y="1920"/>
                    <a:pt x="124" y="1915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97" y="1909"/>
                    <a:pt x="93" y="1904"/>
                    <a:pt x="86" y="1903"/>
                  </a:cubicBezTo>
                  <a:cubicBezTo>
                    <a:pt x="82" y="1898"/>
                    <a:pt x="74" y="1898"/>
                    <a:pt x="72" y="1893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55" y="1879"/>
                    <a:pt x="49" y="1881"/>
                    <a:pt x="47" y="1879"/>
                  </a:cubicBezTo>
                  <a:cubicBezTo>
                    <a:pt x="44" y="1877"/>
                    <a:pt x="42" y="1875"/>
                    <a:pt x="40" y="1873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15" y="1856"/>
                    <a:pt x="9" y="1846"/>
                    <a:pt x="0" y="1839"/>
                  </a:cubicBezTo>
                  <a:cubicBezTo>
                    <a:pt x="0" y="1846"/>
                    <a:pt x="0" y="1846"/>
                    <a:pt x="0" y="1846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1" y="1851"/>
                    <a:pt x="6" y="1849"/>
                    <a:pt x="6" y="1854"/>
                  </a:cubicBezTo>
                  <a:cubicBezTo>
                    <a:pt x="11" y="1855"/>
                    <a:pt x="12" y="1861"/>
                    <a:pt x="17" y="1862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29" y="1878"/>
                    <a:pt x="38" y="1875"/>
                    <a:pt x="38" y="1882"/>
                  </a:cubicBezTo>
                  <a:cubicBezTo>
                    <a:pt x="43" y="1884"/>
                    <a:pt x="47" y="1888"/>
                    <a:pt x="50" y="189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78" y="1909"/>
                    <a:pt x="85" y="1908"/>
                    <a:pt x="86" y="1914"/>
                  </a:cubicBezTo>
                  <a:cubicBezTo>
                    <a:pt x="92" y="1914"/>
                    <a:pt x="96" y="1918"/>
                    <a:pt x="102" y="1919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38" y="1930"/>
                    <a:pt x="140" y="1934"/>
                    <a:pt x="145" y="1936"/>
                  </a:cubicBezTo>
                  <a:cubicBezTo>
                    <a:pt x="148" y="1940"/>
                    <a:pt x="156" y="1938"/>
                    <a:pt x="158" y="1944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188" y="1954"/>
                    <a:pt x="197" y="1955"/>
                    <a:pt x="203" y="1960"/>
                  </a:cubicBezTo>
                  <a:cubicBezTo>
                    <a:pt x="211" y="1963"/>
                    <a:pt x="220" y="1964"/>
                    <a:pt x="226" y="1969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57" y="1979"/>
                    <a:pt x="265" y="1980"/>
                    <a:pt x="270" y="1984"/>
                  </a:cubicBezTo>
                  <a:cubicBezTo>
                    <a:pt x="276" y="1988"/>
                    <a:pt x="284" y="1988"/>
                    <a:pt x="289" y="1993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10" y="2002"/>
                    <a:pt x="321" y="2003"/>
                    <a:pt x="329" y="2008"/>
                  </a:cubicBezTo>
                  <a:cubicBezTo>
                    <a:pt x="339" y="2011"/>
                    <a:pt x="345" y="2018"/>
                    <a:pt x="354" y="2022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62" y="2026"/>
                    <a:pt x="361" y="2031"/>
                    <a:pt x="365" y="2030"/>
                  </a:cubicBezTo>
                  <a:cubicBezTo>
                    <a:pt x="366" y="2035"/>
                    <a:pt x="372" y="2036"/>
                    <a:pt x="377" y="2037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8" y="2050"/>
                    <a:pt x="392" y="2049"/>
                    <a:pt x="393" y="2052"/>
                  </a:cubicBezTo>
                  <a:cubicBezTo>
                    <a:pt x="396" y="2052"/>
                    <a:pt x="399" y="2055"/>
                    <a:pt x="396" y="2056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50" y="2034"/>
                    <a:pt x="345" y="2029"/>
                    <a:pt x="337" y="2027"/>
                  </a:cubicBezTo>
                  <a:cubicBezTo>
                    <a:pt x="336" y="2023"/>
                    <a:pt x="329" y="2026"/>
                    <a:pt x="328" y="2021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306" y="2015"/>
                    <a:pt x="298" y="2010"/>
                    <a:pt x="285" y="2009"/>
                  </a:cubicBezTo>
                  <a:cubicBezTo>
                    <a:pt x="285" y="2006"/>
                    <a:pt x="281" y="2007"/>
                    <a:pt x="281" y="2005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72" y="2006"/>
                    <a:pt x="263" y="2000"/>
                    <a:pt x="260" y="1998"/>
                  </a:cubicBezTo>
                  <a:cubicBezTo>
                    <a:pt x="254" y="1998"/>
                    <a:pt x="250" y="1996"/>
                    <a:pt x="245" y="1994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36" y="1989"/>
                    <a:pt x="230" y="1992"/>
                    <a:pt x="229" y="1989"/>
                  </a:cubicBezTo>
                  <a:cubicBezTo>
                    <a:pt x="223" y="1989"/>
                    <a:pt x="220" y="1985"/>
                    <a:pt x="214" y="1986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83" y="1979"/>
                    <a:pt x="173" y="1971"/>
                    <a:pt x="158" y="1970"/>
                  </a:cubicBezTo>
                  <a:cubicBezTo>
                    <a:pt x="152" y="1968"/>
                    <a:pt x="145" y="1966"/>
                    <a:pt x="138" y="1965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17" y="1953"/>
                    <a:pt x="110" y="1956"/>
                    <a:pt x="109" y="1954"/>
                  </a:cubicBezTo>
                  <a:cubicBezTo>
                    <a:pt x="104" y="1954"/>
                    <a:pt x="106" y="1948"/>
                    <a:pt x="100" y="1950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87" y="1944"/>
                    <a:pt x="86" y="1941"/>
                    <a:pt x="82" y="1940"/>
                  </a:cubicBezTo>
                  <a:cubicBezTo>
                    <a:pt x="69" y="1935"/>
                    <a:pt x="59" y="1927"/>
                    <a:pt x="47" y="1921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68" y="1937"/>
                    <a:pt x="69" y="1943"/>
                    <a:pt x="73" y="1943"/>
                  </a:cubicBezTo>
                  <a:cubicBezTo>
                    <a:pt x="76" y="1943"/>
                    <a:pt x="75" y="1947"/>
                    <a:pt x="78" y="194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91" y="1951"/>
                    <a:pt x="93" y="1957"/>
                    <a:pt x="100" y="1959"/>
                  </a:cubicBezTo>
                  <a:cubicBezTo>
                    <a:pt x="107" y="1961"/>
                    <a:pt x="115" y="1962"/>
                    <a:pt x="119" y="1968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42" y="1980"/>
                    <a:pt x="157" y="1973"/>
                    <a:pt x="159" y="1981"/>
                  </a:cubicBezTo>
                  <a:cubicBezTo>
                    <a:pt x="167" y="1981"/>
                    <a:pt x="176" y="1980"/>
                    <a:pt x="179" y="1986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194" y="1988"/>
                    <a:pt x="199" y="1988"/>
                    <a:pt x="201" y="1991"/>
                  </a:cubicBezTo>
                  <a:cubicBezTo>
                    <a:pt x="215" y="1995"/>
                    <a:pt x="230" y="1998"/>
                    <a:pt x="243" y="2003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268" y="2013"/>
                    <a:pt x="277" y="2014"/>
                    <a:pt x="284" y="2016"/>
                  </a:cubicBezTo>
                  <a:cubicBezTo>
                    <a:pt x="289" y="2020"/>
                    <a:pt x="298" y="2019"/>
                    <a:pt x="304" y="2023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38" y="2034"/>
                    <a:pt x="348" y="2042"/>
                    <a:pt x="360" y="2047"/>
                  </a:cubicBezTo>
                  <a:cubicBezTo>
                    <a:pt x="361" y="2051"/>
                    <a:pt x="368" y="2048"/>
                    <a:pt x="369" y="2051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384" y="2061"/>
                    <a:pt x="389" y="2065"/>
                    <a:pt x="397" y="2067"/>
                  </a:cubicBezTo>
                  <a:cubicBezTo>
                    <a:pt x="408" y="2080"/>
                    <a:pt x="423" y="2088"/>
                    <a:pt x="436" y="2099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49" y="2110"/>
                    <a:pt x="451" y="2114"/>
                    <a:pt x="453" y="2120"/>
                  </a:cubicBezTo>
                  <a:cubicBezTo>
                    <a:pt x="457" y="2121"/>
                    <a:pt x="459" y="2125"/>
                    <a:pt x="460" y="2130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67" y="2134"/>
                    <a:pt x="470" y="2137"/>
                    <a:pt x="467" y="2138"/>
                  </a:cubicBezTo>
                  <a:cubicBezTo>
                    <a:pt x="463" y="2138"/>
                    <a:pt x="462" y="2133"/>
                    <a:pt x="460" y="2130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44" y="2123"/>
                    <a:pt x="445" y="2116"/>
                    <a:pt x="439" y="2116"/>
                  </a:cubicBezTo>
                  <a:cubicBezTo>
                    <a:pt x="438" y="2111"/>
                    <a:pt x="432" y="2112"/>
                    <a:pt x="430" y="2108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401" y="2091"/>
                    <a:pt x="399" y="2082"/>
                    <a:pt x="389" y="2080"/>
                  </a:cubicBezTo>
                  <a:cubicBezTo>
                    <a:pt x="383" y="2075"/>
                    <a:pt x="376" y="2070"/>
                    <a:pt x="368" y="2066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337" y="2052"/>
                    <a:pt x="330" y="2047"/>
                    <a:pt x="321" y="2046"/>
                  </a:cubicBezTo>
                  <a:cubicBezTo>
                    <a:pt x="315" y="2040"/>
                    <a:pt x="305" y="2039"/>
                    <a:pt x="300" y="2032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58" y="2020"/>
                    <a:pt x="255" y="2015"/>
                    <a:pt x="249" y="2014"/>
                  </a:cubicBezTo>
                  <a:cubicBezTo>
                    <a:pt x="244" y="2010"/>
                    <a:pt x="235" y="2012"/>
                    <a:pt x="233" y="2006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225" y="2004"/>
                    <a:pt x="218" y="2007"/>
                    <a:pt x="217" y="2003"/>
                  </a:cubicBezTo>
                  <a:cubicBezTo>
                    <a:pt x="210" y="2002"/>
                    <a:pt x="205" y="2000"/>
                    <a:pt x="199" y="199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71" y="1995"/>
                    <a:pt x="171" y="1986"/>
                    <a:pt x="159" y="1989"/>
                  </a:cubicBezTo>
                  <a:cubicBezTo>
                    <a:pt x="150" y="1980"/>
                    <a:pt x="132" y="1982"/>
                    <a:pt x="123" y="197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72" y="1950"/>
                    <a:pt x="57" y="1947"/>
                    <a:pt x="47" y="1938"/>
                  </a:cubicBezTo>
                  <a:cubicBezTo>
                    <a:pt x="37" y="1939"/>
                    <a:pt x="35" y="1931"/>
                    <a:pt x="26" y="1931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18" y="1920"/>
                    <a:pt x="13" y="1920"/>
                    <a:pt x="13" y="1925"/>
                  </a:cubicBezTo>
                  <a:cubicBezTo>
                    <a:pt x="22" y="1930"/>
                    <a:pt x="27" y="1939"/>
                    <a:pt x="38" y="1941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56" y="1950"/>
                    <a:pt x="59" y="1954"/>
                    <a:pt x="65" y="1954"/>
                  </a:cubicBezTo>
                  <a:cubicBezTo>
                    <a:pt x="73" y="1961"/>
                    <a:pt x="83" y="1964"/>
                    <a:pt x="90" y="1970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27" y="1990"/>
                    <a:pt x="141" y="1988"/>
                    <a:pt x="149" y="1994"/>
                  </a:cubicBezTo>
                  <a:cubicBezTo>
                    <a:pt x="162" y="1994"/>
                    <a:pt x="168" y="2002"/>
                    <a:pt x="180" y="2003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24" y="2013"/>
                    <a:pt x="231" y="2021"/>
                    <a:pt x="245" y="2021"/>
                  </a:cubicBezTo>
                  <a:cubicBezTo>
                    <a:pt x="245" y="2028"/>
                    <a:pt x="255" y="2024"/>
                    <a:pt x="258" y="2028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278" y="2037"/>
                    <a:pt x="284" y="2037"/>
                    <a:pt x="288" y="2042"/>
                  </a:cubicBezTo>
                  <a:cubicBezTo>
                    <a:pt x="297" y="2040"/>
                    <a:pt x="297" y="2048"/>
                    <a:pt x="305" y="2047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346" y="2066"/>
                    <a:pt x="354" y="2073"/>
                    <a:pt x="367" y="2075"/>
                  </a:cubicBezTo>
                  <a:cubicBezTo>
                    <a:pt x="375" y="2085"/>
                    <a:pt x="387" y="2091"/>
                    <a:pt x="399" y="2097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21" y="2110"/>
                    <a:pt x="423" y="2118"/>
                    <a:pt x="431" y="2119"/>
                  </a:cubicBezTo>
                  <a:cubicBezTo>
                    <a:pt x="430" y="2125"/>
                    <a:pt x="436" y="2123"/>
                    <a:pt x="438" y="2125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48" y="2137"/>
                    <a:pt x="455" y="2139"/>
                    <a:pt x="459" y="2145"/>
                  </a:cubicBezTo>
                  <a:cubicBezTo>
                    <a:pt x="464" y="2149"/>
                    <a:pt x="467" y="2156"/>
                    <a:pt x="473" y="2160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12" y="2160"/>
                    <a:pt x="512" y="2160"/>
                    <a:pt x="512" y="2160"/>
                  </a:cubicBezTo>
                  <a:cubicBezTo>
                    <a:pt x="515" y="2158"/>
                    <a:pt x="514" y="2153"/>
                    <a:pt x="516" y="2150"/>
                  </a:cubicBezTo>
                  <a:cubicBezTo>
                    <a:pt x="521" y="2147"/>
                    <a:pt x="516" y="2139"/>
                    <a:pt x="524" y="2139"/>
                  </a:cubicBezTo>
                  <a:cubicBezTo>
                    <a:pt x="522" y="2130"/>
                    <a:pt x="530" y="2129"/>
                    <a:pt x="527" y="211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07" y="2093"/>
                    <a:pt x="606" y="2089"/>
                    <a:pt x="608" y="2087"/>
                  </a:cubicBezTo>
                  <a:cubicBezTo>
                    <a:pt x="610" y="2086"/>
                    <a:pt x="612" y="2084"/>
                    <a:pt x="612" y="2080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30" y="2063"/>
                    <a:pt x="634" y="2053"/>
                    <a:pt x="640" y="2045"/>
                  </a:cubicBezTo>
                  <a:cubicBezTo>
                    <a:pt x="646" y="2037"/>
                    <a:pt x="649" y="2026"/>
                    <a:pt x="660" y="2022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62" y="2012"/>
                    <a:pt x="667" y="2013"/>
                    <a:pt x="666" y="2008"/>
                  </a:cubicBezTo>
                  <a:cubicBezTo>
                    <a:pt x="669" y="2005"/>
                    <a:pt x="671" y="2000"/>
                    <a:pt x="673" y="199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84" y="1979"/>
                    <a:pt x="687" y="1974"/>
                    <a:pt x="691" y="1972"/>
                  </a:cubicBezTo>
                  <a:cubicBezTo>
                    <a:pt x="695" y="1969"/>
                    <a:pt x="693" y="1961"/>
                    <a:pt x="699" y="1960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04" y="1951"/>
                    <a:pt x="705" y="1948"/>
                    <a:pt x="707" y="1946"/>
                  </a:cubicBezTo>
                  <a:cubicBezTo>
                    <a:pt x="712" y="1937"/>
                    <a:pt x="719" y="1930"/>
                    <a:pt x="723" y="1919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53" y="1860"/>
                    <a:pt x="756" y="1856"/>
                    <a:pt x="757" y="1851"/>
                  </a:cubicBezTo>
                  <a:cubicBezTo>
                    <a:pt x="760" y="1847"/>
                    <a:pt x="759" y="1839"/>
                    <a:pt x="763" y="183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71" y="1815"/>
                    <a:pt x="770" y="1811"/>
                  </a:cubicBezTo>
                  <a:cubicBezTo>
                    <a:pt x="770" y="1808"/>
                    <a:pt x="773" y="1806"/>
                    <a:pt x="769" y="1804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53" y="1842"/>
                    <a:pt x="753" y="1855"/>
                    <a:pt x="747" y="1863"/>
                  </a:cubicBezTo>
                  <a:cubicBezTo>
                    <a:pt x="742" y="1871"/>
                    <a:pt x="739" y="1882"/>
                    <a:pt x="734" y="1890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13" y="1919"/>
                    <a:pt x="713" y="1925"/>
                    <a:pt x="708" y="1927"/>
                  </a:cubicBezTo>
                  <a:cubicBezTo>
                    <a:pt x="707" y="1930"/>
                    <a:pt x="705" y="1931"/>
                    <a:pt x="706" y="1936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701" y="1948"/>
                    <a:pt x="691" y="1946"/>
                    <a:pt x="692" y="1954"/>
                  </a:cubicBezTo>
                  <a:cubicBezTo>
                    <a:pt x="688" y="1957"/>
                    <a:pt x="686" y="1962"/>
                    <a:pt x="685" y="1968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67" y="1998"/>
                    <a:pt x="659" y="1998"/>
                    <a:pt x="659" y="2005"/>
                  </a:cubicBezTo>
                  <a:cubicBezTo>
                    <a:pt x="655" y="2008"/>
                    <a:pt x="653" y="2013"/>
                    <a:pt x="651" y="2018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44" y="2023"/>
                    <a:pt x="642" y="2024"/>
                    <a:pt x="643" y="2027"/>
                  </a:cubicBezTo>
                  <a:cubicBezTo>
                    <a:pt x="638" y="2029"/>
                    <a:pt x="638" y="2035"/>
                    <a:pt x="633" y="2037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24" y="2054"/>
                    <a:pt x="624" y="2060"/>
                    <a:pt x="617" y="2060"/>
                  </a:cubicBezTo>
                  <a:cubicBezTo>
                    <a:pt x="614" y="2063"/>
                    <a:pt x="616" y="2070"/>
                    <a:pt x="609" y="2069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97" y="2089"/>
                    <a:pt x="592" y="2097"/>
                    <a:pt x="585" y="2104"/>
                  </a:cubicBezTo>
                  <a:cubicBezTo>
                    <a:pt x="585" y="2109"/>
                    <a:pt x="583" y="2113"/>
                    <a:pt x="579" y="2115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72" y="2133"/>
                    <a:pt x="566" y="2134"/>
                    <a:pt x="566" y="2140"/>
                  </a:cubicBezTo>
                  <a:cubicBezTo>
                    <a:pt x="560" y="2141"/>
                    <a:pt x="562" y="2149"/>
                    <a:pt x="558" y="2152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4" y="2160"/>
                    <a:pt x="564" y="2160"/>
                    <a:pt x="564" y="2160"/>
                  </a:cubicBezTo>
                  <a:cubicBezTo>
                    <a:pt x="564" y="2160"/>
                    <a:pt x="565" y="2160"/>
                    <a:pt x="565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71" y="2151"/>
                    <a:pt x="570" y="2148"/>
                    <a:pt x="573" y="2146"/>
                  </a:cubicBezTo>
                  <a:cubicBezTo>
                    <a:pt x="577" y="2136"/>
                    <a:pt x="582" y="2127"/>
                    <a:pt x="588" y="2119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63" y="2101"/>
                    <a:pt x="567" y="2095"/>
                    <a:pt x="573" y="2089"/>
                  </a:cubicBezTo>
                  <a:cubicBezTo>
                    <a:pt x="576" y="2081"/>
                    <a:pt x="581" y="2075"/>
                    <a:pt x="585" y="2069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596" y="2059"/>
                    <a:pt x="595" y="2053"/>
                    <a:pt x="599" y="2050"/>
                  </a:cubicBezTo>
                  <a:cubicBezTo>
                    <a:pt x="601" y="2047"/>
                    <a:pt x="600" y="2042"/>
                    <a:pt x="605" y="2041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13" y="2026"/>
                    <a:pt x="620" y="2025"/>
                    <a:pt x="620" y="2018"/>
                  </a:cubicBezTo>
                  <a:cubicBezTo>
                    <a:pt x="626" y="2016"/>
                    <a:pt x="628" y="2011"/>
                    <a:pt x="633" y="2009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46" y="1984"/>
                    <a:pt x="654" y="1983"/>
                    <a:pt x="654" y="1974"/>
                  </a:cubicBezTo>
                  <a:cubicBezTo>
                    <a:pt x="660" y="1975"/>
                    <a:pt x="658" y="1969"/>
                    <a:pt x="661" y="1967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69" y="1957"/>
                    <a:pt x="672" y="1954"/>
                    <a:pt x="673" y="1951"/>
                  </a:cubicBezTo>
                  <a:cubicBezTo>
                    <a:pt x="680" y="1953"/>
                    <a:pt x="675" y="1944"/>
                    <a:pt x="681" y="1944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690" y="1935"/>
                    <a:pt x="691" y="1931"/>
                    <a:pt x="693" y="1928"/>
                  </a:cubicBezTo>
                  <a:cubicBezTo>
                    <a:pt x="698" y="1923"/>
                    <a:pt x="701" y="1917"/>
                    <a:pt x="705" y="1912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30" y="1870"/>
                    <a:pt x="736" y="1866"/>
                    <a:pt x="736" y="1857"/>
                  </a:cubicBezTo>
                  <a:cubicBezTo>
                    <a:pt x="741" y="1852"/>
                    <a:pt x="744" y="1847"/>
                    <a:pt x="746" y="1839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51" y="1827"/>
                    <a:pt x="752" y="1823"/>
                    <a:pt x="755" y="1821"/>
                  </a:cubicBezTo>
                  <a:cubicBezTo>
                    <a:pt x="758" y="1814"/>
                    <a:pt x="757" y="1804"/>
                    <a:pt x="762" y="1798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0" y="1769"/>
                    <a:pt x="772" y="1762"/>
                    <a:pt x="775" y="1756"/>
                  </a:cubicBezTo>
                  <a:cubicBezTo>
                    <a:pt x="777" y="1739"/>
                    <a:pt x="779" y="1723"/>
                    <a:pt x="782" y="1707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7" y="1726"/>
                    <a:pt x="773" y="1728"/>
                    <a:pt x="775" y="1736"/>
                  </a:cubicBezTo>
                  <a:cubicBezTo>
                    <a:pt x="771" y="1738"/>
                    <a:pt x="774" y="1748"/>
                    <a:pt x="770" y="1750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63" y="1774"/>
                    <a:pt x="763" y="1785"/>
                    <a:pt x="758" y="1792"/>
                  </a:cubicBezTo>
                  <a:cubicBezTo>
                    <a:pt x="754" y="1795"/>
                    <a:pt x="758" y="1805"/>
                    <a:pt x="752" y="1806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44" y="1828"/>
                    <a:pt x="741" y="1838"/>
                    <a:pt x="735" y="1844"/>
                  </a:cubicBezTo>
                  <a:cubicBezTo>
                    <a:pt x="734" y="1850"/>
                    <a:pt x="729" y="1851"/>
                    <a:pt x="729" y="1857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715" y="1875"/>
                    <a:pt x="712" y="1886"/>
                    <a:pt x="706" y="1892"/>
                  </a:cubicBezTo>
                  <a:cubicBezTo>
                    <a:pt x="703" y="1902"/>
                    <a:pt x="694" y="1906"/>
                    <a:pt x="692" y="1917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86" y="1928"/>
                    <a:pt x="678" y="1929"/>
                    <a:pt x="676" y="1936"/>
                  </a:cubicBezTo>
                  <a:cubicBezTo>
                    <a:pt x="671" y="1935"/>
                    <a:pt x="674" y="1942"/>
                    <a:pt x="670" y="1943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65" y="1957"/>
                    <a:pt x="655" y="1952"/>
                    <a:pt x="658" y="1959"/>
                  </a:cubicBezTo>
                  <a:cubicBezTo>
                    <a:pt x="653" y="1960"/>
                    <a:pt x="654" y="1965"/>
                    <a:pt x="650" y="1966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40" y="1975"/>
                    <a:pt x="645" y="1983"/>
                    <a:pt x="638" y="1982"/>
                  </a:cubicBezTo>
                  <a:cubicBezTo>
                    <a:pt x="637" y="1991"/>
                    <a:pt x="629" y="1992"/>
                    <a:pt x="628" y="2000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611" y="2021"/>
                    <a:pt x="604" y="2024"/>
                    <a:pt x="602" y="2030"/>
                  </a:cubicBezTo>
                  <a:cubicBezTo>
                    <a:pt x="599" y="2032"/>
                    <a:pt x="597" y="2034"/>
                    <a:pt x="596" y="2037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84" y="2050"/>
                    <a:pt x="582" y="2058"/>
                    <a:pt x="578" y="2063"/>
                  </a:cubicBezTo>
                  <a:cubicBezTo>
                    <a:pt x="573" y="2068"/>
                    <a:pt x="573" y="2076"/>
                    <a:pt x="566" y="2079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53" y="2103"/>
                    <a:pt x="550" y="2110"/>
                    <a:pt x="546" y="2115"/>
                  </a:cubicBezTo>
                  <a:cubicBezTo>
                    <a:pt x="543" y="2122"/>
                    <a:pt x="541" y="2129"/>
                    <a:pt x="534" y="2131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27" y="2155"/>
                    <a:pt x="525" y="2158"/>
                    <a:pt x="524" y="2160"/>
                  </a:cubicBezTo>
                  <a:cubicBezTo>
                    <a:pt x="532" y="2160"/>
                    <a:pt x="532" y="2160"/>
                    <a:pt x="532" y="2160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37" y="2145"/>
                    <a:pt x="541" y="2144"/>
                    <a:pt x="544" y="2142"/>
                  </a:cubicBezTo>
                  <a:cubicBezTo>
                    <a:pt x="544" y="2136"/>
                    <a:pt x="547" y="2134"/>
                    <a:pt x="550" y="2130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25" y="840"/>
                  <a:pt x="29" y="834"/>
                  <a:pt x="31" y="826"/>
                </a:cubicBezTo>
                <a:cubicBezTo>
                  <a:pt x="33" y="822"/>
                  <a:pt x="34" y="819"/>
                  <a:pt x="37" y="817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46" y="787"/>
                  <a:pt x="53" y="772"/>
                  <a:pt x="59" y="755"/>
                </a:cubicBezTo>
                <a:cubicBezTo>
                  <a:pt x="64" y="750"/>
                  <a:pt x="65" y="740"/>
                  <a:pt x="70" y="73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87" y="698"/>
                  <a:pt x="94" y="683"/>
                  <a:pt x="103" y="670"/>
                </a:cubicBezTo>
                <a:cubicBezTo>
                  <a:pt x="111" y="658"/>
                  <a:pt x="116" y="641"/>
                  <a:pt x="128" y="632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38" y="622"/>
                  <a:pt x="136" y="614"/>
                  <a:pt x="139" y="611"/>
                </a:cubicBezTo>
                <a:cubicBezTo>
                  <a:pt x="143" y="610"/>
                  <a:pt x="146" y="607"/>
                  <a:pt x="147" y="602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59" y="586"/>
                  <a:pt x="167" y="583"/>
                  <a:pt x="170" y="576"/>
                </a:cubicBezTo>
                <a:cubicBezTo>
                  <a:pt x="179" y="574"/>
                  <a:pt x="175" y="560"/>
                  <a:pt x="187" y="561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206" y="536"/>
                  <a:pt x="217" y="536"/>
                  <a:pt x="218" y="525"/>
                </a:cubicBezTo>
                <a:cubicBezTo>
                  <a:pt x="194" y="532"/>
                  <a:pt x="185" y="554"/>
                  <a:pt x="167" y="567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34" y="596"/>
                  <a:pt x="137" y="614"/>
                  <a:pt x="122" y="615"/>
                </a:cubicBezTo>
                <a:cubicBezTo>
                  <a:pt x="121" y="620"/>
                  <a:pt x="120" y="624"/>
                  <a:pt x="116" y="626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107" y="641"/>
                  <a:pt x="106" y="645"/>
                  <a:pt x="102" y="647"/>
                </a:cubicBezTo>
                <a:cubicBezTo>
                  <a:pt x="97" y="648"/>
                  <a:pt x="100" y="657"/>
                  <a:pt x="94" y="656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72" y="696"/>
                  <a:pt x="71" y="709"/>
                  <a:pt x="63" y="718"/>
                </a:cubicBezTo>
                <a:cubicBezTo>
                  <a:pt x="64" y="733"/>
                  <a:pt x="50" y="735"/>
                  <a:pt x="50" y="750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33" y="797"/>
                  <a:pt x="26" y="805"/>
                  <a:pt x="22" y="817"/>
                </a:cubicBezTo>
                <a:cubicBezTo>
                  <a:pt x="17" y="828"/>
                  <a:pt x="13" y="841"/>
                  <a:pt x="6" y="850"/>
                </a:cubicBezTo>
                <a:cubicBezTo>
                  <a:pt x="5" y="857"/>
                  <a:pt x="3" y="863"/>
                  <a:pt x="0" y="869"/>
                </a:cubicBezTo>
                <a:cubicBezTo>
                  <a:pt x="0" y="897"/>
                  <a:pt x="0" y="897"/>
                  <a:pt x="0" y="897"/>
                </a:cubicBezTo>
                <a:cubicBezTo>
                  <a:pt x="1" y="897"/>
                  <a:pt x="1" y="896"/>
                  <a:pt x="1" y="896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680" y="1003"/>
                  <a:pt x="2691" y="1005"/>
                  <a:pt x="2697" y="1014"/>
                </a:cubicBezTo>
                <a:cubicBezTo>
                  <a:pt x="2706" y="1019"/>
                  <a:pt x="2713" y="1027"/>
                  <a:pt x="2724" y="1029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53" y="1055"/>
                  <a:pt x="2757" y="1065"/>
                  <a:pt x="2765" y="1071"/>
                </a:cubicBezTo>
                <a:cubicBezTo>
                  <a:pt x="2771" y="1071"/>
                  <a:pt x="2770" y="1081"/>
                  <a:pt x="2776" y="1081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792" y="1101"/>
                  <a:pt x="2799" y="1109"/>
                  <a:pt x="2807" y="1116"/>
                </a:cubicBezTo>
                <a:cubicBezTo>
                  <a:pt x="2811" y="1135"/>
                  <a:pt x="2824" y="1141"/>
                  <a:pt x="2830" y="1159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806" y="1151"/>
                  <a:pt x="2804" y="1142"/>
                  <a:pt x="2799" y="1138"/>
                </a:cubicBezTo>
                <a:cubicBezTo>
                  <a:pt x="2794" y="1134"/>
                  <a:pt x="2794" y="1124"/>
                  <a:pt x="2787" y="1123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65" y="1118"/>
                  <a:pt x="2782" y="1117"/>
                  <a:pt x="2779" y="1127"/>
                </a:cubicBezTo>
                <a:cubicBezTo>
                  <a:pt x="2784" y="1127"/>
                  <a:pt x="2783" y="1134"/>
                  <a:pt x="2784" y="1138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80" y="1143"/>
                  <a:pt x="2763" y="1147"/>
                  <a:pt x="2753" y="1142"/>
                </a:cubicBezTo>
                <a:cubicBezTo>
                  <a:pt x="2738" y="1143"/>
                  <a:pt x="2726" y="1139"/>
                  <a:pt x="2711" y="1141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47" y="1160"/>
                  <a:pt x="2750" y="1161"/>
                  <a:pt x="2751" y="1163"/>
                </a:cubicBezTo>
                <a:cubicBezTo>
                  <a:pt x="2752" y="1166"/>
                  <a:pt x="2756" y="1164"/>
                  <a:pt x="2758" y="1167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779" y="1169"/>
                  <a:pt x="2781" y="1176"/>
                  <a:pt x="2786" y="1176"/>
                </a:cubicBezTo>
                <a:cubicBezTo>
                  <a:pt x="2791" y="1178"/>
                  <a:pt x="2796" y="1179"/>
                  <a:pt x="2799" y="1183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31" y="1227"/>
                  <a:pt x="2853" y="1250"/>
                  <a:pt x="2862" y="1291"/>
                </a:cubicBezTo>
                <a:cubicBezTo>
                  <a:pt x="2865" y="1301"/>
                  <a:pt x="2879" y="1294"/>
                  <a:pt x="2882" y="1302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900" y="1310"/>
                  <a:pt x="2888" y="1294"/>
                  <a:pt x="2902" y="1295"/>
                </a:cubicBezTo>
                <a:cubicBezTo>
                  <a:pt x="2901" y="1291"/>
                  <a:pt x="2899" y="1289"/>
                  <a:pt x="2897" y="1287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90" y="1267"/>
                  <a:pt x="2899" y="1264"/>
                  <a:pt x="2900" y="1257"/>
                </a:cubicBezTo>
                <a:cubicBezTo>
                  <a:pt x="2896" y="1258"/>
                  <a:pt x="2896" y="1252"/>
                  <a:pt x="2893" y="1252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229"/>
                  <a:pt x="2889" y="1221"/>
                  <a:pt x="2884" y="1207"/>
                </a:cubicBezTo>
                <a:cubicBezTo>
                  <a:pt x="2885" y="1193"/>
                  <a:pt x="2886" y="1189"/>
                  <a:pt x="2881" y="1175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887" y="1140"/>
                  <a:pt x="2891" y="1133"/>
                  <a:pt x="2894" y="1125"/>
                </a:cubicBezTo>
                <a:cubicBezTo>
                  <a:pt x="2897" y="1117"/>
                  <a:pt x="2901" y="1110"/>
                  <a:pt x="2904" y="1102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909" y="1082"/>
                  <a:pt x="2904" y="1087"/>
                  <a:pt x="2903" y="1094"/>
                </a:cubicBezTo>
                <a:cubicBezTo>
                  <a:pt x="2895" y="1097"/>
                  <a:pt x="2895" y="1105"/>
                  <a:pt x="2888" y="110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75" y="1130"/>
                  <a:pt x="2880" y="1140"/>
                  <a:pt x="2874" y="1144"/>
                </a:cubicBezTo>
                <a:cubicBezTo>
                  <a:pt x="2877" y="1153"/>
                  <a:pt x="2869" y="1155"/>
                  <a:pt x="2873" y="1165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8" y="1175"/>
                  <a:pt x="2865" y="1177"/>
                  <a:pt x="2864" y="1167"/>
                </a:cubicBezTo>
                <a:cubicBezTo>
                  <a:pt x="2860" y="1160"/>
                  <a:pt x="2857" y="1152"/>
                  <a:pt x="2856" y="1142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5" y="1109"/>
                  <a:pt x="2857" y="1099"/>
                  <a:pt x="2865" y="1098"/>
                </a:cubicBezTo>
                <a:cubicBezTo>
                  <a:pt x="2861" y="1090"/>
                  <a:pt x="2868" y="1089"/>
                  <a:pt x="2865" y="108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75" y="1065"/>
                  <a:pt x="2868" y="1054"/>
                  <a:pt x="2874" y="1052"/>
                </a:cubicBezTo>
                <a:cubicBezTo>
                  <a:pt x="2872" y="1040"/>
                  <a:pt x="2877" y="1032"/>
                  <a:pt x="2876" y="1019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895" y="976"/>
                  <a:pt x="2901" y="965"/>
                  <a:pt x="2907" y="954"/>
                </a:cubicBezTo>
                <a:cubicBezTo>
                  <a:pt x="2910" y="941"/>
                  <a:pt x="2918" y="932"/>
                  <a:pt x="2921" y="919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34" y="898"/>
                  <a:pt x="2933" y="890"/>
                  <a:pt x="2938" y="886"/>
                </a:cubicBezTo>
                <a:cubicBezTo>
                  <a:pt x="2947" y="877"/>
                  <a:pt x="2951" y="865"/>
                  <a:pt x="2958" y="855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2984" y="813"/>
                  <a:pt x="2989" y="801"/>
                  <a:pt x="2996" y="791"/>
                </a:cubicBezTo>
                <a:cubicBezTo>
                  <a:pt x="2999" y="790"/>
                  <a:pt x="2997" y="786"/>
                  <a:pt x="3000" y="784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10" y="771"/>
                  <a:pt x="3010" y="764"/>
                  <a:pt x="3016" y="760"/>
                </a:cubicBezTo>
                <a:cubicBezTo>
                  <a:pt x="3017" y="755"/>
                  <a:pt x="3019" y="749"/>
                  <a:pt x="3018" y="742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31" y="722"/>
                  <a:pt x="3034" y="718"/>
                  <a:pt x="3036" y="712"/>
                </a:cubicBezTo>
                <a:cubicBezTo>
                  <a:pt x="3037" y="709"/>
                  <a:pt x="3047" y="698"/>
                  <a:pt x="3039" y="697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27" y="718"/>
                  <a:pt x="3026" y="721"/>
                  <a:pt x="3027" y="726"/>
                </a:cubicBezTo>
                <a:cubicBezTo>
                  <a:pt x="3025" y="729"/>
                  <a:pt x="3022" y="733"/>
                  <a:pt x="3020" y="73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3003" y="758"/>
                  <a:pt x="3001" y="766"/>
                  <a:pt x="2998" y="773"/>
                </a:cubicBezTo>
                <a:cubicBezTo>
                  <a:pt x="2989" y="784"/>
                  <a:pt x="2983" y="798"/>
                  <a:pt x="2976" y="810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58" y="832"/>
                  <a:pt x="2957" y="840"/>
                  <a:pt x="2950" y="845"/>
                </a:cubicBezTo>
                <a:cubicBezTo>
                  <a:pt x="2948" y="852"/>
                  <a:pt x="2943" y="856"/>
                  <a:pt x="2942" y="864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28" y="885"/>
                  <a:pt x="2926" y="888"/>
                  <a:pt x="2921" y="889"/>
                </a:cubicBezTo>
                <a:cubicBezTo>
                  <a:pt x="2921" y="894"/>
                  <a:pt x="2923" y="899"/>
                  <a:pt x="2917" y="899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918" y="917"/>
                  <a:pt x="2904" y="912"/>
                  <a:pt x="2909" y="921"/>
                </a:cubicBezTo>
                <a:cubicBezTo>
                  <a:pt x="2901" y="933"/>
                  <a:pt x="2898" y="948"/>
                  <a:pt x="2891" y="960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68" y="1017"/>
                  <a:pt x="2862" y="1029"/>
                  <a:pt x="2864" y="1048"/>
                </a:cubicBezTo>
                <a:cubicBezTo>
                  <a:pt x="2856" y="1053"/>
                  <a:pt x="2860" y="1066"/>
                  <a:pt x="2854" y="1071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0" y="1089"/>
                  <a:pt x="2851" y="1096"/>
                  <a:pt x="2848" y="1099"/>
                </a:cubicBezTo>
                <a:cubicBezTo>
                  <a:pt x="2838" y="1085"/>
                  <a:pt x="2849" y="1064"/>
                  <a:pt x="2846" y="1046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52" y="1012"/>
                  <a:pt x="2862" y="1013"/>
                  <a:pt x="2858" y="1005"/>
                </a:cubicBezTo>
                <a:cubicBezTo>
                  <a:pt x="2864" y="1003"/>
                  <a:pt x="2859" y="994"/>
                  <a:pt x="2864" y="992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73" y="975"/>
                  <a:pt x="2865" y="964"/>
                  <a:pt x="2874" y="964"/>
                </a:cubicBezTo>
                <a:cubicBezTo>
                  <a:pt x="2874" y="952"/>
                  <a:pt x="2881" y="946"/>
                  <a:pt x="2883" y="935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897" y="921"/>
                  <a:pt x="2889" y="911"/>
                  <a:pt x="2899" y="911"/>
                </a:cubicBezTo>
                <a:cubicBezTo>
                  <a:pt x="2901" y="901"/>
                  <a:pt x="2905" y="893"/>
                  <a:pt x="2911" y="885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47" y="835"/>
                  <a:pt x="2949" y="832"/>
                  <a:pt x="2950" y="827"/>
                </a:cubicBezTo>
                <a:cubicBezTo>
                  <a:pt x="2953" y="823"/>
                  <a:pt x="2957" y="821"/>
                  <a:pt x="2959" y="816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67" y="798"/>
                  <a:pt x="2980" y="801"/>
                  <a:pt x="2975" y="792"/>
                </a:cubicBezTo>
                <a:cubicBezTo>
                  <a:pt x="2984" y="787"/>
                  <a:pt x="2986" y="776"/>
                  <a:pt x="2994" y="771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20" y="730"/>
                  <a:pt x="3026" y="711"/>
                  <a:pt x="3035" y="695"/>
                </a:cubicBezTo>
                <a:cubicBezTo>
                  <a:pt x="3038" y="685"/>
                  <a:pt x="3044" y="677"/>
                  <a:pt x="3048" y="668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58" y="652"/>
                  <a:pt x="3062" y="649"/>
                  <a:pt x="3060" y="642"/>
                </a:cubicBezTo>
                <a:cubicBezTo>
                  <a:pt x="3048" y="647"/>
                  <a:pt x="3050" y="662"/>
                  <a:pt x="3042" y="670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26" y="707"/>
                  <a:pt x="3017" y="708"/>
                  <a:pt x="3019" y="716"/>
                </a:cubicBezTo>
                <a:cubicBezTo>
                  <a:pt x="3013" y="719"/>
                  <a:pt x="3013" y="727"/>
                  <a:pt x="3007" y="73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93" y="748"/>
                  <a:pt x="2995" y="757"/>
                  <a:pt x="2989" y="760"/>
                </a:cubicBezTo>
                <a:cubicBezTo>
                  <a:pt x="2990" y="764"/>
                  <a:pt x="2985" y="764"/>
                  <a:pt x="2985" y="767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77" y="779"/>
                  <a:pt x="2974" y="784"/>
                  <a:pt x="2972" y="790"/>
                </a:cubicBezTo>
                <a:cubicBezTo>
                  <a:pt x="2964" y="792"/>
                  <a:pt x="2967" y="800"/>
                  <a:pt x="2959" y="801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933" y="834"/>
                  <a:pt x="2922" y="855"/>
                  <a:pt x="2905" y="871"/>
                </a:cubicBezTo>
                <a:cubicBezTo>
                  <a:pt x="2905" y="876"/>
                  <a:pt x="2902" y="877"/>
                  <a:pt x="2901" y="881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94" y="901"/>
                  <a:pt x="2882" y="903"/>
                  <a:pt x="2884" y="914"/>
                </a:cubicBezTo>
                <a:cubicBezTo>
                  <a:pt x="2879" y="920"/>
                  <a:pt x="2876" y="924"/>
                  <a:pt x="2872" y="928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73" y="936"/>
                  <a:pt x="2869" y="936"/>
                  <a:pt x="2868" y="938"/>
                </a:cubicBezTo>
                <a:cubicBezTo>
                  <a:pt x="2866" y="943"/>
                  <a:pt x="2869" y="954"/>
                  <a:pt x="2863" y="957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60" y="972"/>
                  <a:pt x="2852" y="972"/>
                  <a:pt x="2856" y="979"/>
                </a:cubicBezTo>
                <a:cubicBezTo>
                  <a:pt x="2855" y="988"/>
                  <a:pt x="2849" y="994"/>
                  <a:pt x="2849" y="1004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44" y="1021"/>
                  <a:pt x="2844" y="1025"/>
                  <a:pt x="2839" y="1027"/>
                </a:cubicBezTo>
                <a:cubicBezTo>
                  <a:pt x="2836" y="1035"/>
                  <a:pt x="2838" y="1046"/>
                  <a:pt x="2832" y="1052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31" y="1013"/>
                  <a:pt x="2836" y="1004"/>
                  <a:pt x="2834" y="989"/>
                </a:cubicBezTo>
                <a:cubicBezTo>
                  <a:pt x="2842" y="982"/>
                  <a:pt x="2841" y="968"/>
                  <a:pt x="2846" y="957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57" y="913"/>
                  <a:pt x="2870" y="908"/>
                  <a:pt x="2868" y="894"/>
                </a:cubicBezTo>
                <a:cubicBezTo>
                  <a:pt x="2878" y="890"/>
                  <a:pt x="2876" y="879"/>
                  <a:pt x="2882" y="873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899" y="845"/>
                  <a:pt x="2903" y="838"/>
                  <a:pt x="2906" y="830"/>
                </a:cubicBezTo>
                <a:cubicBezTo>
                  <a:pt x="2913" y="830"/>
                  <a:pt x="2907" y="821"/>
                  <a:pt x="2913" y="820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25" y="801"/>
                  <a:pt x="2929" y="794"/>
                  <a:pt x="2933" y="786"/>
                </a:cubicBezTo>
                <a:cubicBezTo>
                  <a:pt x="2938" y="779"/>
                  <a:pt x="2945" y="773"/>
                  <a:pt x="2949" y="765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58" y="752"/>
                  <a:pt x="2960" y="748"/>
                  <a:pt x="2963" y="745"/>
                </a:cubicBezTo>
                <a:cubicBezTo>
                  <a:pt x="2968" y="738"/>
                  <a:pt x="2971" y="729"/>
                  <a:pt x="2979" y="724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07" y="673"/>
                  <a:pt x="3018" y="671"/>
                  <a:pt x="3017" y="660"/>
                </a:cubicBezTo>
                <a:cubicBezTo>
                  <a:pt x="3025" y="660"/>
                  <a:pt x="3021" y="653"/>
                  <a:pt x="3023" y="650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46" y="607"/>
                  <a:pt x="3067" y="579"/>
                  <a:pt x="3073" y="542"/>
                </a:cubicBezTo>
                <a:cubicBezTo>
                  <a:pt x="3082" y="534"/>
                  <a:pt x="3086" y="523"/>
                  <a:pt x="3097" y="517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108" y="494"/>
                  <a:pt x="3120" y="495"/>
                  <a:pt x="3118" y="486"/>
                </a:cubicBezTo>
                <a:cubicBezTo>
                  <a:pt x="3108" y="491"/>
                  <a:pt x="3102" y="498"/>
                  <a:pt x="3098" y="507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78" y="536"/>
                  <a:pt x="3066" y="539"/>
                  <a:pt x="3062" y="547"/>
                </a:cubicBezTo>
                <a:cubicBezTo>
                  <a:pt x="3058" y="551"/>
                  <a:pt x="3054" y="553"/>
                  <a:pt x="3056" y="560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3033" y="584"/>
                  <a:pt x="3018" y="597"/>
                  <a:pt x="3007" y="612"/>
                </a:cubicBezTo>
                <a:cubicBezTo>
                  <a:pt x="2997" y="627"/>
                  <a:pt x="2980" y="638"/>
                  <a:pt x="2971" y="654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63" y="669"/>
                  <a:pt x="2958" y="667"/>
                  <a:pt x="2956" y="669"/>
                </a:cubicBezTo>
                <a:cubicBezTo>
                  <a:pt x="2955" y="671"/>
                  <a:pt x="2958" y="677"/>
                  <a:pt x="2952" y="676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942" y="693"/>
                  <a:pt x="2938" y="695"/>
                  <a:pt x="2936" y="700"/>
                </a:cubicBezTo>
                <a:cubicBezTo>
                  <a:pt x="2923" y="713"/>
                  <a:pt x="2913" y="729"/>
                  <a:pt x="2900" y="742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72" y="795"/>
                  <a:pt x="2862" y="793"/>
                  <a:pt x="2864" y="800"/>
                </a:cubicBezTo>
                <a:cubicBezTo>
                  <a:pt x="2865" y="806"/>
                  <a:pt x="2858" y="807"/>
                  <a:pt x="2858" y="813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57" y="823"/>
                  <a:pt x="2852" y="823"/>
                  <a:pt x="2852" y="826"/>
                </a:cubicBezTo>
                <a:cubicBezTo>
                  <a:pt x="2848" y="829"/>
                  <a:pt x="2844" y="832"/>
                  <a:pt x="2846" y="83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30" y="869"/>
                  <a:pt x="2829" y="874"/>
                  <a:pt x="2827" y="878"/>
                </a:cubicBezTo>
                <a:cubicBezTo>
                  <a:pt x="2821" y="881"/>
                  <a:pt x="2829" y="892"/>
                  <a:pt x="2819" y="886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25" y="855"/>
                  <a:pt x="2833" y="856"/>
                  <a:pt x="2830" y="848"/>
                </a:cubicBezTo>
                <a:cubicBezTo>
                  <a:pt x="2839" y="849"/>
                  <a:pt x="2833" y="841"/>
                  <a:pt x="2833" y="836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43" y="816"/>
                  <a:pt x="2848" y="815"/>
                  <a:pt x="2849" y="812"/>
                </a:cubicBezTo>
                <a:cubicBezTo>
                  <a:pt x="2850" y="808"/>
                  <a:pt x="2851" y="805"/>
                  <a:pt x="2853" y="802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72" y="760"/>
                  <a:pt x="2881" y="759"/>
                  <a:pt x="2881" y="752"/>
                </a:cubicBezTo>
                <a:cubicBezTo>
                  <a:pt x="2884" y="745"/>
                  <a:pt x="2887" y="740"/>
                  <a:pt x="2893" y="735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06" y="714"/>
                  <a:pt x="2910" y="708"/>
                  <a:pt x="2913" y="701"/>
                </a:cubicBezTo>
                <a:cubicBezTo>
                  <a:pt x="2916" y="696"/>
                  <a:pt x="2921" y="692"/>
                  <a:pt x="2921" y="685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35" y="654"/>
                  <a:pt x="2945" y="645"/>
                  <a:pt x="2949" y="632"/>
                </a:cubicBezTo>
                <a:cubicBezTo>
                  <a:pt x="2957" y="630"/>
                  <a:pt x="2950" y="618"/>
                  <a:pt x="2961" y="61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2973" y="586"/>
                  <a:pt x="2979" y="574"/>
                  <a:pt x="2985" y="563"/>
                </a:cubicBezTo>
                <a:cubicBezTo>
                  <a:pt x="2998" y="540"/>
                  <a:pt x="3005" y="514"/>
                  <a:pt x="3018" y="491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25" y="465"/>
                  <a:pt x="3027" y="458"/>
                  <a:pt x="3031" y="453"/>
                </a:cubicBezTo>
                <a:cubicBezTo>
                  <a:pt x="3028" y="443"/>
                  <a:pt x="3040" y="444"/>
                  <a:pt x="3036" y="434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0" y="420"/>
                  <a:pt x="3044" y="419"/>
                  <a:pt x="3044" y="415"/>
                </a:cubicBezTo>
                <a:cubicBezTo>
                  <a:pt x="3043" y="406"/>
                  <a:pt x="3050" y="404"/>
                  <a:pt x="3049" y="396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58" y="370"/>
                  <a:pt x="3059" y="363"/>
                  <a:pt x="3059" y="356"/>
                </a:cubicBezTo>
                <a:cubicBezTo>
                  <a:pt x="3061" y="349"/>
                  <a:pt x="3067" y="345"/>
                  <a:pt x="3063" y="33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66" y="305"/>
                  <a:pt x="3069" y="299"/>
                  <a:pt x="3070" y="291"/>
                </a:cubicBezTo>
                <a:cubicBezTo>
                  <a:pt x="3069" y="275"/>
                  <a:pt x="3071" y="261"/>
                  <a:pt x="3073" y="246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5" y="241"/>
                  <a:pt x="3065" y="237"/>
                  <a:pt x="3064" y="233"/>
                </a:cubicBezTo>
                <a:cubicBezTo>
                  <a:pt x="3065" y="227"/>
                  <a:pt x="3058" y="216"/>
                  <a:pt x="3057" y="226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39"/>
                  <a:pt x="3060" y="244"/>
                  <a:pt x="3061" y="249"/>
                </a:cubicBezTo>
                <a:cubicBezTo>
                  <a:pt x="3057" y="254"/>
                  <a:pt x="3062" y="266"/>
                  <a:pt x="3063" y="27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54" y="306"/>
                  <a:pt x="3050" y="313"/>
                  <a:pt x="3049" y="322"/>
                </a:cubicBezTo>
                <a:cubicBezTo>
                  <a:pt x="3044" y="327"/>
                  <a:pt x="3047" y="339"/>
                  <a:pt x="3042" y="344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31" y="376"/>
                  <a:pt x="3027" y="382"/>
                  <a:pt x="3028" y="392"/>
                </a:cubicBezTo>
                <a:cubicBezTo>
                  <a:pt x="3020" y="396"/>
                  <a:pt x="3024" y="409"/>
                  <a:pt x="3017" y="414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3009" y="448"/>
                  <a:pt x="2999" y="451"/>
                  <a:pt x="3000" y="462"/>
                </a:cubicBezTo>
                <a:cubicBezTo>
                  <a:pt x="2997" y="464"/>
                  <a:pt x="2995" y="467"/>
                  <a:pt x="2997" y="472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85" y="489"/>
                  <a:pt x="2987" y="500"/>
                  <a:pt x="2979" y="505"/>
                </a:cubicBezTo>
                <a:cubicBezTo>
                  <a:pt x="2975" y="511"/>
                  <a:pt x="2976" y="522"/>
                  <a:pt x="2969" y="527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61" y="541"/>
                  <a:pt x="2966" y="550"/>
                  <a:pt x="2959" y="550"/>
                </a:cubicBezTo>
                <a:cubicBezTo>
                  <a:pt x="2961" y="556"/>
                  <a:pt x="2956" y="557"/>
                  <a:pt x="2955" y="56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48" y="580"/>
                  <a:pt x="2940" y="585"/>
                  <a:pt x="2938" y="593"/>
                </a:cubicBezTo>
                <a:cubicBezTo>
                  <a:pt x="2935" y="595"/>
                  <a:pt x="2934" y="600"/>
                  <a:pt x="2935" y="605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28" y="621"/>
                  <a:pt x="2920" y="620"/>
                  <a:pt x="2918" y="624"/>
                </a:cubicBezTo>
                <a:cubicBezTo>
                  <a:pt x="2919" y="630"/>
                  <a:pt x="2917" y="633"/>
                  <a:pt x="2911" y="634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92" y="677"/>
                  <a:pt x="2890" y="680"/>
                  <a:pt x="2892" y="685"/>
                </a:cubicBezTo>
                <a:cubicBezTo>
                  <a:pt x="2886" y="685"/>
                  <a:pt x="2887" y="690"/>
                  <a:pt x="2884" y="692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70" y="714"/>
                  <a:pt x="2871" y="719"/>
                  <a:pt x="2869" y="722"/>
                </a:cubicBezTo>
                <a:cubicBezTo>
                  <a:pt x="2866" y="724"/>
                  <a:pt x="2864" y="727"/>
                  <a:pt x="2865" y="73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46" y="763"/>
                  <a:pt x="2834" y="772"/>
                  <a:pt x="2832" y="789"/>
                </a:cubicBezTo>
                <a:cubicBezTo>
                  <a:pt x="2827" y="793"/>
                  <a:pt x="2824" y="799"/>
                  <a:pt x="2825" y="808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806" y="840"/>
                  <a:pt x="2808" y="859"/>
                  <a:pt x="2802" y="872"/>
                </a:cubicBezTo>
                <a:cubicBezTo>
                  <a:pt x="2799" y="887"/>
                  <a:pt x="2793" y="900"/>
                  <a:pt x="2790" y="915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78" y="939"/>
                  <a:pt x="2777" y="942"/>
                  <a:pt x="2775" y="945"/>
                </a:cubicBezTo>
                <a:cubicBezTo>
                  <a:pt x="2778" y="949"/>
                  <a:pt x="2772" y="958"/>
                  <a:pt x="2771" y="952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780" y="926"/>
                  <a:pt x="2776" y="914"/>
                  <a:pt x="2783" y="908"/>
                </a:cubicBezTo>
                <a:cubicBezTo>
                  <a:pt x="2783" y="857"/>
                  <a:pt x="2802" y="818"/>
                  <a:pt x="2811" y="772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25" y="731"/>
                  <a:pt x="2832" y="722"/>
                  <a:pt x="2835" y="711"/>
                </a:cubicBezTo>
                <a:cubicBezTo>
                  <a:pt x="2837" y="706"/>
                  <a:pt x="2840" y="702"/>
                  <a:pt x="2844" y="698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856" y="673"/>
                  <a:pt x="2860" y="662"/>
                  <a:pt x="2864" y="652"/>
                </a:cubicBezTo>
                <a:cubicBezTo>
                  <a:pt x="2874" y="633"/>
                  <a:pt x="2886" y="616"/>
                  <a:pt x="2898" y="598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37" y="533"/>
                  <a:pt x="2938" y="521"/>
                  <a:pt x="2943" y="512"/>
                </a:cubicBezTo>
                <a:cubicBezTo>
                  <a:pt x="2950" y="504"/>
                  <a:pt x="2953" y="493"/>
                  <a:pt x="2957" y="483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65" y="462"/>
                  <a:pt x="2970" y="458"/>
                  <a:pt x="2969" y="451"/>
                </a:cubicBezTo>
                <a:cubicBezTo>
                  <a:pt x="2976" y="449"/>
                  <a:pt x="2970" y="439"/>
                  <a:pt x="2978" y="43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77" y="428"/>
                  <a:pt x="2974" y="433"/>
                  <a:pt x="2969" y="436"/>
                </a:cubicBezTo>
                <a:cubicBezTo>
                  <a:pt x="2970" y="443"/>
                  <a:pt x="2965" y="447"/>
                  <a:pt x="2963" y="45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45" y="495"/>
                  <a:pt x="2936" y="503"/>
                  <a:pt x="2935" y="517"/>
                </a:cubicBezTo>
                <a:cubicBezTo>
                  <a:pt x="2930" y="520"/>
                  <a:pt x="2932" y="528"/>
                  <a:pt x="2925" y="530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908" y="557"/>
                  <a:pt x="2908" y="572"/>
                  <a:pt x="2897" y="580"/>
                </a:cubicBezTo>
                <a:cubicBezTo>
                  <a:pt x="2898" y="589"/>
                  <a:pt x="2886" y="588"/>
                  <a:pt x="2889" y="597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69" y="624"/>
                  <a:pt x="2863" y="636"/>
                  <a:pt x="2854" y="645"/>
                </a:cubicBezTo>
                <a:cubicBezTo>
                  <a:pt x="2852" y="652"/>
                  <a:pt x="2850" y="659"/>
                  <a:pt x="2846" y="665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31" y="672"/>
                  <a:pt x="2843" y="673"/>
                  <a:pt x="2840" y="663"/>
                </a:cubicBezTo>
                <a:cubicBezTo>
                  <a:pt x="2840" y="659"/>
                  <a:pt x="2845" y="658"/>
                  <a:pt x="2847" y="655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52" y="631"/>
                  <a:pt x="2861" y="621"/>
                  <a:pt x="2864" y="608"/>
                </a:cubicBezTo>
                <a:cubicBezTo>
                  <a:pt x="2875" y="599"/>
                  <a:pt x="2873" y="582"/>
                  <a:pt x="2884" y="574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896" y="553"/>
                  <a:pt x="2896" y="549"/>
                  <a:pt x="2899" y="547"/>
                </a:cubicBezTo>
                <a:cubicBezTo>
                  <a:pt x="2897" y="542"/>
                  <a:pt x="2902" y="541"/>
                  <a:pt x="2903" y="538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11" y="517"/>
                  <a:pt x="2919" y="518"/>
                  <a:pt x="2916" y="512"/>
                </a:cubicBezTo>
                <a:cubicBezTo>
                  <a:pt x="2920" y="510"/>
                  <a:pt x="2920" y="506"/>
                  <a:pt x="2923" y="504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36" y="480"/>
                  <a:pt x="2940" y="474"/>
                  <a:pt x="2942" y="468"/>
                </a:cubicBezTo>
                <a:cubicBezTo>
                  <a:pt x="2950" y="457"/>
                  <a:pt x="2960" y="449"/>
                  <a:pt x="2962" y="434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78" y="416"/>
                  <a:pt x="2978" y="411"/>
                  <a:pt x="2981" y="410"/>
                </a:cubicBezTo>
                <a:cubicBezTo>
                  <a:pt x="2981" y="407"/>
                  <a:pt x="2984" y="402"/>
                  <a:pt x="2986" y="406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84" y="410"/>
                  <a:pt x="2993" y="409"/>
                  <a:pt x="2991" y="402"/>
                </a:cubicBezTo>
                <a:cubicBezTo>
                  <a:pt x="2995" y="400"/>
                  <a:pt x="2992" y="398"/>
                  <a:pt x="2990" y="396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05" y="372"/>
                  <a:pt x="3011" y="351"/>
                  <a:pt x="3022" y="334"/>
                </a:cubicBezTo>
                <a:cubicBezTo>
                  <a:pt x="3027" y="325"/>
                  <a:pt x="3031" y="315"/>
                  <a:pt x="3034" y="305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39" y="273"/>
                  <a:pt x="3037" y="277"/>
                  <a:pt x="3038" y="283"/>
                </a:cubicBezTo>
                <a:cubicBezTo>
                  <a:pt x="3039" y="289"/>
                  <a:pt x="3032" y="290"/>
                  <a:pt x="3032" y="296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26" y="315"/>
                  <a:pt x="3019" y="316"/>
                  <a:pt x="3023" y="324"/>
                </a:cubicBezTo>
                <a:cubicBezTo>
                  <a:pt x="3011" y="329"/>
                  <a:pt x="3015" y="343"/>
                  <a:pt x="3004" y="34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81" y="383"/>
                  <a:pt x="2985" y="397"/>
                  <a:pt x="2974" y="402"/>
                </a:cubicBezTo>
                <a:cubicBezTo>
                  <a:pt x="2974" y="408"/>
                  <a:pt x="2970" y="411"/>
                  <a:pt x="2967" y="415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60" y="423"/>
                  <a:pt x="2959" y="426"/>
                  <a:pt x="2958" y="429"/>
                </a:cubicBezTo>
                <a:cubicBezTo>
                  <a:pt x="2953" y="431"/>
                  <a:pt x="2954" y="438"/>
                  <a:pt x="2949" y="440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35" y="463"/>
                  <a:pt x="2929" y="471"/>
                  <a:pt x="2924" y="480"/>
                </a:cubicBezTo>
                <a:cubicBezTo>
                  <a:pt x="2919" y="482"/>
                  <a:pt x="2920" y="489"/>
                  <a:pt x="2918" y="493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914" y="503"/>
                  <a:pt x="2911" y="505"/>
                  <a:pt x="2909" y="507"/>
                </a:cubicBezTo>
                <a:cubicBezTo>
                  <a:pt x="2904" y="516"/>
                  <a:pt x="2900" y="526"/>
                  <a:pt x="2890" y="531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81" y="552"/>
                  <a:pt x="2881" y="556"/>
                  <a:pt x="2878" y="558"/>
                </a:cubicBezTo>
                <a:cubicBezTo>
                  <a:pt x="2880" y="563"/>
                  <a:pt x="2875" y="564"/>
                  <a:pt x="2874" y="567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68" y="580"/>
                  <a:pt x="2866" y="582"/>
                  <a:pt x="2862" y="584"/>
                </a:cubicBezTo>
                <a:cubicBezTo>
                  <a:pt x="2860" y="591"/>
                  <a:pt x="2861" y="600"/>
                  <a:pt x="2851" y="601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33" y="648"/>
                  <a:pt x="2833" y="663"/>
                  <a:pt x="2824" y="672"/>
                </a:cubicBezTo>
                <a:cubicBezTo>
                  <a:pt x="2823" y="679"/>
                  <a:pt x="2823" y="686"/>
                  <a:pt x="2815" y="688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803" y="718"/>
                  <a:pt x="2798" y="730"/>
                  <a:pt x="2794" y="743"/>
                </a:cubicBezTo>
                <a:cubicBezTo>
                  <a:pt x="2787" y="754"/>
                  <a:pt x="2786" y="768"/>
                  <a:pt x="2780" y="778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66" y="820"/>
                  <a:pt x="2773" y="833"/>
                  <a:pt x="2765" y="835"/>
                </a:cubicBezTo>
                <a:cubicBezTo>
                  <a:pt x="2767" y="844"/>
                  <a:pt x="2759" y="846"/>
                  <a:pt x="2763" y="85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65" y="893"/>
                  <a:pt x="2760" y="879"/>
                  <a:pt x="2767" y="873"/>
                </a:cubicBezTo>
                <a:cubicBezTo>
                  <a:pt x="2765" y="866"/>
                  <a:pt x="2769" y="863"/>
                  <a:pt x="2769" y="857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75" y="839"/>
                  <a:pt x="2776" y="834"/>
                  <a:pt x="2779" y="832"/>
                </a:cubicBezTo>
                <a:cubicBezTo>
                  <a:pt x="2784" y="829"/>
                  <a:pt x="2776" y="818"/>
                  <a:pt x="2782" y="816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799" y="771"/>
                  <a:pt x="2798" y="748"/>
                  <a:pt x="2810" y="734"/>
                </a:cubicBezTo>
                <a:cubicBezTo>
                  <a:pt x="2812" y="724"/>
                  <a:pt x="2816" y="715"/>
                  <a:pt x="2822" y="708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8" y="692"/>
                  <a:pt x="2830" y="691"/>
                  <a:pt x="2830" y="688"/>
                </a:cubicBezTo>
                <a:cubicBezTo>
                  <a:pt x="2833" y="688"/>
                  <a:pt x="2834" y="683"/>
                  <a:pt x="2836" y="687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28" y="702"/>
                  <a:pt x="2826" y="706"/>
                  <a:pt x="2826" y="710"/>
                </a:cubicBezTo>
                <a:cubicBezTo>
                  <a:pt x="2822" y="717"/>
                  <a:pt x="2817" y="724"/>
                  <a:pt x="2815" y="733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810" y="764"/>
                  <a:pt x="2802" y="763"/>
                  <a:pt x="2802" y="768"/>
                </a:cubicBezTo>
                <a:cubicBezTo>
                  <a:pt x="2798" y="771"/>
                  <a:pt x="2804" y="779"/>
                  <a:pt x="2798" y="781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94" y="798"/>
                  <a:pt x="2792" y="801"/>
                  <a:pt x="2792" y="806"/>
                </a:cubicBezTo>
                <a:cubicBezTo>
                  <a:pt x="2789" y="814"/>
                  <a:pt x="2785" y="821"/>
                  <a:pt x="2785" y="831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84" y="850"/>
                  <a:pt x="2777" y="850"/>
                  <a:pt x="2781" y="858"/>
                </a:cubicBezTo>
                <a:cubicBezTo>
                  <a:pt x="2770" y="856"/>
                  <a:pt x="2782" y="868"/>
                  <a:pt x="2775" y="868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76" y="889"/>
                  <a:pt x="2774" y="888"/>
                  <a:pt x="2773" y="889"/>
                </a:cubicBezTo>
                <a:cubicBezTo>
                  <a:pt x="2768" y="895"/>
                  <a:pt x="2771" y="903"/>
                  <a:pt x="2768" y="908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66" y="920"/>
                  <a:pt x="2753" y="920"/>
                  <a:pt x="2750" y="909"/>
                </a:cubicBezTo>
                <a:cubicBezTo>
                  <a:pt x="2749" y="901"/>
                  <a:pt x="2748" y="892"/>
                  <a:pt x="2743" y="889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5" y="869"/>
                  <a:pt x="2741" y="872"/>
                  <a:pt x="2744" y="865"/>
                </a:cubicBezTo>
                <a:cubicBezTo>
                  <a:pt x="2744" y="855"/>
                  <a:pt x="2749" y="849"/>
                  <a:pt x="2748" y="838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7" y="814"/>
                  <a:pt x="2744" y="808"/>
                  <a:pt x="2744" y="803"/>
                </a:cubicBezTo>
                <a:cubicBezTo>
                  <a:pt x="2747" y="801"/>
                  <a:pt x="2748" y="796"/>
                  <a:pt x="2747" y="791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55" y="750"/>
                  <a:pt x="2754" y="745"/>
                  <a:pt x="2758" y="741"/>
                </a:cubicBezTo>
                <a:cubicBezTo>
                  <a:pt x="2757" y="736"/>
                  <a:pt x="2758" y="732"/>
                  <a:pt x="2761" y="729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67" y="699"/>
                  <a:pt x="2771" y="683"/>
                  <a:pt x="2779" y="669"/>
                </a:cubicBezTo>
                <a:cubicBezTo>
                  <a:pt x="2777" y="658"/>
                  <a:pt x="2787" y="655"/>
                  <a:pt x="2786" y="644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796" y="631"/>
                  <a:pt x="2791" y="623"/>
                  <a:pt x="2796" y="621"/>
                </a:cubicBezTo>
                <a:cubicBezTo>
                  <a:pt x="2797" y="618"/>
                  <a:pt x="2798" y="614"/>
                  <a:pt x="2800" y="612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08" y="598"/>
                  <a:pt x="2803" y="589"/>
                  <a:pt x="2807" y="587"/>
                </a:cubicBezTo>
                <a:cubicBezTo>
                  <a:pt x="2815" y="587"/>
                  <a:pt x="2811" y="580"/>
                  <a:pt x="2814" y="576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27" y="548"/>
                  <a:pt x="2831" y="542"/>
                  <a:pt x="2835" y="534"/>
                </a:cubicBezTo>
                <a:cubicBezTo>
                  <a:pt x="2839" y="528"/>
                  <a:pt x="2843" y="521"/>
                  <a:pt x="2845" y="514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61" y="485"/>
                  <a:pt x="2868" y="480"/>
                  <a:pt x="2869" y="471"/>
                </a:cubicBezTo>
                <a:cubicBezTo>
                  <a:pt x="2877" y="471"/>
                  <a:pt x="2873" y="464"/>
                  <a:pt x="2876" y="460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894" y="439"/>
                  <a:pt x="2900" y="424"/>
                  <a:pt x="2907" y="410"/>
                </a:cubicBezTo>
                <a:cubicBezTo>
                  <a:pt x="2917" y="407"/>
                  <a:pt x="2913" y="396"/>
                  <a:pt x="2921" y="392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39" y="365"/>
                  <a:pt x="2940" y="357"/>
                  <a:pt x="2949" y="354"/>
                </a:cubicBezTo>
                <a:cubicBezTo>
                  <a:pt x="2944" y="346"/>
                  <a:pt x="2958" y="350"/>
                  <a:pt x="2953" y="34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2972" y="320"/>
                  <a:pt x="2975" y="302"/>
                  <a:pt x="2987" y="290"/>
                </a:cubicBezTo>
                <a:cubicBezTo>
                  <a:pt x="2992" y="275"/>
                  <a:pt x="3003" y="263"/>
                  <a:pt x="3008" y="248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31" y="198"/>
                  <a:pt x="3038" y="193"/>
                  <a:pt x="3043" y="187"/>
                </a:cubicBezTo>
                <a:cubicBezTo>
                  <a:pt x="3044" y="183"/>
                  <a:pt x="3046" y="180"/>
                  <a:pt x="3050" y="17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57" y="162"/>
                  <a:pt x="3059" y="159"/>
                  <a:pt x="3060" y="154"/>
                </a:cubicBezTo>
                <a:cubicBezTo>
                  <a:pt x="3062" y="151"/>
                  <a:pt x="3064" y="147"/>
                  <a:pt x="3067" y="144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082" y="112"/>
                  <a:pt x="3086" y="103"/>
                  <a:pt x="3092" y="95"/>
                </a:cubicBezTo>
                <a:cubicBezTo>
                  <a:pt x="3093" y="83"/>
                  <a:pt x="3100" y="75"/>
                  <a:pt x="3104" y="66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15" y="15"/>
                  <a:pt x="3118" y="8"/>
                  <a:pt x="3120" y="1"/>
                </a:cubicBezTo>
                <a:cubicBezTo>
                  <a:pt x="3112" y="1"/>
                  <a:pt x="3112" y="1"/>
                  <a:pt x="3112" y="1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96" y="16"/>
                  <a:pt x="3102" y="24"/>
                  <a:pt x="3096" y="26"/>
                </a:cubicBezTo>
                <a:cubicBezTo>
                  <a:pt x="3101" y="34"/>
                  <a:pt x="3090" y="33"/>
                  <a:pt x="3090" y="39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85" y="56"/>
                  <a:pt x="3073" y="54"/>
                  <a:pt x="3077" y="62"/>
                </a:cubicBezTo>
                <a:cubicBezTo>
                  <a:pt x="3067" y="66"/>
                  <a:pt x="3060" y="72"/>
                  <a:pt x="3060" y="83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3038" y="109"/>
                  <a:pt x="3029" y="114"/>
                  <a:pt x="3027" y="123"/>
                </a:cubicBezTo>
                <a:cubicBezTo>
                  <a:pt x="3013" y="134"/>
                  <a:pt x="3005" y="151"/>
                  <a:pt x="2991" y="16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53" y="210"/>
                  <a:pt x="2946" y="216"/>
                  <a:pt x="2941" y="223"/>
                </a:cubicBezTo>
                <a:cubicBezTo>
                  <a:pt x="2937" y="231"/>
                  <a:pt x="2932" y="238"/>
                  <a:pt x="2924" y="244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910" y="271"/>
                  <a:pt x="2900" y="270"/>
                  <a:pt x="2901" y="275"/>
                </a:cubicBezTo>
                <a:cubicBezTo>
                  <a:pt x="2899" y="279"/>
                  <a:pt x="2894" y="282"/>
                  <a:pt x="2891" y="286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74" y="311"/>
                  <a:pt x="2872" y="315"/>
                  <a:pt x="2868" y="317"/>
                </a:cubicBezTo>
                <a:cubicBezTo>
                  <a:pt x="2872" y="326"/>
                  <a:pt x="2859" y="323"/>
                  <a:pt x="2862" y="330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53" y="344"/>
                  <a:pt x="2845" y="343"/>
                  <a:pt x="2848" y="351"/>
                </a:cubicBezTo>
                <a:cubicBezTo>
                  <a:pt x="2838" y="355"/>
                  <a:pt x="2836" y="364"/>
                  <a:pt x="2832" y="372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816" y="404"/>
                  <a:pt x="2805" y="408"/>
                  <a:pt x="2802" y="416"/>
                </a:cubicBezTo>
                <a:cubicBezTo>
                  <a:pt x="2792" y="431"/>
                  <a:pt x="2784" y="447"/>
                  <a:pt x="2776" y="46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54" y="491"/>
                  <a:pt x="2759" y="505"/>
                  <a:pt x="2750" y="509"/>
                </a:cubicBezTo>
                <a:cubicBezTo>
                  <a:pt x="2738" y="544"/>
                  <a:pt x="2722" y="574"/>
                  <a:pt x="2717" y="613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12" y="652"/>
                  <a:pt x="2703" y="657"/>
                  <a:pt x="2705" y="669"/>
                </a:cubicBezTo>
                <a:cubicBezTo>
                  <a:pt x="2700" y="671"/>
                  <a:pt x="2705" y="679"/>
                  <a:pt x="2702" y="682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94" y="705"/>
                  <a:pt x="2700" y="719"/>
                  <a:pt x="2693" y="725"/>
                </a:cubicBezTo>
                <a:cubicBezTo>
                  <a:pt x="2690" y="716"/>
                  <a:pt x="2690" y="708"/>
                  <a:pt x="2688" y="702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4" y="698"/>
                  <a:pt x="2687" y="696"/>
                  <a:pt x="2687" y="697"/>
                </a:cubicBezTo>
                <a:cubicBezTo>
                  <a:pt x="2686" y="693"/>
                  <a:pt x="2685" y="690"/>
                  <a:pt x="2682" y="689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692" y="652"/>
                  <a:pt x="2688" y="637"/>
                  <a:pt x="2694" y="630"/>
                </a:cubicBezTo>
                <a:cubicBezTo>
                  <a:pt x="2690" y="616"/>
                  <a:pt x="2701" y="612"/>
                  <a:pt x="2696" y="597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05" y="580"/>
                  <a:pt x="2703" y="573"/>
                  <a:pt x="2706" y="569"/>
                </a:cubicBezTo>
                <a:cubicBezTo>
                  <a:pt x="2707" y="558"/>
                  <a:pt x="2706" y="546"/>
                  <a:pt x="2715" y="540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29" y="504"/>
                  <a:pt x="2727" y="491"/>
                  <a:pt x="2733" y="483"/>
                </a:cubicBezTo>
                <a:cubicBezTo>
                  <a:pt x="2738" y="481"/>
                  <a:pt x="2733" y="472"/>
                  <a:pt x="2739" y="470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52" y="446"/>
                  <a:pt x="2755" y="432"/>
                  <a:pt x="2762" y="421"/>
                </a:cubicBezTo>
                <a:cubicBezTo>
                  <a:pt x="2770" y="412"/>
                  <a:pt x="2771" y="396"/>
                  <a:pt x="2785" y="390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05" y="349"/>
                  <a:pt x="2817" y="348"/>
                  <a:pt x="2816" y="339"/>
                </a:cubicBezTo>
                <a:cubicBezTo>
                  <a:pt x="2819" y="333"/>
                  <a:pt x="2827" y="330"/>
                  <a:pt x="2828" y="322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37" y="320"/>
                  <a:pt x="2835" y="314"/>
                  <a:pt x="2837" y="311"/>
                </a:cubicBezTo>
                <a:cubicBezTo>
                  <a:pt x="2845" y="308"/>
                  <a:pt x="2842" y="298"/>
                  <a:pt x="2852" y="297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888" y="256"/>
                  <a:pt x="2894" y="244"/>
                  <a:pt x="2905" y="236"/>
                </a:cubicBezTo>
                <a:cubicBezTo>
                  <a:pt x="2913" y="225"/>
                  <a:pt x="2924" y="216"/>
                  <a:pt x="2931" y="204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61" y="173"/>
                  <a:pt x="2962" y="170"/>
                  <a:pt x="2968" y="170"/>
                </a:cubicBezTo>
                <a:cubicBezTo>
                  <a:pt x="2969" y="166"/>
                  <a:pt x="2970" y="163"/>
                  <a:pt x="2972" y="160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2980" y="149"/>
                  <a:pt x="2985" y="148"/>
                  <a:pt x="2987" y="145"/>
                </a:cubicBezTo>
                <a:cubicBezTo>
                  <a:pt x="2999" y="121"/>
                  <a:pt x="3021" y="104"/>
                  <a:pt x="3037" y="82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51" y="61"/>
                  <a:pt x="3053" y="54"/>
                  <a:pt x="3060" y="51"/>
                </a:cubicBezTo>
                <a:cubicBezTo>
                  <a:pt x="3065" y="38"/>
                  <a:pt x="3076" y="29"/>
                  <a:pt x="3079" y="15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65" y="1"/>
                  <a:pt x="3065" y="1"/>
                  <a:pt x="3065" y="1"/>
                </a:cubicBezTo>
                <a:cubicBezTo>
                  <a:pt x="3052" y="17"/>
                  <a:pt x="3039" y="34"/>
                  <a:pt x="3027" y="52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3004" y="74"/>
                  <a:pt x="3000" y="77"/>
                  <a:pt x="2998" y="81"/>
                </a:cubicBezTo>
                <a:cubicBezTo>
                  <a:pt x="2998" y="83"/>
                  <a:pt x="2996" y="85"/>
                  <a:pt x="2995" y="82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85" y="96"/>
                  <a:pt x="2978" y="102"/>
                  <a:pt x="2974" y="110"/>
                </a:cubicBezTo>
                <a:cubicBezTo>
                  <a:pt x="2960" y="111"/>
                  <a:pt x="2963" y="125"/>
                  <a:pt x="2951" y="129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35" y="138"/>
                  <a:pt x="2942" y="149"/>
                  <a:pt x="2935" y="150"/>
                </a:cubicBezTo>
                <a:cubicBezTo>
                  <a:pt x="2925" y="155"/>
                  <a:pt x="2923" y="165"/>
                  <a:pt x="2916" y="172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95" y="198"/>
                  <a:pt x="2894" y="203"/>
                  <a:pt x="2887" y="204"/>
                </a:cubicBezTo>
                <a:cubicBezTo>
                  <a:pt x="2886" y="206"/>
                  <a:pt x="2888" y="210"/>
                  <a:pt x="2885" y="210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76" y="221"/>
                  <a:pt x="2873" y="226"/>
                  <a:pt x="2868" y="228"/>
                </a:cubicBezTo>
                <a:cubicBezTo>
                  <a:pt x="2868" y="235"/>
                  <a:pt x="2855" y="233"/>
                  <a:pt x="2859" y="242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26" y="276"/>
                  <a:pt x="2818" y="283"/>
                  <a:pt x="2809" y="290"/>
                </a:cubicBezTo>
                <a:cubicBezTo>
                  <a:pt x="2811" y="298"/>
                  <a:pt x="2803" y="299"/>
                  <a:pt x="2800" y="304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85" y="322"/>
                  <a:pt x="2782" y="327"/>
                  <a:pt x="2783" y="334"/>
                </a:cubicBezTo>
                <a:cubicBezTo>
                  <a:pt x="2773" y="335"/>
                  <a:pt x="2777" y="343"/>
                  <a:pt x="2770" y="346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43" y="384"/>
                  <a:pt x="2741" y="396"/>
                  <a:pt x="2732" y="404"/>
                </a:cubicBezTo>
                <a:cubicBezTo>
                  <a:pt x="2737" y="414"/>
                  <a:pt x="2722" y="410"/>
                  <a:pt x="2726" y="420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713" y="443"/>
                  <a:pt x="2710" y="449"/>
                  <a:pt x="2707" y="456"/>
                </a:cubicBezTo>
                <a:cubicBezTo>
                  <a:pt x="2708" y="462"/>
                  <a:pt x="2699" y="461"/>
                  <a:pt x="2703" y="469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00" y="463"/>
                  <a:pt x="2705" y="454"/>
                  <a:pt x="2707" y="441"/>
                </a:cubicBezTo>
                <a:cubicBezTo>
                  <a:pt x="2709" y="436"/>
                  <a:pt x="2713" y="433"/>
                  <a:pt x="2712" y="425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27" y="399"/>
                  <a:pt x="2726" y="385"/>
                  <a:pt x="2731" y="374"/>
                </a:cubicBezTo>
                <a:cubicBezTo>
                  <a:pt x="2738" y="364"/>
                  <a:pt x="2741" y="352"/>
                  <a:pt x="2746" y="342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56" y="331"/>
                  <a:pt x="2763" y="329"/>
                  <a:pt x="2766" y="326"/>
                </a:cubicBezTo>
                <a:cubicBezTo>
                  <a:pt x="2770" y="322"/>
                  <a:pt x="2767" y="313"/>
                  <a:pt x="2775" y="312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788" y="291"/>
                  <a:pt x="2792" y="286"/>
                  <a:pt x="2796" y="281"/>
                </a:cubicBezTo>
                <a:cubicBezTo>
                  <a:pt x="2797" y="275"/>
                  <a:pt x="2804" y="272"/>
                  <a:pt x="2808" y="267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37" y="230"/>
                  <a:pt x="2839" y="216"/>
                  <a:pt x="2852" y="211"/>
                </a:cubicBezTo>
                <a:cubicBezTo>
                  <a:pt x="2855" y="206"/>
                  <a:pt x="2852" y="198"/>
                  <a:pt x="2862" y="19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875" y="169"/>
                  <a:pt x="2883" y="160"/>
                  <a:pt x="2891" y="150"/>
                </a:cubicBezTo>
                <a:cubicBezTo>
                  <a:pt x="2892" y="144"/>
                  <a:pt x="2900" y="143"/>
                  <a:pt x="2900" y="136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14" y="116"/>
                  <a:pt x="2923" y="115"/>
                  <a:pt x="2923" y="108"/>
                </a:cubicBezTo>
                <a:cubicBezTo>
                  <a:pt x="2934" y="107"/>
                  <a:pt x="2928" y="96"/>
                  <a:pt x="2939" y="96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67" y="65"/>
                  <a:pt x="2968" y="59"/>
                  <a:pt x="2972" y="54"/>
                </a:cubicBezTo>
                <a:cubicBezTo>
                  <a:pt x="2978" y="51"/>
                  <a:pt x="2977" y="43"/>
                  <a:pt x="2984" y="40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98" y="1"/>
                  <a:pt x="2998" y="1"/>
                  <a:pt x="2998" y="1"/>
                </a:cubicBezTo>
                <a:cubicBezTo>
                  <a:pt x="2995" y="6"/>
                  <a:pt x="2993" y="11"/>
                  <a:pt x="2988" y="15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75" y="27"/>
                  <a:pt x="2974" y="33"/>
                  <a:pt x="2971" y="36"/>
                </a:cubicBezTo>
                <a:cubicBezTo>
                  <a:pt x="2960" y="50"/>
                  <a:pt x="2950" y="63"/>
                  <a:pt x="2938" y="7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95" y="122"/>
                  <a:pt x="2893" y="131"/>
                  <a:pt x="2885" y="136"/>
                </a:cubicBezTo>
                <a:cubicBezTo>
                  <a:pt x="2880" y="144"/>
                  <a:pt x="2878" y="153"/>
                  <a:pt x="2868" y="157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53" y="184"/>
                  <a:pt x="2856" y="191"/>
                  <a:pt x="2848" y="191"/>
                </a:cubicBezTo>
                <a:cubicBezTo>
                  <a:pt x="2849" y="194"/>
                  <a:pt x="2847" y="195"/>
                  <a:pt x="2847" y="197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855" y="179"/>
                  <a:pt x="2863" y="156"/>
                  <a:pt x="2883" y="140"/>
                </a:cubicBezTo>
                <a:cubicBezTo>
                  <a:pt x="2893" y="118"/>
                  <a:pt x="2910" y="100"/>
                  <a:pt x="2921" y="79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9" y="12"/>
                  <a:pt x="2962" y="7"/>
                  <a:pt x="2968" y="4"/>
                </a:cubicBezTo>
                <a:cubicBezTo>
                  <a:pt x="2967" y="3"/>
                  <a:pt x="2967" y="2"/>
                  <a:pt x="2968" y="1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51" y="7"/>
                  <a:pt x="2947" y="12"/>
                  <a:pt x="2944" y="18"/>
                </a:cubicBezTo>
                <a:cubicBezTo>
                  <a:pt x="2945" y="23"/>
                  <a:pt x="2935" y="22"/>
                  <a:pt x="2937" y="28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28" y="48"/>
                  <a:pt x="2918" y="52"/>
                  <a:pt x="2921" y="64"/>
                </a:cubicBezTo>
                <a:cubicBezTo>
                  <a:pt x="2908" y="66"/>
                  <a:pt x="2912" y="78"/>
                  <a:pt x="2904" y="82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88" y="115"/>
                  <a:pt x="2880" y="120"/>
                  <a:pt x="2877" y="129"/>
                </a:cubicBezTo>
                <a:cubicBezTo>
                  <a:pt x="2869" y="134"/>
                  <a:pt x="2867" y="144"/>
                  <a:pt x="2857" y="148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53" y="168"/>
                  <a:pt x="2844" y="169"/>
                  <a:pt x="2846" y="177"/>
                </a:cubicBezTo>
                <a:cubicBezTo>
                  <a:pt x="2837" y="178"/>
                  <a:pt x="2841" y="187"/>
                  <a:pt x="2833" y="188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819" y="212"/>
                  <a:pt x="2813" y="221"/>
                  <a:pt x="2806" y="229"/>
                </a:cubicBezTo>
                <a:cubicBezTo>
                  <a:pt x="2804" y="235"/>
                  <a:pt x="2796" y="236"/>
                  <a:pt x="2797" y="243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90" y="264"/>
                  <a:pt x="2777" y="261"/>
                  <a:pt x="2781" y="269"/>
                </a:cubicBezTo>
                <a:cubicBezTo>
                  <a:pt x="2777" y="273"/>
                  <a:pt x="2774" y="278"/>
                  <a:pt x="2772" y="283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46" y="318"/>
                  <a:pt x="2742" y="328"/>
                  <a:pt x="2736" y="338"/>
                </a:cubicBezTo>
                <a:cubicBezTo>
                  <a:pt x="2734" y="343"/>
                  <a:pt x="2731" y="348"/>
                  <a:pt x="2727" y="351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23" y="361"/>
                  <a:pt x="2722" y="366"/>
                  <a:pt x="2720" y="362"/>
                </a:cubicBezTo>
                <a:cubicBezTo>
                  <a:pt x="2727" y="348"/>
                  <a:pt x="2731" y="333"/>
                  <a:pt x="2731" y="315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48" y="297"/>
                  <a:pt x="2743" y="283"/>
                  <a:pt x="2754" y="281"/>
                </a:cubicBezTo>
                <a:cubicBezTo>
                  <a:pt x="2754" y="273"/>
                  <a:pt x="2757" y="266"/>
                  <a:pt x="2762" y="262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72" y="236"/>
                  <a:pt x="2776" y="230"/>
                  <a:pt x="2781" y="225"/>
                </a:cubicBezTo>
                <a:cubicBezTo>
                  <a:pt x="2778" y="214"/>
                  <a:pt x="2792" y="214"/>
                  <a:pt x="2789" y="203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04" y="181"/>
                  <a:pt x="2805" y="173"/>
                  <a:pt x="2811" y="169"/>
                </a:cubicBezTo>
                <a:cubicBezTo>
                  <a:pt x="2820" y="157"/>
                  <a:pt x="2825" y="144"/>
                  <a:pt x="2834" y="132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40" y="120"/>
                  <a:pt x="2842" y="117"/>
                  <a:pt x="2845" y="115"/>
                </a:cubicBezTo>
                <a:cubicBezTo>
                  <a:pt x="2847" y="108"/>
                  <a:pt x="2851" y="102"/>
                  <a:pt x="2856" y="98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890" y="52"/>
                  <a:pt x="2891" y="36"/>
                  <a:pt x="2901" y="27"/>
                </a:cubicBezTo>
                <a:cubicBezTo>
                  <a:pt x="2899" y="21"/>
                  <a:pt x="2904" y="20"/>
                  <a:pt x="2905" y="17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912" y="6"/>
                  <a:pt x="2913" y="3"/>
                  <a:pt x="2915" y="1"/>
                </a:cubicBezTo>
                <a:cubicBezTo>
                  <a:pt x="2899" y="1"/>
                  <a:pt x="2899" y="1"/>
                  <a:pt x="2899" y="1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75" y="43"/>
                  <a:pt x="2876" y="48"/>
                  <a:pt x="2873" y="50"/>
                </a:cubicBezTo>
                <a:cubicBezTo>
                  <a:pt x="2870" y="52"/>
                  <a:pt x="2867" y="56"/>
                  <a:pt x="2867" y="60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43" y="90"/>
                  <a:pt x="2840" y="105"/>
                  <a:pt x="2831" y="118"/>
                </a:cubicBezTo>
                <a:cubicBezTo>
                  <a:pt x="2824" y="122"/>
                  <a:pt x="2823" y="131"/>
                  <a:pt x="2817" y="135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806" y="145"/>
                  <a:pt x="2811" y="154"/>
                  <a:pt x="2806" y="155"/>
                </a:cubicBezTo>
                <a:cubicBezTo>
                  <a:pt x="2807" y="165"/>
                  <a:pt x="2795" y="166"/>
                  <a:pt x="2795" y="17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91" y="190"/>
                  <a:pt x="2783" y="189"/>
                  <a:pt x="2784" y="195"/>
                </a:cubicBezTo>
                <a:cubicBezTo>
                  <a:pt x="2778" y="200"/>
                  <a:pt x="2777" y="209"/>
                  <a:pt x="2773" y="215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53" y="246"/>
                  <a:pt x="2748" y="261"/>
                  <a:pt x="2741" y="275"/>
                </a:cubicBezTo>
                <a:cubicBezTo>
                  <a:pt x="2742" y="279"/>
                  <a:pt x="2734" y="278"/>
                  <a:pt x="2737" y="284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26" y="301"/>
                  <a:pt x="2725" y="309"/>
                  <a:pt x="2720" y="314"/>
                </a:cubicBezTo>
                <a:cubicBezTo>
                  <a:pt x="2723" y="323"/>
                  <a:pt x="2716" y="326"/>
                  <a:pt x="2721" y="33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705" y="364"/>
                  <a:pt x="2709" y="376"/>
                  <a:pt x="2700" y="380"/>
                </a:cubicBezTo>
                <a:cubicBezTo>
                  <a:pt x="2698" y="400"/>
                  <a:pt x="2687" y="412"/>
                  <a:pt x="2687" y="433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6" y="445"/>
                  <a:pt x="2689" y="459"/>
                  <a:pt x="2680" y="458"/>
                </a:cubicBezTo>
                <a:cubicBezTo>
                  <a:pt x="2680" y="463"/>
                  <a:pt x="2678" y="466"/>
                  <a:pt x="2677" y="471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485"/>
                  <a:pt x="2674" y="493"/>
                  <a:pt x="2670" y="496"/>
                </a:cubicBezTo>
                <a:cubicBezTo>
                  <a:pt x="2670" y="500"/>
                  <a:pt x="2667" y="504"/>
                  <a:pt x="2667" y="508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60" y="542"/>
                  <a:pt x="2655" y="546"/>
                  <a:pt x="2658" y="554"/>
                </a:cubicBezTo>
                <a:cubicBezTo>
                  <a:pt x="2655" y="555"/>
                  <a:pt x="2655" y="557"/>
                  <a:pt x="2653" y="55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49" y="559"/>
                  <a:pt x="2656" y="569"/>
                  <a:pt x="2650" y="571"/>
                </a:cubicBezTo>
                <a:cubicBezTo>
                  <a:pt x="2646" y="535"/>
                  <a:pt x="2621" y="495"/>
                  <a:pt x="2635" y="467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28" y="431"/>
                  <a:pt x="2624" y="420"/>
                  <a:pt x="2630" y="415"/>
                </a:cubicBezTo>
                <a:cubicBezTo>
                  <a:pt x="2623" y="391"/>
                  <a:pt x="2635" y="381"/>
                  <a:pt x="2631" y="359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34" y="322"/>
                  <a:pt x="2636" y="313"/>
                  <a:pt x="2638" y="304"/>
                </a:cubicBezTo>
                <a:cubicBezTo>
                  <a:pt x="2636" y="294"/>
                  <a:pt x="2641" y="287"/>
                  <a:pt x="2641" y="277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51" y="234"/>
                  <a:pt x="2660" y="220"/>
                  <a:pt x="2665" y="204"/>
                </a:cubicBezTo>
                <a:cubicBezTo>
                  <a:pt x="2671" y="199"/>
                  <a:pt x="2667" y="186"/>
                  <a:pt x="2675" y="181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685" y="148"/>
                  <a:pt x="2696" y="146"/>
                  <a:pt x="2692" y="134"/>
                </a:cubicBezTo>
                <a:cubicBezTo>
                  <a:pt x="2700" y="129"/>
                  <a:pt x="2699" y="119"/>
                  <a:pt x="2702" y="111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09" y="81"/>
                  <a:pt x="2717" y="81"/>
                  <a:pt x="2719" y="78"/>
                </a:cubicBezTo>
                <a:cubicBezTo>
                  <a:pt x="2714" y="70"/>
                  <a:pt x="2722" y="70"/>
                  <a:pt x="2723" y="65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30" y="50"/>
                  <a:pt x="2732" y="47"/>
                  <a:pt x="2733" y="43"/>
                </a:cubicBezTo>
                <a:cubicBezTo>
                  <a:pt x="2738" y="36"/>
                  <a:pt x="2737" y="26"/>
                  <a:pt x="2743" y="20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35" y="1"/>
                  <a:pt x="2735" y="1"/>
                  <a:pt x="2735" y="1"/>
                </a:cubicBezTo>
                <a:cubicBezTo>
                  <a:pt x="2733" y="5"/>
                  <a:pt x="2736" y="12"/>
                  <a:pt x="2730" y="14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714" y="51"/>
                  <a:pt x="2713" y="57"/>
                  <a:pt x="2714" y="64"/>
                </a:cubicBezTo>
                <a:cubicBezTo>
                  <a:pt x="2705" y="66"/>
                  <a:pt x="2705" y="74"/>
                  <a:pt x="2705" y="81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94" y="99"/>
                  <a:pt x="2695" y="107"/>
                  <a:pt x="2690" y="110"/>
                </a:cubicBezTo>
                <a:cubicBezTo>
                  <a:pt x="2691" y="117"/>
                  <a:pt x="2682" y="118"/>
                  <a:pt x="2685" y="126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73" y="155"/>
                  <a:pt x="2670" y="166"/>
                  <a:pt x="2665" y="177"/>
                </a:cubicBezTo>
                <a:cubicBezTo>
                  <a:pt x="2662" y="182"/>
                  <a:pt x="2663" y="189"/>
                  <a:pt x="2660" y="193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55" y="203"/>
                  <a:pt x="2652" y="208"/>
                  <a:pt x="2650" y="204"/>
                </a:cubicBezTo>
                <a:cubicBezTo>
                  <a:pt x="2664" y="181"/>
                  <a:pt x="2663" y="149"/>
                  <a:pt x="2676" y="125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84" y="98"/>
                  <a:pt x="2684" y="90"/>
                  <a:pt x="2688" y="84"/>
                </a:cubicBezTo>
                <a:cubicBezTo>
                  <a:pt x="2684" y="74"/>
                  <a:pt x="2693" y="71"/>
                  <a:pt x="2693" y="63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2" y="40"/>
                  <a:pt x="2697" y="33"/>
                  <a:pt x="2701" y="31"/>
                </a:cubicBezTo>
                <a:cubicBezTo>
                  <a:pt x="2701" y="27"/>
                  <a:pt x="2704" y="25"/>
                  <a:pt x="2702" y="19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97" y="1"/>
                  <a:pt x="2697" y="1"/>
                  <a:pt x="2697" y="1"/>
                </a:cubicBezTo>
                <a:cubicBezTo>
                  <a:pt x="2695" y="8"/>
                  <a:pt x="2693" y="15"/>
                  <a:pt x="2690" y="22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80" y="71"/>
                  <a:pt x="2675" y="81"/>
                  <a:pt x="2672" y="93"/>
                </a:cubicBezTo>
                <a:cubicBezTo>
                  <a:pt x="2671" y="107"/>
                  <a:pt x="2660" y="115"/>
                  <a:pt x="2662" y="131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9" y="171"/>
                  <a:pt x="2642" y="177"/>
                  <a:pt x="2648" y="181"/>
                </a:cubicBezTo>
                <a:cubicBezTo>
                  <a:pt x="2645" y="186"/>
                  <a:pt x="2642" y="192"/>
                  <a:pt x="2640" y="197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34" y="216"/>
                  <a:pt x="2638" y="226"/>
                  <a:pt x="2635" y="231"/>
                </a:cubicBezTo>
                <a:cubicBezTo>
                  <a:pt x="2634" y="238"/>
                  <a:pt x="2631" y="243"/>
                  <a:pt x="2633" y="25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7" y="256"/>
                  <a:pt x="2623" y="240"/>
                  <a:pt x="2627" y="235"/>
                </a:cubicBezTo>
                <a:cubicBezTo>
                  <a:pt x="2627" y="235"/>
                  <a:pt x="2628" y="226"/>
                  <a:pt x="2628" y="226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6" y="201"/>
                  <a:pt x="2626" y="199"/>
                  <a:pt x="2630" y="191"/>
                </a:cubicBezTo>
                <a:cubicBezTo>
                  <a:pt x="2637" y="189"/>
                  <a:pt x="2632" y="179"/>
                  <a:pt x="2635" y="175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46" y="130"/>
                  <a:pt x="2644" y="115"/>
                  <a:pt x="2651" y="106"/>
                </a:cubicBezTo>
                <a:cubicBezTo>
                  <a:pt x="2648" y="98"/>
                  <a:pt x="2653" y="94"/>
                  <a:pt x="2653" y="88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1" y="45"/>
                  <a:pt x="2668" y="24"/>
                  <a:pt x="2674" y="1"/>
                </a:cubicBezTo>
                <a:cubicBezTo>
                  <a:pt x="2674" y="1"/>
                  <a:pt x="2674" y="1"/>
                  <a:pt x="2674" y="1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61" y="10"/>
                  <a:pt x="2660" y="19"/>
                  <a:pt x="2656" y="26"/>
                </a:cubicBezTo>
                <a:cubicBezTo>
                  <a:pt x="2652" y="42"/>
                  <a:pt x="2651" y="60"/>
                  <a:pt x="2645" y="75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34" y="131"/>
                  <a:pt x="2628" y="136"/>
                  <a:pt x="2630" y="146"/>
                </a:cubicBezTo>
                <a:cubicBezTo>
                  <a:pt x="2625" y="153"/>
                  <a:pt x="2627" y="165"/>
                  <a:pt x="2623" y="171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12" y="291"/>
                  <a:pt x="2613" y="306"/>
                  <a:pt x="2614" y="321"/>
                </a:cubicBezTo>
                <a:cubicBezTo>
                  <a:pt x="2613" y="330"/>
                  <a:pt x="2617" y="328"/>
                  <a:pt x="2614" y="336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607" y="319"/>
                  <a:pt x="2606" y="283"/>
                  <a:pt x="2595" y="242"/>
                </a:cubicBezTo>
                <a:cubicBezTo>
                  <a:pt x="2592" y="233"/>
                  <a:pt x="2603" y="234"/>
                  <a:pt x="2598" y="22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595" y="189"/>
                  <a:pt x="2597" y="177"/>
                  <a:pt x="2598" y="164"/>
                </a:cubicBezTo>
                <a:cubicBezTo>
                  <a:pt x="2596" y="150"/>
                  <a:pt x="2601" y="140"/>
                  <a:pt x="2599" y="126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05" y="81"/>
                  <a:pt x="2612" y="78"/>
                  <a:pt x="2608" y="68"/>
                </a:cubicBezTo>
                <a:cubicBezTo>
                  <a:pt x="2613" y="57"/>
                  <a:pt x="2617" y="44"/>
                  <a:pt x="2618" y="30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13" y="1"/>
                  <a:pt x="2613" y="1"/>
                  <a:pt x="2613" y="1"/>
                </a:cubicBezTo>
                <a:cubicBezTo>
                  <a:pt x="2613" y="2"/>
                  <a:pt x="2613" y="3"/>
                  <a:pt x="2613" y="5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10" y="19"/>
                  <a:pt x="2607" y="21"/>
                  <a:pt x="2608" y="26"/>
                </a:cubicBezTo>
                <a:cubicBezTo>
                  <a:pt x="2605" y="31"/>
                  <a:pt x="2603" y="38"/>
                  <a:pt x="2603" y="45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87" y="80"/>
                  <a:pt x="2593" y="65"/>
                  <a:pt x="2591" y="56"/>
                </a:cubicBezTo>
                <a:cubicBezTo>
                  <a:pt x="2590" y="47"/>
                  <a:pt x="2595" y="41"/>
                  <a:pt x="2591" y="30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94" y="3"/>
                  <a:pt x="2594" y="2"/>
                  <a:pt x="2594" y="1"/>
                </a:cubicBezTo>
                <a:cubicBezTo>
                  <a:pt x="2584" y="1"/>
                  <a:pt x="2584" y="1"/>
                  <a:pt x="2584" y="1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85" y="36"/>
                  <a:pt x="2576" y="46"/>
                  <a:pt x="2581" y="67"/>
                </a:cubicBezTo>
                <a:cubicBezTo>
                  <a:pt x="2570" y="67"/>
                  <a:pt x="2579" y="53"/>
                  <a:pt x="2573" y="42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79" y="13"/>
                  <a:pt x="2580" y="6"/>
                  <a:pt x="2581" y="1"/>
                </a:cubicBezTo>
                <a:cubicBezTo>
                  <a:pt x="2567" y="1"/>
                  <a:pt x="2567" y="1"/>
                  <a:pt x="2567" y="1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5" y="22"/>
                  <a:pt x="2562" y="25"/>
                  <a:pt x="2562" y="30"/>
                </a:cubicBezTo>
                <a:cubicBezTo>
                  <a:pt x="2567" y="35"/>
                  <a:pt x="2557" y="42"/>
                  <a:pt x="2564" y="41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65" y="76"/>
                  <a:pt x="2557" y="76"/>
                  <a:pt x="2561" y="83"/>
                </a:cubicBezTo>
                <a:cubicBezTo>
                  <a:pt x="2560" y="88"/>
                  <a:pt x="2567" y="97"/>
                  <a:pt x="2561" y="98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8" y="55"/>
                  <a:pt x="2549" y="42"/>
                  <a:pt x="2555" y="40"/>
                </a:cubicBezTo>
                <a:cubicBezTo>
                  <a:pt x="2557" y="34"/>
                  <a:pt x="2553" y="26"/>
                  <a:pt x="2557" y="22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27" y="26"/>
                  <a:pt x="2532" y="47"/>
                  <a:pt x="2543" y="69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0" y="88"/>
                  <a:pt x="2552" y="90"/>
                  <a:pt x="2545" y="92"/>
                </a:cubicBezTo>
                <a:cubicBezTo>
                  <a:pt x="2546" y="97"/>
                  <a:pt x="2547" y="102"/>
                  <a:pt x="2548" y="106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43" y="98"/>
                  <a:pt x="2536" y="91"/>
                  <a:pt x="2532" y="74"/>
                </a:cubicBezTo>
                <a:cubicBezTo>
                  <a:pt x="2530" y="64"/>
                  <a:pt x="2528" y="53"/>
                  <a:pt x="2526" y="43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510" y="6"/>
                  <a:pt x="2510" y="3"/>
                  <a:pt x="2508" y="1"/>
                </a:cubicBezTo>
                <a:cubicBezTo>
                  <a:pt x="2495" y="1"/>
                  <a:pt x="2495" y="1"/>
                  <a:pt x="2495" y="1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01" y="9"/>
                  <a:pt x="2502" y="13"/>
                  <a:pt x="2503" y="18"/>
                </a:cubicBezTo>
                <a:cubicBezTo>
                  <a:pt x="2507" y="23"/>
                  <a:pt x="2505" y="31"/>
                  <a:pt x="2513" y="3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45" y="150"/>
                  <a:pt x="2549" y="172"/>
                  <a:pt x="2553" y="194"/>
                </a:cubicBezTo>
                <a:cubicBezTo>
                  <a:pt x="2555" y="206"/>
                  <a:pt x="2562" y="209"/>
                  <a:pt x="2562" y="222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64" y="239"/>
                  <a:pt x="2568" y="244"/>
                  <a:pt x="2564" y="245"/>
                </a:cubicBezTo>
                <a:cubicBezTo>
                  <a:pt x="2566" y="254"/>
                  <a:pt x="2574" y="254"/>
                  <a:pt x="2574" y="26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93" y="342"/>
                  <a:pt x="2590" y="356"/>
                  <a:pt x="2596" y="378"/>
                </a:cubicBezTo>
                <a:cubicBezTo>
                  <a:pt x="2589" y="375"/>
                  <a:pt x="2589" y="362"/>
                  <a:pt x="2583" y="357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72" y="318"/>
                  <a:pt x="2561" y="297"/>
                  <a:pt x="2563" y="284"/>
                </a:cubicBezTo>
                <a:cubicBezTo>
                  <a:pt x="2556" y="273"/>
                  <a:pt x="2556" y="252"/>
                  <a:pt x="2547" y="237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26" y="179"/>
                  <a:pt x="2524" y="171"/>
                  <a:pt x="2521" y="165"/>
                </a:cubicBezTo>
                <a:cubicBezTo>
                  <a:pt x="2514" y="164"/>
                  <a:pt x="2518" y="147"/>
                  <a:pt x="2511" y="146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99" y="120"/>
                  <a:pt x="2497" y="112"/>
                  <a:pt x="2492" y="109"/>
                </a:cubicBezTo>
                <a:cubicBezTo>
                  <a:pt x="2487" y="95"/>
                  <a:pt x="2478" y="85"/>
                  <a:pt x="2473" y="71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61" y="45"/>
                  <a:pt x="2459" y="39"/>
                  <a:pt x="2454" y="37"/>
                </a:cubicBezTo>
                <a:cubicBezTo>
                  <a:pt x="2451" y="20"/>
                  <a:pt x="2443" y="11"/>
                  <a:pt x="2435" y="1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25" y="2"/>
                  <a:pt x="2425" y="3"/>
                  <a:pt x="2426" y="4"/>
                </a:cubicBezTo>
                <a:cubicBezTo>
                  <a:pt x="2428" y="15"/>
                  <a:pt x="2435" y="17"/>
                  <a:pt x="2440" y="25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45" y="36"/>
                  <a:pt x="2441" y="38"/>
                  <a:pt x="2445" y="38"/>
                </a:cubicBezTo>
                <a:cubicBezTo>
                  <a:pt x="2447" y="46"/>
                  <a:pt x="2450" y="52"/>
                  <a:pt x="2454" y="54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479" y="102"/>
                  <a:pt x="2483" y="116"/>
                  <a:pt x="2490" y="127"/>
                </a:cubicBezTo>
                <a:cubicBezTo>
                  <a:pt x="2490" y="136"/>
                  <a:pt x="2496" y="137"/>
                  <a:pt x="2499" y="143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19" y="186"/>
                  <a:pt x="2531" y="218"/>
                  <a:pt x="2538" y="236"/>
                </a:cubicBezTo>
                <a:cubicBezTo>
                  <a:pt x="2544" y="248"/>
                  <a:pt x="2545" y="267"/>
                  <a:pt x="2552" y="277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60" y="302"/>
                  <a:pt x="2567" y="317"/>
                  <a:pt x="2561" y="320"/>
                </a:cubicBezTo>
                <a:cubicBezTo>
                  <a:pt x="2561" y="311"/>
                  <a:pt x="2552" y="316"/>
                  <a:pt x="2552" y="307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8" y="286"/>
                  <a:pt x="2543" y="279"/>
                  <a:pt x="2538" y="265"/>
                </a:cubicBezTo>
                <a:cubicBezTo>
                  <a:pt x="2532" y="267"/>
                  <a:pt x="2535" y="255"/>
                  <a:pt x="2532" y="251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22" y="222"/>
                  <a:pt x="2517" y="205"/>
                  <a:pt x="2511" y="191"/>
                </a:cubicBezTo>
                <a:cubicBezTo>
                  <a:pt x="2506" y="188"/>
                  <a:pt x="2507" y="175"/>
                  <a:pt x="2502" y="172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95" y="157"/>
                  <a:pt x="2495" y="150"/>
                  <a:pt x="2491" y="150"/>
                </a:cubicBezTo>
                <a:cubicBezTo>
                  <a:pt x="2487" y="133"/>
                  <a:pt x="2479" y="122"/>
                  <a:pt x="2471" y="110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48" y="64"/>
                  <a:pt x="2443" y="60"/>
                  <a:pt x="2440" y="54"/>
                </a:cubicBezTo>
                <a:cubicBezTo>
                  <a:pt x="2439" y="49"/>
                  <a:pt x="2435" y="49"/>
                  <a:pt x="2434" y="43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422" y="20"/>
                  <a:pt x="2408" y="17"/>
                  <a:pt x="2403" y="3"/>
                </a:cubicBezTo>
                <a:cubicBezTo>
                  <a:pt x="2401" y="2"/>
                  <a:pt x="2400" y="2"/>
                  <a:pt x="2399" y="1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91" y="4"/>
                  <a:pt x="2394" y="7"/>
                  <a:pt x="2396" y="13"/>
                </a:cubicBezTo>
                <a:cubicBezTo>
                  <a:pt x="2399" y="13"/>
                  <a:pt x="2400" y="17"/>
                  <a:pt x="2400" y="2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14" y="30"/>
                  <a:pt x="2417" y="39"/>
                  <a:pt x="2422" y="43"/>
                </a:cubicBezTo>
                <a:cubicBezTo>
                  <a:pt x="2430" y="55"/>
                  <a:pt x="2439" y="66"/>
                  <a:pt x="2445" y="80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458" y="106"/>
                  <a:pt x="2465" y="108"/>
                  <a:pt x="2467" y="117"/>
                </a:cubicBezTo>
                <a:cubicBezTo>
                  <a:pt x="2474" y="129"/>
                  <a:pt x="2480" y="144"/>
                  <a:pt x="2487" y="157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51"/>
                  <a:pt x="2528" y="257"/>
                  <a:pt x="2529" y="264"/>
                </a:cubicBezTo>
                <a:cubicBezTo>
                  <a:pt x="2529" y="269"/>
                  <a:pt x="2540" y="277"/>
                  <a:pt x="2532" y="281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98" y="240"/>
                  <a:pt x="2499" y="231"/>
                  <a:pt x="2495" y="229"/>
                </a:cubicBezTo>
                <a:cubicBezTo>
                  <a:pt x="2491" y="227"/>
                  <a:pt x="2488" y="223"/>
                  <a:pt x="2485" y="220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73" y="203"/>
                  <a:pt x="2468" y="202"/>
                  <a:pt x="2465" y="197"/>
                </a:cubicBezTo>
                <a:cubicBezTo>
                  <a:pt x="2454" y="181"/>
                  <a:pt x="2440" y="169"/>
                  <a:pt x="2432" y="148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413" y="130"/>
                  <a:pt x="2411" y="121"/>
                  <a:pt x="2405" y="117"/>
                </a:cubicBezTo>
                <a:cubicBezTo>
                  <a:pt x="2400" y="101"/>
                  <a:pt x="2387" y="97"/>
                  <a:pt x="2380" y="84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68" y="71"/>
                  <a:pt x="2367" y="64"/>
                  <a:pt x="2366" y="57"/>
                </a:cubicBezTo>
                <a:cubicBezTo>
                  <a:pt x="2360" y="56"/>
                  <a:pt x="2357" y="51"/>
                  <a:pt x="2355" y="45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48" y="34"/>
                  <a:pt x="2343" y="35"/>
                  <a:pt x="2341" y="33"/>
                </a:cubicBezTo>
                <a:cubicBezTo>
                  <a:pt x="2346" y="25"/>
                  <a:pt x="2335" y="25"/>
                  <a:pt x="2334" y="16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10" y="1"/>
                  <a:pt x="2310" y="1"/>
                  <a:pt x="2310" y="1"/>
                </a:cubicBezTo>
                <a:cubicBezTo>
                  <a:pt x="2312" y="3"/>
                  <a:pt x="2314" y="6"/>
                  <a:pt x="2315" y="8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48" y="58"/>
                  <a:pt x="2354" y="62"/>
                  <a:pt x="2359" y="67"/>
                </a:cubicBezTo>
                <a:cubicBezTo>
                  <a:pt x="2363" y="76"/>
                  <a:pt x="2368" y="81"/>
                  <a:pt x="2372" y="88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0" y="111"/>
                  <a:pt x="2392" y="115"/>
                  <a:pt x="2394" y="120"/>
                </a:cubicBezTo>
                <a:cubicBezTo>
                  <a:pt x="2396" y="120"/>
                  <a:pt x="2404" y="127"/>
                  <a:pt x="2398" y="128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76" y="96"/>
                  <a:pt x="2369" y="92"/>
                  <a:pt x="2361" y="88"/>
                </a:cubicBezTo>
                <a:cubicBezTo>
                  <a:pt x="2356" y="79"/>
                  <a:pt x="2349" y="74"/>
                  <a:pt x="2342" y="6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307" y="30"/>
                  <a:pt x="2291" y="15"/>
                  <a:pt x="2275" y="1"/>
                </a:cubicBezTo>
                <a:cubicBezTo>
                  <a:pt x="2259" y="1"/>
                  <a:pt x="2259" y="1"/>
                  <a:pt x="2259" y="1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269" y="8"/>
                  <a:pt x="2277" y="16"/>
                  <a:pt x="2285" y="23"/>
                </a:cubicBezTo>
                <a:cubicBezTo>
                  <a:pt x="2298" y="44"/>
                  <a:pt x="2316" y="56"/>
                  <a:pt x="2331" y="73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49" y="85"/>
                  <a:pt x="2350" y="93"/>
                  <a:pt x="2356" y="95"/>
                </a:cubicBezTo>
                <a:cubicBezTo>
                  <a:pt x="2360" y="108"/>
                  <a:pt x="2372" y="110"/>
                  <a:pt x="2376" y="123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446" y="192"/>
                  <a:pt x="2465" y="217"/>
                  <a:pt x="2485" y="237"/>
                </a:cubicBezTo>
                <a:cubicBezTo>
                  <a:pt x="2490" y="243"/>
                  <a:pt x="2493" y="251"/>
                  <a:pt x="2498" y="256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21" y="288"/>
                  <a:pt x="2531" y="300"/>
                  <a:pt x="2542" y="312"/>
                </a:cubicBezTo>
                <a:cubicBezTo>
                  <a:pt x="2544" y="316"/>
                  <a:pt x="2541" y="329"/>
                  <a:pt x="2548" y="328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51" y="332"/>
                  <a:pt x="2556" y="333"/>
                  <a:pt x="2559" y="338"/>
                </a:cubicBezTo>
                <a:cubicBezTo>
                  <a:pt x="2560" y="345"/>
                  <a:pt x="2563" y="351"/>
                  <a:pt x="2568" y="354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77" y="375"/>
                  <a:pt x="2588" y="382"/>
                  <a:pt x="2580" y="387"/>
                </a:cubicBezTo>
                <a:cubicBezTo>
                  <a:pt x="2575" y="377"/>
                  <a:pt x="2569" y="369"/>
                  <a:pt x="2563" y="361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7" y="350"/>
                  <a:pt x="2554" y="332"/>
                  <a:pt x="2546" y="334"/>
                </a:cubicBezTo>
                <a:cubicBezTo>
                  <a:pt x="2546" y="336"/>
                  <a:pt x="2544" y="338"/>
                  <a:pt x="2543" y="335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38" y="324"/>
                  <a:pt x="2531" y="328"/>
                  <a:pt x="2531" y="320"/>
                </a:cubicBezTo>
                <a:cubicBezTo>
                  <a:pt x="2526" y="313"/>
                  <a:pt x="2520" y="308"/>
                  <a:pt x="2515" y="299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93" y="274"/>
                  <a:pt x="2488" y="267"/>
                  <a:pt x="2483" y="258"/>
                </a:cubicBezTo>
                <a:cubicBezTo>
                  <a:pt x="2463" y="246"/>
                  <a:pt x="2448" y="225"/>
                  <a:pt x="2429" y="210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400" y="177"/>
                  <a:pt x="2393" y="176"/>
                  <a:pt x="2391" y="167"/>
                </a:cubicBezTo>
                <a:cubicBezTo>
                  <a:pt x="2382" y="170"/>
                  <a:pt x="2382" y="159"/>
                  <a:pt x="2377" y="156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319" y="102"/>
                  <a:pt x="2312" y="101"/>
                  <a:pt x="2307" y="99"/>
                </a:cubicBezTo>
                <a:cubicBezTo>
                  <a:pt x="2305" y="90"/>
                  <a:pt x="2298" y="89"/>
                  <a:pt x="2292" y="87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63" y="60"/>
                  <a:pt x="2262" y="56"/>
                  <a:pt x="2262" y="52"/>
                </a:cubicBezTo>
                <a:cubicBezTo>
                  <a:pt x="2258" y="52"/>
                  <a:pt x="2255" y="52"/>
                  <a:pt x="2255" y="47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34" y="34"/>
                  <a:pt x="2234" y="22"/>
                  <a:pt x="2226" y="23"/>
                </a:cubicBezTo>
                <a:cubicBezTo>
                  <a:pt x="2225" y="15"/>
                  <a:pt x="2217" y="15"/>
                  <a:pt x="2214" y="8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192" y="1"/>
                  <a:pt x="2192" y="1"/>
                  <a:pt x="2192" y="1"/>
                </a:cubicBezTo>
                <a:cubicBezTo>
                  <a:pt x="2192" y="2"/>
                  <a:pt x="2192" y="2"/>
                  <a:pt x="2193" y="3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227" y="38"/>
                  <a:pt x="2236" y="45"/>
                  <a:pt x="2245" y="55"/>
                </a:cubicBezTo>
                <a:cubicBezTo>
                  <a:pt x="2263" y="70"/>
                  <a:pt x="2278" y="91"/>
                  <a:pt x="2299" y="103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27" y="128"/>
                  <a:pt x="2329" y="130"/>
                  <a:pt x="2331" y="132"/>
                </a:cubicBezTo>
                <a:cubicBezTo>
                  <a:pt x="2331" y="138"/>
                  <a:pt x="2336" y="137"/>
                  <a:pt x="2338" y="140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62" y="159"/>
                  <a:pt x="2369" y="169"/>
                  <a:pt x="2378" y="176"/>
                </a:cubicBezTo>
                <a:cubicBezTo>
                  <a:pt x="2385" y="177"/>
                  <a:pt x="2387" y="185"/>
                  <a:pt x="2392" y="188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14" y="210"/>
                  <a:pt x="2422" y="219"/>
                  <a:pt x="2432" y="224"/>
                </a:cubicBezTo>
                <a:cubicBezTo>
                  <a:pt x="2438" y="238"/>
                  <a:pt x="2450" y="243"/>
                  <a:pt x="2456" y="255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79" y="284"/>
                  <a:pt x="2490" y="283"/>
                  <a:pt x="2493" y="289"/>
                </a:cubicBezTo>
                <a:cubicBezTo>
                  <a:pt x="2493" y="293"/>
                  <a:pt x="2497" y="292"/>
                  <a:pt x="2497" y="297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12" y="314"/>
                  <a:pt x="2520" y="322"/>
                  <a:pt x="2526" y="336"/>
                </a:cubicBezTo>
                <a:cubicBezTo>
                  <a:pt x="2532" y="337"/>
                  <a:pt x="2537" y="341"/>
                  <a:pt x="2538" y="351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54" y="370"/>
                  <a:pt x="2560" y="370"/>
                  <a:pt x="2561" y="379"/>
                </a:cubicBezTo>
                <a:cubicBezTo>
                  <a:pt x="2567" y="381"/>
                  <a:pt x="2567" y="391"/>
                  <a:pt x="2573" y="394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591" y="435"/>
                  <a:pt x="2593" y="427"/>
                  <a:pt x="2595" y="431"/>
                </a:cubicBezTo>
                <a:cubicBezTo>
                  <a:pt x="2596" y="437"/>
                  <a:pt x="2600" y="437"/>
                  <a:pt x="2600" y="442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606" y="451"/>
                  <a:pt x="2592" y="454"/>
                  <a:pt x="2598" y="445"/>
                </a:cubicBezTo>
                <a:cubicBezTo>
                  <a:pt x="2589" y="447"/>
                  <a:pt x="2588" y="436"/>
                  <a:pt x="2585" y="427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68" y="414"/>
                  <a:pt x="2563" y="411"/>
                  <a:pt x="2560" y="406"/>
                </a:cubicBezTo>
                <a:cubicBezTo>
                  <a:pt x="2557" y="401"/>
                  <a:pt x="2552" y="399"/>
                  <a:pt x="2549" y="393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44" y="381"/>
                  <a:pt x="2539" y="383"/>
                  <a:pt x="2538" y="381"/>
                </a:cubicBezTo>
                <a:cubicBezTo>
                  <a:pt x="2527" y="376"/>
                  <a:pt x="2524" y="361"/>
                  <a:pt x="2513" y="359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70" y="316"/>
                  <a:pt x="2452" y="294"/>
                  <a:pt x="2431" y="278"/>
                </a:cubicBezTo>
                <a:cubicBezTo>
                  <a:pt x="2430" y="268"/>
                  <a:pt x="2418" y="276"/>
                  <a:pt x="2419" y="262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93" y="240"/>
                  <a:pt x="2380" y="235"/>
                  <a:pt x="2373" y="221"/>
                </a:cubicBezTo>
                <a:cubicBezTo>
                  <a:pt x="2367" y="222"/>
                  <a:pt x="2364" y="217"/>
                  <a:pt x="2359" y="215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39" y="209"/>
                  <a:pt x="2341" y="196"/>
                  <a:pt x="2333" y="200"/>
                </a:cubicBezTo>
                <a:cubicBezTo>
                  <a:pt x="2332" y="191"/>
                  <a:pt x="2324" y="194"/>
                  <a:pt x="2321" y="187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93" y="156"/>
                  <a:pt x="2278" y="160"/>
                  <a:pt x="2275" y="146"/>
                </a:cubicBezTo>
                <a:cubicBezTo>
                  <a:pt x="2265" y="143"/>
                  <a:pt x="2260" y="131"/>
                  <a:pt x="2250" y="128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32" y="119"/>
                  <a:pt x="2235" y="105"/>
                  <a:pt x="2228" y="106"/>
                </a:cubicBezTo>
                <a:cubicBezTo>
                  <a:pt x="2221" y="98"/>
                  <a:pt x="2214" y="90"/>
                  <a:pt x="2206" y="83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91" y="70"/>
                  <a:pt x="2189" y="63"/>
                  <a:pt x="2184" y="61"/>
                </a:cubicBezTo>
                <a:cubicBezTo>
                  <a:pt x="2185" y="64"/>
                  <a:pt x="2180" y="67"/>
                  <a:pt x="2185" y="67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191" y="83"/>
                  <a:pt x="2200" y="78"/>
                  <a:pt x="2201" y="87"/>
                </a:cubicBezTo>
                <a:cubicBezTo>
                  <a:pt x="2208" y="86"/>
                  <a:pt x="2207" y="97"/>
                  <a:pt x="2212" y="100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31" y="114"/>
                  <a:pt x="2235" y="127"/>
                  <a:pt x="2245" y="132"/>
                </a:cubicBezTo>
                <a:cubicBezTo>
                  <a:pt x="2253" y="140"/>
                  <a:pt x="2262" y="149"/>
                  <a:pt x="2271" y="156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298" y="184"/>
                  <a:pt x="2307" y="181"/>
                  <a:pt x="2307" y="190"/>
                </a:cubicBezTo>
                <a:cubicBezTo>
                  <a:pt x="2315" y="190"/>
                  <a:pt x="2315" y="201"/>
                  <a:pt x="2321" y="202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36" y="219"/>
                  <a:pt x="2345" y="216"/>
                  <a:pt x="2346" y="224"/>
                </a:cubicBezTo>
                <a:cubicBezTo>
                  <a:pt x="2355" y="221"/>
                  <a:pt x="2355" y="230"/>
                  <a:pt x="2362" y="229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379" y="249"/>
                  <a:pt x="2387" y="248"/>
                  <a:pt x="2389" y="257"/>
                </a:cubicBezTo>
                <a:cubicBezTo>
                  <a:pt x="2393" y="257"/>
                  <a:pt x="2393" y="262"/>
                  <a:pt x="2396" y="264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12" y="271"/>
                  <a:pt x="2413" y="282"/>
                  <a:pt x="2420" y="283"/>
                </a:cubicBezTo>
                <a:cubicBezTo>
                  <a:pt x="2424" y="290"/>
                  <a:pt x="2432" y="290"/>
                  <a:pt x="2435" y="298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55" y="317"/>
                  <a:pt x="2463" y="318"/>
                  <a:pt x="2465" y="327"/>
                </a:cubicBezTo>
                <a:cubicBezTo>
                  <a:pt x="2474" y="326"/>
                  <a:pt x="2472" y="342"/>
                  <a:pt x="2482" y="339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06" y="364"/>
                  <a:pt x="2513" y="378"/>
                  <a:pt x="2524" y="386"/>
                </a:cubicBezTo>
                <a:cubicBezTo>
                  <a:pt x="2530" y="389"/>
                  <a:pt x="2534" y="395"/>
                  <a:pt x="2539" y="401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51" y="407"/>
                  <a:pt x="2549" y="416"/>
                  <a:pt x="2554" y="416"/>
                </a:cubicBezTo>
                <a:cubicBezTo>
                  <a:pt x="2558" y="421"/>
                  <a:pt x="2564" y="425"/>
                  <a:pt x="2568" y="431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577" y="442"/>
                  <a:pt x="2581" y="443"/>
                  <a:pt x="2581" y="449"/>
                </a:cubicBezTo>
                <a:cubicBezTo>
                  <a:pt x="2592" y="457"/>
                  <a:pt x="2596" y="476"/>
                  <a:pt x="2606" y="485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15" y="512"/>
                  <a:pt x="2617" y="518"/>
                  <a:pt x="2622" y="520"/>
                </a:cubicBezTo>
                <a:cubicBezTo>
                  <a:pt x="2625" y="537"/>
                  <a:pt x="2630" y="550"/>
                  <a:pt x="2636" y="562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2" y="589"/>
                  <a:pt x="2643" y="594"/>
                  <a:pt x="2644" y="599"/>
                </a:cubicBezTo>
                <a:cubicBezTo>
                  <a:pt x="2646" y="603"/>
                  <a:pt x="2643" y="614"/>
                  <a:pt x="2649" y="612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54" y="649"/>
                  <a:pt x="2667" y="656"/>
                  <a:pt x="2656" y="661"/>
                </a:cubicBezTo>
                <a:cubicBezTo>
                  <a:pt x="2653" y="643"/>
                  <a:pt x="2645" y="631"/>
                  <a:pt x="2638" y="61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611" y="573"/>
                  <a:pt x="2608" y="565"/>
                  <a:pt x="2603" y="560"/>
                </a:cubicBezTo>
                <a:cubicBezTo>
                  <a:pt x="2601" y="550"/>
                  <a:pt x="2592" y="552"/>
                  <a:pt x="2591" y="541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542" y="493"/>
                  <a:pt x="2528" y="466"/>
                  <a:pt x="2509" y="445"/>
                </a:cubicBezTo>
                <a:cubicBezTo>
                  <a:pt x="2503" y="443"/>
                  <a:pt x="2503" y="430"/>
                  <a:pt x="2494" y="431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82" y="407"/>
                  <a:pt x="2477" y="408"/>
                  <a:pt x="2475" y="405"/>
                </a:cubicBezTo>
                <a:cubicBezTo>
                  <a:pt x="2474" y="400"/>
                  <a:pt x="2471" y="398"/>
                  <a:pt x="2467" y="398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46" y="375"/>
                  <a:pt x="2440" y="366"/>
                  <a:pt x="2433" y="360"/>
                </a:cubicBezTo>
                <a:cubicBezTo>
                  <a:pt x="2434" y="351"/>
                  <a:pt x="2424" y="356"/>
                  <a:pt x="2422" y="351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403" y="333"/>
                  <a:pt x="2400" y="319"/>
                  <a:pt x="2391" y="315"/>
                </a:cubicBezTo>
                <a:cubicBezTo>
                  <a:pt x="2385" y="316"/>
                  <a:pt x="2387" y="305"/>
                  <a:pt x="2381" y="306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68" y="287"/>
                  <a:pt x="2361" y="289"/>
                  <a:pt x="2356" y="287"/>
                </a:cubicBezTo>
                <a:cubicBezTo>
                  <a:pt x="2351" y="286"/>
                  <a:pt x="2354" y="273"/>
                  <a:pt x="2345" y="27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33" y="260"/>
                  <a:pt x="2327" y="259"/>
                  <a:pt x="2323" y="255"/>
                </a:cubicBezTo>
                <a:cubicBezTo>
                  <a:pt x="2321" y="249"/>
                  <a:pt x="2316" y="249"/>
                  <a:pt x="2312" y="245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93" y="226"/>
                  <a:pt x="2285" y="220"/>
                  <a:pt x="2277" y="214"/>
                </a:cubicBezTo>
                <a:cubicBezTo>
                  <a:pt x="2270" y="206"/>
                  <a:pt x="2262" y="202"/>
                  <a:pt x="2255" y="195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225" y="166"/>
                  <a:pt x="2218" y="157"/>
                  <a:pt x="2210" y="151"/>
                </a:cubicBezTo>
                <a:cubicBezTo>
                  <a:pt x="2205" y="141"/>
                  <a:pt x="2193" y="139"/>
                  <a:pt x="2188" y="128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62" y="107"/>
                  <a:pt x="2157" y="107"/>
                  <a:pt x="2156" y="99"/>
                </a:cubicBezTo>
                <a:cubicBezTo>
                  <a:pt x="2154" y="93"/>
                  <a:pt x="2145" y="96"/>
                  <a:pt x="2144" y="87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7" y="64"/>
                  <a:pt x="2120" y="51"/>
                  <a:pt x="2114" y="52"/>
                </a:cubicBezTo>
                <a:cubicBezTo>
                  <a:pt x="2110" y="52"/>
                  <a:pt x="2111" y="49"/>
                  <a:pt x="2113" y="46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103" y="23"/>
                  <a:pt x="2091" y="20"/>
                  <a:pt x="2089" y="1"/>
                </a:cubicBezTo>
                <a:cubicBezTo>
                  <a:pt x="2083" y="1"/>
                  <a:pt x="2083" y="1"/>
                  <a:pt x="2083" y="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089" y="20"/>
                  <a:pt x="2091" y="24"/>
                  <a:pt x="2094" y="26"/>
                </a:cubicBezTo>
                <a:cubicBezTo>
                  <a:pt x="2098" y="27"/>
                  <a:pt x="2096" y="37"/>
                  <a:pt x="2102" y="36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11" y="47"/>
                  <a:pt x="2107" y="57"/>
                  <a:pt x="2106" y="59"/>
                </a:cubicBezTo>
                <a:cubicBezTo>
                  <a:pt x="2112" y="59"/>
                  <a:pt x="2114" y="65"/>
                  <a:pt x="2117" y="69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37" y="89"/>
                  <a:pt x="2141" y="102"/>
                  <a:pt x="2149" y="110"/>
                </a:cubicBezTo>
                <a:cubicBezTo>
                  <a:pt x="2155" y="121"/>
                  <a:pt x="2164" y="127"/>
                  <a:pt x="2167" y="141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194" y="170"/>
                  <a:pt x="2196" y="177"/>
                  <a:pt x="2201" y="179"/>
                </a:cubicBezTo>
                <a:cubicBezTo>
                  <a:pt x="2206" y="182"/>
                  <a:pt x="2205" y="193"/>
                  <a:pt x="2213" y="191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21" y="199"/>
                  <a:pt x="2221" y="204"/>
                  <a:pt x="2224" y="204"/>
                </a:cubicBezTo>
                <a:cubicBezTo>
                  <a:pt x="2227" y="210"/>
                  <a:pt x="2232" y="212"/>
                  <a:pt x="2236" y="21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49" y="230"/>
                  <a:pt x="2252" y="232"/>
                  <a:pt x="2254" y="234"/>
                </a:cubicBezTo>
                <a:cubicBezTo>
                  <a:pt x="2255" y="235"/>
                  <a:pt x="2259" y="236"/>
                  <a:pt x="2261" y="238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288" y="266"/>
                  <a:pt x="2290" y="273"/>
                  <a:pt x="2295" y="276"/>
                </a:cubicBezTo>
                <a:cubicBezTo>
                  <a:pt x="2297" y="282"/>
                  <a:pt x="2306" y="279"/>
                  <a:pt x="2306" y="288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38" y="320"/>
                  <a:pt x="2342" y="333"/>
                  <a:pt x="2352" y="338"/>
                </a:cubicBezTo>
                <a:cubicBezTo>
                  <a:pt x="2351" y="343"/>
                  <a:pt x="2355" y="344"/>
                  <a:pt x="2356" y="346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64" y="359"/>
                  <a:pt x="2371" y="358"/>
                  <a:pt x="2372" y="366"/>
                </a:cubicBezTo>
                <a:cubicBezTo>
                  <a:pt x="2377" y="369"/>
                  <a:pt x="2379" y="376"/>
                  <a:pt x="2384" y="379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397" y="399"/>
                  <a:pt x="2402" y="400"/>
                  <a:pt x="2406" y="404"/>
                </a:cubicBezTo>
                <a:cubicBezTo>
                  <a:pt x="2411" y="407"/>
                  <a:pt x="2410" y="418"/>
                  <a:pt x="2418" y="416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1" y="445"/>
                  <a:pt x="2443" y="447"/>
                  <a:pt x="2445" y="449"/>
                </a:cubicBezTo>
                <a:cubicBezTo>
                  <a:pt x="2446" y="453"/>
                  <a:pt x="2442" y="455"/>
                  <a:pt x="2446" y="455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53" y="463"/>
                  <a:pt x="2458" y="463"/>
                  <a:pt x="2454" y="465"/>
                </a:cubicBezTo>
                <a:cubicBezTo>
                  <a:pt x="2440" y="462"/>
                  <a:pt x="2436" y="443"/>
                  <a:pt x="2422" y="439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412" y="430"/>
                  <a:pt x="2409" y="428"/>
                  <a:pt x="2407" y="424"/>
                </a:cubicBezTo>
                <a:cubicBezTo>
                  <a:pt x="2404" y="417"/>
                  <a:pt x="2397" y="415"/>
                  <a:pt x="2393" y="410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309" y="333"/>
                  <a:pt x="2286" y="318"/>
                  <a:pt x="2266" y="296"/>
                </a:cubicBezTo>
                <a:cubicBezTo>
                  <a:pt x="2255" y="288"/>
                  <a:pt x="2245" y="279"/>
                  <a:pt x="2234" y="270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217" y="254"/>
                  <a:pt x="2214" y="252"/>
                  <a:pt x="2210" y="251"/>
                </a:cubicBezTo>
                <a:cubicBezTo>
                  <a:pt x="2211" y="242"/>
                  <a:pt x="2204" y="245"/>
                  <a:pt x="2202" y="241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128" y="175"/>
                  <a:pt x="2121" y="162"/>
                  <a:pt x="2108" y="156"/>
                </a:cubicBezTo>
                <a:cubicBezTo>
                  <a:pt x="2105" y="149"/>
                  <a:pt x="2100" y="144"/>
                  <a:pt x="2093" y="14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85" y="129"/>
                  <a:pt x="2082" y="125"/>
                  <a:pt x="2078" y="124"/>
                </a:cubicBezTo>
                <a:cubicBezTo>
                  <a:pt x="2058" y="103"/>
                  <a:pt x="2040" y="80"/>
                  <a:pt x="2021" y="59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2013" y="46"/>
                  <a:pt x="2009" y="46"/>
                  <a:pt x="2008" y="40"/>
                </a:cubicBezTo>
                <a:cubicBezTo>
                  <a:pt x="2002" y="37"/>
                  <a:pt x="1999" y="30"/>
                  <a:pt x="1993" y="26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9" y="5"/>
                  <a:pt x="1978" y="3"/>
                  <a:pt x="1976" y="1"/>
                </a:cubicBezTo>
                <a:cubicBezTo>
                  <a:pt x="1971" y="1"/>
                  <a:pt x="1971" y="1"/>
                  <a:pt x="1971" y="1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80" y="11"/>
                  <a:pt x="1979" y="19"/>
                  <a:pt x="1983" y="19"/>
                </a:cubicBezTo>
                <a:cubicBezTo>
                  <a:pt x="1985" y="23"/>
                  <a:pt x="1988" y="23"/>
                  <a:pt x="1988" y="30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24" y="74"/>
                  <a:pt x="2034" y="85"/>
                  <a:pt x="2043" y="96"/>
                </a:cubicBezTo>
                <a:cubicBezTo>
                  <a:pt x="2054" y="105"/>
                  <a:pt x="2062" y="119"/>
                  <a:pt x="2073" y="128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04" y="168"/>
                  <a:pt x="2114" y="165"/>
                  <a:pt x="2117" y="172"/>
                </a:cubicBezTo>
                <a:cubicBezTo>
                  <a:pt x="2123" y="176"/>
                  <a:pt x="2126" y="184"/>
                  <a:pt x="2132" y="18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67" y="215"/>
                  <a:pt x="2166" y="222"/>
                  <a:pt x="2169" y="224"/>
                </a:cubicBezTo>
                <a:cubicBezTo>
                  <a:pt x="2170" y="225"/>
                  <a:pt x="2174" y="222"/>
                  <a:pt x="2175" y="223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183" y="235"/>
                  <a:pt x="2187" y="242"/>
                  <a:pt x="2194" y="246"/>
                </a:cubicBezTo>
                <a:cubicBezTo>
                  <a:pt x="2211" y="270"/>
                  <a:pt x="2234" y="283"/>
                  <a:pt x="2256" y="301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74" y="323"/>
                  <a:pt x="2284" y="321"/>
                  <a:pt x="2285" y="331"/>
                </a:cubicBezTo>
                <a:cubicBezTo>
                  <a:pt x="2289" y="331"/>
                  <a:pt x="2292" y="333"/>
                  <a:pt x="2293" y="338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08" y="346"/>
                  <a:pt x="2313" y="354"/>
                  <a:pt x="2320" y="356"/>
                </a:cubicBezTo>
                <a:cubicBezTo>
                  <a:pt x="2331" y="364"/>
                  <a:pt x="2340" y="375"/>
                  <a:pt x="2352" y="38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388" y="418"/>
                  <a:pt x="2390" y="427"/>
                  <a:pt x="2399" y="426"/>
                </a:cubicBezTo>
                <a:cubicBezTo>
                  <a:pt x="2402" y="434"/>
                  <a:pt x="2407" y="439"/>
                  <a:pt x="2414" y="441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52" y="482"/>
                  <a:pt x="2462" y="487"/>
                  <a:pt x="2469" y="498"/>
                </a:cubicBezTo>
                <a:cubicBezTo>
                  <a:pt x="2474" y="500"/>
                  <a:pt x="2476" y="508"/>
                  <a:pt x="2481" y="51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498" y="532"/>
                  <a:pt x="2505" y="536"/>
                  <a:pt x="2509" y="546"/>
                </a:cubicBezTo>
                <a:cubicBezTo>
                  <a:pt x="2513" y="547"/>
                  <a:pt x="2515" y="551"/>
                  <a:pt x="2517" y="556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33" y="569"/>
                  <a:pt x="2537" y="577"/>
                  <a:pt x="2543" y="584"/>
                </a:cubicBezTo>
                <a:cubicBezTo>
                  <a:pt x="2548" y="583"/>
                  <a:pt x="2547" y="593"/>
                  <a:pt x="2553" y="590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57" y="599"/>
                  <a:pt x="2562" y="599"/>
                  <a:pt x="2558" y="601"/>
                </a:cubicBezTo>
                <a:cubicBezTo>
                  <a:pt x="2550" y="600"/>
                  <a:pt x="2548" y="590"/>
                  <a:pt x="2541" y="587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19" y="573"/>
                  <a:pt x="2518" y="567"/>
                  <a:pt x="2516" y="565"/>
                </a:cubicBezTo>
                <a:cubicBezTo>
                  <a:pt x="2509" y="567"/>
                  <a:pt x="2506" y="565"/>
                  <a:pt x="2505" y="559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95" y="548"/>
                  <a:pt x="2487" y="553"/>
                  <a:pt x="2485" y="548"/>
                </a:cubicBezTo>
                <a:cubicBezTo>
                  <a:pt x="2489" y="547"/>
                  <a:pt x="2488" y="543"/>
                  <a:pt x="2487" y="539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78" y="530"/>
                  <a:pt x="2474" y="528"/>
                  <a:pt x="2472" y="524"/>
                </a:cubicBezTo>
                <a:cubicBezTo>
                  <a:pt x="2470" y="519"/>
                  <a:pt x="2462" y="524"/>
                  <a:pt x="2462" y="517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42" y="495"/>
                  <a:pt x="2434" y="499"/>
                  <a:pt x="2433" y="493"/>
                </a:cubicBezTo>
                <a:cubicBezTo>
                  <a:pt x="2427" y="495"/>
                  <a:pt x="2428" y="486"/>
                  <a:pt x="2423" y="486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85" y="456"/>
                  <a:pt x="2371" y="434"/>
                  <a:pt x="2348" y="425"/>
                </a:cubicBezTo>
                <a:cubicBezTo>
                  <a:pt x="2348" y="414"/>
                  <a:pt x="2336" y="423"/>
                  <a:pt x="2337" y="412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319" y="395"/>
                  <a:pt x="2312" y="394"/>
                  <a:pt x="2308" y="388"/>
                </a:cubicBezTo>
                <a:cubicBezTo>
                  <a:pt x="2303" y="386"/>
                  <a:pt x="2300" y="378"/>
                  <a:pt x="2294" y="376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35" y="326"/>
                  <a:pt x="2233" y="319"/>
                  <a:pt x="2229" y="315"/>
                </a:cubicBezTo>
                <a:cubicBezTo>
                  <a:pt x="2222" y="314"/>
                  <a:pt x="2220" y="307"/>
                  <a:pt x="2215" y="303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96" y="287"/>
                  <a:pt x="2194" y="280"/>
                  <a:pt x="2188" y="276"/>
                </a:cubicBezTo>
                <a:cubicBezTo>
                  <a:pt x="2182" y="265"/>
                  <a:pt x="2170" y="262"/>
                  <a:pt x="2165" y="24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48" y="230"/>
                  <a:pt x="2139" y="233"/>
                  <a:pt x="2139" y="221"/>
                </a:cubicBezTo>
                <a:cubicBezTo>
                  <a:pt x="2128" y="217"/>
                  <a:pt x="2123" y="203"/>
                  <a:pt x="2113" y="197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82" y="167"/>
                  <a:pt x="2083" y="156"/>
                  <a:pt x="2078" y="154"/>
                </a:cubicBezTo>
                <a:cubicBezTo>
                  <a:pt x="2070" y="154"/>
                  <a:pt x="2071" y="143"/>
                  <a:pt x="2064" y="142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35" y="107"/>
                  <a:pt x="2030" y="104"/>
                  <a:pt x="2026" y="99"/>
                </a:cubicBezTo>
                <a:cubicBezTo>
                  <a:pt x="2025" y="89"/>
                  <a:pt x="2014" y="94"/>
                  <a:pt x="2014" y="84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1997" y="65"/>
                  <a:pt x="1995" y="56"/>
                  <a:pt x="1990" y="53"/>
                </a:cubicBezTo>
                <a:cubicBezTo>
                  <a:pt x="1990" y="63"/>
                  <a:pt x="1996" y="66"/>
                  <a:pt x="1999" y="72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14" y="94"/>
                  <a:pt x="2018" y="99"/>
                  <a:pt x="2023" y="102"/>
                </a:cubicBezTo>
                <a:cubicBezTo>
                  <a:pt x="2026" y="109"/>
                  <a:pt x="2030" y="115"/>
                  <a:pt x="2035" y="118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49" y="142"/>
                  <a:pt x="2057" y="141"/>
                  <a:pt x="2059" y="148"/>
                </a:cubicBezTo>
                <a:cubicBezTo>
                  <a:pt x="2062" y="155"/>
                  <a:pt x="2071" y="152"/>
                  <a:pt x="2071" y="164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089" y="178"/>
                  <a:pt x="2090" y="182"/>
                  <a:pt x="2091" y="186"/>
                </a:cubicBezTo>
                <a:cubicBezTo>
                  <a:pt x="2094" y="187"/>
                  <a:pt x="2097" y="189"/>
                  <a:pt x="2098" y="194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14" y="214"/>
                  <a:pt x="2120" y="214"/>
                  <a:pt x="2121" y="219"/>
                </a:cubicBezTo>
                <a:cubicBezTo>
                  <a:pt x="2122" y="222"/>
                  <a:pt x="2123" y="220"/>
                  <a:pt x="2124" y="221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39" y="246"/>
                  <a:pt x="2150" y="241"/>
                  <a:pt x="2151" y="251"/>
                </a:cubicBezTo>
                <a:cubicBezTo>
                  <a:pt x="2155" y="257"/>
                  <a:pt x="2161" y="258"/>
                  <a:pt x="2163" y="267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00" y="303"/>
                  <a:pt x="2210" y="310"/>
                  <a:pt x="2218" y="321"/>
                </a:cubicBezTo>
                <a:cubicBezTo>
                  <a:pt x="2229" y="328"/>
                  <a:pt x="2237" y="340"/>
                  <a:pt x="2247" y="347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284" y="381"/>
                  <a:pt x="2294" y="391"/>
                  <a:pt x="2305" y="398"/>
                </a:cubicBezTo>
                <a:cubicBezTo>
                  <a:pt x="2306" y="406"/>
                  <a:pt x="2313" y="407"/>
                  <a:pt x="2319" y="410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34" y="432"/>
                  <a:pt x="2343" y="428"/>
                  <a:pt x="2347" y="434"/>
                </a:cubicBezTo>
                <a:cubicBezTo>
                  <a:pt x="2352" y="439"/>
                  <a:pt x="2357" y="443"/>
                  <a:pt x="2362" y="448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98" y="484"/>
                  <a:pt x="2414" y="483"/>
                  <a:pt x="2419" y="499"/>
                </a:cubicBezTo>
                <a:cubicBezTo>
                  <a:pt x="2412" y="492"/>
                  <a:pt x="2402" y="488"/>
                  <a:pt x="2393" y="484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61" y="458"/>
                  <a:pt x="2352" y="452"/>
                  <a:pt x="2344" y="446"/>
                </a:cubicBezTo>
                <a:cubicBezTo>
                  <a:pt x="2336" y="448"/>
                  <a:pt x="2339" y="436"/>
                  <a:pt x="2331" y="440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315" y="425"/>
                  <a:pt x="2308" y="427"/>
                  <a:pt x="2306" y="421"/>
                </a:cubicBezTo>
                <a:cubicBezTo>
                  <a:pt x="2299" y="422"/>
                  <a:pt x="2298" y="414"/>
                  <a:pt x="2293" y="412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80" y="396"/>
                  <a:pt x="2271" y="399"/>
                  <a:pt x="2270" y="390"/>
                </a:cubicBezTo>
                <a:cubicBezTo>
                  <a:pt x="2260" y="387"/>
                  <a:pt x="2255" y="376"/>
                  <a:pt x="2246" y="371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30" y="360"/>
                  <a:pt x="2225" y="357"/>
                  <a:pt x="2221" y="352"/>
                </a:cubicBezTo>
                <a:cubicBezTo>
                  <a:pt x="2219" y="348"/>
                  <a:pt x="2216" y="346"/>
                  <a:pt x="2213" y="342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96" y="325"/>
                  <a:pt x="2189" y="319"/>
                  <a:pt x="2181" y="313"/>
                </a:cubicBezTo>
                <a:cubicBezTo>
                  <a:pt x="2175" y="306"/>
                  <a:pt x="2170" y="298"/>
                  <a:pt x="2162" y="293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152" y="274"/>
                  <a:pt x="2141" y="282"/>
                  <a:pt x="2141" y="274"/>
                </a:cubicBezTo>
                <a:cubicBezTo>
                  <a:pt x="2130" y="256"/>
                  <a:pt x="2113" y="249"/>
                  <a:pt x="2103" y="231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9" y="210"/>
                  <a:pt x="2078" y="203"/>
                  <a:pt x="2071" y="205"/>
                </a:cubicBezTo>
                <a:cubicBezTo>
                  <a:pt x="2070" y="198"/>
                  <a:pt x="2065" y="197"/>
                  <a:pt x="2060" y="196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00" y="248"/>
                  <a:pt x="2109" y="250"/>
                  <a:pt x="2114" y="259"/>
                </a:cubicBezTo>
                <a:cubicBezTo>
                  <a:pt x="2122" y="263"/>
                  <a:pt x="2126" y="275"/>
                  <a:pt x="2136" y="278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45" y="290"/>
                  <a:pt x="2147" y="291"/>
                  <a:pt x="2150" y="290"/>
                </a:cubicBezTo>
                <a:cubicBezTo>
                  <a:pt x="2151" y="293"/>
                  <a:pt x="2151" y="298"/>
                  <a:pt x="2154" y="29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178" y="317"/>
                  <a:pt x="2181" y="321"/>
                  <a:pt x="2181" y="328"/>
                </a:cubicBezTo>
                <a:cubicBezTo>
                  <a:pt x="2190" y="324"/>
                  <a:pt x="2187" y="336"/>
                  <a:pt x="2192" y="33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13" y="363"/>
                  <a:pt x="2206" y="364"/>
                  <a:pt x="2211" y="372"/>
                </a:cubicBezTo>
                <a:cubicBezTo>
                  <a:pt x="2222" y="375"/>
                  <a:pt x="2226" y="389"/>
                  <a:pt x="2236" y="394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270" y="421"/>
                  <a:pt x="2275" y="433"/>
                  <a:pt x="2286" y="437"/>
                </a:cubicBezTo>
                <a:cubicBezTo>
                  <a:pt x="2292" y="448"/>
                  <a:pt x="2303" y="453"/>
                  <a:pt x="2309" y="46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47" y="490"/>
                  <a:pt x="2353" y="494"/>
                  <a:pt x="2357" y="500"/>
                </a:cubicBezTo>
                <a:cubicBezTo>
                  <a:pt x="2362" y="499"/>
                  <a:pt x="2361" y="506"/>
                  <a:pt x="2367" y="503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382" y="512"/>
                  <a:pt x="2386" y="519"/>
                  <a:pt x="2392" y="522"/>
                </a:cubicBezTo>
                <a:cubicBezTo>
                  <a:pt x="2398" y="525"/>
                  <a:pt x="2401" y="533"/>
                  <a:pt x="2409" y="534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28" y="547"/>
                  <a:pt x="2427" y="556"/>
                  <a:pt x="2431" y="556"/>
                </a:cubicBezTo>
                <a:cubicBezTo>
                  <a:pt x="2433" y="559"/>
                  <a:pt x="2436" y="560"/>
                  <a:pt x="2436" y="567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464" y="585"/>
                  <a:pt x="2471" y="590"/>
                  <a:pt x="2480" y="593"/>
                </a:cubicBezTo>
                <a:cubicBezTo>
                  <a:pt x="2492" y="606"/>
                  <a:pt x="2506" y="616"/>
                  <a:pt x="2517" y="630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42" y="644"/>
                  <a:pt x="2545" y="646"/>
                  <a:pt x="2550" y="647"/>
                </a:cubicBezTo>
                <a:cubicBezTo>
                  <a:pt x="2552" y="653"/>
                  <a:pt x="2557" y="654"/>
                  <a:pt x="2561" y="657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581" y="683"/>
                  <a:pt x="2588" y="689"/>
                  <a:pt x="2595" y="694"/>
                </a:cubicBezTo>
                <a:cubicBezTo>
                  <a:pt x="2599" y="704"/>
                  <a:pt x="2608" y="707"/>
                  <a:pt x="2611" y="71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39" y="741"/>
                  <a:pt x="2644" y="751"/>
                  <a:pt x="2652" y="757"/>
                </a:cubicBezTo>
                <a:cubicBezTo>
                  <a:pt x="2663" y="774"/>
                  <a:pt x="2675" y="788"/>
                  <a:pt x="2685" y="806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698" y="818"/>
                  <a:pt x="2699" y="825"/>
                  <a:pt x="2704" y="826"/>
                </a:cubicBezTo>
                <a:cubicBezTo>
                  <a:pt x="2705" y="833"/>
                  <a:pt x="2706" y="840"/>
                  <a:pt x="2713" y="839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702" y="853"/>
                  <a:pt x="2703" y="845"/>
                  <a:pt x="2699" y="845"/>
                </a:cubicBezTo>
                <a:cubicBezTo>
                  <a:pt x="2695" y="844"/>
                  <a:pt x="2692" y="840"/>
                  <a:pt x="2691" y="835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663" y="804"/>
                  <a:pt x="2651" y="793"/>
                  <a:pt x="2641" y="780"/>
                </a:cubicBezTo>
                <a:cubicBezTo>
                  <a:pt x="2617" y="759"/>
                  <a:pt x="2596" y="735"/>
                  <a:pt x="2570" y="717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48" y="695"/>
                  <a:pt x="2536" y="697"/>
                  <a:pt x="2534" y="686"/>
                </a:cubicBezTo>
                <a:cubicBezTo>
                  <a:pt x="2528" y="688"/>
                  <a:pt x="2527" y="683"/>
                  <a:pt x="2524" y="682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509" y="675"/>
                  <a:pt x="2509" y="667"/>
                  <a:pt x="2504" y="668"/>
                </a:cubicBezTo>
                <a:cubicBezTo>
                  <a:pt x="2505" y="658"/>
                  <a:pt x="2494" y="668"/>
                  <a:pt x="2496" y="658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83" y="652"/>
                  <a:pt x="2479" y="650"/>
                  <a:pt x="2476" y="647"/>
                </a:cubicBezTo>
                <a:cubicBezTo>
                  <a:pt x="2467" y="645"/>
                  <a:pt x="2465" y="634"/>
                  <a:pt x="2455" y="63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43" y="626"/>
                  <a:pt x="2440" y="624"/>
                  <a:pt x="2435" y="623"/>
                </a:cubicBezTo>
                <a:cubicBezTo>
                  <a:pt x="2430" y="617"/>
                  <a:pt x="2423" y="612"/>
                  <a:pt x="2415" y="609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91" y="585"/>
                  <a:pt x="2384" y="586"/>
                  <a:pt x="2385" y="577"/>
                </a:cubicBezTo>
                <a:cubicBezTo>
                  <a:pt x="2375" y="582"/>
                  <a:pt x="2378" y="567"/>
                  <a:pt x="2369" y="571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38" y="544"/>
                  <a:pt x="2330" y="536"/>
                  <a:pt x="2322" y="530"/>
                </a:cubicBezTo>
                <a:cubicBezTo>
                  <a:pt x="2319" y="527"/>
                  <a:pt x="2317" y="520"/>
                  <a:pt x="2311" y="521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90" y="508"/>
                  <a:pt x="2285" y="497"/>
                  <a:pt x="2276" y="492"/>
                </a:cubicBezTo>
                <a:cubicBezTo>
                  <a:pt x="2260" y="479"/>
                  <a:pt x="2246" y="464"/>
                  <a:pt x="2232" y="448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206" y="417"/>
                  <a:pt x="2196" y="413"/>
                  <a:pt x="2190" y="403"/>
                </a:cubicBezTo>
                <a:cubicBezTo>
                  <a:pt x="2182" y="397"/>
                  <a:pt x="2177" y="385"/>
                  <a:pt x="2168" y="381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137" y="336"/>
                  <a:pt x="2122" y="323"/>
                  <a:pt x="2111" y="304"/>
                </a:cubicBezTo>
                <a:cubicBezTo>
                  <a:pt x="2106" y="302"/>
                  <a:pt x="2105" y="295"/>
                  <a:pt x="2103" y="291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4" y="271"/>
                  <a:pt x="2083" y="253"/>
                  <a:pt x="2074" y="249"/>
                </a:cubicBezTo>
                <a:cubicBezTo>
                  <a:pt x="2074" y="261"/>
                  <a:pt x="2079" y="268"/>
                  <a:pt x="2084" y="273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01" y="303"/>
                  <a:pt x="2106" y="309"/>
                  <a:pt x="2111" y="316"/>
                </a:cubicBezTo>
                <a:cubicBezTo>
                  <a:pt x="2116" y="322"/>
                  <a:pt x="2119" y="333"/>
                  <a:pt x="2126" y="336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190" y="420"/>
                  <a:pt x="2197" y="425"/>
                  <a:pt x="2202" y="430"/>
                </a:cubicBezTo>
                <a:cubicBezTo>
                  <a:pt x="2207" y="436"/>
                  <a:pt x="2211" y="442"/>
                  <a:pt x="2217" y="448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243" y="465"/>
                  <a:pt x="2242" y="480"/>
                  <a:pt x="2251" y="483"/>
                </a:cubicBezTo>
                <a:cubicBezTo>
                  <a:pt x="2272" y="506"/>
                  <a:pt x="2297" y="523"/>
                  <a:pt x="2322" y="542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364" y="578"/>
                  <a:pt x="2376" y="588"/>
                  <a:pt x="2387" y="600"/>
                </a:cubicBezTo>
                <a:cubicBezTo>
                  <a:pt x="2395" y="602"/>
                  <a:pt x="2400" y="610"/>
                  <a:pt x="2407" y="614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39" y="634"/>
                  <a:pt x="2449" y="642"/>
                  <a:pt x="2459" y="651"/>
                </a:cubicBezTo>
                <a:cubicBezTo>
                  <a:pt x="2473" y="652"/>
                  <a:pt x="2476" y="672"/>
                  <a:pt x="2492" y="67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10" y="683"/>
                  <a:pt x="2513" y="685"/>
                  <a:pt x="2514" y="690"/>
                </a:cubicBezTo>
                <a:cubicBezTo>
                  <a:pt x="2519" y="688"/>
                  <a:pt x="2520" y="693"/>
                  <a:pt x="2524" y="694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61" y="726"/>
                  <a:pt x="2568" y="731"/>
                  <a:pt x="2574" y="737"/>
                </a:cubicBezTo>
                <a:cubicBezTo>
                  <a:pt x="2582" y="741"/>
                  <a:pt x="2587" y="749"/>
                  <a:pt x="2597" y="750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12" y="763"/>
                  <a:pt x="2610" y="773"/>
                  <a:pt x="2616" y="773"/>
                </a:cubicBezTo>
                <a:cubicBezTo>
                  <a:pt x="2619" y="778"/>
                  <a:pt x="2624" y="779"/>
                  <a:pt x="2625" y="786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33" y="794"/>
                  <a:pt x="2637" y="792"/>
                  <a:pt x="2639" y="795"/>
                </a:cubicBezTo>
                <a:cubicBezTo>
                  <a:pt x="2652" y="812"/>
                  <a:pt x="2669" y="823"/>
                  <a:pt x="2681" y="843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56" y="828"/>
                  <a:pt x="2661" y="812"/>
                  <a:pt x="2652" y="819"/>
                </a:cubicBezTo>
                <a:cubicBezTo>
                  <a:pt x="2653" y="810"/>
                  <a:pt x="2643" y="815"/>
                  <a:pt x="2644" y="80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612" y="786"/>
                  <a:pt x="2609" y="785"/>
                  <a:pt x="2607" y="784"/>
                </a:cubicBezTo>
                <a:cubicBezTo>
                  <a:pt x="2606" y="778"/>
                  <a:pt x="2602" y="779"/>
                  <a:pt x="2599" y="776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75" y="759"/>
                  <a:pt x="2562" y="756"/>
                  <a:pt x="2553" y="750"/>
                </a:cubicBezTo>
                <a:cubicBezTo>
                  <a:pt x="2549" y="744"/>
                  <a:pt x="2542" y="744"/>
                  <a:pt x="2538" y="73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515" y="720"/>
                  <a:pt x="2502" y="718"/>
                  <a:pt x="2492" y="712"/>
                </a:cubicBezTo>
                <a:cubicBezTo>
                  <a:pt x="2480" y="707"/>
                  <a:pt x="2470" y="701"/>
                  <a:pt x="2459" y="695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436" y="684"/>
                  <a:pt x="2431" y="681"/>
                  <a:pt x="2426" y="678"/>
                </a:cubicBezTo>
                <a:cubicBezTo>
                  <a:pt x="2416" y="670"/>
                  <a:pt x="2402" y="670"/>
                  <a:pt x="2393" y="661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72" y="652"/>
                  <a:pt x="2366" y="649"/>
                  <a:pt x="2360" y="647"/>
                </a:cubicBezTo>
                <a:cubicBezTo>
                  <a:pt x="2355" y="644"/>
                  <a:pt x="2350" y="641"/>
                  <a:pt x="2344" y="638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323" y="616"/>
                  <a:pt x="2307" y="619"/>
                  <a:pt x="2302" y="605"/>
                </a:cubicBezTo>
                <a:cubicBezTo>
                  <a:pt x="2289" y="602"/>
                  <a:pt x="2283" y="589"/>
                  <a:pt x="2271" y="585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42" y="554"/>
                  <a:pt x="2236" y="552"/>
                  <a:pt x="2231" y="549"/>
                </a:cubicBezTo>
                <a:cubicBezTo>
                  <a:pt x="2230" y="540"/>
                  <a:pt x="2222" y="540"/>
                  <a:pt x="2219" y="533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183" y="499"/>
                  <a:pt x="2179" y="483"/>
                  <a:pt x="2167" y="479"/>
                </a:cubicBezTo>
                <a:cubicBezTo>
                  <a:pt x="2174" y="501"/>
                  <a:pt x="2191" y="509"/>
                  <a:pt x="2201" y="528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28" y="552"/>
                  <a:pt x="2233" y="561"/>
                  <a:pt x="2241" y="567"/>
                </a:cubicBezTo>
                <a:cubicBezTo>
                  <a:pt x="2248" y="573"/>
                  <a:pt x="2254" y="580"/>
                  <a:pt x="2260" y="587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299" y="614"/>
                  <a:pt x="2310" y="633"/>
                  <a:pt x="2329" y="638"/>
                </a:cubicBezTo>
                <a:cubicBezTo>
                  <a:pt x="2343" y="651"/>
                  <a:pt x="2360" y="658"/>
                  <a:pt x="2376" y="667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05" y="681"/>
                  <a:pt x="2406" y="687"/>
                  <a:pt x="2415" y="683"/>
                </a:cubicBezTo>
                <a:cubicBezTo>
                  <a:pt x="2414" y="693"/>
                  <a:pt x="2425" y="685"/>
                  <a:pt x="2426" y="693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44" y="696"/>
                  <a:pt x="2443" y="707"/>
                  <a:pt x="2451" y="702"/>
                </a:cubicBezTo>
                <a:cubicBezTo>
                  <a:pt x="2457" y="711"/>
                  <a:pt x="2470" y="709"/>
                  <a:pt x="2475" y="718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07" y="740"/>
                  <a:pt x="2519" y="739"/>
                  <a:pt x="2528" y="743"/>
                </a:cubicBezTo>
                <a:cubicBezTo>
                  <a:pt x="2530" y="751"/>
                  <a:pt x="2539" y="749"/>
                  <a:pt x="2542" y="755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578" y="776"/>
                  <a:pt x="2597" y="789"/>
                  <a:pt x="2616" y="802"/>
                </a:cubicBezTo>
                <a:cubicBezTo>
                  <a:pt x="2621" y="806"/>
                  <a:pt x="2621" y="815"/>
                  <a:pt x="2630" y="811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49" y="838"/>
                  <a:pt x="2662" y="839"/>
                  <a:pt x="2668" y="851"/>
                </a:cubicBezTo>
                <a:cubicBezTo>
                  <a:pt x="2673" y="853"/>
                  <a:pt x="2678" y="856"/>
                  <a:pt x="2681" y="860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03" y="882"/>
                  <a:pt x="2712" y="889"/>
                  <a:pt x="2717" y="903"/>
                </a:cubicBezTo>
                <a:cubicBezTo>
                  <a:pt x="2724" y="902"/>
                  <a:pt x="2723" y="913"/>
                  <a:pt x="2728" y="91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3" y="936"/>
                  <a:pt x="2747" y="941"/>
                  <a:pt x="2749" y="947"/>
                </a:cubicBezTo>
                <a:cubicBezTo>
                  <a:pt x="2750" y="952"/>
                  <a:pt x="2762" y="960"/>
                  <a:pt x="2755" y="964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717" y="923"/>
                  <a:pt x="2712" y="913"/>
                  <a:pt x="2703" y="909"/>
                </a:cubicBezTo>
                <a:cubicBezTo>
                  <a:pt x="2698" y="900"/>
                  <a:pt x="2691" y="893"/>
                  <a:pt x="2681" y="890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55" y="859"/>
                  <a:pt x="2642" y="860"/>
                  <a:pt x="2638" y="848"/>
                </a:cubicBezTo>
                <a:cubicBezTo>
                  <a:pt x="2629" y="853"/>
                  <a:pt x="2632" y="840"/>
                  <a:pt x="2624" y="842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617" y="838"/>
                  <a:pt x="2617" y="833"/>
                  <a:pt x="2614" y="832"/>
                </a:cubicBezTo>
                <a:cubicBezTo>
                  <a:pt x="2610" y="829"/>
                  <a:pt x="2609" y="822"/>
                  <a:pt x="2603" y="823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74" y="800"/>
                  <a:pt x="2556" y="793"/>
                  <a:pt x="2541" y="779"/>
                </a:cubicBezTo>
                <a:cubicBezTo>
                  <a:pt x="2534" y="781"/>
                  <a:pt x="2531" y="777"/>
                  <a:pt x="2528" y="773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511" y="763"/>
                  <a:pt x="2509" y="758"/>
                  <a:pt x="2502" y="760"/>
                </a:cubicBezTo>
                <a:cubicBezTo>
                  <a:pt x="2496" y="759"/>
                  <a:pt x="2495" y="751"/>
                  <a:pt x="2488" y="751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61" y="737"/>
                  <a:pt x="2459" y="736"/>
                  <a:pt x="2455" y="737"/>
                </a:cubicBezTo>
                <a:cubicBezTo>
                  <a:pt x="2452" y="738"/>
                  <a:pt x="2452" y="733"/>
                  <a:pt x="2449" y="733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417" y="715"/>
                  <a:pt x="2397" y="709"/>
                  <a:pt x="2380" y="699"/>
                </a:cubicBezTo>
                <a:cubicBezTo>
                  <a:pt x="2376" y="696"/>
                  <a:pt x="2371" y="695"/>
                  <a:pt x="2367" y="693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47" y="677"/>
                  <a:pt x="2337" y="674"/>
                  <a:pt x="2327" y="671"/>
                </a:cubicBezTo>
                <a:cubicBezTo>
                  <a:pt x="2324" y="666"/>
                  <a:pt x="2319" y="663"/>
                  <a:pt x="2316" y="659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95" y="640"/>
                  <a:pt x="2285" y="636"/>
                  <a:pt x="2277" y="628"/>
                </a:cubicBezTo>
                <a:cubicBezTo>
                  <a:pt x="2260" y="607"/>
                  <a:pt x="2241" y="588"/>
                  <a:pt x="2223" y="568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6" y="530"/>
                  <a:pt x="2184" y="510"/>
                  <a:pt x="2172" y="504"/>
                </a:cubicBezTo>
                <a:cubicBezTo>
                  <a:pt x="2174" y="516"/>
                  <a:pt x="2177" y="524"/>
                  <a:pt x="2185" y="525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04" y="548"/>
                  <a:pt x="2203" y="558"/>
                  <a:pt x="2207" y="559"/>
                </a:cubicBezTo>
                <a:cubicBezTo>
                  <a:pt x="2209" y="563"/>
                  <a:pt x="2212" y="566"/>
                  <a:pt x="2215" y="570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244" y="599"/>
                  <a:pt x="2252" y="615"/>
                  <a:pt x="2264" y="625"/>
                </a:cubicBezTo>
                <a:cubicBezTo>
                  <a:pt x="2274" y="639"/>
                  <a:pt x="2289" y="647"/>
                  <a:pt x="2298" y="662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23" y="677"/>
                  <a:pt x="2327" y="679"/>
                  <a:pt x="2329" y="683"/>
                </a:cubicBezTo>
                <a:cubicBezTo>
                  <a:pt x="2333" y="685"/>
                  <a:pt x="2336" y="687"/>
                  <a:pt x="2339" y="689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392" y="715"/>
                  <a:pt x="2401" y="724"/>
                  <a:pt x="2406" y="726"/>
                </a:cubicBezTo>
                <a:cubicBezTo>
                  <a:pt x="2414" y="730"/>
                  <a:pt x="2423" y="734"/>
                  <a:pt x="2432" y="73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481" y="762"/>
                  <a:pt x="2484" y="764"/>
                  <a:pt x="2488" y="766"/>
                </a:cubicBezTo>
                <a:cubicBezTo>
                  <a:pt x="2489" y="771"/>
                  <a:pt x="2498" y="766"/>
                  <a:pt x="2498" y="773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28" y="784"/>
                  <a:pt x="2531" y="786"/>
                  <a:pt x="2532" y="793"/>
                </a:cubicBezTo>
                <a:cubicBezTo>
                  <a:pt x="2539" y="789"/>
                  <a:pt x="2539" y="797"/>
                  <a:pt x="2544" y="79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73" y="809"/>
                  <a:pt x="2572" y="817"/>
                  <a:pt x="2576" y="819"/>
                </a:cubicBezTo>
                <a:cubicBezTo>
                  <a:pt x="2583" y="816"/>
                  <a:pt x="2582" y="824"/>
                  <a:pt x="2586" y="826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14" y="847"/>
                  <a:pt x="2621" y="851"/>
                  <a:pt x="2625" y="860"/>
                </a:cubicBezTo>
                <a:cubicBezTo>
                  <a:pt x="2629" y="861"/>
                  <a:pt x="2633" y="863"/>
                  <a:pt x="2635" y="867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42" y="872"/>
                  <a:pt x="2647" y="872"/>
                  <a:pt x="2643" y="874"/>
                </a:cubicBezTo>
                <a:cubicBezTo>
                  <a:pt x="2638" y="875"/>
                  <a:pt x="2639" y="867"/>
                  <a:pt x="2633" y="870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617" y="862"/>
                  <a:pt x="2610" y="859"/>
                  <a:pt x="2603" y="855"/>
                </a:cubicBezTo>
                <a:cubicBezTo>
                  <a:pt x="2591" y="847"/>
                  <a:pt x="2574" y="845"/>
                  <a:pt x="2561" y="837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532" y="827"/>
                  <a:pt x="2521" y="829"/>
                  <a:pt x="2517" y="822"/>
                </a:cubicBezTo>
                <a:cubicBezTo>
                  <a:pt x="2500" y="821"/>
                  <a:pt x="2489" y="811"/>
                  <a:pt x="2470" y="811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445" y="790"/>
                  <a:pt x="2434" y="792"/>
                  <a:pt x="2427" y="787"/>
                </a:cubicBezTo>
                <a:cubicBezTo>
                  <a:pt x="2411" y="780"/>
                  <a:pt x="2396" y="772"/>
                  <a:pt x="2383" y="760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350" y="750"/>
                  <a:pt x="2350" y="734"/>
                  <a:pt x="2339" y="734"/>
                </a:cubicBezTo>
                <a:cubicBezTo>
                  <a:pt x="2326" y="723"/>
                  <a:pt x="2312" y="713"/>
                  <a:pt x="2298" y="704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271" y="688"/>
                  <a:pt x="2279" y="689"/>
                  <a:pt x="2282" y="698"/>
                </a:cubicBezTo>
                <a:cubicBezTo>
                  <a:pt x="2288" y="703"/>
                  <a:pt x="2294" y="706"/>
                  <a:pt x="2297" y="716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42" y="747"/>
                  <a:pt x="2350" y="748"/>
                  <a:pt x="2353" y="758"/>
                </a:cubicBezTo>
                <a:cubicBezTo>
                  <a:pt x="2362" y="759"/>
                  <a:pt x="2367" y="766"/>
                  <a:pt x="2374" y="771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398" y="783"/>
                  <a:pt x="2401" y="785"/>
                  <a:pt x="2404" y="789"/>
                </a:cubicBezTo>
                <a:cubicBezTo>
                  <a:pt x="2405" y="794"/>
                  <a:pt x="2414" y="789"/>
                  <a:pt x="2414" y="796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29" y="803"/>
                  <a:pt x="2432" y="805"/>
                  <a:pt x="2437" y="806"/>
                </a:cubicBezTo>
                <a:cubicBezTo>
                  <a:pt x="2444" y="810"/>
                  <a:pt x="2453" y="812"/>
                  <a:pt x="2460" y="816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492" y="823"/>
                  <a:pt x="2494" y="834"/>
                  <a:pt x="2504" y="834"/>
                </a:cubicBezTo>
                <a:cubicBezTo>
                  <a:pt x="2515" y="832"/>
                  <a:pt x="2519" y="842"/>
                  <a:pt x="2529" y="841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558" y="856"/>
                  <a:pt x="2571" y="850"/>
                  <a:pt x="2574" y="858"/>
                </a:cubicBezTo>
                <a:cubicBezTo>
                  <a:pt x="2586" y="855"/>
                  <a:pt x="2589" y="867"/>
                  <a:pt x="2599" y="865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24" y="879"/>
                  <a:pt x="2628" y="881"/>
                  <a:pt x="2632" y="882"/>
                </a:cubicBezTo>
                <a:cubicBezTo>
                  <a:pt x="2632" y="886"/>
                  <a:pt x="2645" y="887"/>
                  <a:pt x="2637" y="890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617" y="884"/>
                  <a:pt x="2617" y="875"/>
                  <a:pt x="2608" y="878"/>
                </a:cubicBezTo>
                <a:cubicBezTo>
                  <a:pt x="2598" y="874"/>
                  <a:pt x="2586" y="874"/>
                  <a:pt x="2577" y="869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531" y="863"/>
                  <a:pt x="2525" y="854"/>
                  <a:pt x="2512" y="856"/>
                </a:cubicBezTo>
                <a:cubicBezTo>
                  <a:pt x="2495" y="844"/>
                  <a:pt x="2469" y="847"/>
                  <a:pt x="2454" y="832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423" y="814"/>
                  <a:pt x="2415" y="816"/>
                  <a:pt x="2411" y="811"/>
                </a:cubicBezTo>
                <a:cubicBezTo>
                  <a:pt x="2406" y="809"/>
                  <a:pt x="2405" y="800"/>
                  <a:pt x="2398" y="802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21" y="821"/>
                  <a:pt x="2425" y="829"/>
                  <a:pt x="2433" y="830"/>
                </a:cubicBezTo>
                <a:cubicBezTo>
                  <a:pt x="2438" y="837"/>
                  <a:pt x="2445" y="840"/>
                  <a:pt x="2453" y="841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483" y="867"/>
                  <a:pt x="2499" y="870"/>
                  <a:pt x="2508" y="883"/>
                </a:cubicBezTo>
                <a:cubicBezTo>
                  <a:pt x="2530" y="892"/>
                  <a:pt x="2547" y="907"/>
                  <a:pt x="2568" y="916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02" y="937"/>
                  <a:pt x="2612" y="932"/>
                  <a:pt x="2617" y="935"/>
                </a:cubicBezTo>
                <a:cubicBezTo>
                  <a:pt x="2617" y="939"/>
                  <a:pt x="2622" y="937"/>
                  <a:pt x="2623" y="94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42" y="941"/>
                  <a:pt x="2642" y="950"/>
                  <a:pt x="2649" y="950"/>
                </a:cubicBezTo>
                <a:cubicBezTo>
                  <a:pt x="2656" y="950"/>
                  <a:pt x="2660" y="954"/>
                  <a:pt x="2665" y="958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682" y="973"/>
                  <a:pt x="2694" y="968"/>
                  <a:pt x="2696" y="976"/>
                </a:cubicBezTo>
                <a:cubicBezTo>
                  <a:pt x="2709" y="977"/>
                  <a:pt x="2716" y="986"/>
                  <a:pt x="2726" y="993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56" y="1018"/>
                  <a:pt x="2759" y="1021"/>
                  <a:pt x="2762" y="1025"/>
                </a:cubicBezTo>
                <a:cubicBezTo>
                  <a:pt x="2768" y="1024"/>
                  <a:pt x="2765" y="1037"/>
                  <a:pt x="2772" y="103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793" y="1068"/>
                  <a:pt x="2801" y="1071"/>
                  <a:pt x="2805" y="1081"/>
                </a:cubicBezTo>
                <a:cubicBezTo>
                  <a:pt x="2808" y="1084"/>
                  <a:pt x="2811" y="1088"/>
                  <a:pt x="2811" y="1094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813" y="1098"/>
                  <a:pt x="2803" y="1100"/>
                  <a:pt x="2801" y="1090"/>
                </a:cubicBezTo>
                <a:cubicBezTo>
                  <a:pt x="2799" y="1081"/>
                  <a:pt x="2789" y="1082"/>
                  <a:pt x="2786" y="1073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74" y="1064"/>
                  <a:pt x="2772" y="1060"/>
                  <a:pt x="2771" y="1055"/>
                </a:cubicBezTo>
                <a:cubicBezTo>
                  <a:pt x="2763" y="1054"/>
                  <a:pt x="2759" y="1046"/>
                  <a:pt x="2753" y="1041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708" y="1001"/>
                  <a:pt x="2691" y="999"/>
                  <a:pt x="2683" y="984"/>
                </a:cubicBezTo>
                <a:cubicBezTo>
                  <a:pt x="2668" y="988"/>
                  <a:pt x="2665" y="976"/>
                  <a:pt x="2654" y="975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614" y="961"/>
                  <a:pt x="2605" y="957"/>
                  <a:pt x="2596" y="951"/>
                </a:cubicBezTo>
                <a:cubicBezTo>
                  <a:pt x="2592" y="949"/>
                  <a:pt x="2585" y="951"/>
                  <a:pt x="2583" y="945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573" y="947"/>
                  <a:pt x="2578" y="948"/>
                  <a:pt x="2581" y="951"/>
                </a:cubicBezTo>
                <a:cubicBezTo>
                  <a:pt x="2583" y="957"/>
                  <a:pt x="2590" y="956"/>
                  <a:pt x="2594" y="958"/>
                </a:cubicBezTo>
                <a:cubicBezTo>
                  <a:pt x="2600" y="966"/>
                  <a:pt x="2611" y="966"/>
                  <a:pt x="2618" y="974"/>
                </a:cubicBezTo>
                <a:cubicBezTo>
                  <a:pt x="2630" y="973"/>
                  <a:pt x="2634" y="984"/>
                  <a:pt x="2647" y="983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78" y="727"/>
                  <a:pt x="2878" y="724"/>
                  <a:pt x="2881" y="723"/>
                </a:cubicBezTo>
                <a:cubicBezTo>
                  <a:pt x="2884" y="721"/>
                  <a:pt x="2882" y="716"/>
                  <a:pt x="2886" y="716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14" y="669"/>
                  <a:pt x="2919" y="646"/>
                  <a:pt x="2934" y="629"/>
                </a:cubicBezTo>
                <a:cubicBezTo>
                  <a:pt x="2935" y="617"/>
                  <a:pt x="2941" y="608"/>
                  <a:pt x="2948" y="600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64" y="557"/>
                  <a:pt x="2971" y="549"/>
                  <a:pt x="2974" y="538"/>
                </a:cubicBezTo>
                <a:cubicBezTo>
                  <a:pt x="2981" y="530"/>
                  <a:pt x="2981" y="516"/>
                  <a:pt x="2989" y="509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05" y="473"/>
                  <a:pt x="3004" y="466"/>
                  <a:pt x="3006" y="461"/>
                </a:cubicBezTo>
                <a:cubicBezTo>
                  <a:pt x="3009" y="456"/>
                  <a:pt x="3013" y="452"/>
                  <a:pt x="3012" y="445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32" y="406"/>
                  <a:pt x="3029" y="391"/>
                  <a:pt x="3038" y="384"/>
                </a:cubicBezTo>
                <a:cubicBezTo>
                  <a:pt x="3035" y="369"/>
                  <a:pt x="3046" y="363"/>
                  <a:pt x="3046" y="349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5" y="329"/>
                  <a:pt x="3054" y="322"/>
                  <a:pt x="3057" y="318"/>
                </a:cubicBezTo>
                <a:cubicBezTo>
                  <a:pt x="3058" y="313"/>
                  <a:pt x="3060" y="317"/>
                  <a:pt x="3061" y="320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58" y="331"/>
                  <a:pt x="3056" y="334"/>
                  <a:pt x="3056" y="339"/>
                </a:cubicBezTo>
                <a:cubicBezTo>
                  <a:pt x="3055" y="348"/>
                  <a:pt x="3053" y="357"/>
                  <a:pt x="3049" y="364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9" y="416"/>
                  <a:pt x="3037" y="426"/>
                  <a:pt x="3029" y="427"/>
                </a:cubicBezTo>
                <a:cubicBezTo>
                  <a:pt x="3030" y="432"/>
                  <a:pt x="3029" y="437"/>
                  <a:pt x="3025" y="439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3011" y="469"/>
                  <a:pt x="3011" y="479"/>
                  <a:pt x="3008" y="487"/>
                </a:cubicBezTo>
                <a:cubicBezTo>
                  <a:pt x="3008" y="496"/>
                  <a:pt x="3000" y="501"/>
                  <a:pt x="3002" y="512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74" y="562"/>
                  <a:pt x="2969" y="575"/>
                  <a:pt x="2964" y="588"/>
                </a:cubicBezTo>
                <a:cubicBezTo>
                  <a:pt x="2955" y="598"/>
                  <a:pt x="2952" y="613"/>
                  <a:pt x="2941" y="622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38" y="636"/>
                  <a:pt x="2936" y="639"/>
                  <a:pt x="2933" y="641"/>
                </a:cubicBezTo>
                <a:cubicBezTo>
                  <a:pt x="2931" y="644"/>
                  <a:pt x="2929" y="647"/>
                  <a:pt x="2926" y="649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917" y="673"/>
                  <a:pt x="2908" y="684"/>
                  <a:pt x="2903" y="697"/>
                </a:cubicBezTo>
                <a:cubicBezTo>
                  <a:pt x="2898" y="702"/>
                  <a:pt x="2894" y="708"/>
                  <a:pt x="2892" y="715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69" y="740"/>
                  <a:pt x="2869" y="757"/>
                  <a:pt x="2857" y="766"/>
                </a:cubicBezTo>
                <a:cubicBezTo>
                  <a:pt x="2856" y="773"/>
                  <a:pt x="2854" y="780"/>
                  <a:pt x="2850" y="785"/>
                </a:cubicBezTo>
                <a:cubicBezTo>
                  <a:pt x="2845" y="790"/>
                  <a:pt x="2848" y="801"/>
                  <a:pt x="2838" y="802"/>
                </a:cubicBezTo>
                <a:cubicBezTo>
                  <a:pt x="2844" y="780"/>
                  <a:pt x="2861" y="765"/>
                  <a:pt x="2868" y="743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74" y="562"/>
                  <a:pt x="2685" y="560"/>
                  <a:pt x="2684" y="549"/>
                </a:cubicBezTo>
                <a:cubicBezTo>
                  <a:pt x="2690" y="544"/>
                  <a:pt x="2688" y="534"/>
                  <a:pt x="2695" y="529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04" y="494"/>
                  <a:pt x="2706" y="480"/>
                  <a:pt x="2715" y="469"/>
                </a:cubicBezTo>
                <a:cubicBezTo>
                  <a:pt x="2718" y="455"/>
                  <a:pt x="2727" y="446"/>
                  <a:pt x="2728" y="431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773" y="363"/>
                  <a:pt x="2780" y="354"/>
                  <a:pt x="2788" y="345"/>
                </a:cubicBezTo>
                <a:cubicBezTo>
                  <a:pt x="2792" y="335"/>
                  <a:pt x="2798" y="326"/>
                  <a:pt x="2806" y="318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52" y="258"/>
                  <a:pt x="2860" y="255"/>
                  <a:pt x="2863" y="250"/>
                </a:cubicBezTo>
                <a:cubicBezTo>
                  <a:pt x="2870" y="248"/>
                  <a:pt x="2867" y="239"/>
                  <a:pt x="2876" y="239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894" y="225"/>
                  <a:pt x="2891" y="216"/>
                  <a:pt x="2897" y="214"/>
                </a:cubicBezTo>
                <a:cubicBezTo>
                  <a:pt x="2905" y="212"/>
                  <a:pt x="2899" y="202"/>
                  <a:pt x="2906" y="200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14" y="193"/>
                  <a:pt x="2912" y="189"/>
                  <a:pt x="2913" y="187"/>
                </a:cubicBezTo>
                <a:cubicBezTo>
                  <a:pt x="2930" y="176"/>
                  <a:pt x="2938" y="160"/>
                  <a:pt x="2952" y="147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76" y="123"/>
                  <a:pt x="2983" y="121"/>
                  <a:pt x="2981" y="114"/>
                </a:cubicBezTo>
                <a:cubicBezTo>
                  <a:pt x="2989" y="115"/>
                  <a:pt x="2985" y="107"/>
                  <a:pt x="2991" y="106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19" y="79"/>
                  <a:pt x="3020" y="70"/>
                  <a:pt x="3030" y="66"/>
                </a:cubicBezTo>
                <a:cubicBezTo>
                  <a:pt x="3028" y="58"/>
                  <a:pt x="3041" y="61"/>
                  <a:pt x="3037" y="53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4" y="37"/>
                  <a:pt x="3060" y="29"/>
                  <a:pt x="3063" y="21"/>
                </a:cubicBezTo>
                <a:cubicBezTo>
                  <a:pt x="3071" y="21"/>
                  <a:pt x="3059" y="26"/>
                  <a:pt x="3062" y="30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50" y="46"/>
                  <a:pt x="3048" y="54"/>
                  <a:pt x="3040" y="58"/>
                </a:cubicBezTo>
                <a:cubicBezTo>
                  <a:pt x="3033" y="72"/>
                  <a:pt x="3021" y="83"/>
                  <a:pt x="3013" y="96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79" y="135"/>
                  <a:pt x="2978" y="139"/>
                  <a:pt x="2975" y="142"/>
                </a:cubicBezTo>
                <a:cubicBezTo>
                  <a:pt x="2973" y="144"/>
                  <a:pt x="2970" y="149"/>
                  <a:pt x="2967" y="149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943" y="181"/>
                  <a:pt x="2926" y="189"/>
                  <a:pt x="2919" y="203"/>
                </a:cubicBezTo>
                <a:cubicBezTo>
                  <a:pt x="2906" y="214"/>
                  <a:pt x="2898" y="227"/>
                  <a:pt x="2888" y="239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68" y="258"/>
                  <a:pt x="2869" y="261"/>
                  <a:pt x="2869" y="264"/>
                </a:cubicBezTo>
                <a:cubicBezTo>
                  <a:pt x="2866" y="264"/>
                  <a:pt x="2864" y="265"/>
                  <a:pt x="2864" y="268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43" y="284"/>
                  <a:pt x="2838" y="299"/>
                  <a:pt x="2825" y="308"/>
                </a:cubicBezTo>
                <a:cubicBezTo>
                  <a:pt x="2827" y="314"/>
                  <a:pt x="2817" y="313"/>
                  <a:pt x="2818" y="318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804" y="333"/>
                  <a:pt x="2804" y="342"/>
                  <a:pt x="2797" y="346"/>
                </a:cubicBezTo>
                <a:cubicBezTo>
                  <a:pt x="2794" y="354"/>
                  <a:pt x="2789" y="361"/>
                  <a:pt x="2783" y="367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75" y="380"/>
                  <a:pt x="2770" y="381"/>
                  <a:pt x="2772" y="387"/>
                </a:cubicBezTo>
                <a:cubicBezTo>
                  <a:pt x="2766" y="392"/>
                  <a:pt x="2761" y="399"/>
                  <a:pt x="2759" y="40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49" y="419"/>
                  <a:pt x="2747" y="422"/>
                  <a:pt x="2748" y="427"/>
                </a:cubicBezTo>
                <a:cubicBezTo>
                  <a:pt x="2743" y="433"/>
                  <a:pt x="2744" y="444"/>
                  <a:pt x="2734" y="44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23" y="477"/>
                  <a:pt x="2721" y="485"/>
                  <a:pt x="2717" y="492"/>
                </a:cubicBezTo>
                <a:cubicBezTo>
                  <a:pt x="2718" y="502"/>
                  <a:pt x="2711" y="507"/>
                  <a:pt x="2709" y="515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98" y="545"/>
                  <a:pt x="2698" y="555"/>
                  <a:pt x="2695" y="562"/>
                </a:cubicBezTo>
                <a:cubicBezTo>
                  <a:pt x="2695" y="580"/>
                  <a:pt x="2686" y="594"/>
                  <a:pt x="2684" y="611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70" y="660"/>
                  <a:pt x="2673" y="646"/>
                  <a:pt x="2670" y="641"/>
                </a:cubicBezTo>
                <a:cubicBezTo>
                  <a:pt x="2663" y="641"/>
                  <a:pt x="2666" y="627"/>
                  <a:pt x="2663" y="622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74" y="468"/>
                  <a:pt x="2468" y="460"/>
                  <a:pt x="2463" y="452"/>
                </a:cubicBezTo>
                <a:cubicBezTo>
                  <a:pt x="2456" y="446"/>
                  <a:pt x="2450" y="439"/>
                  <a:pt x="2444" y="43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421" y="403"/>
                  <a:pt x="2414" y="398"/>
                  <a:pt x="2407" y="392"/>
                </a:cubicBezTo>
                <a:cubicBezTo>
                  <a:pt x="2404" y="380"/>
                  <a:pt x="2393" y="381"/>
                  <a:pt x="2390" y="369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66" y="337"/>
                  <a:pt x="2360" y="327"/>
                  <a:pt x="2351" y="320"/>
                </a:cubicBezTo>
                <a:cubicBezTo>
                  <a:pt x="2342" y="315"/>
                  <a:pt x="2338" y="301"/>
                  <a:pt x="2328" y="29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98" y="262"/>
                  <a:pt x="2290" y="254"/>
                  <a:pt x="2283" y="245"/>
                </a:cubicBezTo>
                <a:cubicBezTo>
                  <a:pt x="2273" y="240"/>
                  <a:pt x="2268" y="228"/>
                  <a:pt x="2258" y="224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45" y="204"/>
                  <a:pt x="2234" y="211"/>
                  <a:pt x="2235" y="199"/>
                </a:cubicBezTo>
                <a:cubicBezTo>
                  <a:pt x="2229" y="197"/>
                  <a:pt x="2228" y="189"/>
                  <a:pt x="2221" y="190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207" y="172"/>
                  <a:pt x="2202" y="169"/>
                  <a:pt x="2199" y="165"/>
                </a:cubicBezTo>
                <a:cubicBezTo>
                  <a:pt x="2198" y="156"/>
                  <a:pt x="2189" y="160"/>
                  <a:pt x="2189" y="149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185" y="143"/>
                  <a:pt x="2187" y="144"/>
                  <a:pt x="2191" y="143"/>
                </a:cubicBezTo>
                <a:cubicBezTo>
                  <a:pt x="2199" y="157"/>
                  <a:pt x="2216" y="160"/>
                  <a:pt x="2222" y="178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46" y="195"/>
                  <a:pt x="2246" y="206"/>
                  <a:pt x="2254" y="207"/>
                </a:cubicBezTo>
                <a:cubicBezTo>
                  <a:pt x="2264" y="218"/>
                  <a:pt x="2275" y="227"/>
                  <a:pt x="2287" y="236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23" y="267"/>
                  <a:pt x="2322" y="275"/>
                  <a:pt x="2329" y="272"/>
                </a:cubicBezTo>
                <a:cubicBezTo>
                  <a:pt x="2330" y="276"/>
                  <a:pt x="2333" y="278"/>
                  <a:pt x="2337" y="279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363" y="306"/>
                  <a:pt x="2375" y="315"/>
                  <a:pt x="2385" y="326"/>
                </a:cubicBezTo>
                <a:cubicBezTo>
                  <a:pt x="2405" y="346"/>
                  <a:pt x="2425" y="369"/>
                  <a:pt x="2445" y="390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463" y="412"/>
                  <a:pt x="2473" y="410"/>
                  <a:pt x="2475" y="420"/>
                </a:cubicBezTo>
                <a:cubicBezTo>
                  <a:pt x="2485" y="427"/>
                  <a:pt x="2490" y="443"/>
                  <a:pt x="2501" y="450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16" y="477"/>
                  <a:pt x="2523" y="480"/>
                  <a:pt x="2526" y="486"/>
                </a:cubicBezTo>
                <a:cubicBezTo>
                  <a:pt x="2535" y="497"/>
                  <a:pt x="2544" y="507"/>
                  <a:pt x="2551" y="520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583" y="546"/>
                  <a:pt x="2585" y="561"/>
                  <a:pt x="2595" y="564"/>
                </a:cubicBezTo>
                <a:cubicBezTo>
                  <a:pt x="2599" y="580"/>
                  <a:pt x="2609" y="588"/>
                  <a:pt x="2615" y="60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31" y="622"/>
                  <a:pt x="2630" y="635"/>
                  <a:pt x="2636" y="636"/>
                </a:cubicBezTo>
                <a:cubicBezTo>
                  <a:pt x="2641" y="660"/>
                  <a:pt x="2653" y="671"/>
                  <a:pt x="2657" y="697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44" y="682"/>
                  <a:pt x="2643" y="675"/>
                  <a:pt x="2638" y="674"/>
                </a:cubicBezTo>
                <a:cubicBezTo>
                  <a:pt x="2639" y="664"/>
                  <a:pt x="2632" y="666"/>
                  <a:pt x="2629" y="661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20" y="643"/>
                  <a:pt x="2618" y="639"/>
                  <a:pt x="2613" y="637"/>
                </a:cubicBezTo>
                <a:cubicBezTo>
                  <a:pt x="2609" y="637"/>
                  <a:pt x="2610" y="627"/>
                  <a:pt x="2605" y="627"/>
                </a:cubicBezTo>
                <a:cubicBezTo>
                  <a:pt x="2601" y="617"/>
                  <a:pt x="2591" y="615"/>
                  <a:pt x="2588" y="604"/>
                </a:cubicBezTo>
                <a:cubicBezTo>
                  <a:pt x="2564" y="577"/>
                  <a:pt x="2543" y="544"/>
                  <a:pt x="2518" y="518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48" y="738"/>
                  <a:pt x="2641" y="729"/>
                  <a:pt x="2633" y="722"/>
                </a:cubicBezTo>
                <a:cubicBezTo>
                  <a:pt x="2625" y="715"/>
                  <a:pt x="2617" y="708"/>
                  <a:pt x="2613" y="697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81" y="663"/>
                  <a:pt x="2574" y="663"/>
                  <a:pt x="2572" y="655"/>
                </a:cubicBezTo>
                <a:cubicBezTo>
                  <a:pt x="2569" y="648"/>
                  <a:pt x="2560" y="651"/>
                  <a:pt x="2560" y="639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522" y="614"/>
                  <a:pt x="2514" y="609"/>
                  <a:pt x="2508" y="602"/>
                </a:cubicBezTo>
                <a:cubicBezTo>
                  <a:pt x="2505" y="599"/>
                  <a:pt x="2499" y="598"/>
                  <a:pt x="2497" y="593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83" y="576"/>
                  <a:pt x="2471" y="578"/>
                  <a:pt x="2466" y="569"/>
                </a:cubicBezTo>
                <a:cubicBezTo>
                  <a:pt x="2458" y="567"/>
                  <a:pt x="2455" y="556"/>
                  <a:pt x="2446" y="55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424" y="528"/>
                  <a:pt x="2414" y="526"/>
                  <a:pt x="2409" y="519"/>
                </a:cubicBezTo>
                <a:cubicBezTo>
                  <a:pt x="2399" y="518"/>
                  <a:pt x="2397" y="507"/>
                  <a:pt x="2388" y="50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336" y="467"/>
                  <a:pt x="2325" y="459"/>
                  <a:pt x="2312" y="452"/>
                </a:cubicBezTo>
                <a:cubicBezTo>
                  <a:pt x="2311" y="443"/>
                  <a:pt x="2301" y="445"/>
                  <a:pt x="2300" y="434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281" y="416"/>
                  <a:pt x="2285" y="417"/>
                  <a:pt x="2286" y="422"/>
                </a:cubicBezTo>
                <a:cubicBezTo>
                  <a:pt x="2290" y="423"/>
                  <a:pt x="2291" y="426"/>
                  <a:pt x="2295" y="426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23" y="445"/>
                  <a:pt x="2331" y="456"/>
                  <a:pt x="2344" y="461"/>
                </a:cubicBezTo>
                <a:cubicBezTo>
                  <a:pt x="2347" y="469"/>
                  <a:pt x="2357" y="465"/>
                  <a:pt x="2361" y="472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387" y="493"/>
                  <a:pt x="2400" y="497"/>
                  <a:pt x="2409" y="507"/>
                </a:cubicBezTo>
                <a:cubicBezTo>
                  <a:pt x="2422" y="513"/>
                  <a:pt x="2433" y="521"/>
                  <a:pt x="2443" y="530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50" y="536"/>
                  <a:pt x="2458" y="534"/>
                  <a:pt x="2460" y="541"/>
                </a:cubicBezTo>
                <a:cubicBezTo>
                  <a:pt x="2465" y="546"/>
                  <a:pt x="2470" y="549"/>
                  <a:pt x="2475" y="553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495" y="570"/>
                  <a:pt x="2503" y="570"/>
                  <a:pt x="2506" y="576"/>
                </a:cubicBezTo>
                <a:cubicBezTo>
                  <a:pt x="2518" y="581"/>
                  <a:pt x="2527" y="591"/>
                  <a:pt x="2539" y="596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575" y="635"/>
                  <a:pt x="2586" y="641"/>
                  <a:pt x="2597" y="647"/>
                </a:cubicBezTo>
                <a:cubicBezTo>
                  <a:pt x="2602" y="661"/>
                  <a:pt x="2614" y="664"/>
                  <a:pt x="2620" y="674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48" y="712"/>
                  <a:pt x="2659" y="714"/>
                  <a:pt x="2661" y="728"/>
                </a:cubicBezTo>
                <a:cubicBezTo>
                  <a:pt x="2667" y="733"/>
                  <a:pt x="2671" y="740"/>
                  <a:pt x="2678" y="743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87" y="764"/>
                  <a:pt x="2694" y="763"/>
                  <a:pt x="2693" y="772"/>
                </a:cubicBezTo>
                <a:cubicBezTo>
                  <a:pt x="2696" y="784"/>
                  <a:pt x="2703" y="789"/>
                  <a:pt x="2705" y="802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1" y="741"/>
                  <a:pt x="2704" y="734"/>
                  <a:pt x="2704" y="726"/>
                </a:cubicBezTo>
                <a:cubicBezTo>
                  <a:pt x="2710" y="720"/>
                  <a:pt x="2706" y="709"/>
                  <a:pt x="2712" y="703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4" y="648"/>
                  <a:pt x="2719" y="636"/>
                  <a:pt x="2724" y="630"/>
                </a:cubicBezTo>
                <a:cubicBezTo>
                  <a:pt x="2732" y="630"/>
                  <a:pt x="2719" y="617"/>
                  <a:pt x="2727" y="617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3" y="600"/>
                  <a:pt x="2732" y="590"/>
                  <a:pt x="2735" y="583"/>
                </a:cubicBezTo>
                <a:cubicBezTo>
                  <a:pt x="2730" y="575"/>
                  <a:pt x="2744" y="579"/>
                  <a:pt x="2738" y="571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50" y="530"/>
                  <a:pt x="2769" y="506"/>
                  <a:pt x="2779" y="477"/>
                </a:cubicBezTo>
                <a:cubicBezTo>
                  <a:pt x="2788" y="474"/>
                  <a:pt x="2781" y="461"/>
                  <a:pt x="2793" y="459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799" y="444"/>
                  <a:pt x="2798" y="440"/>
                  <a:pt x="2804" y="439"/>
                </a:cubicBezTo>
                <a:cubicBezTo>
                  <a:pt x="2809" y="425"/>
                  <a:pt x="2816" y="413"/>
                  <a:pt x="2826" y="402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50" y="355"/>
                  <a:pt x="2860" y="353"/>
                  <a:pt x="2862" y="345"/>
                </a:cubicBezTo>
                <a:cubicBezTo>
                  <a:pt x="2870" y="342"/>
                  <a:pt x="2866" y="330"/>
                  <a:pt x="2876" y="327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895" y="304"/>
                  <a:pt x="2894" y="295"/>
                  <a:pt x="2904" y="292"/>
                </a:cubicBezTo>
                <a:cubicBezTo>
                  <a:pt x="2908" y="285"/>
                  <a:pt x="2908" y="277"/>
                  <a:pt x="2918" y="274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2942" y="247"/>
                  <a:pt x="2943" y="230"/>
                  <a:pt x="2958" y="222"/>
                </a:cubicBezTo>
                <a:cubicBezTo>
                  <a:pt x="2965" y="209"/>
                  <a:pt x="2977" y="198"/>
                  <a:pt x="2987" y="18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4" y="115"/>
                  <a:pt x="3048" y="114"/>
                  <a:pt x="3048" y="109"/>
                </a:cubicBezTo>
                <a:cubicBezTo>
                  <a:pt x="3056" y="111"/>
                  <a:pt x="3048" y="120"/>
                  <a:pt x="3045" y="122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37" y="140"/>
                  <a:pt x="3034" y="141"/>
                  <a:pt x="3034" y="145"/>
                </a:cubicBezTo>
                <a:cubicBezTo>
                  <a:pt x="3034" y="148"/>
                  <a:pt x="3029" y="148"/>
                  <a:pt x="3030" y="152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3014" y="186"/>
                  <a:pt x="2999" y="202"/>
                  <a:pt x="2991" y="222"/>
                </a:cubicBezTo>
                <a:cubicBezTo>
                  <a:pt x="2985" y="226"/>
                  <a:pt x="2981" y="232"/>
                  <a:pt x="2976" y="236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63" y="258"/>
                  <a:pt x="2956" y="262"/>
                  <a:pt x="2953" y="268"/>
                </a:cubicBezTo>
                <a:cubicBezTo>
                  <a:pt x="2952" y="274"/>
                  <a:pt x="2944" y="277"/>
                  <a:pt x="2941" y="282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32" y="308"/>
                  <a:pt x="2919" y="307"/>
                  <a:pt x="2921" y="315"/>
                </a:cubicBezTo>
                <a:cubicBezTo>
                  <a:pt x="2911" y="325"/>
                  <a:pt x="2908" y="338"/>
                  <a:pt x="2901" y="34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89" y="373"/>
                  <a:pt x="2882" y="376"/>
                  <a:pt x="2881" y="383"/>
                </a:cubicBezTo>
                <a:cubicBezTo>
                  <a:pt x="2871" y="392"/>
                  <a:pt x="2868" y="405"/>
                  <a:pt x="2858" y="414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48" y="424"/>
                  <a:pt x="2850" y="429"/>
                  <a:pt x="2846" y="431"/>
                </a:cubicBezTo>
                <a:cubicBezTo>
                  <a:pt x="2842" y="435"/>
                  <a:pt x="2843" y="443"/>
                  <a:pt x="2838" y="447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35" y="455"/>
                  <a:pt x="2831" y="454"/>
                  <a:pt x="2830" y="455"/>
                </a:cubicBezTo>
                <a:cubicBezTo>
                  <a:pt x="2829" y="458"/>
                  <a:pt x="2832" y="464"/>
                  <a:pt x="2827" y="46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808" y="483"/>
                  <a:pt x="2813" y="494"/>
                  <a:pt x="2807" y="498"/>
                </a:cubicBezTo>
                <a:cubicBezTo>
                  <a:pt x="2802" y="503"/>
                  <a:pt x="2797" y="506"/>
                  <a:pt x="2798" y="515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71" y="559"/>
                  <a:pt x="2773" y="576"/>
                  <a:pt x="2762" y="584"/>
                </a:cubicBezTo>
                <a:cubicBezTo>
                  <a:pt x="2759" y="597"/>
                  <a:pt x="2750" y="607"/>
                  <a:pt x="2749" y="622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22" y="706"/>
                  <a:pt x="2726" y="717"/>
                  <a:pt x="2722" y="722"/>
                </a:cubicBezTo>
                <a:cubicBezTo>
                  <a:pt x="2721" y="729"/>
                  <a:pt x="2718" y="734"/>
                  <a:pt x="2720" y="743"/>
                </a:cubicBezTo>
                <a:cubicBezTo>
                  <a:pt x="2718" y="757"/>
                  <a:pt x="2717" y="771"/>
                  <a:pt x="2716" y="785"/>
                </a:cubicBezTo>
                <a:cubicBezTo>
                  <a:pt x="2711" y="783"/>
                  <a:pt x="2711" y="774"/>
                  <a:pt x="2707" y="769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28" y="796"/>
                  <a:pt x="2728" y="790"/>
                  <a:pt x="2731" y="785"/>
                </a:cubicBezTo>
                <a:cubicBezTo>
                  <a:pt x="2726" y="768"/>
                  <a:pt x="2732" y="758"/>
                  <a:pt x="2728" y="741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31" y="714"/>
                  <a:pt x="2738" y="713"/>
                  <a:pt x="2736" y="704"/>
                </a:cubicBezTo>
                <a:cubicBezTo>
                  <a:pt x="2740" y="703"/>
                  <a:pt x="2735" y="696"/>
                  <a:pt x="2740" y="695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39" y="683"/>
                  <a:pt x="2744" y="680"/>
                  <a:pt x="2741" y="671"/>
                </a:cubicBezTo>
                <a:cubicBezTo>
                  <a:pt x="2746" y="665"/>
                  <a:pt x="2750" y="659"/>
                  <a:pt x="2748" y="64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55" y="637"/>
                  <a:pt x="2757" y="634"/>
                  <a:pt x="2756" y="629"/>
                </a:cubicBezTo>
                <a:cubicBezTo>
                  <a:pt x="2758" y="623"/>
                  <a:pt x="2764" y="618"/>
                  <a:pt x="2764" y="610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71" y="598"/>
                  <a:pt x="2773" y="596"/>
                  <a:pt x="2772" y="591"/>
                </a:cubicBezTo>
                <a:cubicBezTo>
                  <a:pt x="2780" y="579"/>
                  <a:pt x="2784" y="564"/>
                  <a:pt x="2791" y="551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22" y="489"/>
                  <a:pt x="2840" y="467"/>
                  <a:pt x="2852" y="442"/>
                </a:cubicBezTo>
                <a:cubicBezTo>
                  <a:pt x="2860" y="439"/>
                  <a:pt x="2858" y="428"/>
                  <a:pt x="2866" y="424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873" y="413"/>
                  <a:pt x="2873" y="408"/>
                  <a:pt x="2877" y="407"/>
                </a:cubicBezTo>
                <a:cubicBezTo>
                  <a:pt x="2887" y="397"/>
                  <a:pt x="2889" y="382"/>
                  <a:pt x="2900" y="373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2957" y="277"/>
                  <a:pt x="2976" y="255"/>
                  <a:pt x="2993" y="233"/>
                </a:cubicBezTo>
                <a:cubicBezTo>
                  <a:pt x="3001" y="221"/>
                  <a:pt x="3006" y="207"/>
                  <a:pt x="3015" y="196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1" y="159"/>
                  <a:pt x="3036" y="151"/>
                  <a:pt x="3041" y="149"/>
                </a:cubicBezTo>
                <a:cubicBezTo>
                  <a:pt x="3042" y="146"/>
                  <a:pt x="3047" y="145"/>
                  <a:pt x="3045" y="14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52" y="133"/>
                  <a:pt x="3049" y="125"/>
                  <a:pt x="3056" y="123"/>
                </a:cubicBezTo>
                <a:cubicBezTo>
                  <a:pt x="3056" y="114"/>
                  <a:pt x="3059" y="108"/>
                  <a:pt x="3064" y="103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079" y="68"/>
                  <a:pt x="3092" y="56"/>
                  <a:pt x="3099" y="40"/>
                </a:cubicBezTo>
                <a:cubicBezTo>
                  <a:pt x="3103" y="40"/>
                  <a:pt x="3103" y="45"/>
                  <a:pt x="3100" y="46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95" y="64"/>
                  <a:pt x="3099" y="72"/>
                  <a:pt x="3091" y="71"/>
                </a:cubicBezTo>
                <a:cubicBezTo>
                  <a:pt x="3093" y="83"/>
                  <a:pt x="3082" y="87"/>
                  <a:pt x="3084" y="99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55" y="155"/>
                  <a:pt x="3048" y="161"/>
                  <a:pt x="3042" y="167"/>
                </a:cubicBezTo>
                <a:cubicBezTo>
                  <a:pt x="3042" y="173"/>
                  <a:pt x="3037" y="175"/>
                  <a:pt x="3039" y="182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27" y="200"/>
                  <a:pt x="3022" y="207"/>
                  <a:pt x="3016" y="214"/>
                </a:cubicBezTo>
                <a:cubicBezTo>
                  <a:pt x="3014" y="218"/>
                  <a:pt x="3015" y="225"/>
                  <a:pt x="3009" y="227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3001" y="247"/>
                  <a:pt x="2995" y="253"/>
                  <a:pt x="2993" y="262"/>
                </a:cubicBezTo>
                <a:cubicBezTo>
                  <a:pt x="2985" y="268"/>
                  <a:pt x="2984" y="278"/>
                  <a:pt x="2976" y="283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43" y="331"/>
                  <a:pt x="2950" y="342"/>
                  <a:pt x="2941" y="341"/>
                </a:cubicBezTo>
                <a:cubicBezTo>
                  <a:pt x="2940" y="345"/>
                  <a:pt x="2938" y="349"/>
                  <a:pt x="2934" y="351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903" y="405"/>
                  <a:pt x="2892" y="407"/>
                  <a:pt x="2894" y="418"/>
                </a:cubicBezTo>
                <a:cubicBezTo>
                  <a:pt x="2882" y="421"/>
                  <a:pt x="2888" y="435"/>
                  <a:pt x="2878" y="439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68" y="455"/>
                  <a:pt x="2865" y="458"/>
                  <a:pt x="2865" y="463"/>
                </a:cubicBezTo>
                <a:cubicBezTo>
                  <a:pt x="2860" y="470"/>
                  <a:pt x="2850" y="474"/>
                  <a:pt x="2852" y="486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37" y="499"/>
                  <a:pt x="2841" y="506"/>
                  <a:pt x="2835" y="507"/>
                </a:cubicBezTo>
                <a:cubicBezTo>
                  <a:pt x="2831" y="526"/>
                  <a:pt x="2818" y="538"/>
                  <a:pt x="2812" y="556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804" y="572"/>
                  <a:pt x="2802" y="576"/>
                  <a:pt x="2799" y="579"/>
                </a:cubicBezTo>
                <a:cubicBezTo>
                  <a:pt x="2797" y="587"/>
                  <a:pt x="2795" y="596"/>
                  <a:pt x="2789" y="602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63" y="670"/>
                  <a:pt x="2760" y="689"/>
                  <a:pt x="2754" y="707"/>
                </a:cubicBezTo>
                <a:cubicBezTo>
                  <a:pt x="2751" y="715"/>
                  <a:pt x="2751" y="726"/>
                  <a:pt x="2748" y="735"/>
                </a:cubicBezTo>
                <a:cubicBezTo>
                  <a:pt x="2748" y="740"/>
                  <a:pt x="2743" y="743"/>
                  <a:pt x="2745" y="750"/>
                </a:cubicBezTo>
                <a:cubicBezTo>
                  <a:pt x="2741" y="752"/>
                  <a:pt x="2747" y="761"/>
                  <a:pt x="2741" y="762"/>
                </a:cubicBezTo>
                <a:cubicBezTo>
                  <a:pt x="2745" y="786"/>
                  <a:pt x="2731" y="796"/>
                  <a:pt x="2735" y="82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1030"/>
                  <a:pt x="2806" y="1022"/>
                  <a:pt x="2811" y="1021"/>
                </a:cubicBezTo>
                <a:cubicBezTo>
                  <a:pt x="2804" y="1011"/>
                  <a:pt x="2810" y="992"/>
                  <a:pt x="2805" y="977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12" y="948"/>
                  <a:pt x="2816" y="944"/>
                  <a:pt x="2815" y="937"/>
                </a:cubicBezTo>
                <a:cubicBezTo>
                  <a:pt x="2820" y="934"/>
                  <a:pt x="2821" y="928"/>
                  <a:pt x="2821" y="921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41" y="885"/>
                  <a:pt x="2838" y="871"/>
                  <a:pt x="2848" y="865"/>
                </a:cubicBezTo>
                <a:cubicBezTo>
                  <a:pt x="2849" y="854"/>
                  <a:pt x="2857" y="847"/>
                  <a:pt x="2856" y="834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72" y="809"/>
                  <a:pt x="2879" y="805"/>
                  <a:pt x="2882" y="799"/>
                </a:cubicBezTo>
                <a:cubicBezTo>
                  <a:pt x="2887" y="798"/>
                  <a:pt x="2882" y="789"/>
                  <a:pt x="2885" y="787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893" y="771"/>
                  <a:pt x="2903" y="770"/>
                  <a:pt x="2901" y="760"/>
                </a:cubicBezTo>
                <a:cubicBezTo>
                  <a:pt x="2910" y="757"/>
                  <a:pt x="2911" y="749"/>
                  <a:pt x="2915" y="742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2939" y="717"/>
                  <a:pt x="2943" y="702"/>
                  <a:pt x="2955" y="693"/>
                </a:cubicBezTo>
                <a:cubicBezTo>
                  <a:pt x="2968" y="667"/>
                  <a:pt x="2990" y="647"/>
                  <a:pt x="3006" y="623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17" y="612"/>
                  <a:pt x="3017" y="607"/>
                  <a:pt x="3021" y="606"/>
                </a:cubicBezTo>
                <a:cubicBezTo>
                  <a:pt x="3025" y="601"/>
                  <a:pt x="3026" y="593"/>
                  <a:pt x="3035" y="591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68" y="556"/>
                  <a:pt x="3059" y="565"/>
                  <a:pt x="3060" y="568"/>
                </a:cubicBezTo>
                <a:cubicBezTo>
                  <a:pt x="3057" y="572"/>
                  <a:pt x="3052" y="574"/>
                  <a:pt x="3054" y="581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45" y="598"/>
                  <a:pt x="3043" y="601"/>
                  <a:pt x="3041" y="605"/>
                </a:cubicBezTo>
                <a:cubicBezTo>
                  <a:pt x="3037" y="613"/>
                  <a:pt x="3033" y="621"/>
                  <a:pt x="3028" y="628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16" y="643"/>
                  <a:pt x="3022" y="651"/>
                  <a:pt x="3015" y="651"/>
                </a:cubicBezTo>
                <a:cubicBezTo>
                  <a:pt x="3012" y="655"/>
                  <a:pt x="3011" y="660"/>
                  <a:pt x="3009" y="664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91" y="676"/>
                  <a:pt x="2999" y="687"/>
                  <a:pt x="2989" y="686"/>
                </a:cubicBezTo>
                <a:cubicBezTo>
                  <a:pt x="2989" y="690"/>
                  <a:pt x="2986" y="694"/>
                  <a:pt x="2982" y="696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68" y="709"/>
                  <a:pt x="2972" y="716"/>
                  <a:pt x="2966" y="717"/>
                </a:cubicBezTo>
                <a:cubicBezTo>
                  <a:pt x="2966" y="728"/>
                  <a:pt x="2955" y="732"/>
                  <a:pt x="2956" y="743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37" y="766"/>
                  <a:pt x="2929" y="770"/>
                  <a:pt x="2928" y="778"/>
                </a:cubicBezTo>
                <a:cubicBezTo>
                  <a:pt x="2919" y="781"/>
                  <a:pt x="2921" y="792"/>
                  <a:pt x="2914" y="796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907" y="808"/>
                  <a:pt x="2906" y="811"/>
                  <a:pt x="2902" y="813"/>
                </a:cubicBezTo>
                <a:cubicBezTo>
                  <a:pt x="2898" y="819"/>
                  <a:pt x="2897" y="828"/>
                  <a:pt x="2892" y="83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80" y="854"/>
                  <a:pt x="2878" y="858"/>
                  <a:pt x="2877" y="862"/>
                </a:cubicBezTo>
                <a:cubicBezTo>
                  <a:pt x="2876" y="866"/>
                  <a:pt x="2871" y="867"/>
                  <a:pt x="2873" y="872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61" y="896"/>
                  <a:pt x="2851" y="895"/>
                  <a:pt x="2856" y="905"/>
                </a:cubicBezTo>
                <a:cubicBezTo>
                  <a:pt x="2851" y="909"/>
                  <a:pt x="2853" y="916"/>
                  <a:pt x="2847" y="919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24" y="965"/>
                  <a:pt x="2828" y="992"/>
                  <a:pt x="2818" y="1010"/>
                </a:cubicBezTo>
                <a:cubicBezTo>
                  <a:pt x="2820" y="1033"/>
                  <a:pt x="2820" y="1055"/>
                  <a:pt x="2822" y="1077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25" y="360"/>
                  <a:pt x="143" y="374"/>
                  <a:pt x="163" y="383"/>
                </a:cubicBezTo>
                <a:cubicBezTo>
                  <a:pt x="167" y="387"/>
                  <a:pt x="172" y="389"/>
                  <a:pt x="177" y="390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195" y="404"/>
                  <a:pt x="202" y="401"/>
                  <a:pt x="207" y="405"/>
                </a:cubicBezTo>
                <a:cubicBezTo>
                  <a:pt x="211" y="408"/>
                  <a:pt x="217" y="409"/>
                  <a:pt x="221" y="413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39" y="419"/>
                  <a:pt x="242" y="420"/>
                  <a:pt x="245" y="420"/>
                </a:cubicBezTo>
                <a:cubicBezTo>
                  <a:pt x="249" y="419"/>
                  <a:pt x="249" y="424"/>
                  <a:pt x="252" y="424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271" y="435"/>
                  <a:pt x="279" y="431"/>
                  <a:pt x="281" y="439"/>
                </a:cubicBezTo>
                <a:cubicBezTo>
                  <a:pt x="289" y="438"/>
                  <a:pt x="295" y="438"/>
                  <a:pt x="301" y="442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31" y="451"/>
                  <a:pt x="344" y="455"/>
                  <a:pt x="357" y="457"/>
                </a:cubicBezTo>
                <a:cubicBezTo>
                  <a:pt x="359" y="460"/>
                  <a:pt x="363" y="458"/>
                  <a:pt x="365" y="460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376" y="469"/>
                  <a:pt x="386" y="463"/>
                  <a:pt x="389" y="471"/>
                </a:cubicBezTo>
                <a:cubicBezTo>
                  <a:pt x="396" y="470"/>
                  <a:pt x="400" y="474"/>
                  <a:pt x="406" y="47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30" y="482"/>
                  <a:pt x="436" y="485"/>
                  <a:pt x="443" y="487"/>
                </a:cubicBezTo>
                <a:cubicBezTo>
                  <a:pt x="446" y="490"/>
                  <a:pt x="449" y="491"/>
                  <a:pt x="453" y="489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475" y="496"/>
                  <a:pt x="484" y="501"/>
                  <a:pt x="496" y="500"/>
                </a:cubicBezTo>
                <a:cubicBezTo>
                  <a:pt x="501" y="510"/>
                  <a:pt x="511" y="506"/>
                  <a:pt x="518" y="511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30" y="520"/>
                  <a:pt x="534" y="517"/>
                  <a:pt x="536" y="518"/>
                </a:cubicBezTo>
                <a:cubicBezTo>
                  <a:pt x="538" y="519"/>
                  <a:pt x="538" y="526"/>
                  <a:pt x="543" y="521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0" y="531"/>
                  <a:pt x="575" y="531"/>
                  <a:pt x="578" y="534"/>
                </a:cubicBezTo>
                <a:cubicBezTo>
                  <a:pt x="581" y="539"/>
                  <a:pt x="589" y="533"/>
                  <a:pt x="590" y="543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38" y="539"/>
                  <a:pt x="532" y="536"/>
                  <a:pt x="522" y="540"/>
                </a:cubicBezTo>
                <a:cubicBezTo>
                  <a:pt x="520" y="537"/>
                  <a:pt x="514" y="540"/>
                  <a:pt x="510" y="541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06" y="562"/>
                  <a:pt x="522" y="549"/>
                  <a:pt x="529" y="553"/>
                </a:cubicBezTo>
                <a:cubicBezTo>
                  <a:pt x="539" y="553"/>
                  <a:pt x="550" y="552"/>
                  <a:pt x="559" y="553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95" y="557"/>
                  <a:pt x="605" y="556"/>
                  <a:pt x="611" y="563"/>
                </a:cubicBezTo>
                <a:cubicBezTo>
                  <a:pt x="601" y="564"/>
                  <a:pt x="593" y="561"/>
                  <a:pt x="579" y="567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14" y="569"/>
                  <a:pt x="617" y="573"/>
                  <a:pt x="621" y="575"/>
                </a:cubicBezTo>
                <a:cubicBezTo>
                  <a:pt x="628" y="572"/>
                  <a:pt x="631" y="577"/>
                  <a:pt x="635" y="580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607" y="581"/>
                  <a:pt x="611" y="587"/>
                  <a:pt x="610" y="588"/>
                </a:cubicBezTo>
                <a:cubicBezTo>
                  <a:pt x="609" y="590"/>
                  <a:pt x="602" y="590"/>
                  <a:pt x="599" y="59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593" y="612"/>
                  <a:pt x="606" y="601"/>
                  <a:pt x="620" y="600"/>
                </a:cubicBezTo>
                <a:cubicBezTo>
                  <a:pt x="625" y="605"/>
                  <a:pt x="636" y="596"/>
                  <a:pt x="640" y="603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665" y="603"/>
                  <a:pt x="667" y="604"/>
                  <a:pt x="670" y="602"/>
                </a:cubicBezTo>
                <a:cubicBezTo>
                  <a:pt x="677" y="608"/>
                  <a:pt x="685" y="612"/>
                  <a:pt x="695" y="612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13" y="629"/>
                  <a:pt x="720" y="631"/>
                  <a:pt x="728" y="632"/>
                </a:cubicBezTo>
                <a:cubicBezTo>
                  <a:pt x="730" y="636"/>
                  <a:pt x="736" y="631"/>
                  <a:pt x="738" y="635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46" y="608"/>
                  <a:pt x="727" y="615"/>
                  <a:pt x="722" y="594"/>
                </a:cubicBezTo>
                <a:cubicBezTo>
                  <a:pt x="718" y="583"/>
                  <a:pt x="727" y="578"/>
                  <a:pt x="722" y="567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31" y="552"/>
                  <a:pt x="735" y="549"/>
                  <a:pt x="736" y="544"/>
                </a:cubicBezTo>
                <a:cubicBezTo>
                  <a:pt x="737" y="534"/>
                  <a:pt x="749" y="529"/>
                  <a:pt x="749" y="518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70" y="486"/>
                  <a:pt x="787" y="484"/>
                  <a:pt x="783" y="471"/>
                </a:cubicBezTo>
                <a:cubicBezTo>
                  <a:pt x="768" y="479"/>
                  <a:pt x="762" y="491"/>
                  <a:pt x="749" y="500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31" y="521"/>
                  <a:pt x="731" y="529"/>
                  <a:pt x="720" y="531"/>
                </a:cubicBezTo>
                <a:cubicBezTo>
                  <a:pt x="718" y="537"/>
                  <a:pt x="718" y="544"/>
                  <a:pt x="710" y="54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96" y="571"/>
                  <a:pt x="701" y="582"/>
                  <a:pt x="692" y="586"/>
                </a:cubicBezTo>
                <a:cubicBezTo>
                  <a:pt x="683" y="558"/>
                  <a:pt x="679" y="553"/>
                  <a:pt x="673" y="528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4" y="513"/>
                  <a:pt x="673" y="509"/>
                  <a:pt x="672" y="504"/>
                </a:cubicBezTo>
                <a:cubicBezTo>
                  <a:pt x="676" y="496"/>
                  <a:pt x="675" y="486"/>
                  <a:pt x="674" y="476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5" y="455"/>
                  <a:pt x="673" y="448"/>
                  <a:pt x="677" y="444"/>
                </a:cubicBezTo>
                <a:cubicBezTo>
                  <a:pt x="676" y="439"/>
                  <a:pt x="674" y="432"/>
                  <a:pt x="681" y="431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680" y="403"/>
                  <a:pt x="684" y="395"/>
                  <a:pt x="688" y="386"/>
                </a:cubicBezTo>
                <a:cubicBezTo>
                  <a:pt x="687" y="365"/>
                  <a:pt x="697" y="349"/>
                  <a:pt x="700" y="330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09" y="292"/>
                  <a:pt x="717" y="285"/>
                  <a:pt x="723" y="277"/>
                </a:cubicBezTo>
                <a:cubicBezTo>
                  <a:pt x="724" y="264"/>
                  <a:pt x="726" y="253"/>
                  <a:pt x="733" y="24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41" y="222"/>
                  <a:pt x="739" y="214"/>
                  <a:pt x="743" y="209"/>
                </a:cubicBezTo>
                <a:cubicBezTo>
                  <a:pt x="743" y="196"/>
                  <a:pt x="752" y="187"/>
                  <a:pt x="750" y="174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57" y="152"/>
                  <a:pt x="758" y="145"/>
                  <a:pt x="757" y="138"/>
                </a:cubicBezTo>
                <a:cubicBezTo>
                  <a:pt x="766" y="133"/>
                  <a:pt x="763" y="122"/>
                  <a:pt x="768" y="116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2" y="79"/>
                  <a:pt x="776" y="72"/>
                  <a:pt x="775" y="62"/>
                </a:cubicBezTo>
                <a:cubicBezTo>
                  <a:pt x="779" y="54"/>
                  <a:pt x="773" y="41"/>
                  <a:pt x="778" y="34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3" y="1"/>
                  <a:pt x="763" y="1"/>
                  <a:pt x="763" y="1"/>
                </a:cubicBezTo>
                <a:cubicBezTo>
                  <a:pt x="765" y="15"/>
                  <a:pt x="766" y="28"/>
                  <a:pt x="769" y="43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3" y="59"/>
                  <a:pt x="763" y="64"/>
                  <a:pt x="766" y="71"/>
                </a:cubicBezTo>
                <a:cubicBezTo>
                  <a:pt x="761" y="73"/>
                  <a:pt x="767" y="81"/>
                  <a:pt x="764" y="84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51" y="111"/>
                  <a:pt x="755" y="131"/>
                  <a:pt x="743" y="142"/>
                </a:cubicBezTo>
                <a:cubicBezTo>
                  <a:pt x="742" y="189"/>
                  <a:pt x="721" y="226"/>
                  <a:pt x="711" y="26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704" y="284"/>
                  <a:pt x="699" y="285"/>
                  <a:pt x="699" y="288"/>
                </a:cubicBezTo>
                <a:cubicBezTo>
                  <a:pt x="699" y="291"/>
                  <a:pt x="697" y="293"/>
                  <a:pt x="695" y="295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80" y="345"/>
                  <a:pt x="680" y="368"/>
                  <a:pt x="670" y="386"/>
                </a:cubicBezTo>
                <a:cubicBezTo>
                  <a:pt x="675" y="394"/>
                  <a:pt x="671" y="397"/>
                  <a:pt x="669" y="401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60" y="427"/>
                  <a:pt x="667" y="442"/>
                  <a:pt x="660" y="450"/>
                </a:cubicBezTo>
                <a:cubicBezTo>
                  <a:pt x="666" y="472"/>
                  <a:pt x="657" y="487"/>
                  <a:pt x="660" y="508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3" y="541"/>
                  <a:pt x="663" y="546"/>
                  <a:pt x="662" y="550"/>
                </a:cubicBezTo>
                <a:cubicBezTo>
                  <a:pt x="663" y="553"/>
                  <a:pt x="664" y="555"/>
                  <a:pt x="665" y="558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61" y="561"/>
                  <a:pt x="658" y="556"/>
                  <a:pt x="656" y="549"/>
                </a:cubicBezTo>
                <a:cubicBezTo>
                  <a:pt x="659" y="547"/>
                  <a:pt x="656" y="545"/>
                  <a:pt x="654" y="543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2" y="515"/>
                  <a:pt x="647" y="496"/>
                  <a:pt x="652" y="483"/>
                </a:cubicBezTo>
                <a:cubicBezTo>
                  <a:pt x="646" y="463"/>
                  <a:pt x="651" y="448"/>
                  <a:pt x="655" y="433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50" y="420"/>
                  <a:pt x="653" y="418"/>
                  <a:pt x="651" y="413"/>
                </a:cubicBezTo>
                <a:cubicBezTo>
                  <a:pt x="660" y="395"/>
                  <a:pt x="658" y="371"/>
                  <a:pt x="668" y="353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71" y="332"/>
                  <a:pt x="675" y="328"/>
                  <a:pt x="677" y="322"/>
                </a:cubicBezTo>
                <a:cubicBezTo>
                  <a:pt x="680" y="318"/>
                  <a:pt x="677" y="311"/>
                  <a:pt x="680" y="306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1" y="281"/>
                  <a:pt x="691" y="270"/>
                  <a:pt x="693" y="259"/>
                </a:cubicBezTo>
                <a:cubicBezTo>
                  <a:pt x="698" y="257"/>
                  <a:pt x="696" y="250"/>
                  <a:pt x="697" y="246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1" y="235"/>
                  <a:pt x="703" y="233"/>
                  <a:pt x="705" y="231"/>
                </a:cubicBezTo>
                <a:cubicBezTo>
                  <a:pt x="700" y="223"/>
                  <a:pt x="711" y="223"/>
                  <a:pt x="706" y="215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08" y="204"/>
                  <a:pt x="714" y="204"/>
                  <a:pt x="713" y="201"/>
                </a:cubicBezTo>
                <a:cubicBezTo>
                  <a:pt x="715" y="196"/>
                  <a:pt x="713" y="188"/>
                  <a:pt x="717" y="184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0" y="174"/>
                  <a:pt x="718" y="169"/>
                  <a:pt x="721" y="168"/>
                </a:cubicBezTo>
                <a:cubicBezTo>
                  <a:pt x="725" y="147"/>
                  <a:pt x="729" y="126"/>
                  <a:pt x="734" y="106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41" y="87"/>
                  <a:pt x="734" y="77"/>
                  <a:pt x="739" y="74"/>
                </a:cubicBezTo>
                <a:cubicBezTo>
                  <a:pt x="735" y="59"/>
                  <a:pt x="740" y="49"/>
                  <a:pt x="739" y="37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41" y="2"/>
                  <a:pt x="741" y="1"/>
                  <a:pt x="741" y="1"/>
                </a:cubicBezTo>
                <a:cubicBezTo>
                  <a:pt x="734" y="1"/>
                  <a:pt x="734" y="1"/>
                  <a:pt x="734" y="1"/>
                </a:cubicBezTo>
                <a:cubicBezTo>
                  <a:pt x="734" y="1"/>
                  <a:pt x="734" y="2"/>
                  <a:pt x="734" y="2"/>
                </a:cubicBezTo>
                <a:cubicBezTo>
                  <a:pt x="733" y="9"/>
                  <a:pt x="728" y="13"/>
                  <a:pt x="731" y="21"/>
                </a:cubicBezTo>
                <a:cubicBezTo>
                  <a:pt x="730" y="34"/>
                  <a:pt x="728" y="47"/>
                  <a:pt x="729" y="6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25" y="90"/>
                  <a:pt x="720" y="94"/>
                  <a:pt x="724" y="103"/>
                </a:cubicBezTo>
                <a:cubicBezTo>
                  <a:pt x="717" y="114"/>
                  <a:pt x="719" y="129"/>
                  <a:pt x="716" y="142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715" y="172"/>
                  <a:pt x="702" y="172"/>
                  <a:pt x="707" y="182"/>
                </a:cubicBezTo>
                <a:cubicBezTo>
                  <a:pt x="700" y="192"/>
                  <a:pt x="698" y="205"/>
                  <a:pt x="698" y="218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7" y="243"/>
                  <a:pt x="689" y="251"/>
                  <a:pt x="682" y="254"/>
                </a:cubicBezTo>
                <a:cubicBezTo>
                  <a:pt x="685" y="259"/>
                  <a:pt x="678" y="259"/>
                  <a:pt x="679" y="264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81" y="283"/>
                  <a:pt x="668" y="284"/>
                  <a:pt x="673" y="293"/>
                </a:cubicBezTo>
                <a:cubicBezTo>
                  <a:pt x="669" y="299"/>
                  <a:pt x="670" y="307"/>
                  <a:pt x="664" y="311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52" y="340"/>
                  <a:pt x="655" y="355"/>
                  <a:pt x="648" y="365"/>
                </a:cubicBezTo>
                <a:cubicBezTo>
                  <a:pt x="652" y="382"/>
                  <a:pt x="637" y="389"/>
                  <a:pt x="643" y="407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3" y="431"/>
                  <a:pt x="642" y="443"/>
                  <a:pt x="638" y="448"/>
                </a:cubicBezTo>
                <a:cubicBezTo>
                  <a:pt x="632" y="452"/>
                  <a:pt x="639" y="464"/>
                  <a:pt x="636" y="470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32" y="495"/>
                  <a:pt x="641" y="507"/>
                  <a:pt x="634" y="510"/>
                </a:cubicBezTo>
                <a:cubicBezTo>
                  <a:pt x="637" y="519"/>
                  <a:pt x="633" y="523"/>
                  <a:pt x="638" y="533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18" y="491"/>
                  <a:pt x="623" y="488"/>
                  <a:pt x="625" y="483"/>
                </a:cubicBezTo>
                <a:cubicBezTo>
                  <a:pt x="623" y="476"/>
                  <a:pt x="621" y="470"/>
                  <a:pt x="619" y="463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23" y="423"/>
                  <a:pt x="627" y="415"/>
                  <a:pt x="627" y="406"/>
                </a:cubicBezTo>
                <a:cubicBezTo>
                  <a:pt x="631" y="388"/>
                  <a:pt x="634" y="369"/>
                  <a:pt x="637" y="351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40" y="317"/>
                  <a:pt x="653" y="318"/>
                  <a:pt x="648" y="310"/>
                </a:cubicBezTo>
                <a:cubicBezTo>
                  <a:pt x="655" y="309"/>
                  <a:pt x="649" y="301"/>
                  <a:pt x="654" y="299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62" y="268"/>
                  <a:pt x="666" y="265"/>
                  <a:pt x="665" y="259"/>
                </a:cubicBezTo>
                <a:cubicBezTo>
                  <a:pt x="670" y="257"/>
                  <a:pt x="664" y="249"/>
                  <a:pt x="671" y="248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0" y="220"/>
                  <a:pt x="677" y="216"/>
                  <a:pt x="681" y="214"/>
                </a:cubicBezTo>
                <a:cubicBezTo>
                  <a:pt x="684" y="213"/>
                  <a:pt x="682" y="210"/>
                  <a:pt x="682" y="208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0" y="188"/>
                  <a:pt x="694" y="180"/>
                  <a:pt x="694" y="170"/>
                </a:cubicBezTo>
                <a:cubicBezTo>
                  <a:pt x="702" y="169"/>
                  <a:pt x="694" y="159"/>
                  <a:pt x="699" y="15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08" y="137"/>
                  <a:pt x="702" y="125"/>
                  <a:pt x="707" y="117"/>
                </a:cubicBezTo>
                <a:cubicBezTo>
                  <a:pt x="710" y="109"/>
                  <a:pt x="711" y="99"/>
                  <a:pt x="714" y="91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8" y="53"/>
                  <a:pt x="721" y="44"/>
                  <a:pt x="724" y="36"/>
                </a:cubicBezTo>
                <a:cubicBezTo>
                  <a:pt x="722" y="23"/>
                  <a:pt x="721" y="12"/>
                  <a:pt x="721" y="1"/>
                </a:cubicBezTo>
                <a:cubicBezTo>
                  <a:pt x="712" y="1"/>
                  <a:pt x="712" y="1"/>
                  <a:pt x="712" y="1"/>
                </a:cubicBezTo>
                <a:cubicBezTo>
                  <a:pt x="712" y="3"/>
                  <a:pt x="711" y="5"/>
                  <a:pt x="711" y="6"/>
                </a:cubicBezTo>
                <a:cubicBezTo>
                  <a:pt x="714" y="22"/>
                  <a:pt x="709" y="33"/>
                  <a:pt x="709" y="47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8" y="96"/>
                  <a:pt x="695" y="109"/>
                  <a:pt x="697" y="124"/>
                </a:cubicBezTo>
                <a:cubicBezTo>
                  <a:pt x="694" y="129"/>
                  <a:pt x="694" y="137"/>
                  <a:pt x="688" y="142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88" y="157"/>
                  <a:pt x="683" y="159"/>
                  <a:pt x="686" y="164"/>
                </a:cubicBezTo>
                <a:cubicBezTo>
                  <a:pt x="682" y="170"/>
                  <a:pt x="683" y="178"/>
                  <a:pt x="680" y="18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72" y="204"/>
                  <a:pt x="673" y="209"/>
                  <a:pt x="667" y="210"/>
                </a:cubicBezTo>
                <a:cubicBezTo>
                  <a:pt x="666" y="213"/>
                  <a:pt x="666" y="217"/>
                  <a:pt x="668" y="222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60" y="242"/>
                  <a:pt x="659" y="245"/>
                  <a:pt x="659" y="249"/>
                </a:cubicBezTo>
                <a:cubicBezTo>
                  <a:pt x="656" y="251"/>
                  <a:pt x="654" y="254"/>
                  <a:pt x="656" y="25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41" y="287"/>
                  <a:pt x="640" y="301"/>
                  <a:pt x="634" y="312"/>
                </a:cubicBezTo>
                <a:cubicBezTo>
                  <a:pt x="634" y="327"/>
                  <a:pt x="626" y="338"/>
                  <a:pt x="625" y="351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9" y="400"/>
                  <a:pt x="611" y="403"/>
                  <a:pt x="614" y="413"/>
                </a:cubicBezTo>
                <a:cubicBezTo>
                  <a:pt x="609" y="417"/>
                  <a:pt x="615" y="427"/>
                  <a:pt x="608" y="430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12" y="470"/>
                  <a:pt x="608" y="473"/>
                  <a:pt x="608" y="479"/>
                </a:cubicBezTo>
                <a:cubicBezTo>
                  <a:pt x="605" y="482"/>
                  <a:pt x="613" y="492"/>
                  <a:pt x="604" y="492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606" y="475"/>
                  <a:pt x="598" y="474"/>
                  <a:pt x="603" y="471"/>
                </a:cubicBezTo>
                <a:cubicBezTo>
                  <a:pt x="599" y="462"/>
                  <a:pt x="598" y="453"/>
                  <a:pt x="601" y="44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3" y="422"/>
                  <a:pt x="600" y="416"/>
                  <a:pt x="599" y="412"/>
                </a:cubicBezTo>
                <a:cubicBezTo>
                  <a:pt x="600" y="408"/>
                  <a:pt x="604" y="407"/>
                  <a:pt x="602" y="402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03" y="370"/>
                  <a:pt x="606" y="363"/>
                  <a:pt x="608" y="357"/>
                </a:cubicBezTo>
                <a:cubicBezTo>
                  <a:pt x="610" y="342"/>
                  <a:pt x="610" y="327"/>
                  <a:pt x="616" y="315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23" y="285"/>
                  <a:pt x="625" y="278"/>
                  <a:pt x="623" y="270"/>
                </a:cubicBezTo>
                <a:cubicBezTo>
                  <a:pt x="630" y="258"/>
                  <a:pt x="631" y="244"/>
                  <a:pt x="638" y="231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45" y="208"/>
                  <a:pt x="646" y="205"/>
                  <a:pt x="646" y="201"/>
                </a:cubicBezTo>
                <a:cubicBezTo>
                  <a:pt x="647" y="198"/>
                  <a:pt x="652" y="196"/>
                  <a:pt x="649" y="19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69" y="139"/>
                  <a:pt x="675" y="126"/>
                  <a:pt x="678" y="112"/>
                </a:cubicBezTo>
                <a:cubicBezTo>
                  <a:pt x="678" y="108"/>
                  <a:pt x="682" y="106"/>
                  <a:pt x="681" y="102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84" y="88"/>
                  <a:pt x="687" y="86"/>
                  <a:pt x="687" y="81"/>
                </a:cubicBezTo>
                <a:cubicBezTo>
                  <a:pt x="690" y="80"/>
                  <a:pt x="685" y="73"/>
                  <a:pt x="690" y="71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696" y="44"/>
                  <a:pt x="694" y="35"/>
                  <a:pt x="697" y="29"/>
                </a:cubicBezTo>
                <a:cubicBezTo>
                  <a:pt x="691" y="19"/>
                  <a:pt x="704" y="18"/>
                  <a:pt x="699" y="7"/>
                </a:cubicBezTo>
                <a:cubicBezTo>
                  <a:pt x="701" y="5"/>
                  <a:pt x="701" y="3"/>
                  <a:pt x="702" y="1"/>
                </a:cubicBezTo>
                <a:cubicBezTo>
                  <a:pt x="693" y="1"/>
                  <a:pt x="693" y="1"/>
                  <a:pt x="693" y="1"/>
                </a:cubicBezTo>
                <a:cubicBezTo>
                  <a:pt x="692" y="5"/>
                  <a:pt x="691" y="10"/>
                  <a:pt x="693" y="16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75" y="69"/>
                  <a:pt x="677" y="79"/>
                  <a:pt x="673" y="86"/>
                </a:cubicBezTo>
                <a:cubicBezTo>
                  <a:pt x="671" y="89"/>
                  <a:pt x="675" y="96"/>
                  <a:pt x="667" y="97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64" y="124"/>
                  <a:pt x="652" y="136"/>
                  <a:pt x="652" y="154"/>
                </a:cubicBezTo>
                <a:cubicBezTo>
                  <a:pt x="644" y="159"/>
                  <a:pt x="649" y="170"/>
                  <a:pt x="641" y="176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43" y="194"/>
                  <a:pt x="635" y="194"/>
                  <a:pt x="636" y="198"/>
                </a:cubicBezTo>
                <a:cubicBezTo>
                  <a:pt x="637" y="208"/>
                  <a:pt x="630" y="214"/>
                  <a:pt x="629" y="222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20" y="252"/>
                  <a:pt x="617" y="260"/>
                  <a:pt x="613" y="267"/>
                </a:cubicBezTo>
                <a:cubicBezTo>
                  <a:pt x="608" y="273"/>
                  <a:pt x="614" y="284"/>
                  <a:pt x="604" y="288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91" y="352"/>
                  <a:pt x="596" y="376"/>
                  <a:pt x="586" y="391"/>
                </a:cubicBezTo>
                <a:cubicBezTo>
                  <a:pt x="589" y="398"/>
                  <a:pt x="588" y="403"/>
                  <a:pt x="585" y="407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88" y="416"/>
                  <a:pt x="588" y="419"/>
                  <a:pt x="586" y="419"/>
                </a:cubicBezTo>
                <a:cubicBezTo>
                  <a:pt x="587" y="429"/>
                  <a:pt x="587" y="440"/>
                  <a:pt x="583" y="447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88" y="488"/>
                  <a:pt x="590" y="488"/>
                  <a:pt x="591" y="491"/>
                </a:cubicBezTo>
                <a:cubicBezTo>
                  <a:pt x="591" y="494"/>
                  <a:pt x="589" y="493"/>
                  <a:pt x="588" y="491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8" y="451"/>
                  <a:pt x="573" y="441"/>
                  <a:pt x="576" y="434"/>
                </a:cubicBezTo>
                <a:cubicBezTo>
                  <a:pt x="578" y="428"/>
                  <a:pt x="571" y="418"/>
                  <a:pt x="575" y="413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3" y="397"/>
                  <a:pt x="569" y="391"/>
                  <a:pt x="573" y="390"/>
                </a:cubicBezTo>
                <a:cubicBezTo>
                  <a:pt x="577" y="384"/>
                  <a:pt x="568" y="373"/>
                  <a:pt x="576" y="370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79" y="342"/>
                  <a:pt x="579" y="335"/>
                  <a:pt x="581" y="329"/>
                </a:cubicBezTo>
                <a:cubicBezTo>
                  <a:pt x="587" y="318"/>
                  <a:pt x="582" y="302"/>
                  <a:pt x="594" y="294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10" y="223"/>
                  <a:pt x="614" y="218"/>
                  <a:pt x="616" y="211"/>
                </a:cubicBezTo>
                <a:cubicBezTo>
                  <a:pt x="616" y="203"/>
                  <a:pt x="620" y="198"/>
                  <a:pt x="618" y="18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42" y="130"/>
                  <a:pt x="636" y="123"/>
                  <a:pt x="641" y="121"/>
                </a:cubicBezTo>
                <a:cubicBezTo>
                  <a:pt x="646" y="118"/>
                  <a:pt x="646" y="114"/>
                  <a:pt x="643" y="108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52" y="94"/>
                  <a:pt x="653" y="91"/>
                  <a:pt x="652" y="87"/>
                </a:cubicBezTo>
                <a:cubicBezTo>
                  <a:pt x="656" y="80"/>
                  <a:pt x="660" y="72"/>
                  <a:pt x="659" y="63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68" y="35"/>
                  <a:pt x="677" y="31"/>
                  <a:pt x="673" y="22"/>
                </a:cubicBezTo>
                <a:cubicBezTo>
                  <a:pt x="681" y="19"/>
                  <a:pt x="674" y="8"/>
                  <a:pt x="684" y="6"/>
                </a:cubicBezTo>
                <a:cubicBezTo>
                  <a:pt x="683" y="4"/>
                  <a:pt x="683" y="2"/>
                  <a:pt x="683" y="1"/>
                </a:cubicBezTo>
                <a:cubicBezTo>
                  <a:pt x="671" y="1"/>
                  <a:pt x="671" y="1"/>
                  <a:pt x="671" y="1"/>
                </a:cubicBezTo>
                <a:cubicBezTo>
                  <a:pt x="671" y="4"/>
                  <a:pt x="672" y="8"/>
                  <a:pt x="666" y="9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64" y="32"/>
                  <a:pt x="654" y="34"/>
                  <a:pt x="659" y="42"/>
                </a:cubicBezTo>
                <a:cubicBezTo>
                  <a:pt x="655" y="43"/>
                  <a:pt x="652" y="45"/>
                  <a:pt x="655" y="49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42" y="77"/>
                  <a:pt x="639" y="101"/>
                  <a:pt x="626" y="120"/>
                </a:cubicBezTo>
                <a:cubicBezTo>
                  <a:pt x="629" y="133"/>
                  <a:pt x="619" y="141"/>
                  <a:pt x="622" y="154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12" y="187"/>
                  <a:pt x="607" y="190"/>
                  <a:pt x="604" y="194"/>
                </a:cubicBezTo>
                <a:cubicBezTo>
                  <a:pt x="609" y="202"/>
                  <a:pt x="603" y="204"/>
                  <a:pt x="603" y="209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97" y="227"/>
                  <a:pt x="597" y="233"/>
                  <a:pt x="594" y="237"/>
                </a:cubicBezTo>
                <a:cubicBezTo>
                  <a:pt x="589" y="245"/>
                  <a:pt x="591" y="256"/>
                  <a:pt x="584" y="264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72" y="300"/>
                  <a:pt x="574" y="313"/>
                  <a:pt x="569" y="321"/>
                </a:cubicBezTo>
                <a:cubicBezTo>
                  <a:pt x="572" y="327"/>
                  <a:pt x="568" y="331"/>
                  <a:pt x="568" y="336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64" y="362"/>
                  <a:pt x="562" y="372"/>
                  <a:pt x="559" y="382"/>
                </a:cubicBezTo>
                <a:cubicBezTo>
                  <a:pt x="564" y="392"/>
                  <a:pt x="558" y="395"/>
                  <a:pt x="563" y="405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3" y="433"/>
                  <a:pt x="564" y="440"/>
                  <a:pt x="561" y="445"/>
                </a:cubicBezTo>
                <a:cubicBezTo>
                  <a:pt x="562" y="453"/>
                  <a:pt x="565" y="461"/>
                  <a:pt x="562" y="466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44" y="446"/>
                  <a:pt x="537" y="444"/>
                  <a:pt x="534" y="436"/>
                </a:cubicBezTo>
                <a:cubicBezTo>
                  <a:pt x="529" y="422"/>
                  <a:pt x="531" y="410"/>
                  <a:pt x="527" y="396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5" y="363"/>
                  <a:pt x="530" y="352"/>
                  <a:pt x="531" y="342"/>
                </a:cubicBezTo>
                <a:cubicBezTo>
                  <a:pt x="535" y="336"/>
                  <a:pt x="533" y="327"/>
                  <a:pt x="535" y="32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0" y="288"/>
                  <a:pt x="539" y="279"/>
                  <a:pt x="545" y="274"/>
                </a:cubicBezTo>
                <a:cubicBezTo>
                  <a:pt x="543" y="268"/>
                  <a:pt x="551" y="268"/>
                  <a:pt x="547" y="261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59" y="219"/>
                  <a:pt x="576" y="193"/>
                  <a:pt x="578" y="159"/>
                </a:cubicBezTo>
                <a:cubicBezTo>
                  <a:pt x="587" y="152"/>
                  <a:pt x="586" y="141"/>
                  <a:pt x="594" y="133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07" y="94"/>
                  <a:pt x="612" y="85"/>
                  <a:pt x="614" y="74"/>
                </a:cubicBezTo>
                <a:cubicBezTo>
                  <a:pt x="620" y="66"/>
                  <a:pt x="618" y="53"/>
                  <a:pt x="626" y="46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0" y="29"/>
                  <a:pt x="635" y="28"/>
                  <a:pt x="635" y="25"/>
                </a:cubicBezTo>
                <a:cubicBezTo>
                  <a:pt x="634" y="22"/>
                  <a:pt x="637" y="20"/>
                  <a:pt x="639" y="18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43" y="10"/>
                  <a:pt x="641" y="6"/>
                  <a:pt x="643" y="4"/>
                </a:cubicBezTo>
                <a:cubicBezTo>
                  <a:pt x="643" y="3"/>
                  <a:pt x="643" y="2"/>
                  <a:pt x="643" y="1"/>
                </a:cubicBezTo>
                <a:cubicBezTo>
                  <a:pt x="630" y="1"/>
                  <a:pt x="630" y="1"/>
                  <a:pt x="630" y="1"/>
                </a:cubicBezTo>
                <a:cubicBezTo>
                  <a:pt x="630" y="1"/>
                  <a:pt x="630" y="2"/>
                  <a:pt x="630" y="2"/>
                </a:cubicBezTo>
                <a:cubicBezTo>
                  <a:pt x="623" y="14"/>
                  <a:pt x="623" y="29"/>
                  <a:pt x="615" y="4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95" y="94"/>
                  <a:pt x="589" y="106"/>
                  <a:pt x="583" y="118"/>
                </a:cubicBezTo>
                <a:cubicBezTo>
                  <a:pt x="580" y="133"/>
                  <a:pt x="577" y="147"/>
                  <a:pt x="569" y="159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61" y="171"/>
                  <a:pt x="567" y="178"/>
                  <a:pt x="563" y="180"/>
                </a:cubicBezTo>
                <a:cubicBezTo>
                  <a:pt x="559" y="185"/>
                  <a:pt x="557" y="192"/>
                  <a:pt x="557" y="200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46" y="225"/>
                  <a:pt x="544" y="233"/>
                  <a:pt x="543" y="241"/>
                </a:cubicBezTo>
                <a:cubicBezTo>
                  <a:pt x="540" y="243"/>
                  <a:pt x="542" y="248"/>
                  <a:pt x="541" y="251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34" y="267"/>
                  <a:pt x="527" y="271"/>
                  <a:pt x="532" y="281"/>
                </a:cubicBezTo>
                <a:cubicBezTo>
                  <a:pt x="529" y="287"/>
                  <a:pt x="527" y="294"/>
                  <a:pt x="526" y="30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25" y="342"/>
                  <a:pt x="517" y="354"/>
                  <a:pt x="519" y="371"/>
                </a:cubicBezTo>
                <a:cubicBezTo>
                  <a:pt x="514" y="376"/>
                  <a:pt x="516" y="385"/>
                  <a:pt x="516" y="393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11" y="417"/>
                  <a:pt x="512" y="407"/>
                  <a:pt x="506" y="408"/>
                </a:cubicBezTo>
                <a:cubicBezTo>
                  <a:pt x="507" y="402"/>
                  <a:pt x="495" y="402"/>
                  <a:pt x="503" y="397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503" y="379"/>
                  <a:pt x="496" y="383"/>
                  <a:pt x="496" y="375"/>
                </a:cubicBezTo>
                <a:cubicBezTo>
                  <a:pt x="501" y="371"/>
                  <a:pt x="496" y="362"/>
                  <a:pt x="498" y="356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07" y="323"/>
                  <a:pt x="506" y="308"/>
                  <a:pt x="513" y="296"/>
                </a:cubicBezTo>
                <a:cubicBezTo>
                  <a:pt x="509" y="288"/>
                  <a:pt x="514" y="283"/>
                  <a:pt x="516" y="277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20" y="264"/>
                  <a:pt x="519" y="260"/>
                  <a:pt x="521" y="257"/>
                </a:cubicBezTo>
                <a:cubicBezTo>
                  <a:pt x="524" y="243"/>
                  <a:pt x="528" y="230"/>
                  <a:pt x="533" y="217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41" y="193"/>
                  <a:pt x="543" y="186"/>
                  <a:pt x="545" y="179"/>
                </a:cubicBezTo>
                <a:cubicBezTo>
                  <a:pt x="548" y="177"/>
                  <a:pt x="546" y="172"/>
                  <a:pt x="548" y="169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60" y="157"/>
                  <a:pt x="556" y="147"/>
                  <a:pt x="560" y="141"/>
                </a:cubicBezTo>
                <a:cubicBezTo>
                  <a:pt x="569" y="131"/>
                  <a:pt x="570" y="117"/>
                  <a:pt x="576" y="105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593" y="65"/>
                  <a:pt x="594" y="62"/>
                  <a:pt x="594" y="60"/>
                </a:cubicBezTo>
                <a:cubicBezTo>
                  <a:pt x="593" y="55"/>
                  <a:pt x="601" y="55"/>
                  <a:pt x="597" y="50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11" y="27"/>
                  <a:pt x="604" y="16"/>
                  <a:pt x="613" y="14"/>
                </a:cubicBezTo>
                <a:cubicBezTo>
                  <a:pt x="612" y="9"/>
                  <a:pt x="612" y="4"/>
                  <a:pt x="614" y="1"/>
                </a:cubicBezTo>
                <a:cubicBezTo>
                  <a:pt x="603" y="1"/>
                  <a:pt x="603" y="1"/>
                  <a:pt x="603" y="1"/>
                </a:cubicBezTo>
                <a:cubicBezTo>
                  <a:pt x="599" y="9"/>
                  <a:pt x="597" y="19"/>
                  <a:pt x="593" y="27"/>
                </a:cubicBezTo>
                <a:cubicBezTo>
                  <a:pt x="595" y="36"/>
                  <a:pt x="585" y="38"/>
                  <a:pt x="587" y="47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78" y="68"/>
                  <a:pt x="575" y="70"/>
                  <a:pt x="578" y="74"/>
                </a:cubicBezTo>
                <a:cubicBezTo>
                  <a:pt x="574" y="76"/>
                  <a:pt x="571" y="77"/>
                  <a:pt x="574" y="82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66" y="105"/>
                  <a:pt x="561" y="109"/>
                  <a:pt x="557" y="114"/>
                </a:cubicBezTo>
                <a:cubicBezTo>
                  <a:pt x="558" y="122"/>
                  <a:pt x="559" y="129"/>
                  <a:pt x="551" y="132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46" y="155"/>
                  <a:pt x="540" y="159"/>
                  <a:pt x="537" y="164"/>
                </a:cubicBezTo>
                <a:cubicBezTo>
                  <a:pt x="534" y="176"/>
                  <a:pt x="530" y="188"/>
                  <a:pt x="524" y="198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17" y="220"/>
                  <a:pt x="522" y="230"/>
                  <a:pt x="513" y="232"/>
                </a:cubicBezTo>
                <a:cubicBezTo>
                  <a:pt x="516" y="241"/>
                  <a:pt x="509" y="244"/>
                  <a:pt x="510" y="252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503" y="276"/>
                  <a:pt x="498" y="280"/>
                  <a:pt x="501" y="288"/>
                </a:cubicBezTo>
                <a:cubicBezTo>
                  <a:pt x="492" y="291"/>
                  <a:pt x="503" y="303"/>
                  <a:pt x="494" y="306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92" y="328"/>
                  <a:pt x="493" y="332"/>
                  <a:pt x="488" y="332"/>
                </a:cubicBezTo>
                <a:cubicBezTo>
                  <a:pt x="489" y="337"/>
                  <a:pt x="488" y="340"/>
                  <a:pt x="485" y="342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86" y="364"/>
                  <a:pt x="485" y="367"/>
                  <a:pt x="485" y="370"/>
                </a:cubicBezTo>
                <a:cubicBezTo>
                  <a:pt x="481" y="370"/>
                  <a:pt x="482" y="375"/>
                  <a:pt x="479" y="371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75" y="317"/>
                  <a:pt x="468" y="291"/>
                  <a:pt x="478" y="274"/>
                </a:cubicBezTo>
                <a:cubicBezTo>
                  <a:pt x="475" y="267"/>
                  <a:pt x="479" y="264"/>
                  <a:pt x="483" y="260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84" y="237"/>
                  <a:pt x="488" y="234"/>
                  <a:pt x="491" y="230"/>
                </a:cubicBezTo>
                <a:cubicBezTo>
                  <a:pt x="489" y="223"/>
                  <a:pt x="493" y="219"/>
                  <a:pt x="495" y="21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04" y="173"/>
                  <a:pt x="509" y="163"/>
                  <a:pt x="512" y="153"/>
                </a:cubicBezTo>
                <a:cubicBezTo>
                  <a:pt x="511" y="148"/>
                  <a:pt x="518" y="146"/>
                  <a:pt x="517" y="140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26" y="121"/>
                  <a:pt x="523" y="114"/>
                  <a:pt x="529" y="111"/>
                </a:cubicBezTo>
                <a:cubicBezTo>
                  <a:pt x="532" y="107"/>
                  <a:pt x="530" y="100"/>
                  <a:pt x="533" y="9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49" y="72"/>
                  <a:pt x="550" y="65"/>
                  <a:pt x="555" y="60"/>
                </a:cubicBezTo>
                <a:cubicBezTo>
                  <a:pt x="560" y="53"/>
                  <a:pt x="554" y="40"/>
                  <a:pt x="565" y="36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78" y="9"/>
                  <a:pt x="577" y="4"/>
                  <a:pt x="577" y="1"/>
                </a:cubicBezTo>
                <a:cubicBezTo>
                  <a:pt x="563" y="1"/>
                  <a:pt x="563" y="1"/>
                  <a:pt x="563" y="1"/>
                </a:cubicBezTo>
                <a:cubicBezTo>
                  <a:pt x="562" y="5"/>
                  <a:pt x="561" y="8"/>
                  <a:pt x="561" y="13"/>
                </a:cubicBezTo>
                <a:cubicBezTo>
                  <a:pt x="553" y="14"/>
                  <a:pt x="562" y="24"/>
                  <a:pt x="552" y="25"/>
                </a:cubicBezTo>
                <a:cubicBezTo>
                  <a:pt x="555" y="36"/>
                  <a:pt x="544" y="40"/>
                  <a:pt x="546" y="51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31" y="83"/>
                  <a:pt x="523" y="89"/>
                  <a:pt x="522" y="99"/>
                </a:cubicBezTo>
                <a:cubicBezTo>
                  <a:pt x="518" y="101"/>
                  <a:pt x="516" y="105"/>
                  <a:pt x="516" y="109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505" y="130"/>
                  <a:pt x="505" y="140"/>
                  <a:pt x="501" y="148"/>
                </a:cubicBezTo>
                <a:cubicBezTo>
                  <a:pt x="497" y="156"/>
                  <a:pt x="499" y="167"/>
                  <a:pt x="491" y="17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82" y="208"/>
                  <a:pt x="481" y="217"/>
                  <a:pt x="477" y="226"/>
                </a:cubicBezTo>
                <a:cubicBezTo>
                  <a:pt x="476" y="235"/>
                  <a:pt x="475" y="244"/>
                  <a:pt x="467" y="250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65" y="289"/>
                  <a:pt x="459" y="296"/>
                  <a:pt x="461" y="307"/>
                </a:cubicBezTo>
                <a:cubicBezTo>
                  <a:pt x="452" y="312"/>
                  <a:pt x="462" y="328"/>
                  <a:pt x="451" y="332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3" y="294"/>
                  <a:pt x="447" y="285"/>
                  <a:pt x="450" y="280"/>
                </a:cubicBezTo>
                <a:cubicBezTo>
                  <a:pt x="455" y="274"/>
                  <a:pt x="447" y="266"/>
                  <a:pt x="456" y="263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65" y="223"/>
                  <a:pt x="458" y="200"/>
                  <a:pt x="471" y="188"/>
                </a:cubicBezTo>
                <a:cubicBezTo>
                  <a:pt x="465" y="180"/>
                  <a:pt x="480" y="183"/>
                  <a:pt x="473" y="175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482" y="156"/>
                  <a:pt x="482" y="146"/>
                  <a:pt x="489" y="140"/>
                </a:cubicBezTo>
                <a:cubicBezTo>
                  <a:pt x="492" y="122"/>
                  <a:pt x="502" y="108"/>
                  <a:pt x="511" y="93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0" y="78"/>
                  <a:pt x="520" y="73"/>
                  <a:pt x="521" y="68"/>
                </a:cubicBezTo>
                <a:cubicBezTo>
                  <a:pt x="518" y="62"/>
                  <a:pt x="528" y="63"/>
                  <a:pt x="526" y="57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32" y="36"/>
                  <a:pt x="541" y="32"/>
                  <a:pt x="540" y="23"/>
                </a:cubicBezTo>
                <a:cubicBezTo>
                  <a:pt x="543" y="16"/>
                  <a:pt x="546" y="9"/>
                  <a:pt x="548" y="2"/>
                </a:cubicBezTo>
                <a:cubicBezTo>
                  <a:pt x="549" y="1"/>
                  <a:pt x="550" y="1"/>
                  <a:pt x="551" y="1"/>
                </a:cubicBezTo>
                <a:cubicBezTo>
                  <a:pt x="537" y="1"/>
                  <a:pt x="537" y="1"/>
                  <a:pt x="537" y="1"/>
                </a:cubicBezTo>
                <a:cubicBezTo>
                  <a:pt x="536" y="5"/>
                  <a:pt x="535" y="9"/>
                  <a:pt x="533" y="12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24" y="42"/>
                  <a:pt x="516" y="43"/>
                  <a:pt x="517" y="48"/>
                </a:cubicBezTo>
                <a:cubicBezTo>
                  <a:pt x="512" y="51"/>
                  <a:pt x="519" y="59"/>
                  <a:pt x="509" y="60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94" y="87"/>
                  <a:pt x="500" y="94"/>
                  <a:pt x="493" y="96"/>
                </a:cubicBezTo>
                <a:cubicBezTo>
                  <a:pt x="491" y="99"/>
                  <a:pt x="489" y="103"/>
                  <a:pt x="488" y="107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69" y="147"/>
                  <a:pt x="466" y="165"/>
                  <a:pt x="457" y="181"/>
                </a:cubicBezTo>
                <a:cubicBezTo>
                  <a:pt x="461" y="187"/>
                  <a:pt x="453" y="188"/>
                  <a:pt x="455" y="193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46" y="215"/>
                  <a:pt x="449" y="226"/>
                  <a:pt x="443" y="234"/>
                </a:cubicBezTo>
                <a:cubicBezTo>
                  <a:pt x="445" y="244"/>
                  <a:pt x="441" y="252"/>
                  <a:pt x="440" y="262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37" y="276"/>
                  <a:pt x="436" y="278"/>
                  <a:pt x="438" y="281"/>
                </a:cubicBezTo>
                <a:cubicBezTo>
                  <a:pt x="434" y="282"/>
                  <a:pt x="435" y="287"/>
                  <a:pt x="432" y="283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31" y="224"/>
                  <a:pt x="432" y="208"/>
                  <a:pt x="437" y="196"/>
                </a:cubicBezTo>
                <a:cubicBezTo>
                  <a:pt x="433" y="178"/>
                  <a:pt x="442" y="167"/>
                  <a:pt x="445" y="154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59" y="112"/>
                  <a:pt x="458" y="108"/>
                  <a:pt x="456" y="104"/>
                </a:cubicBezTo>
                <a:cubicBezTo>
                  <a:pt x="461" y="103"/>
                  <a:pt x="463" y="100"/>
                  <a:pt x="463" y="96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75" y="72"/>
                  <a:pt x="474" y="64"/>
                  <a:pt x="478" y="58"/>
                </a:cubicBezTo>
                <a:cubicBezTo>
                  <a:pt x="476" y="54"/>
                  <a:pt x="481" y="55"/>
                  <a:pt x="482" y="53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482" y="45"/>
                  <a:pt x="486" y="43"/>
                  <a:pt x="487" y="40"/>
                </a:cubicBezTo>
                <a:cubicBezTo>
                  <a:pt x="493" y="27"/>
                  <a:pt x="495" y="13"/>
                  <a:pt x="506" y="3"/>
                </a:cubicBezTo>
                <a:cubicBezTo>
                  <a:pt x="506" y="2"/>
                  <a:pt x="506" y="1"/>
                  <a:pt x="507" y="1"/>
                </a:cubicBezTo>
                <a:cubicBezTo>
                  <a:pt x="490" y="1"/>
                  <a:pt x="490" y="1"/>
                  <a:pt x="490" y="1"/>
                </a:cubicBezTo>
                <a:cubicBezTo>
                  <a:pt x="490" y="1"/>
                  <a:pt x="490" y="2"/>
                  <a:pt x="490" y="2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78" y="33"/>
                  <a:pt x="474" y="37"/>
                  <a:pt x="472" y="41"/>
                </a:cubicBezTo>
                <a:cubicBezTo>
                  <a:pt x="474" y="47"/>
                  <a:pt x="467" y="49"/>
                  <a:pt x="464" y="53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9" y="83"/>
                  <a:pt x="458" y="93"/>
                  <a:pt x="450" y="94"/>
                </a:cubicBezTo>
                <a:cubicBezTo>
                  <a:pt x="453" y="102"/>
                  <a:pt x="445" y="104"/>
                  <a:pt x="443" y="109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43" y="134"/>
                  <a:pt x="439" y="138"/>
                  <a:pt x="435" y="142"/>
                </a:cubicBezTo>
                <a:cubicBezTo>
                  <a:pt x="439" y="150"/>
                  <a:pt x="430" y="152"/>
                  <a:pt x="431" y="158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28" y="183"/>
                  <a:pt x="421" y="188"/>
                  <a:pt x="423" y="198"/>
                </a:cubicBezTo>
                <a:cubicBezTo>
                  <a:pt x="423" y="207"/>
                  <a:pt x="420" y="215"/>
                  <a:pt x="419" y="22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16" y="259"/>
                  <a:pt x="420" y="270"/>
                  <a:pt x="415" y="276"/>
                </a:cubicBezTo>
                <a:cubicBezTo>
                  <a:pt x="414" y="257"/>
                  <a:pt x="408" y="249"/>
                  <a:pt x="409" y="230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09" y="166"/>
                  <a:pt x="413" y="151"/>
                  <a:pt x="415" y="136"/>
                </a:cubicBezTo>
                <a:cubicBezTo>
                  <a:pt x="419" y="131"/>
                  <a:pt x="417" y="122"/>
                  <a:pt x="417" y="114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30" y="85"/>
                  <a:pt x="427" y="72"/>
                  <a:pt x="435" y="66"/>
                </a:cubicBezTo>
                <a:cubicBezTo>
                  <a:pt x="430" y="58"/>
                  <a:pt x="443" y="59"/>
                  <a:pt x="436" y="50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44" y="33"/>
                  <a:pt x="441" y="26"/>
                  <a:pt x="449" y="25"/>
                </a:cubicBezTo>
                <a:cubicBezTo>
                  <a:pt x="446" y="18"/>
                  <a:pt x="450" y="15"/>
                  <a:pt x="453" y="11"/>
                </a:cubicBezTo>
                <a:cubicBezTo>
                  <a:pt x="455" y="8"/>
                  <a:pt x="456" y="4"/>
                  <a:pt x="457" y="1"/>
                </a:cubicBezTo>
                <a:cubicBezTo>
                  <a:pt x="444" y="1"/>
                  <a:pt x="444" y="1"/>
                  <a:pt x="444" y="1"/>
                </a:cubicBezTo>
                <a:cubicBezTo>
                  <a:pt x="435" y="17"/>
                  <a:pt x="429" y="35"/>
                  <a:pt x="425" y="54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7" y="97"/>
                  <a:pt x="411" y="112"/>
                  <a:pt x="404" y="121"/>
                </a:cubicBezTo>
                <a:cubicBezTo>
                  <a:pt x="406" y="129"/>
                  <a:pt x="402" y="133"/>
                  <a:pt x="400" y="13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165"/>
                  <a:pt x="398" y="171"/>
                  <a:pt x="394" y="176"/>
                </a:cubicBezTo>
                <a:cubicBezTo>
                  <a:pt x="395" y="184"/>
                  <a:pt x="395" y="190"/>
                  <a:pt x="392" y="196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93" y="248"/>
                  <a:pt x="405" y="268"/>
                  <a:pt x="396" y="276"/>
                </a:cubicBezTo>
                <a:cubicBezTo>
                  <a:pt x="393" y="272"/>
                  <a:pt x="391" y="265"/>
                  <a:pt x="386" y="264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86" y="252"/>
                  <a:pt x="381" y="252"/>
                  <a:pt x="385" y="250"/>
                </a:cubicBezTo>
                <a:cubicBezTo>
                  <a:pt x="385" y="243"/>
                  <a:pt x="376" y="226"/>
                  <a:pt x="383" y="217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79" y="166"/>
                  <a:pt x="382" y="159"/>
                  <a:pt x="379" y="148"/>
                </a:cubicBezTo>
                <a:cubicBezTo>
                  <a:pt x="384" y="141"/>
                  <a:pt x="381" y="131"/>
                  <a:pt x="383" y="122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84" y="104"/>
                  <a:pt x="389" y="101"/>
                  <a:pt x="386" y="94"/>
                </a:cubicBezTo>
                <a:cubicBezTo>
                  <a:pt x="393" y="78"/>
                  <a:pt x="395" y="60"/>
                  <a:pt x="396" y="42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406" y="13"/>
                  <a:pt x="405" y="6"/>
                  <a:pt x="406" y="1"/>
                </a:cubicBezTo>
                <a:cubicBezTo>
                  <a:pt x="394" y="1"/>
                  <a:pt x="394" y="1"/>
                  <a:pt x="394" y="1"/>
                </a:cubicBezTo>
                <a:cubicBezTo>
                  <a:pt x="394" y="1"/>
                  <a:pt x="394" y="2"/>
                  <a:pt x="393" y="3"/>
                </a:cubicBezTo>
                <a:cubicBezTo>
                  <a:pt x="395" y="21"/>
                  <a:pt x="384" y="32"/>
                  <a:pt x="387" y="51"/>
                </a:cubicBezTo>
                <a:cubicBezTo>
                  <a:pt x="377" y="53"/>
                  <a:pt x="386" y="66"/>
                  <a:pt x="378" y="69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9" y="103"/>
                  <a:pt x="368" y="106"/>
                  <a:pt x="372" y="117"/>
                </a:cubicBezTo>
                <a:cubicBezTo>
                  <a:pt x="367" y="118"/>
                  <a:pt x="373" y="125"/>
                  <a:pt x="369" y="127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7" y="149"/>
                  <a:pt x="367" y="156"/>
                  <a:pt x="366" y="164"/>
                </a:cubicBezTo>
                <a:cubicBezTo>
                  <a:pt x="366" y="171"/>
                  <a:pt x="364" y="181"/>
                  <a:pt x="369" y="19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72" y="226"/>
                  <a:pt x="370" y="234"/>
                  <a:pt x="366" y="240"/>
                </a:cubicBezTo>
                <a:cubicBezTo>
                  <a:pt x="365" y="229"/>
                  <a:pt x="356" y="232"/>
                  <a:pt x="354" y="220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60" y="217"/>
                  <a:pt x="360" y="221"/>
                  <a:pt x="363" y="220"/>
                </a:cubicBezTo>
                <a:cubicBezTo>
                  <a:pt x="351" y="207"/>
                  <a:pt x="356" y="189"/>
                  <a:pt x="350" y="172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54" y="123"/>
                  <a:pt x="351" y="111"/>
                  <a:pt x="358" y="103"/>
                </a:cubicBezTo>
                <a:cubicBezTo>
                  <a:pt x="351" y="88"/>
                  <a:pt x="365" y="83"/>
                  <a:pt x="359" y="69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8" y="27"/>
                  <a:pt x="372" y="18"/>
                  <a:pt x="373" y="7"/>
                </a:cubicBezTo>
                <a:cubicBezTo>
                  <a:pt x="374" y="5"/>
                  <a:pt x="374" y="3"/>
                  <a:pt x="375" y="1"/>
                </a:cubicBezTo>
                <a:cubicBezTo>
                  <a:pt x="365" y="1"/>
                  <a:pt x="365" y="1"/>
                  <a:pt x="365" y="1"/>
                </a:cubicBezTo>
                <a:cubicBezTo>
                  <a:pt x="365" y="5"/>
                  <a:pt x="356" y="5"/>
                  <a:pt x="359" y="11"/>
                </a:cubicBezTo>
                <a:cubicBezTo>
                  <a:pt x="362" y="24"/>
                  <a:pt x="349" y="29"/>
                  <a:pt x="354" y="43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47" y="74"/>
                  <a:pt x="346" y="76"/>
                  <a:pt x="347" y="79"/>
                </a:cubicBezTo>
                <a:cubicBezTo>
                  <a:pt x="344" y="80"/>
                  <a:pt x="341" y="82"/>
                  <a:pt x="344" y="86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42" y="109"/>
                  <a:pt x="338" y="117"/>
                  <a:pt x="339" y="127"/>
                </a:cubicBezTo>
                <a:cubicBezTo>
                  <a:pt x="337" y="132"/>
                  <a:pt x="339" y="138"/>
                  <a:pt x="341" y="145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4" y="169"/>
                  <a:pt x="342" y="184"/>
                  <a:pt x="336" y="192"/>
                </a:cubicBezTo>
                <a:cubicBezTo>
                  <a:pt x="327" y="180"/>
                  <a:pt x="337" y="169"/>
                  <a:pt x="329" y="164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19" y="105"/>
                  <a:pt x="326" y="85"/>
                  <a:pt x="319" y="58"/>
                </a:cubicBezTo>
                <a:cubicBezTo>
                  <a:pt x="324" y="48"/>
                  <a:pt x="323" y="35"/>
                  <a:pt x="323" y="23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25" y="3"/>
                  <a:pt x="326" y="2"/>
                  <a:pt x="326" y="1"/>
                </a:cubicBezTo>
                <a:cubicBezTo>
                  <a:pt x="314" y="1"/>
                  <a:pt x="314" y="1"/>
                  <a:pt x="314" y="1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07" y="71"/>
                  <a:pt x="313" y="80"/>
                  <a:pt x="310" y="85"/>
                </a:cubicBezTo>
                <a:cubicBezTo>
                  <a:pt x="316" y="95"/>
                  <a:pt x="304" y="96"/>
                  <a:pt x="311" y="106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309" y="133"/>
                  <a:pt x="318" y="144"/>
                  <a:pt x="308" y="146"/>
                </a:cubicBezTo>
                <a:cubicBezTo>
                  <a:pt x="308" y="129"/>
                  <a:pt x="299" y="108"/>
                  <a:pt x="300" y="91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298" y="62"/>
                  <a:pt x="304" y="51"/>
                  <a:pt x="297" y="46"/>
                </a:cubicBezTo>
                <a:cubicBezTo>
                  <a:pt x="303" y="41"/>
                  <a:pt x="296" y="29"/>
                  <a:pt x="302" y="23"/>
                </a:cubicBezTo>
                <a:cubicBezTo>
                  <a:pt x="302" y="16"/>
                  <a:pt x="304" y="9"/>
                  <a:pt x="303" y="1"/>
                </a:cubicBezTo>
                <a:cubicBezTo>
                  <a:pt x="291" y="1"/>
                  <a:pt x="291" y="1"/>
                  <a:pt x="291" y="1"/>
                </a:cubicBezTo>
                <a:cubicBezTo>
                  <a:pt x="291" y="3"/>
                  <a:pt x="291" y="5"/>
                  <a:pt x="290" y="6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8" y="43"/>
                  <a:pt x="283" y="54"/>
                  <a:pt x="287" y="71"/>
                </a:cubicBezTo>
                <a:cubicBezTo>
                  <a:pt x="284" y="77"/>
                  <a:pt x="288" y="87"/>
                  <a:pt x="285" y="93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1" y="112"/>
                  <a:pt x="277" y="103"/>
                  <a:pt x="271" y="98"/>
                </a:cubicBezTo>
                <a:cubicBezTo>
                  <a:pt x="268" y="91"/>
                  <a:pt x="278" y="92"/>
                  <a:pt x="277" y="8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70" y="45"/>
                  <a:pt x="277" y="25"/>
                  <a:pt x="276" y="1"/>
                </a:cubicBezTo>
                <a:cubicBezTo>
                  <a:pt x="263" y="1"/>
                  <a:pt x="263" y="1"/>
                  <a:pt x="263" y="1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0" y="23"/>
                  <a:pt x="266" y="30"/>
                  <a:pt x="263" y="33"/>
                </a:cubicBezTo>
                <a:cubicBezTo>
                  <a:pt x="258" y="35"/>
                  <a:pt x="264" y="43"/>
                  <a:pt x="261" y="46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61" y="61"/>
                  <a:pt x="268" y="67"/>
                  <a:pt x="259" y="68"/>
                </a:cubicBezTo>
                <a:cubicBezTo>
                  <a:pt x="247" y="45"/>
                  <a:pt x="252" y="29"/>
                  <a:pt x="245" y="8"/>
                </a:cubicBezTo>
                <a:cubicBezTo>
                  <a:pt x="248" y="7"/>
                  <a:pt x="247" y="4"/>
                  <a:pt x="247" y="1"/>
                </a:cubicBezTo>
                <a:cubicBezTo>
                  <a:pt x="233" y="1"/>
                  <a:pt x="233" y="1"/>
                  <a:pt x="233" y="1"/>
                </a:cubicBezTo>
                <a:cubicBezTo>
                  <a:pt x="233" y="4"/>
                  <a:pt x="233" y="8"/>
                  <a:pt x="231" y="10"/>
                </a:cubicBezTo>
                <a:cubicBezTo>
                  <a:pt x="229" y="6"/>
                  <a:pt x="229" y="3"/>
                  <a:pt x="229" y="1"/>
                </a:cubicBezTo>
                <a:cubicBezTo>
                  <a:pt x="159" y="1"/>
                  <a:pt x="159" y="1"/>
                  <a:pt x="159" y="1"/>
                </a:cubicBezTo>
                <a:cubicBezTo>
                  <a:pt x="163" y="3"/>
                  <a:pt x="170" y="0"/>
                  <a:pt x="172" y="8"/>
                </a:cubicBezTo>
                <a:cubicBezTo>
                  <a:pt x="177" y="11"/>
                  <a:pt x="185" y="9"/>
                  <a:pt x="189" y="14"/>
                </a:cubicBezTo>
                <a:cubicBezTo>
                  <a:pt x="193" y="21"/>
                  <a:pt x="202" y="17"/>
                  <a:pt x="203" y="28"/>
                </a:cubicBezTo>
                <a:cubicBezTo>
                  <a:pt x="207" y="28"/>
                  <a:pt x="210" y="30"/>
                  <a:pt x="211" y="35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209" y="41"/>
                  <a:pt x="203" y="34"/>
                  <a:pt x="197" y="27"/>
                </a:cubicBezTo>
                <a:cubicBezTo>
                  <a:pt x="194" y="27"/>
                  <a:pt x="191" y="29"/>
                  <a:pt x="190" y="26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180" y="17"/>
                  <a:pt x="174" y="19"/>
                  <a:pt x="169" y="18"/>
                </a:cubicBezTo>
                <a:cubicBezTo>
                  <a:pt x="156" y="11"/>
                  <a:pt x="142" y="7"/>
                  <a:pt x="129" y="1"/>
                </a:cubicBezTo>
                <a:cubicBezTo>
                  <a:pt x="73" y="1"/>
                  <a:pt x="73" y="1"/>
                  <a:pt x="73" y="1"/>
                </a:cubicBezTo>
                <a:cubicBezTo>
                  <a:pt x="77" y="2"/>
                  <a:pt x="82" y="2"/>
                  <a:pt x="88" y="2"/>
                </a:cubicBezTo>
                <a:cubicBezTo>
                  <a:pt x="93" y="6"/>
                  <a:pt x="100" y="8"/>
                  <a:pt x="108" y="7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52" y="26"/>
                  <a:pt x="158" y="29"/>
                  <a:pt x="164" y="32"/>
                </a:cubicBezTo>
                <a:cubicBezTo>
                  <a:pt x="170" y="29"/>
                  <a:pt x="171" y="34"/>
                  <a:pt x="175" y="34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189" y="43"/>
                  <a:pt x="197" y="43"/>
                  <a:pt x="201" y="50"/>
                </a:cubicBezTo>
                <a:cubicBezTo>
                  <a:pt x="203" y="54"/>
                  <a:pt x="207" y="53"/>
                  <a:pt x="209" y="57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212" y="56"/>
                  <a:pt x="204" y="62"/>
                  <a:pt x="203" y="56"/>
                </a:cubicBezTo>
                <a:cubicBezTo>
                  <a:pt x="197" y="57"/>
                  <a:pt x="195" y="50"/>
                  <a:pt x="189" y="5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54" y="38"/>
                  <a:pt x="144" y="38"/>
                  <a:pt x="137" y="31"/>
                </a:cubicBezTo>
                <a:cubicBezTo>
                  <a:pt x="129" y="36"/>
                  <a:pt x="129" y="26"/>
                  <a:pt x="121" y="30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95" y="30"/>
                  <a:pt x="92" y="17"/>
                  <a:pt x="79" y="23"/>
                </a:cubicBezTo>
                <a:cubicBezTo>
                  <a:pt x="72" y="16"/>
                  <a:pt x="60" y="18"/>
                  <a:pt x="52" y="13"/>
                </a:cubicBezTo>
                <a:cubicBezTo>
                  <a:pt x="42" y="13"/>
                  <a:pt x="33" y="12"/>
                  <a:pt x="25" y="7"/>
                </a:cubicBezTo>
                <a:cubicBezTo>
                  <a:pt x="15" y="10"/>
                  <a:pt x="9" y="6"/>
                  <a:pt x="0" y="7"/>
                </a:cubicBezTo>
                <a:cubicBezTo>
                  <a:pt x="0" y="21"/>
                  <a:pt x="0" y="21"/>
                  <a:pt x="0" y="21"/>
                </a:cubicBezTo>
                <a:cubicBezTo>
                  <a:pt x="13" y="18"/>
                  <a:pt x="19" y="25"/>
                  <a:pt x="31" y="23"/>
                </a:cubicBezTo>
                <a:cubicBezTo>
                  <a:pt x="42" y="24"/>
                  <a:pt x="53" y="28"/>
                  <a:pt x="64" y="31"/>
                </a:cubicBezTo>
                <a:cubicBezTo>
                  <a:pt x="87" y="34"/>
                  <a:pt x="106" y="43"/>
                  <a:pt x="131" y="42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53" y="44"/>
                  <a:pt x="151" y="60"/>
                  <a:pt x="160" y="54"/>
                </a:cubicBezTo>
                <a:cubicBezTo>
                  <a:pt x="162" y="60"/>
                  <a:pt x="169" y="58"/>
                  <a:pt x="173" y="59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182" y="67"/>
                  <a:pt x="186" y="64"/>
                  <a:pt x="188" y="67"/>
                </a:cubicBezTo>
                <a:cubicBezTo>
                  <a:pt x="201" y="64"/>
                  <a:pt x="207" y="75"/>
                  <a:pt x="218" y="75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37" y="94"/>
                  <a:pt x="233" y="90"/>
                  <a:pt x="226" y="91"/>
                </a:cubicBezTo>
                <a:cubicBezTo>
                  <a:pt x="223" y="83"/>
                  <a:pt x="215" y="86"/>
                  <a:pt x="211" y="81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93" y="73"/>
                  <a:pt x="189" y="76"/>
                  <a:pt x="187" y="73"/>
                </a:cubicBezTo>
                <a:cubicBezTo>
                  <a:pt x="185" y="70"/>
                  <a:pt x="182" y="69"/>
                  <a:pt x="177" y="70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58" y="59"/>
                  <a:pt x="150" y="60"/>
                  <a:pt x="145" y="56"/>
                </a:cubicBezTo>
                <a:cubicBezTo>
                  <a:pt x="132" y="55"/>
                  <a:pt x="121" y="50"/>
                  <a:pt x="107" y="50"/>
                </a:cubicBezTo>
                <a:cubicBezTo>
                  <a:pt x="101" y="49"/>
                  <a:pt x="97" y="45"/>
                  <a:pt x="90" y="47"/>
                </a:cubicBezTo>
                <a:cubicBezTo>
                  <a:pt x="83" y="47"/>
                  <a:pt x="81" y="38"/>
                  <a:pt x="73" y="40"/>
                </a:cubicBezTo>
                <a:cubicBezTo>
                  <a:pt x="59" y="40"/>
                  <a:pt x="49" y="32"/>
                  <a:pt x="34" y="34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27"/>
                  <a:pt x="6" y="30"/>
                  <a:pt x="0" y="28"/>
                </a:cubicBezTo>
                <a:cubicBezTo>
                  <a:pt x="0" y="42"/>
                  <a:pt x="0" y="42"/>
                  <a:pt x="0" y="42"/>
                </a:cubicBezTo>
                <a:cubicBezTo>
                  <a:pt x="14" y="43"/>
                  <a:pt x="28" y="45"/>
                  <a:pt x="42" y="47"/>
                </a:cubicBezTo>
                <a:cubicBezTo>
                  <a:pt x="57" y="50"/>
                  <a:pt x="72" y="54"/>
                  <a:pt x="87" y="57"/>
                </a:cubicBezTo>
                <a:cubicBezTo>
                  <a:pt x="103" y="60"/>
                  <a:pt x="117" y="67"/>
                  <a:pt x="136" y="65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182" y="81"/>
                  <a:pt x="184" y="85"/>
                  <a:pt x="188" y="85"/>
                </a:cubicBezTo>
                <a:cubicBezTo>
                  <a:pt x="193" y="84"/>
                  <a:pt x="193" y="93"/>
                  <a:pt x="199" y="91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25" y="105"/>
                  <a:pt x="233" y="107"/>
                  <a:pt x="241" y="107"/>
                </a:cubicBezTo>
                <a:cubicBezTo>
                  <a:pt x="247" y="111"/>
                  <a:pt x="252" y="118"/>
                  <a:pt x="262" y="116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32"/>
                  <a:pt x="283" y="138"/>
                  <a:pt x="287" y="138"/>
                </a:cubicBezTo>
                <a:cubicBezTo>
                  <a:pt x="286" y="145"/>
                  <a:pt x="298" y="146"/>
                  <a:pt x="291" y="149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67" y="140"/>
                  <a:pt x="265" y="135"/>
                  <a:pt x="262" y="134"/>
                </a:cubicBezTo>
                <a:cubicBezTo>
                  <a:pt x="256" y="137"/>
                  <a:pt x="256" y="127"/>
                  <a:pt x="251" y="129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36" y="127"/>
                  <a:pt x="235" y="118"/>
                  <a:pt x="230" y="120"/>
                </a:cubicBezTo>
                <a:cubicBezTo>
                  <a:pt x="225" y="114"/>
                  <a:pt x="216" y="114"/>
                  <a:pt x="211" y="108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96" y="106"/>
                  <a:pt x="191" y="109"/>
                  <a:pt x="191" y="102"/>
                </a:cubicBezTo>
                <a:cubicBezTo>
                  <a:pt x="180" y="107"/>
                  <a:pt x="177" y="96"/>
                  <a:pt x="166" y="101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137" y="91"/>
                  <a:pt x="132" y="85"/>
                  <a:pt x="124" y="84"/>
                </a:cubicBezTo>
                <a:cubicBezTo>
                  <a:pt x="116" y="84"/>
                  <a:pt x="110" y="78"/>
                  <a:pt x="101" y="80"/>
                </a:cubicBezTo>
                <a:cubicBezTo>
                  <a:pt x="93" y="76"/>
                  <a:pt x="85" y="75"/>
                  <a:pt x="77" y="72"/>
                </a:cubicBezTo>
                <a:cubicBezTo>
                  <a:pt x="58" y="75"/>
                  <a:pt x="47" y="63"/>
                  <a:pt x="27" y="67"/>
                </a:cubicBezTo>
                <a:cubicBezTo>
                  <a:pt x="22" y="59"/>
                  <a:pt x="9" y="68"/>
                  <a:pt x="4" y="62"/>
                </a:cubicBezTo>
                <a:cubicBezTo>
                  <a:pt x="3" y="63"/>
                  <a:pt x="2" y="63"/>
                  <a:pt x="0" y="63"/>
                </a:cubicBezTo>
                <a:cubicBezTo>
                  <a:pt x="0" y="76"/>
                  <a:pt x="0" y="76"/>
                  <a:pt x="0" y="76"/>
                </a:cubicBezTo>
                <a:cubicBezTo>
                  <a:pt x="12" y="79"/>
                  <a:pt x="26" y="76"/>
                  <a:pt x="37" y="79"/>
                </a:cubicBezTo>
                <a:cubicBezTo>
                  <a:pt x="49" y="82"/>
                  <a:pt x="61" y="86"/>
                  <a:pt x="75" y="85"/>
                </a:cubicBezTo>
                <a:cubicBezTo>
                  <a:pt x="81" y="89"/>
                  <a:pt x="89" y="88"/>
                  <a:pt x="95" y="91"/>
                </a:cubicBezTo>
                <a:cubicBezTo>
                  <a:pt x="98" y="92"/>
                  <a:pt x="102" y="92"/>
                  <a:pt x="107" y="90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26" y="98"/>
                  <a:pt x="140" y="98"/>
                  <a:pt x="149" y="107"/>
                </a:cubicBezTo>
                <a:cubicBezTo>
                  <a:pt x="157" y="104"/>
                  <a:pt x="162" y="110"/>
                  <a:pt x="167" y="113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179" y="117"/>
                  <a:pt x="182" y="117"/>
                  <a:pt x="186" y="116"/>
                </a:cubicBezTo>
                <a:cubicBezTo>
                  <a:pt x="189" y="123"/>
                  <a:pt x="199" y="117"/>
                  <a:pt x="203" y="123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0" y="134"/>
                  <a:pt x="239" y="138"/>
                  <a:pt x="249" y="141"/>
                </a:cubicBezTo>
                <a:cubicBezTo>
                  <a:pt x="251" y="148"/>
                  <a:pt x="240" y="145"/>
                  <a:pt x="240" y="141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223" y="137"/>
                  <a:pt x="216" y="134"/>
                  <a:pt x="210" y="133"/>
                </a:cubicBezTo>
                <a:cubicBezTo>
                  <a:pt x="202" y="133"/>
                  <a:pt x="196" y="128"/>
                  <a:pt x="189" y="127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155" y="120"/>
                  <a:pt x="144" y="112"/>
                  <a:pt x="127" y="114"/>
                </a:cubicBezTo>
                <a:cubicBezTo>
                  <a:pt x="115" y="107"/>
                  <a:pt x="98" y="111"/>
                  <a:pt x="87" y="102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94"/>
                  <a:pt x="1" y="94"/>
                  <a:pt x="0" y="94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6"/>
                  <a:pt x="2" y="106"/>
                  <a:pt x="3" y="106"/>
                </a:cubicBezTo>
                <a:cubicBezTo>
                  <a:pt x="15" y="113"/>
                  <a:pt x="31" y="113"/>
                  <a:pt x="46" y="116"/>
                </a:cubicBezTo>
                <a:cubicBezTo>
                  <a:pt x="62" y="116"/>
                  <a:pt x="76" y="119"/>
                  <a:pt x="92" y="119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24" y="119"/>
                  <a:pt x="127" y="129"/>
                  <a:pt x="137" y="126"/>
                </a:cubicBezTo>
                <a:cubicBezTo>
                  <a:pt x="151" y="131"/>
                  <a:pt x="167" y="134"/>
                  <a:pt x="181" y="139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27" y="150"/>
                  <a:pt x="229" y="155"/>
                  <a:pt x="232" y="156"/>
                </a:cubicBezTo>
                <a:cubicBezTo>
                  <a:pt x="237" y="156"/>
                  <a:pt x="240" y="158"/>
                  <a:pt x="243" y="161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60" y="160"/>
                  <a:pt x="261" y="168"/>
                  <a:pt x="266" y="166"/>
                </a:cubicBezTo>
                <a:cubicBezTo>
                  <a:pt x="271" y="171"/>
                  <a:pt x="278" y="174"/>
                  <a:pt x="284" y="176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299" y="179"/>
                  <a:pt x="298" y="189"/>
                  <a:pt x="304" y="188"/>
                </a:cubicBezTo>
                <a:cubicBezTo>
                  <a:pt x="305" y="191"/>
                  <a:pt x="310" y="191"/>
                  <a:pt x="312" y="194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330" y="202"/>
                  <a:pt x="334" y="210"/>
                  <a:pt x="338" y="219"/>
                </a:cubicBezTo>
                <a:cubicBezTo>
                  <a:pt x="321" y="211"/>
                  <a:pt x="306" y="201"/>
                  <a:pt x="290" y="192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232" y="164"/>
                  <a:pt x="223" y="167"/>
                  <a:pt x="219" y="160"/>
                </a:cubicBezTo>
                <a:cubicBezTo>
                  <a:pt x="213" y="155"/>
                  <a:pt x="203" y="158"/>
                  <a:pt x="197" y="152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171" y="143"/>
                  <a:pt x="159" y="148"/>
                  <a:pt x="154" y="142"/>
                </a:cubicBezTo>
                <a:cubicBezTo>
                  <a:pt x="139" y="141"/>
                  <a:pt x="125" y="137"/>
                  <a:pt x="108" y="138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47" y="130"/>
                  <a:pt x="36" y="123"/>
                  <a:pt x="19" y="128"/>
                </a:cubicBezTo>
                <a:cubicBezTo>
                  <a:pt x="13" y="126"/>
                  <a:pt x="7" y="123"/>
                  <a:pt x="0" y="123"/>
                </a:cubicBezTo>
                <a:cubicBezTo>
                  <a:pt x="0" y="137"/>
                  <a:pt x="0" y="137"/>
                  <a:pt x="0" y="137"/>
                </a:cubicBezTo>
                <a:cubicBezTo>
                  <a:pt x="6" y="137"/>
                  <a:pt x="12" y="138"/>
                  <a:pt x="17" y="140"/>
                </a:cubicBezTo>
                <a:cubicBezTo>
                  <a:pt x="29" y="139"/>
                  <a:pt x="39" y="143"/>
                  <a:pt x="53" y="138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87" y="148"/>
                  <a:pt x="99" y="146"/>
                  <a:pt x="106" y="151"/>
                </a:cubicBezTo>
                <a:cubicBezTo>
                  <a:pt x="114" y="147"/>
                  <a:pt x="117" y="153"/>
                  <a:pt x="126" y="148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176" y="158"/>
                  <a:pt x="186" y="165"/>
                  <a:pt x="199" y="167"/>
                </a:cubicBezTo>
                <a:cubicBezTo>
                  <a:pt x="201" y="170"/>
                  <a:pt x="204" y="170"/>
                  <a:pt x="206" y="170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20" y="181"/>
                  <a:pt x="227" y="179"/>
                  <a:pt x="234" y="180"/>
                </a:cubicBezTo>
                <a:cubicBezTo>
                  <a:pt x="240" y="182"/>
                  <a:pt x="245" y="185"/>
                  <a:pt x="251" y="186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263" y="192"/>
                  <a:pt x="268" y="195"/>
                  <a:pt x="264" y="197"/>
                </a:cubicBezTo>
                <a:cubicBezTo>
                  <a:pt x="246" y="192"/>
                  <a:pt x="226" y="191"/>
                  <a:pt x="210" y="181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76" y="174"/>
                  <a:pt x="168" y="180"/>
                  <a:pt x="165" y="175"/>
                </a:cubicBezTo>
                <a:cubicBezTo>
                  <a:pt x="156" y="182"/>
                  <a:pt x="157" y="169"/>
                  <a:pt x="150" y="174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105" y="169"/>
                  <a:pt x="101" y="171"/>
                  <a:pt x="99" y="169"/>
                </a:cubicBezTo>
                <a:cubicBezTo>
                  <a:pt x="94" y="171"/>
                  <a:pt x="93" y="167"/>
                  <a:pt x="89" y="166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62" y="169"/>
                  <a:pt x="57" y="167"/>
                  <a:pt x="50" y="166"/>
                </a:cubicBezTo>
                <a:cubicBezTo>
                  <a:pt x="45" y="169"/>
                  <a:pt x="43" y="165"/>
                  <a:pt x="38" y="167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20" y="166"/>
                  <a:pt x="15" y="163"/>
                  <a:pt x="7" y="165"/>
                </a:cubicBezTo>
                <a:cubicBezTo>
                  <a:pt x="5" y="164"/>
                  <a:pt x="3" y="164"/>
                  <a:pt x="0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17" y="177"/>
                  <a:pt x="35" y="176"/>
                  <a:pt x="51" y="178"/>
                </a:cubicBezTo>
                <a:cubicBezTo>
                  <a:pt x="57" y="183"/>
                  <a:pt x="69" y="178"/>
                  <a:pt x="78" y="179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15" y="185"/>
                  <a:pt x="127" y="181"/>
                  <a:pt x="135" y="184"/>
                </a:cubicBezTo>
                <a:cubicBezTo>
                  <a:pt x="145" y="185"/>
                  <a:pt x="154" y="186"/>
                  <a:pt x="161" y="19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18" y="203"/>
                  <a:pt x="225" y="197"/>
                  <a:pt x="228" y="200"/>
                </a:cubicBezTo>
                <a:cubicBezTo>
                  <a:pt x="231" y="205"/>
                  <a:pt x="237" y="203"/>
                  <a:pt x="242" y="205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287" y="224"/>
                  <a:pt x="309" y="231"/>
                  <a:pt x="330" y="240"/>
                </a:cubicBezTo>
                <a:cubicBezTo>
                  <a:pt x="333" y="246"/>
                  <a:pt x="341" y="242"/>
                  <a:pt x="343" y="25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64" y="262"/>
                  <a:pt x="368" y="266"/>
                  <a:pt x="371" y="272"/>
                </a:cubicBezTo>
                <a:cubicBezTo>
                  <a:pt x="374" y="272"/>
                  <a:pt x="376" y="274"/>
                  <a:pt x="378" y="276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77" y="282"/>
                  <a:pt x="375" y="275"/>
                  <a:pt x="371" y="272"/>
                </a:cubicBezTo>
                <a:cubicBezTo>
                  <a:pt x="366" y="269"/>
                  <a:pt x="358" y="273"/>
                  <a:pt x="356" y="265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337" y="255"/>
                  <a:pt x="329" y="258"/>
                  <a:pt x="325" y="254"/>
                </a:cubicBezTo>
                <a:cubicBezTo>
                  <a:pt x="315" y="250"/>
                  <a:pt x="305" y="245"/>
                  <a:pt x="296" y="239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253" y="226"/>
                  <a:pt x="243" y="222"/>
                  <a:pt x="232" y="220"/>
                </a:cubicBezTo>
                <a:cubicBezTo>
                  <a:pt x="222" y="214"/>
                  <a:pt x="208" y="218"/>
                  <a:pt x="199" y="212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155" y="203"/>
                  <a:pt x="141" y="205"/>
                  <a:pt x="133" y="197"/>
                </a:cubicBezTo>
                <a:cubicBezTo>
                  <a:pt x="115" y="200"/>
                  <a:pt x="99" y="199"/>
                  <a:pt x="83" y="195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54" y="187"/>
                  <a:pt x="43" y="193"/>
                  <a:pt x="38" y="186"/>
                </a:cubicBezTo>
                <a:cubicBezTo>
                  <a:pt x="35" y="187"/>
                  <a:pt x="33" y="193"/>
                  <a:pt x="29" y="188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11" y="187"/>
                  <a:pt x="6" y="187"/>
                  <a:pt x="0" y="186"/>
                </a:cubicBezTo>
                <a:cubicBezTo>
                  <a:pt x="0" y="200"/>
                  <a:pt x="0" y="200"/>
                  <a:pt x="0" y="200"/>
                </a:cubicBezTo>
                <a:cubicBezTo>
                  <a:pt x="4" y="200"/>
                  <a:pt x="8" y="200"/>
                  <a:pt x="12" y="200"/>
                </a:cubicBezTo>
                <a:cubicBezTo>
                  <a:pt x="28" y="198"/>
                  <a:pt x="40" y="205"/>
                  <a:pt x="58" y="200"/>
                </a:cubicBezTo>
                <a:cubicBezTo>
                  <a:pt x="61" y="210"/>
                  <a:pt x="72" y="202"/>
                  <a:pt x="78" y="206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06" y="212"/>
                  <a:pt x="115" y="209"/>
                  <a:pt x="120" y="214"/>
                </a:cubicBezTo>
                <a:cubicBezTo>
                  <a:pt x="131" y="208"/>
                  <a:pt x="134" y="219"/>
                  <a:pt x="145" y="215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03" y="226"/>
                  <a:pt x="216" y="234"/>
                  <a:pt x="233" y="232"/>
                </a:cubicBezTo>
                <a:cubicBezTo>
                  <a:pt x="247" y="241"/>
                  <a:pt x="264" y="245"/>
                  <a:pt x="281" y="250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14" y="259"/>
                  <a:pt x="319" y="269"/>
                  <a:pt x="330" y="268"/>
                </a:cubicBezTo>
                <a:cubicBezTo>
                  <a:pt x="330" y="276"/>
                  <a:pt x="337" y="271"/>
                  <a:pt x="340" y="273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58" y="286"/>
                  <a:pt x="368" y="286"/>
                  <a:pt x="374" y="293"/>
                </a:cubicBezTo>
                <a:cubicBezTo>
                  <a:pt x="383" y="296"/>
                  <a:pt x="388" y="304"/>
                  <a:pt x="397" y="307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7" y="318"/>
                  <a:pt x="408" y="321"/>
                  <a:pt x="411" y="320"/>
                </a:cubicBezTo>
                <a:cubicBezTo>
                  <a:pt x="411" y="324"/>
                  <a:pt x="416" y="323"/>
                  <a:pt x="413" y="32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84" y="311"/>
                  <a:pt x="371" y="311"/>
                  <a:pt x="364" y="299"/>
                </a:cubicBezTo>
                <a:cubicBezTo>
                  <a:pt x="354" y="300"/>
                  <a:pt x="349" y="293"/>
                  <a:pt x="338" y="295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306" y="287"/>
                  <a:pt x="302" y="276"/>
                  <a:pt x="293" y="276"/>
                </a:cubicBezTo>
                <a:cubicBezTo>
                  <a:pt x="285" y="273"/>
                  <a:pt x="277" y="272"/>
                  <a:pt x="269" y="269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203" y="255"/>
                  <a:pt x="187" y="250"/>
                  <a:pt x="172" y="243"/>
                </a:cubicBezTo>
                <a:cubicBezTo>
                  <a:pt x="161" y="244"/>
                  <a:pt x="145" y="241"/>
                  <a:pt x="140" y="238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31" y="239"/>
                  <a:pt x="127" y="239"/>
                  <a:pt x="124" y="237"/>
                </a:cubicBezTo>
                <a:cubicBezTo>
                  <a:pt x="123" y="235"/>
                  <a:pt x="122" y="240"/>
                  <a:pt x="123" y="240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105" y="236"/>
                  <a:pt x="94" y="237"/>
                  <a:pt x="84" y="235"/>
                </a:cubicBezTo>
                <a:cubicBezTo>
                  <a:pt x="76" y="228"/>
                  <a:pt x="61" y="234"/>
                  <a:pt x="52" y="23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0" y="234"/>
                  <a:pt x="0" y="234"/>
                  <a:pt x="0" y="234"/>
                </a:cubicBezTo>
                <a:cubicBezTo>
                  <a:pt x="3" y="235"/>
                  <a:pt x="5" y="235"/>
                  <a:pt x="8" y="235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15" y="247"/>
                  <a:pt x="123" y="257"/>
                  <a:pt x="141" y="250"/>
                </a:cubicBezTo>
                <a:cubicBezTo>
                  <a:pt x="143" y="257"/>
                  <a:pt x="153" y="251"/>
                  <a:pt x="157" y="253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181" y="260"/>
                  <a:pt x="191" y="261"/>
                  <a:pt x="200" y="264"/>
                </a:cubicBezTo>
                <a:cubicBezTo>
                  <a:pt x="209" y="260"/>
                  <a:pt x="210" y="269"/>
                  <a:pt x="217" y="26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40" y="274"/>
                  <a:pt x="251" y="275"/>
                  <a:pt x="258" y="282"/>
                </a:cubicBezTo>
                <a:cubicBezTo>
                  <a:pt x="262" y="279"/>
                  <a:pt x="264" y="282"/>
                  <a:pt x="265" y="285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279" y="287"/>
                  <a:pt x="284" y="287"/>
                  <a:pt x="288" y="290"/>
                </a:cubicBezTo>
                <a:cubicBezTo>
                  <a:pt x="297" y="294"/>
                  <a:pt x="309" y="292"/>
                  <a:pt x="316" y="300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34" y="311"/>
                  <a:pt x="343" y="302"/>
                  <a:pt x="344" y="312"/>
                </a:cubicBezTo>
                <a:cubicBezTo>
                  <a:pt x="353" y="312"/>
                  <a:pt x="369" y="313"/>
                  <a:pt x="366" y="32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48" y="315"/>
                  <a:pt x="342" y="317"/>
                  <a:pt x="336" y="317"/>
                </a:cubicBezTo>
                <a:cubicBezTo>
                  <a:pt x="335" y="308"/>
                  <a:pt x="327" y="312"/>
                  <a:pt x="322" y="310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301" y="300"/>
                  <a:pt x="291" y="307"/>
                  <a:pt x="288" y="299"/>
                </a:cubicBezTo>
                <a:cubicBezTo>
                  <a:pt x="281" y="301"/>
                  <a:pt x="277" y="297"/>
                  <a:pt x="272" y="296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230" y="284"/>
                  <a:pt x="219" y="285"/>
                  <a:pt x="211" y="279"/>
                </a:cubicBezTo>
                <a:cubicBezTo>
                  <a:pt x="200" y="282"/>
                  <a:pt x="192" y="279"/>
                  <a:pt x="184" y="278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69" y="273"/>
                  <a:pt x="162" y="278"/>
                  <a:pt x="161" y="274"/>
                </a:cubicBezTo>
                <a:cubicBezTo>
                  <a:pt x="152" y="274"/>
                  <a:pt x="145" y="271"/>
                  <a:pt x="136" y="272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110" y="264"/>
                  <a:pt x="102" y="271"/>
                  <a:pt x="100" y="266"/>
                </a:cubicBezTo>
                <a:cubicBezTo>
                  <a:pt x="98" y="261"/>
                  <a:pt x="90" y="267"/>
                  <a:pt x="88" y="264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49" y="258"/>
                  <a:pt x="34" y="253"/>
                  <a:pt x="17" y="253"/>
                </a:cubicBezTo>
                <a:cubicBezTo>
                  <a:pt x="12" y="249"/>
                  <a:pt x="6" y="248"/>
                  <a:pt x="0" y="247"/>
                </a:cubicBezTo>
                <a:cubicBezTo>
                  <a:pt x="0" y="260"/>
                  <a:pt x="0" y="260"/>
                  <a:pt x="0" y="260"/>
                </a:cubicBezTo>
                <a:cubicBezTo>
                  <a:pt x="6" y="261"/>
                  <a:pt x="11" y="263"/>
                  <a:pt x="17" y="262"/>
                </a:cubicBezTo>
                <a:cubicBezTo>
                  <a:pt x="21" y="266"/>
                  <a:pt x="26" y="268"/>
                  <a:pt x="30" y="273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74" y="286"/>
                  <a:pt x="77" y="294"/>
                  <a:pt x="85" y="292"/>
                </a:cubicBezTo>
                <a:cubicBezTo>
                  <a:pt x="89" y="298"/>
                  <a:pt x="96" y="296"/>
                  <a:pt x="102" y="299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44" y="311"/>
                  <a:pt x="151" y="312"/>
                  <a:pt x="156" y="315"/>
                </a:cubicBezTo>
                <a:cubicBezTo>
                  <a:pt x="161" y="318"/>
                  <a:pt x="170" y="315"/>
                  <a:pt x="175" y="318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197" y="327"/>
                  <a:pt x="204" y="322"/>
                  <a:pt x="205" y="326"/>
                </a:cubicBezTo>
                <a:cubicBezTo>
                  <a:pt x="209" y="326"/>
                  <a:pt x="209" y="331"/>
                  <a:pt x="213" y="330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37" y="337"/>
                  <a:pt x="244" y="335"/>
                  <a:pt x="249" y="339"/>
                </a:cubicBezTo>
                <a:cubicBezTo>
                  <a:pt x="263" y="340"/>
                  <a:pt x="275" y="343"/>
                  <a:pt x="288" y="345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07" y="356"/>
                  <a:pt x="314" y="350"/>
                  <a:pt x="315" y="355"/>
                </a:cubicBezTo>
                <a:cubicBezTo>
                  <a:pt x="318" y="355"/>
                  <a:pt x="321" y="356"/>
                  <a:pt x="324" y="355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50" y="362"/>
                  <a:pt x="351" y="370"/>
                  <a:pt x="356" y="369"/>
                </a:cubicBezTo>
                <a:cubicBezTo>
                  <a:pt x="362" y="365"/>
                  <a:pt x="362" y="373"/>
                  <a:pt x="366" y="371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391" y="378"/>
                  <a:pt x="393" y="380"/>
                  <a:pt x="397" y="380"/>
                </a:cubicBezTo>
                <a:cubicBezTo>
                  <a:pt x="400" y="380"/>
                  <a:pt x="400" y="385"/>
                  <a:pt x="404" y="384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26" y="394"/>
                  <a:pt x="433" y="402"/>
                  <a:pt x="444" y="404"/>
                </a:cubicBezTo>
                <a:cubicBezTo>
                  <a:pt x="447" y="409"/>
                  <a:pt x="452" y="409"/>
                  <a:pt x="454" y="416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491" y="437"/>
                  <a:pt x="494" y="438"/>
                  <a:pt x="498" y="438"/>
                </a:cubicBezTo>
                <a:cubicBezTo>
                  <a:pt x="501" y="438"/>
                  <a:pt x="501" y="443"/>
                  <a:pt x="505" y="44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507" y="462"/>
                  <a:pt x="506" y="448"/>
                  <a:pt x="498" y="448"/>
                </a:cubicBezTo>
                <a:cubicBezTo>
                  <a:pt x="492" y="443"/>
                  <a:pt x="486" y="440"/>
                  <a:pt x="479" y="438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41" y="416"/>
                  <a:pt x="434" y="421"/>
                  <a:pt x="433" y="417"/>
                </a:cubicBezTo>
                <a:cubicBezTo>
                  <a:pt x="429" y="417"/>
                  <a:pt x="427" y="413"/>
                  <a:pt x="423" y="414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89" y="405"/>
                  <a:pt x="379" y="394"/>
                  <a:pt x="362" y="397"/>
                </a:cubicBezTo>
                <a:cubicBezTo>
                  <a:pt x="350" y="386"/>
                  <a:pt x="332" y="389"/>
                  <a:pt x="320" y="378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77" y="365"/>
                  <a:pt x="264" y="365"/>
                  <a:pt x="255" y="359"/>
                </a:cubicBezTo>
                <a:cubicBezTo>
                  <a:pt x="244" y="358"/>
                  <a:pt x="233" y="355"/>
                  <a:pt x="224" y="347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86" y="336"/>
                  <a:pt x="177" y="338"/>
                  <a:pt x="171" y="334"/>
                </a:cubicBezTo>
                <a:cubicBezTo>
                  <a:pt x="166" y="332"/>
                  <a:pt x="160" y="329"/>
                  <a:pt x="154" y="328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41" y="323"/>
                  <a:pt x="136" y="326"/>
                  <a:pt x="134" y="322"/>
                </a:cubicBezTo>
                <a:cubicBezTo>
                  <a:pt x="126" y="324"/>
                  <a:pt x="122" y="319"/>
                  <a:pt x="116" y="31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90" y="308"/>
                  <a:pt x="83" y="308"/>
                  <a:pt x="77" y="307"/>
                </a:cubicBezTo>
                <a:cubicBezTo>
                  <a:pt x="72" y="303"/>
                  <a:pt x="64" y="304"/>
                  <a:pt x="60" y="300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36" y="286"/>
                  <a:pt x="28" y="282"/>
                  <a:pt x="23" y="273"/>
                </a:cubicBezTo>
                <a:cubicBezTo>
                  <a:pt x="20" y="275"/>
                  <a:pt x="23" y="280"/>
                  <a:pt x="24" y="284"/>
                </a:cubicBezTo>
                <a:cubicBezTo>
                  <a:pt x="16" y="282"/>
                  <a:pt x="8" y="278"/>
                  <a:pt x="0" y="273"/>
                </a:cubicBezTo>
                <a:cubicBezTo>
                  <a:pt x="0" y="284"/>
                  <a:pt x="0" y="284"/>
                  <a:pt x="0" y="284"/>
                </a:cubicBezTo>
                <a:cubicBezTo>
                  <a:pt x="17" y="294"/>
                  <a:pt x="34" y="304"/>
                  <a:pt x="53" y="309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66" y="400"/>
                  <a:pt x="461" y="404"/>
                  <a:pt x="459" y="402"/>
                </a:cubicBezTo>
                <a:cubicBezTo>
                  <a:pt x="457" y="401"/>
                  <a:pt x="458" y="396"/>
                  <a:pt x="454" y="398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40" y="387"/>
                  <a:pt x="435" y="387"/>
                  <a:pt x="431" y="384"/>
                </a:cubicBezTo>
                <a:cubicBezTo>
                  <a:pt x="430" y="377"/>
                  <a:pt x="422" y="383"/>
                  <a:pt x="420" y="378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83" y="365"/>
                  <a:pt x="373" y="355"/>
                  <a:pt x="358" y="356"/>
                </a:cubicBezTo>
                <a:cubicBezTo>
                  <a:pt x="353" y="350"/>
                  <a:pt x="343" y="356"/>
                  <a:pt x="340" y="347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315" y="340"/>
                  <a:pt x="308" y="339"/>
                  <a:pt x="301" y="338"/>
                </a:cubicBezTo>
                <a:cubicBezTo>
                  <a:pt x="295" y="335"/>
                  <a:pt x="290" y="331"/>
                  <a:pt x="283" y="331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255" y="328"/>
                  <a:pt x="250" y="324"/>
                  <a:pt x="242" y="326"/>
                </a:cubicBezTo>
                <a:cubicBezTo>
                  <a:pt x="228" y="319"/>
                  <a:pt x="210" y="319"/>
                  <a:pt x="197" y="311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77" y="307"/>
                  <a:pt x="177" y="304"/>
                  <a:pt x="174" y="306"/>
                </a:cubicBezTo>
                <a:cubicBezTo>
                  <a:pt x="167" y="310"/>
                  <a:pt x="167" y="302"/>
                  <a:pt x="161" y="304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134" y="301"/>
                  <a:pt x="122" y="292"/>
                  <a:pt x="106" y="292"/>
                </a:cubicBezTo>
                <a:cubicBezTo>
                  <a:pt x="93" y="283"/>
                  <a:pt x="77" y="282"/>
                  <a:pt x="64" y="275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58" y="265"/>
                  <a:pt x="69" y="274"/>
                  <a:pt x="73" y="275"/>
                </a:cubicBezTo>
                <a:cubicBezTo>
                  <a:pt x="79" y="274"/>
                  <a:pt x="86" y="274"/>
                  <a:pt x="89" y="279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14" y="278"/>
                  <a:pt x="118" y="283"/>
                  <a:pt x="124" y="282"/>
                </a:cubicBezTo>
                <a:cubicBezTo>
                  <a:pt x="135" y="285"/>
                  <a:pt x="148" y="284"/>
                  <a:pt x="159" y="286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04" y="288"/>
                  <a:pt x="210" y="294"/>
                  <a:pt x="219" y="294"/>
                </a:cubicBezTo>
                <a:cubicBezTo>
                  <a:pt x="228" y="296"/>
                  <a:pt x="237" y="296"/>
                  <a:pt x="243" y="302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57" y="310"/>
                  <a:pt x="265" y="304"/>
                  <a:pt x="267" y="309"/>
                </a:cubicBezTo>
                <a:cubicBezTo>
                  <a:pt x="276" y="307"/>
                  <a:pt x="281" y="314"/>
                  <a:pt x="288" y="318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02" y="317"/>
                  <a:pt x="305" y="320"/>
                  <a:pt x="307" y="321"/>
                </a:cubicBezTo>
                <a:cubicBezTo>
                  <a:pt x="311" y="321"/>
                  <a:pt x="313" y="320"/>
                  <a:pt x="316" y="321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22" y="323"/>
                  <a:pt x="323" y="321"/>
                  <a:pt x="324" y="324"/>
                </a:cubicBezTo>
                <a:cubicBezTo>
                  <a:pt x="336" y="326"/>
                  <a:pt x="346" y="332"/>
                  <a:pt x="357" y="335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378" y="346"/>
                  <a:pt x="383" y="349"/>
                  <a:pt x="389" y="349"/>
                </a:cubicBezTo>
                <a:cubicBezTo>
                  <a:pt x="394" y="352"/>
                  <a:pt x="399" y="358"/>
                  <a:pt x="407" y="355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31" y="374"/>
                  <a:pt x="445" y="376"/>
                  <a:pt x="454" y="389"/>
                </a:cubicBezTo>
                <a:cubicBezTo>
                  <a:pt x="462" y="389"/>
                  <a:pt x="466" y="395"/>
                  <a:pt x="472" y="398"/>
                </a:cubicBezTo>
                <a:cubicBezTo>
                  <a:pt x="473" y="405"/>
                  <a:pt x="479" y="400"/>
                  <a:pt x="481" y="404"/>
                </a:cubicBezTo>
                <a:cubicBezTo>
                  <a:pt x="484" y="406"/>
                  <a:pt x="485" y="411"/>
                  <a:pt x="489" y="411"/>
                </a:cubicBezTo>
                <a:cubicBezTo>
                  <a:pt x="489" y="420"/>
                  <a:pt x="480" y="410"/>
                  <a:pt x="477" y="412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23" y="334"/>
                  <a:pt x="132" y="335"/>
                  <a:pt x="139" y="339"/>
                </a:cubicBezTo>
                <a:cubicBezTo>
                  <a:pt x="145" y="345"/>
                  <a:pt x="157" y="340"/>
                  <a:pt x="163" y="346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193" y="359"/>
                  <a:pt x="204" y="357"/>
                  <a:pt x="211" y="361"/>
                </a:cubicBezTo>
                <a:cubicBezTo>
                  <a:pt x="218" y="365"/>
                  <a:pt x="229" y="361"/>
                  <a:pt x="234" y="369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295" y="390"/>
                  <a:pt x="313" y="390"/>
                  <a:pt x="329" y="396"/>
                </a:cubicBezTo>
                <a:cubicBezTo>
                  <a:pt x="338" y="396"/>
                  <a:pt x="342" y="407"/>
                  <a:pt x="352" y="403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369" y="406"/>
                  <a:pt x="369" y="413"/>
                  <a:pt x="373" y="412"/>
                </a:cubicBezTo>
                <a:cubicBezTo>
                  <a:pt x="382" y="414"/>
                  <a:pt x="391" y="414"/>
                  <a:pt x="397" y="41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12" y="426"/>
                  <a:pt x="420" y="420"/>
                  <a:pt x="421" y="427"/>
                </a:cubicBezTo>
                <a:cubicBezTo>
                  <a:pt x="428" y="431"/>
                  <a:pt x="434" y="438"/>
                  <a:pt x="445" y="434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58" y="443"/>
                  <a:pt x="461" y="445"/>
                  <a:pt x="466" y="443"/>
                </a:cubicBezTo>
                <a:cubicBezTo>
                  <a:pt x="469" y="451"/>
                  <a:pt x="479" y="448"/>
                  <a:pt x="482" y="456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11" y="468"/>
                  <a:pt x="521" y="477"/>
                  <a:pt x="533" y="482"/>
                </a:cubicBezTo>
                <a:cubicBezTo>
                  <a:pt x="540" y="487"/>
                  <a:pt x="545" y="498"/>
                  <a:pt x="554" y="499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75" y="521"/>
                  <a:pt x="573" y="518"/>
                  <a:pt x="570" y="519"/>
                </a:cubicBezTo>
                <a:cubicBezTo>
                  <a:pt x="568" y="517"/>
                  <a:pt x="566" y="515"/>
                  <a:pt x="562" y="515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45" y="508"/>
                  <a:pt x="539" y="507"/>
                  <a:pt x="535" y="506"/>
                </a:cubicBezTo>
                <a:cubicBezTo>
                  <a:pt x="529" y="506"/>
                  <a:pt x="529" y="496"/>
                  <a:pt x="521" y="501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86" y="480"/>
                  <a:pt x="472" y="488"/>
                  <a:pt x="465" y="479"/>
                </a:cubicBezTo>
                <a:cubicBezTo>
                  <a:pt x="444" y="479"/>
                  <a:pt x="428" y="465"/>
                  <a:pt x="408" y="462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89" y="452"/>
                  <a:pt x="382" y="455"/>
                  <a:pt x="378" y="453"/>
                </a:cubicBezTo>
                <a:cubicBezTo>
                  <a:pt x="369" y="448"/>
                  <a:pt x="359" y="447"/>
                  <a:pt x="352" y="440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68" y="421"/>
                  <a:pt x="261" y="410"/>
                  <a:pt x="248" y="410"/>
                </a:cubicBezTo>
                <a:cubicBezTo>
                  <a:pt x="243" y="406"/>
                  <a:pt x="239" y="401"/>
                  <a:pt x="230" y="403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205" y="392"/>
                  <a:pt x="194" y="387"/>
                  <a:pt x="184" y="382"/>
                </a:cubicBezTo>
                <a:cubicBezTo>
                  <a:pt x="181" y="380"/>
                  <a:pt x="177" y="379"/>
                  <a:pt x="174" y="379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62" y="371"/>
                  <a:pt x="157" y="369"/>
                  <a:pt x="152" y="368"/>
                </a:cubicBezTo>
                <a:cubicBezTo>
                  <a:pt x="144" y="358"/>
                  <a:pt x="133" y="354"/>
                  <a:pt x="122" y="350"/>
                </a:cubicBezTo>
                <a:cubicBezTo>
                  <a:pt x="119" y="342"/>
                  <a:pt x="112" y="342"/>
                  <a:pt x="106" y="340"/>
                </a:cubicBezTo>
                <a:cubicBezTo>
                  <a:pt x="104" y="333"/>
                  <a:pt x="98" y="332"/>
                  <a:pt x="93" y="329"/>
                </a:cubicBezTo>
                <a:cubicBezTo>
                  <a:pt x="92" y="322"/>
                  <a:pt x="102" y="325"/>
                  <a:pt x="103" y="329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76" y="869"/>
                  <a:pt x="3769" y="875"/>
                  <a:pt x="3762" y="873"/>
                </a:cubicBezTo>
                <a:cubicBezTo>
                  <a:pt x="3759" y="877"/>
                  <a:pt x="3755" y="877"/>
                  <a:pt x="3752" y="876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732" y="877"/>
                  <a:pt x="3725" y="884"/>
                  <a:pt x="3717" y="883"/>
                </a:cubicBezTo>
                <a:cubicBezTo>
                  <a:pt x="3710" y="887"/>
                  <a:pt x="3703" y="885"/>
                  <a:pt x="3696" y="89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71" y="899"/>
                  <a:pt x="3667" y="901"/>
                  <a:pt x="3664" y="901"/>
                </a:cubicBezTo>
                <a:cubicBezTo>
                  <a:pt x="3659" y="898"/>
                  <a:pt x="3657" y="907"/>
                  <a:pt x="3652" y="906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624" y="924"/>
                  <a:pt x="3615" y="913"/>
                  <a:pt x="3609" y="921"/>
                </a:cubicBezTo>
                <a:cubicBezTo>
                  <a:pt x="3602" y="926"/>
                  <a:pt x="3594" y="922"/>
                  <a:pt x="3588" y="934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59" y="947"/>
                  <a:pt x="3551" y="944"/>
                  <a:pt x="3545" y="952"/>
                </a:cubicBezTo>
                <a:cubicBezTo>
                  <a:pt x="3537" y="953"/>
                  <a:pt x="3531" y="963"/>
                  <a:pt x="3523" y="961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510" y="968"/>
                  <a:pt x="3507" y="978"/>
                  <a:pt x="3502" y="975"/>
                </a:cubicBezTo>
                <a:cubicBezTo>
                  <a:pt x="3499" y="981"/>
                  <a:pt x="3495" y="983"/>
                  <a:pt x="3491" y="984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6" y="996"/>
                  <a:pt x="3472" y="1002"/>
                  <a:pt x="3467" y="1002"/>
                </a:cubicBezTo>
                <a:cubicBezTo>
                  <a:pt x="3465" y="1007"/>
                  <a:pt x="3454" y="1014"/>
                  <a:pt x="3459" y="1018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00" y="986"/>
                  <a:pt x="3507" y="986"/>
                  <a:pt x="3513" y="979"/>
                </a:cubicBezTo>
                <a:cubicBezTo>
                  <a:pt x="3520" y="978"/>
                  <a:pt x="3526" y="968"/>
                  <a:pt x="3533" y="968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634" y="925"/>
                  <a:pt x="3659" y="912"/>
                  <a:pt x="3685" y="906"/>
                </a:cubicBezTo>
                <a:cubicBezTo>
                  <a:pt x="3691" y="903"/>
                  <a:pt x="3697" y="899"/>
                  <a:pt x="3703" y="90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36" y="887"/>
                  <a:pt x="3750" y="892"/>
                  <a:pt x="3763" y="881"/>
                </a:cubicBezTo>
                <a:cubicBezTo>
                  <a:pt x="3769" y="881"/>
                  <a:pt x="3775" y="883"/>
                  <a:pt x="3781" y="876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04" y="871"/>
                  <a:pt x="3808" y="871"/>
                  <a:pt x="3811" y="874"/>
                </a:cubicBezTo>
                <a:cubicBezTo>
                  <a:pt x="3814" y="870"/>
                  <a:pt x="3818" y="870"/>
                  <a:pt x="3821" y="871"/>
                </a:cubicBezTo>
                <a:cubicBezTo>
                  <a:pt x="3827" y="863"/>
                  <a:pt x="3834" y="869"/>
                  <a:pt x="3840" y="864"/>
                </a:cubicBezTo>
                <a:cubicBezTo>
                  <a:pt x="3840" y="855"/>
                  <a:pt x="3840" y="855"/>
                  <a:pt x="3840" y="855"/>
                </a:cubicBezTo>
                <a:cubicBezTo>
                  <a:pt x="3836" y="856"/>
                  <a:pt x="3832" y="855"/>
                  <a:pt x="3827" y="853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77" y="914"/>
                  <a:pt x="3768" y="916"/>
                  <a:pt x="3760" y="918"/>
                </a:cubicBezTo>
                <a:cubicBezTo>
                  <a:pt x="3751" y="921"/>
                  <a:pt x="3743" y="927"/>
                  <a:pt x="3734" y="928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715" y="927"/>
                  <a:pt x="3710" y="933"/>
                  <a:pt x="3706" y="936"/>
                </a:cubicBezTo>
                <a:cubicBezTo>
                  <a:pt x="3697" y="935"/>
                  <a:pt x="3688" y="937"/>
                  <a:pt x="3680" y="94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645" y="949"/>
                  <a:pt x="3638" y="960"/>
                  <a:pt x="3628" y="957"/>
                </a:cubicBezTo>
                <a:cubicBezTo>
                  <a:pt x="3620" y="964"/>
                  <a:pt x="3610" y="964"/>
                  <a:pt x="3602" y="973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67" y="985"/>
                  <a:pt x="3558" y="983"/>
                  <a:pt x="3550" y="993"/>
                </a:cubicBezTo>
                <a:cubicBezTo>
                  <a:pt x="3546" y="992"/>
                  <a:pt x="3542" y="995"/>
                  <a:pt x="3539" y="999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515" y="1003"/>
                  <a:pt x="3507" y="1010"/>
                  <a:pt x="3497" y="1011"/>
                </a:cubicBezTo>
                <a:cubicBezTo>
                  <a:pt x="3494" y="1016"/>
                  <a:pt x="3490" y="1019"/>
                  <a:pt x="3485" y="1016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464" y="1028"/>
                  <a:pt x="3455" y="1033"/>
                  <a:pt x="3447" y="1038"/>
                </a:cubicBezTo>
                <a:cubicBezTo>
                  <a:pt x="3430" y="1049"/>
                  <a:pt x="3414" y="1067"/>
                  <a:pt x="3397" y="1080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7" y="1096"/>
                  <a:pt x="3382" y="1090"/>
                  <a:pt x="3379" y="1099"/>
                </a:cubicBezTo>
                <a:cubicBezTo>
                  <a:pt x="3382" y="1102"/>
                  <a:pt x="3385" y="1102"/>
                  <a:pt x="3388" y="1102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03" y="1082"/>
                  <a:pt x="3414" y="1079"/>
                  <a:pt x="3424" y="1064"/>
                </a:cubicBezTo>
                <a:cubicBezTo>
                  <a:pt x="3439" y="1061"/>
                  <a:pt x="3453" y="1047"/>
                  <a:pt x="3467" y="103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498" y="1021"/>
                  <a:pt x="3507" y="1020"/>
                  <a:pt x="3514" y="1016"/>
                </a:cubicBezTo>
                <a:cubicBezTo>
                  <a:pt x="3519" y="1019"/>
                  <a:pt x="3522" y="1010"/>
                  <a:pt x="3526" y="1011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46" y="1004"/>
                  <a:pt x="3555" y="999"/>
                  <a:pt x="3564" y="999"/>
                </a:cubicBezTo>
                <a:cubicBezTo>
                  <a:pt x="3571" y="993"/>
                  <a:pt x="3580" y="993"/>
                  <a:pt x="3587" y="988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17" y="968"/>
                  <a:pt x="3627" y="980"/>
                  <a:pt x="3634" y="965"/>
                </a:cubicBezTo>
                <a:cubicBezTo>
                  <a:pt x="3638" y="970"/>
                  <a:pt x="3641" y="960"/>
                  <a:pt x="3646" y="963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63" y="959"/>
                  <a:pt x="3666" y="955"/>
                  <a:pt x="3670" y="956"/>
                </a:cubicBezTo>
                <a:cubicBezTo>
                  <a:pt x="3673" y="951"/>
                  <a:pt x="3678" y="958"/>
                  <a:pt x="3681" y="950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13" y="941"/>
                  <a:pt x="3722" y="944"/>
                  <a:pt x="3729" y="939"/>
                </a:cubicBezTo>
                <a:cubicBezTo>
                  <a:pt x="3733" y="935"/>
                  <a:pt x="3738" y="941"/>
                  <a:pt x="3741" y="933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57" y="933"/>
                  <a:pt x="3760" y="932"/>
                  <a:pt x="3763" y="928"/>
                </a:cubicBezTo>
                <a:cubicBezTo>
                  <a:pt x="3766" y="922"/>
                  <a:pt x="3772" y="931"/>
                  <a:pt x="3775" y="927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13" y="917"/>
                  <a:pt x="3827" y="913"/>
                  <a:pt x="3840" y="910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40" y="899"/>
                  <a:pt x="3840" y="899"/>
                  <a:pt x="3840" y="899"/>
                </a:cubicBezTo>
                <a:cubicBezTo>
                  <a:pt x="3830" y="899"/>
                  <a:pt x="3820" y="899"/>
                  <a:pt x="3812" y="907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28" y="985"/>
                  <a:pt x="26" y="980"/>
                  <a:pt x="30" y="980"/>
                </a:cubicBezTo>
                <a:cubicBezTo>
                  <a:pt x="32" y="974"/>
                  <a:pt x="36" y="970"/>
                  <a:pt x="41" y="968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63" y="939"/>
                  <a:pt x="62" y="930"/>
                  <a:pt x="66" y="926"/>
                </a:cubicBezTo>
                <a:cubicBezTo>
                  <a:pt x="68" y="921"/>
                  <a:pt x="73" y="918"/>
                  <a:pt x="74" y="912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78" y="908"/>
                  <a:pt x="79" y="906"/>
                  <a:pt x="80" y="906"/>
                </a:cubicBezTo>
                <a:cubicBezTo>
                  <a:pt x="81" y="903"/>
                  <a:pt x="81" y="900"/>
                  <a:pt x="82" y="897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97" y="880"/>
                  <a:pt x="99" y="876"/>
                  <a:pt x="102" y="870"/>
                </a:cubicBezTo>
                <a:cubicBezTo>
                  <a:pt x="105" y="866"/>
                  <a:pt x="111" y="862"/>
                  <a:pt x="110" y="856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34" y="825"/>
                  <a:pt x="133" y="817"/>
                  <a:pt x="138" y="814"/>
                </a:cubicBezTo>
                <a:cubicBezTo>
                  <a:pt x="139" y="811"/>
                  <a:pt x="139" y="807"/>
                  <a:pt x="144" y="808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157" y="780"/>
                  <a:pt x="169" y="760"/>
                  <a:pt x="180" y="741"/>
                </a:cubicBezTo>
                <a:cubicBezTo>
                  <a:pt x="187" y="732"/>
                  <a:pt x="195" y="725"/>
                  <a:pt x="197" y="711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21" y="674"/>
                  <a:pt x="234" y="672"/>
                  <a:pt x="239" y="661"/>
                </a:cubicBezTo>
                <a:cubicBezTo>
                  <a:pt x="248" y="654"/>
                  <a:pt x="255" y="646"/>
                  <a:pt x="261" y="637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290" y="612"/>
                  <a:pt x="293" y="607"/>
                  <a:pt x="298" y="604"/>
                </a:cubicBezTo>
                <a:cubicBezTo>
                  <a:pt x="298" y="596"/>
                  <a:pt x="306" y="597"/>
                  <a:pt x="310" y="592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28" y="579"/>
                  <a:pt x="326" y="570"/>
                  <a:pt x="335" y="571"/>
                </a:cubicBezTo>
                <a:cubicBezTo>
                  <a:pt x="338" y="566"/>
                  <a:pt x="341" y="562"/>
                  <a:pt x="346" y="560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50" y="549"/>
                  <a:pt x="343" y="552"/>
                  <a:pt x="341" y="560"/>
                </a:cubicBezTo>
                <a:cubicBezTo>
                  <a:pt x="337" y="566"/>
                  <a:pt x="325" y="564"/>
                  <a:pt x="324" y="572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85" y="604"/>
                  <a:pt x="278" y="606"/>
                  <a:pt x="275" y="614"/>
                </a:cubicBezTo>
                <a:cubicBezTo>
                  <a:pt x="269" y="618"/>
                  <a:pt x="264" y="623"/>
                  <a:pt x="258" y="62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48" y="637"/>
                  <a:pt x="245" y="640"/>
                  <a:pt x="244" y="643"/>
                </a:cubicBezTo>
                <a:cubicBezTo>
                  <a:pt x="237" y="647"/>
                  <a:pt x="235" y="655"/>
                  <a:pt x="227" y="658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219" y="669"/>
                  <a:pt x="218" y="673"/>
                  <a:pt x="216" y="676"/>
                </a:cubicBezTo>
                <a:cubicBezTo>
                  <a:pt x="209" y="679"/>
                  <a:pt x="203" y="685"/>
                  <a:pt x="202" y="69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87" y="718"/>
                  <a:pt x="177" y="719"/>
                  <a:pt x="177" y="729"/>
                </a:cubicBezTo>
                <a:cubicBezTo>
                  <a:pt x="166" y="738"/>
                  <a:pt x="161" y="754"/>
                  <a:pt x="152" y="765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121" y="807"/>
                  <a:pt x="126" y="822"/>
                  <a:pt x="115" y="824"/>
                </a:cubicBezTo>
                <a:cubicBezTo>
                  <a:pt x="114" y="834"/>
                  <a:pt x="105" y="838"/>
                  <a:pt x="102" y="847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86" y="872"/>
                  <a:pt x="83" y="875"/>
                  <a:pt x="82" y="880"/>
                </a:cubicBezTo>
                <a:cubicBezTo>
                  <a:pt x="74" y="879"/>
                  <a:pt x="80" y="891"/>
                  <a:pt x="71" y="889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61" y="919"/>
                  <a:pt x="51" y="915"/>
                  <a:pt x="51" y="921"/>
                </a:cubicBezTo>
                <a:cubicBezTo>
                  <a:pt x="52" y="928"/>
                  <a:pt x="47" y="930"/>
                  <a:pt x="43" y="933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26" y="956"/>
                  <a:pt x="28" y="964"/>
                  <a:pt x="20" y="962"/>
                </a:cubicBezTo>
                <a:cubicBezTo>
                  <a:pt x="21" y="970"/>
                  <a:pt x="16" y="971"/>
                  <a:pt x="15" y="977"/>
                </a:cubicBezTo>
                <a:cubicBezTo>
                  <a:pt x="9" y="980"/>
                  <a:pt x="5" y="985"/>
                  <a:pt x="0" y="989"/>
                </a:cubicBezTo>
                <a:cubicBezTo>
                  <a:pt x="0" y="1013"/>
                  <a:pt x="0" y="1013"/>
                  <a:pt x="0" y="1013"/>
                </a:cubicBezTo>
                <a:cubicBezTo>
                  <a:pt x="2" y="1010"/>
                  <a:pt x="5" y="1007"/>
                  <a:pt x="7" y="1003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34" y="881"/>
                  <a:pt x="40" y="872"/>
                  <a:pt x="47" y="866"/>
                </a:cubicBezTo>
                <a:cubicBezTo>
                  <a:pt x="53" y="844"/>
                  <a:pt x="65" y="829"/>
                  <a:pt x="74" y="81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94" y="780"/>
                  <a:pt x="89" y="768"/>
                  <a:pt x="97" y="769"/>
                </a:cubicBezTo>
                <a:cubicBezTo>
                  <a:pt x="97" y="762"/>
                  <a:pt x="102" y="759"/>
                  <a:pt x="105" y="754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24" y="716"/>
                  <a:pt x="132" y="710"/>
                  <a:pt x="138" y="701"/>
                </a:cubicBezTo>
                <a:cubicBezTo>
                  <a:pt x="145" y="693"/>
                  <a:pt x="149" y="683"/>
                  <a:pt x="158" y="67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169" y="661"/>
                  <a:pt x="173" y="657"/>
                  <a:pt x="175" y="651"/>
                </a:cubicBezTo>
                <a:cubicBezTo>
                  <a:pt x="192" y="639"/>
                  <a:pt x="203" y="621"/>
                  <a:pt x="220" y="609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31" y="592"/>
                  <a:pt x="240" y="593"/>
                  <a:pt x="243" y="588"/>
                </a:cubicBezTo>
                <a:cubicBezTo>
                  <a:pt x="248" y="579"/>
                  <a:pt x="262" y="579"/>
                  <a:pt x="265" y="567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26" y="595"/>
                  <a:pt x="224" y="601"/>
                  <a:pt x="217" y="604"/>
                </a:cubicBezTo>
                <a:cubicBezTo>
                  <a:pt x="217" y="607"/>
                  <a:pt x="212" y="606"/>
                  <a:pt x="211" y="60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200" y="621"/>
                  <a:pt x="190" y="620"/>
                  <a:pt x="192" y="630"/>
                </a:cubicBezTo>
                <a:cubicBezTo>
                  <a:pt x="187" y="635"/>
                  <a:pt x="179" y="637"/>
                  <a:pt x="175" y="642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57" y="659"/>
                  <a:pt x="157" y="668"/>
                  <a:pt x="149" y="669"/>
                </a:cubicBezTo>
                <a:cubicBezTo>
                  <a:pt x="149" y="673"/>
                  <a:pt x="148" y="676"/>
                  <a:pt x="144" y="675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134" y="690"/>
                  <a:pt x="130" y="695"/>
                  <a:pt x="124" y="699"/>
                </a:cubicBezTo>
                <a:cubicBezTo>
                  <a:pt x="121" y="717"/>
                  <a:pt x="110" y="727"/>
                  <a:pt x="102" y="740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82" y="762"/>
                  <a:pt x="85" y="776"/>
                  <a:pt x="77" y="778"/>
                </a:cubicBezTo>
                <a:cubicBezTo>
                  <a:pt x="75" y="787"/>
                  <a:pt x="72" y="795"/>
                  <a:pt x="65" y="799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62" y="815"/>
                  <a:pt x="54" y="813"/>
                  <a:pt x="57" y="822"/>
                </a:cubicBezTo>
                <a:cubicBezTo>
                  <a:pt x="46" y="832"/>
                  <a:pt x="40" y="848"/>
                  <a:pt x="35" y="863"/>
                </a:cubicBezTo>
                <a:cubicBezTo>
                  <a:pt x="19" y="878"/>
                  <a:pt x="9" y="898"/>
                  <a:pt x="0" y="918"/>
                </a:cubicBezTo>
                <a:cubicBezTo>
                  <a:pt x="0" y="939"/>
                  <a:pt x="0" y="939"/>
                  <a:pt x="0" y="939"/>
                </a:cubicBezTo>
                <a:cubicBezTo>
                  <a:pt x="1" y="938"/>
                  <a:pt x="2" y="937"/>
                  <a:pt x="2" y="937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36" y="908"/>
                  <a:pt x="138" y="905"/>
                  <a:pt x="138" y="898"/>
                </a:cubicBezTo>
                <a:cubicBezTo>
                  <a:pt x="147" y="901"/>
                  <a:pt x="143" y="891"/>
                  <a:pt x="149" y="889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59" y="875"/>
                  <a:pt x="164" y="873"/>
                  <a:pt x="163" y="866"/>
                </a:cubicBezTo>
                <a:cubicBezTo>
                  <a:pt x="173" y="866"/>
                  <a:pt x="170" y="854"/>
                  <a:pt x="180" y="854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195" y="826"/>
                  <a:pt x="209" y="830"/>
                  <a:pt x="208" y="818"/>
                </a:cubicBezTo>
                <a:cubicBezTo>
                  <a:pt x="214" y="813"/>
                  <a:pt x="222" y="811"/>
                  <a:pt x="225" y="803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33" y="792"/>
                  <a:pt x="236" y="790"/>
                  <a:pt x="239" y="789"/>
                </a:cubicBezTo>
                <a:cubicBezTo>
                  <a:pt x="244" y="783"/>
                  <a:pt x="251" y="779"/>
                  <a:pt x="256" y="774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278" y="753"/>
                  <a:pt x="284" y="748"/>
                  <a:pt x="290" y="744"/>
                </a:cubicBezTo>
                <a:cubicBezTo>
                  <a:pt x="299" y="732"/>
                  <a:pt x="312" y="725"/>
                  <a:pt x="321" y="714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63" y="687"/>
                  <a:pt x="366" y="684"/>
                  <a:pt x="367" y="681"/>
                </a:cubicBezTo>
                <a:cubicBezTo>
                  <a:pt x="372" y="680"/>
                  <a:pt x="377" y="679"/>
                  <a:pt x="378" y="675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08" y="662"/>
                  <a:pt x="409" y="652"/>
                  <a:pt x="418" y="651"/>
                </a:cubicBezTo>
                <a:cubicBezTo>
                  <a:pt x="426" y="648"/>
                  <a:pt x="431" y="641"/>
                  <a:pt x="438" y="638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63" y="629"/>
                  <a:pt x="466" y="627"/>
                  <a:pt x="467" y="623"/>
                </a:cubicBezTo>
                <a:cubicBezTo>
                  <a:pt x="472" y="622"/>
                  <a:pt x="482" y="626"/>
                  <a:pt x="478" y="617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452" y="627"/>
                  <a:pt x="442" y="627"/>
                  <a:pt x="438" y="633"/>
                </a:cubicBezTo>
                <a:cubicBezTo>
                  <a:pt x="424" y="637"/>
                  <a:pt x="412" y="644"/>
                  <a:pt x="404" y="654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356" y="681"/>
                  <a:pt x="343" y="687"/>
                  <a:pt x="333" y="696"/>
                </a:cubicBezTo>
                <a:cubicBezTo>
                  <a:pt x="320" y="702"/>
                  <a:pt x="313" y="713"/>
                  <a:pt x="298" y="717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80" y="733"/>
                  <a:pt x="282" y="740"/>
                  <a:pt x="276" y="738"/>
                </a:cubicBezTo>
                <a:cubicBezTo>
                  <a:pt x="275" y="742"/>
                  <a:pt x="271" y="743"/>
                  <a:pt x="270" y="747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37" y="778"/>
                  <a:pt x="229" y="781"/>
                  <a:pt x="225" y="786"/>
                </a:cubicBezTo>
                <a:cubicBezTo>
                  <a:pt x="220" y="786"/>
                  <a:pt x="223" y="793"/>
                  <a:pt x="216" y="792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207" y="806"/>
                  <a:pt x="205" y="812"/>
                  <a:pt x="196" y="813"/>
                </a:cubicBezTo>
                <a:cubicBezTo>
                  <a:pt x="197" y="823"/>
                  <a:pt x="186" y="822"/>
                  <a:pt x="182" y="828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69" y="853"/>
                  <a:pt x="159" y="852"/>
                  <a:pt x="157" y="860"/>
                </a:cubicBezTo>
                <a:cubicBezTo>
                  <a:pt x="154" y="861"/>
                  <a:pt x="153" y="864"/>
                  <a:pt x="151" y="866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38" y="877"/>
                  <a:pt x="134" y="882"/>
                  <a:pt x="132" y="890"/>
                </a:cubicBezTo>
                <a:cubicBezTo>
                  <a:pt x="128" y="889"/>
                  <a:pt x="130" y="894"/>
                  <a:pt x="129" y="896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21" y="898"/>
                  <a:pt x="120" y="902"/>
                  <a:pt x="118" y="905"/>
                </a:cubicBezTo>
                <a:cubicBezTo>
                  <a:pt x="112" y="909"/>
                  <a:pt x="111" y="917"/>
                  <a:pt x="103" y="920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93" y="945"/>
                  <a:pt x="83" y="944"/>
                  <a:pt x="81" y="952"/>
                </a:cubicBezTo>
                <a:cubicBezTo>
                  <a:pt x="76" y="957"/>
                  <a:pt x="75" y="966"/>
                  <a:pt x="67" y="967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50" y="988"/>
                  <a:pt x="48" y="994"/>
                  <a:pt x="42" y="997"/>
                </a:cubicBezTo>
                <a:cubicBezTo>
                  <a:pt x="36" y="1001"/>
                  <a:pt x="35" y="1009"/>
                  <a:pt x="27" y="1011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0" y="1049"/>
                  <a:pt x="0" y="1049"/>
                  <a:pt x="0" y="1049"/>
                </a:cubicBezTo>
                <a:cubicBezTo>
                  <a:pt x="10" y="1042"/>
                  <a:pt x="20" y="1035"/>
                  <a:pt x="31" y="1029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23" y="125"/>
                  <a:pt x="2729" y="133"/>
                  <a:pt x="2725" y="136"/>
                </a:cubicBezTo>
                <a:cubicBezTo>
                  <a:pt x="2716" y="139"/>
                  <a:pt x="2717" y="149"/>
                  <a:pt x="2711" y="154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95" y="179"/>
                  <a:pt x="2698" y="190"/>
                  <a:pt x="2693" y="196"/>
                </a:cubicBezTo>
                <a:cubicBezTo>
                  <a:pt x="2692" y="199"/>
                  <a:pt x="2691" y="203"/>
                  <a:pt x="2689" y="205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80" y="223"/>
                  <a:pt x="2678" y="231"/>
                  <a:pt x="2675" y="238"/>
                </a:cubicBezTo>
                <a:cubicBezTo>
                  <a:pt x="2680" y="250"/>
                  <a:pt x="2666" y="250"/>
                  <a:pt x="2667" y="260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55" y="288"/>
                  <a:pt x="2658" y="299"/>
                  <a:pt x="2652" y="304"/>
                </a:cubicBezTo>
                <a:cubicBezTo>
                  <a:pt x="2654" y="314"/>
                  <a:pt x="2647" y="319"/>
                  <a:pt x="2648" y="329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42" y="356"/>
                  <a:pt x="2642" y="360"/>
                  <a:pt x="2641" y="363"/>
                </a:cubicBezTo>
                <a:cubicBezTo>
                  <a:pt x="2637" y="365"/>
                  <a:pt x="2642" y="374"/>
                  <a:pt x="2637" y="375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4" y="393"/>
                  <a:pt x="2639" y="401"/>
                  <a:pt x="2634" y="403"/>
                </a:cubicBezTo>
                <a:cubicBezTo>
                  <a:pt x="2635" y="410"/>
                  <a:pt x="2637" y="416"/>
                  <a:pt x="2634" y="42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41" y="421"/>
                  <a:pt x="2639" y="404"/>
                  <a:pt x="2647" y="394"/>
                </a:cubicBezTo>
                <a:cubicBezTo>
                  <a:pt x="2644" y="384"/>
                  <a:pt x="2649" y="379"/>
                  <a:pt x="2648" y="370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657" y="320"/>
                  <a:pt x="2670" y="296"/>
                  <a:pt x="2675" y="267"/>
                </a:cubicBezTo>
                <a:cubicBezTo>
                  <a:pt x="2687" y="244"/>
                  <a:pt x="2694" y="216"/>
                  <a:pt x="2707" y="193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19" y="170"/>
                  <a:pt x="2718" y="162"/>
                  <a:pt x="2723" y="157"/>
                </a:cubicBezTo>
                <a:cubicBezTo>
                  <a:pt x="2726" y="142"/>
                  <a:pt x="2740" y="135"/>
                  <a:pt x="2739" y="118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57" y="100"/>
                  <a:pt x="2753" y="89"/>
                  <a:pt x="2759" y="85"/>
                </a:cubicBezTo>
                <a:cubicBezTo>
                  <a:pt x="2760" y="81"/>
                  <a:pt x="2762" y="78"/>
                  <a:pt x="2766" y="77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68" y="58"/>
                  <a:pt x="2778" y="56"/>
                  <a:pt x="2778" y="48"/>
                </a:cubicBezTo>
                <a:cubicBezTo>
                  <a:pt x="2787" y="32"/>
                  <a:pt x="2797" y="17"/>
                  <a:pt x="2806" y="1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94" y="4"/>
                  <a:pt x="2794" y="8"/>
                  <a:pt x="2791" y="10"/>
                </a:cubicBezTo>
                <a:cubicBezTo>
                  <a:pt x="2787" y="14"/>
                  <a:pt x="2784" y="18"/>
                  <a:pt x="2782" y="24"/>
                </a:cubicBezTo>
                <a:cubicBezTo>
                  <a:pt x="2777" y="34"/>
                  <a:pt x="2773" y="46"/>
                  <a:pt x="2761" y="52"/>
                </a:cubicBezTo>
                <a:cubicBezTo>
                  <a:pt x="2760" y="69"/>
                  <a:pt x="2748" y="79"/>
                  <a:pt x="2743" y="94"/>
                </a:cubicBezTo>
                <a:cubicBezTo>
                  <a:pt x="2739" y="100"/>
                  <a:pt x="2739" y="109"/>
                  <a:pt x="2732" y="114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73" y="129"/>
                  <a:pt x="2769" y="137"/>
                  <a:pt x="2765" y="146"/>
                </a:cubicBezTo>
                <a:cubicBezTo>
                  <a:pt x="2762" y="154"/>
                  <a:pt x="2761" y="164"/>
                  <a:pt x="2756" y="171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42" y="185"/>
                  <a:pt x="2743" y="192"/>
                  <a:pt x="2743" y="197"/>
                </a:cubicBezTo>
                <a:cubicBezTo>
                  <a:pt x="2737" y="203"/>
                  <a:pt x="2732" y="211"/>
                  <a:pt x="2730" y="221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713" y="252"/>
                  <a:pt x="2715" y="264"/>
                  <a:pt x="2708" y="270"/>
                </a:cubicBezTo>
                <a:cubicBezTo>
                  <a:pt x="2707" y="281"/>
                  <a:pt x="2700" y="288"/>
                  <a:pt x="2702" y="300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88" y="334"/>
                  <a:pt x="2680" y="339"/>
                  <a:pt x="2683" y="351"/>
                </a:cubicBezTo>
                <a:cubicBezTo>
                  <a:pt x="2679" y="354"/>
                  <a:pt x="2678" y="359"/>
                  <a:pt x="2679" y="364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67" y="385"/>
                  <a:pt x="2666" y="396"/>
                  <a:pt x="2660" y="403"/>
                </a:cubicBezTo>
                <a:cubicBezTo>
                  <a:pt x="2663" y="410"/>
                  <a:pt x="2662" y="414"/>
                  <a:pt x="2657" y="416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51" y="440"/>
                  <a:pt x="2650" y="449"/>
                  <a:pt x="2648" y="459"/>
                </a:cubicBezTo>
                <a:cubicBezTo>
                  <a:pt x="2645" y="479"/>
                  <a:pt x="2647" y="503"/>
                  <a:pt x="2646" y="524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2" y="543"/>
                  <a:pt x="2644" y="542"/>
                  <a:pt x="2649" y="550"/>
                </a:cubicBezTo>
                <a:cubicBezTo>
                  <a:pt x="2653" y="550"/>
                  <a:pt x="2655" y="548"/>
                  <a:pt x="2657" y="546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52" y="521"/>
                  <a:pt x="2657" y="511"/>
                  <a:pt x="2652" y="494"/>
                </a:cubicBezTo>
                <a:cubicBezTo>
                  <a:pt x="2660" y="480"/>
                  <a:pt x="2659" y="460"/>
                  <a:pt x="2659" y="442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69" y="409"/>
                  <a:pt x="2674" y="402"/>
                  <a:pt x="2676" y="394"/>
                </a:cubicBezTo>
                <a:cubicBezTo>
                  <a:pt x="2682" y="393"/>
                  <a:pt x="2676" y="384"/>
                  <a:pt x="2680" y="382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688" y="362"/>
                  <a:pt x="2690" y="352"/>
                  <a:pt x="2696" y="346"/>
                </a:cubicBezTo>
                <a:cubicBezTo>
                  <a:pt x="2696" y="336"/>
                  <a:pt x="2702" y="330"/>
                  <a:pt x="2703" y="32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08" y="285"/>
                  <a:pt x="2724" y="285"/>
                  <a:pt x="2717" y="271"/>
                </a:cubicBezTo>
                <a:cubicBezTo>
                  <a:pt x="2723" y="270"/>
                  <a:pt x="2718" y="262"/>
                  <a:pt x="2723" y="260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32" y="245"/>
                  <a:pt x="2731" y="240"/>
                  <a:pt x="2734" y="238"/>
                </a:cubicBezTo>
                <a:cubicBezTo>
                  <a:pt x="2733" y="232"/>
                  <a:pt x="2741" y="232"/>
                  <a:pt x="2737" y="22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52" y="196"/>
                  <a:pt x="2759" y="191"/>
                  <a:pt x="2761" y="182"/>
                </a:cubicBezTo>
                <a:cubicBezTo>
                  <a:pt x="2760" y="176"/>
                  <a:pt x="2768" y="177"/>
                  <a:pt x="2764" y="169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74" y="157"/>
                  <a:pt x="2776" y="154"/>
                  <a:pt x="2775" y="150"/>
                </a:cubicBezTo>
                <a:cubicBezTo>
                  <a:pt x="2773" y="143"/>
                  <a:pt x="2783" y="145"/>
                  <a:pt x="2782" y="13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01" y="103"/>
                  <a:pt x="2807" y="87"/>
                  <a:pt x="2816" y="73"/>
                </a:cubicBezTo>
                <a:cubicBezTo>
                  <a:pt x="2820" y="72"/>
                  <a:pt x="2818" y="66"/>
                  <a:pt x="2820" y="64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31" y="46"/>
                  <a:pt x="2832" y="37"/>
                  <a:pt x="2840" y="33"/>
                </a:cubicBezTo>
                <a:cubicBezTo>
                  <a:pt x="2837" y="21"/>
                  <a:pt x="2849" y="19"/>
                  <a:pt x="2847" y="8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40" y="1"/>
                  <a:pt x="2840" y="1"/>
                  <a:pt x="2840" y="1"/>
                </a:cubicBezTo>
                <a:cubicBezTo>
                  <a:pt x="2838" y="10"/>
                  <a:pt x="2830" y="15"/>
                  <a:pt x="2830" y="26"/>
                </a:cubicBezTo>
                <a:cubicBezTo>
                  <a:pt x="2819" y="29"/>
                  <a:pt x="2828" y="46"/>
                  <a:pt x="2814" y="47"/>
                </a:cubicBezTo>
                <a:cubicBezTo>
                  <a:pt x="2814" y="58"/>
                  <a:pt x="2806" y="63"/>
                  <a:pt x="2804" y="73"/>
                </a:cubicBezTo>
                <a:cubicBezTo>
                  <a:pt x="2797" y="80"/>
                  <a:pt x="2791" y="87"/>
                  <a:pt x="2792" y="99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90" y="1110"/>
                  <a:pt x="99" y="1106"/>
                  <a:pt x="100" y="1111"/>
                </a:cubicBezTo>
                <a:cubicBezTo>
                  <a:pt x="119" y="1114"/>
                  <a:pt x="126" y="1129"/>
                  <a:pt x="149" y="1127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171" y="1141"/>
                  <a:pt x="177" y="1145"/>
                  <a:pt x="185" y="1147"/>
                </a:cubicBezTo>
                <a:cubicBezTo>
                  <a:pt x="196" y="1155"/>
                  <a:pt x="210" y="1160"/>
                  <a:pt x="223" y="116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251" y="1173"/>
                  <a:pt x="251" y="1183"/>
                  <a:pt x="261" y="1182"/>
                </a:cubicBezTo>
                <a:cubicBezTo>
                  <a:pt x="273" y="1190"/>
                  <a:pt x="285" y="1196"/>
                  <a:pt x="296" y="1205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367" y="1228"/>
                  <a:pt x="379" y="1229"/>
                  <a:pt x="387" y="1234"/>
                </a:cubicBezTo>
                <a:cubicBezTo>
                  <a:pt x="388" y="1227"/>
                  <a:pt x="395" y="1237"/>
                  <a:pt x="399" y="1237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17" y="1244"/>
                  <a:pt x="428" y="1239"/>
                  <a:pt x="428" y="1245"/>
                </a:cubicBezTo>
                <a:cubicBezTo>
                  <a:pt x="432" y="1246"/>
                  <a:pt x="443" y="1241"/>
                  <a:pt x="442" y="1247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462" y="1251"/>
                  <a:pt x="474" y="1246"/>
                  <a:pt x="474" y="1252"/>
                </a:cubicBezTo>
                <a:cubicBezTo>
                  <a:pt x="488" y="1250"/>
                  <a:pt x="493" y="1257"/>
                  <a:pt x="506" y="1254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489" y="1249"/>
                  <a:pt x="448" y="1241"/>
                  <a:pt x="410" y="1231"/>
                </a:cubicBezTo>
                <a:cubicBezTo>
                  <a:pt x="391" y="1226"/>
                  <a:pt x="371" y="1221"/>
                  <a:pt x="354" y="1212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95" y="1188"/>
                  <a:pt x="287" y="1187"/>
                  <a:pt x="284" y="1182"/>
                </a:cubicBezTo>
                <a:cubicBezTo>
                  <a:pt x="280" y="1182"/>
                  <a:pt x="274" y="1182"/>
                  <a:pt x="275" y="1176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252" y="1171"/>
                  <a:pt x="246" y="1162"/>
                  <a:pt x="234" y="1160"/>
                </a:cubicBezTo>
                <a:cubicBezTo>
                  <a:pt x="227" y="1152"/>
                  <a:pt x="212" y="1151"/>
                  <a:pt x="205" y="1143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65" y="1125"/>
                  <a:pt x="155" y="1119"/>
                  <a:pt x="146" y="1113"/>
                </a:cubicBezTo>
                <a:cubicBezTo>
                  <a:pt x="134" y="1111"/>
                  <a:pt x="123" y="1107"/>
                  <a:pt x="114" y="1102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98" y="1090"/>
                  <a:pt x="83" y="1097"/>
                  <a:pt x="84" y="1088"/>
                </a:cubicBezTo>
                <a:cubicBezTo>
                  <a:pt x="72" y="1090"/>
                  <a:pt x="63" y="1087"/>
                  <a:pt x="55" y="1083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36" y="1078"/>
                  <a:pt x="35" y="1084"/>
                  <a:pt x="32" y="1075"/>
                </a:cubicBezTo>
                <a:cubicBezTo>
                  <a:pt x="42" y="1072"/>
                  <a:pt x="48" y="1080"/>
                  <a:pt x="52" y="1075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175" y="1113"/>
                  <a:pt x="186" y="1114"/>
                  <a:pt x="193" y="1120"/>
                </a:cubicBezTo>
                <a:cubicBezTo>
                  <a:pt x="200" y="1119"/>
                  <a:pt x="199" y="1125"/>
                  <a:pt x="207" y="1123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237" y="1139"/>
                  <a:pt x="256" y="1146"/>
                  <a:pt x="275" y="1153"/>
                </a:cubicBezTo>
                <a:cubicBezTo>
                  <a:pt x="288" y="1165"/>
                  <a:pt x="311" y="1166"/>
                  <a:pt x="325" y="117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359" y="1193"/>
                  <a:pt x="374" y="1190"/>
                  <a:pt x="380" y="1197"/>
                </a:cubicBezTo>
                <a:cubicBezTo>
                  <a:pt x="401" y="1201"/>
                  <a:pt x="415" y="1212"/>
                  <a:pt x="436" y="121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476" y="1226"/>
                  <a:pt x="485" y="1230"/>
                  <a:pt x="497" y="1231"/>
                </a:cubicBezTo>
                <a:cubicBezTo>
                  <a:pt x="516" y="1231"/>
                  <a:pt x="536" y="1230"/>
                  <a:pt x="555" y="1230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541" y="1227"/>
                  <a:pt x="521" y="1221"/>
                  <a:pt x="494" y="1223"/>
                </a:cubicBezTo>
                <a:cubicBezTo>
                  <a:pt x="477" y="1220"/>
                  <a:pt x="465" y="1212"/>
                  <a:pt x="444" y="1213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410" y="1204"/>
                  <a:pt x="411" y="1191"/>
                  <a:pt x="397" y="1193"/>
                </a:cubicBezTo>
                <a:cubicBezTo>
                  <a:pt x="392" y="1188"/>
                  <a:pt x="381" y="1189"/>
                  <a:pt x="377" y="1182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336" y="1166"/>
                  <a:pt x="317" y="1164"/>
                  <a:pt x="304" y="1155"/>
                </a:cubicBezTo>
                <a:cubicBezTo>
                  <a:pt x="295" y="1154"/>
                  <a:pt x="291" y="1147"/>
                  <a:pt x="280" y="1147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52" y="1130"/>
                  <a:pt x="243" y="1129"/>
                  <a:pt x="236" y="1125"/>
                </a:cubicBezTo>
                <a:cubicBezTo>
                  <a:pt x="236" y="1120"/>
                  <a:pt x="226" y="1124"/>
                  <a:pt x="225" y="1120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203" y="1113"/>
                  <a:pt x="200" y="1105"/>
                  <a:pt x="189" y="1106"/>
                </a:cubicBezTo>
                <a:cubicBezTo>
                  <a:pt x="183" y="1101"/>
                  <a:pt x="171" y="1102"/>
                  <a:pt x="166" y="1095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118" y="1071"/>
                  <a:pt x="103" y="1081"/>
                  <a:pt x="104" y="1073"/>
                </a:cubicBezTo>
                <a:cubicBezTo>
                  <a:pt x="97" y="1075"/>
                  <a:pt x="98" y="1068"/>
                  <a:pt x="90" y="1071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80" y="1066"/>
                  <a:pt x="86" y="1062"/>
                  <a:pt x="104" y="1062"/>
                </a:cubicBezTo>
                <a:cubicBezTo>
                  <a:pt x="120" y="1065"/>
                  <a:pt x="132" y="1072"/>
                  <a:pt x="151" y="1072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65" y="1077"/>
                  <a:pt x="166" y="1081"/>
                  <a:pt x="171" y="1080"/>
                </a:cubicBezTo>
                <a:cubicBezTo>
                  <a:pt x="172" y="1085"/>
                  <a:pt x="178" y="1083"/>
                  <a:pt x="183" y="1083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195" y="1093"/>
                  <a:pt x="203" y="1090"/>
                  <a:pt x="204" y="1094"/>
                </a:cubicBezTo>
                <a:cubicBezTo>
                  <a:pt x="209" y="1093"/>
                  <a:pt x="210" y="1097"/>
                  <a:pt x="215" y="1097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28" y="1103"/>
                  <a:pt x="230" y="1106"/>
                  <a:pt x="236" y="1105"/>
                </a:cubicBezTo>
                <a:cubicBezTo>
                  <a:pt x="248" y="1113"/>
                  <a:pt x="266" y="1115"/>
                  <a:pt x="277" y="1124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03" y="1136"/>
                  <a:pt x="312" y="1136"/>
                  <a:pt x="315" y="1143"/>
                </a:cubicBezTo>
                <a:cubicBezTo>
                  <a:pt x="330" y="1148"/>
                  <a:pt x="342" y="1157"/>
                  <a:pt x="356" y="1163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04" y="1182"/>
                  <a:pt x="411" y="1184"/>
                  <a:pt x="420" y="1184"/>
                </a:cubicBezTo>
                <a:cubicBezTo>
                  <a:pt x="426" y="1185"/>
                  <a:pt x="439" y="1194"/>
                  <a:pt x="444" y="1186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84" y="1170"/>
                  <a:pt x="377" y="1157"/>
                  <a:pt x="359" y="1157"/>
                </a:cubicBezTo>
                <a:cubicBezTo>
                  <a:pt x="350" y="1146"/>
                  <a:pt x="335" y="1142"/>
                  <a:pt x="323" y="1134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76" y="1112"/>
                  <a:pt x="272" y="1106"/>
                  <a:pt x="265" y="1104"/>
                </a:cubicBezTo>
                <a:cubicBezTo>
                  <a:pt x="264" y="1100"/>
                  <a:pt x="258" y="1102"/>
                  <a:pt x="253" y="1101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229" y="1090"/>
                  <a:pt x="214" y="1086"/>
                  <a:pt x="203" y="1077"/>
                </a:cubicBezTo>
                <a:cubicBezTo>
                  <a:pt x="194" y="1076"/>
                  <a:pt x="185" y="1075"/>
                  <a:pt x="183" y="1068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52" y="1061"/>
                  <a:pt x="147" y="1057"/>
                  <a:pt x="136" y="1058"/>
                </a:cubicBezTo>
                <a:cubicBezTo>
                  <a:pt x="131" y="1053"/>
                  <a:pt x="115" y="1059"/>
                  <a:pt x="115" y="1047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174" y="1055"/>
                  <a:pt x="183" y="1061"/>
                  <a:pt x="200" y="1059"/>
                </a:cubicBezTo>
                <a:cubicBezTo>
                  <a:pt x="204" y="1068"/>
                  <a:pt x="217" y="1067"/>
                  <a:pt x="223" y="1073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55" y="1088"/>
                  <a:pt x="262" y="1088"/>
                  <a:pt x="267" y="1089"/>
                </a:cubicBezTo>
                <a:cubicBezTo>
                  <a:pt x="273" y="1091"/>
                  <a:pt x="275" y="1096"/>
                  <a:pt x="282" y="1095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04" y="1100"/>
                  <a:pt x="306" y="1105"/>
                  <a:pt x="311" y="1106"/>
                </a:cubicBezTo>
                <a:cubicBezTo>
                  <a:pt x="322" y="1107"/>
                  <a:pt x="327" y="1114"/>
                  <a:pt x="340" y="1114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374" y="1133"/>
                  <a:pt x="390" y="1130"/>
                  <a:pt x="396" y="1138"/>
                </a:cubicBezTo>
                <a:cubicBezTo>
                  <a:pt x="408" y="1139"/>
                  <a:pt x="419" y="1142"/>
                  <a:pt x="425" y="1149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489" y="1156"/>
                  <a:pt x="507" y="1156"/>
                  <a:pt x="524" y="1155"/>
                </a:cubicBezTo>
                <a:cubicBezTo>
                  <a:pt x="531" y="1153"/>
                  <a:pt x="537" y="1151"/>
                  <a:pt x="547" y="1152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577" y="1146"/>
                  <a:pt x="580" y="1140"/>
                  <a:pt x="590" y="1142"/>
                </a:cubicBezTo>
                <a:cubicBezTo>
                  <a:pt x="593" y="1135"/>
                  <a:pt x="609" y="1141"/>
                  <a:pt x="608" y="1130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83" y="1132"/>
                  <a:pt x="579" y="1137"/>
                  <a:pt x="573" y="1140"/>
                </a:cubicBezTo>
                <a:cubicBezTo>
                  <a:pt x="558" y="1142"/>
                  <a:pt x="544" y="1144"/>
                  <a:pt x="530" y="1147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68" y="1145"/>
                  <a:pt x="461" y="1145"/>
                  <a:pt x="454" y="1146"/>
                </a:cubicBezTo>
                <a:cubicBezTo>
                  <a:pt x="454" y="1140"/>
                  <a:pt x="444" y="1144"/>
                  <a:pt x="443" y="1140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415" y="1134"/>
                  <a:pt x="408" y="1128"/>
                  <a:pt x="396" y="1127"/>
                </a:cubicBezTo>
                <a:cubicBezTo>
                  <a:pt x="381" y="1115"/>
                  <a:pt x="352" y="1117"/>
                  <a:pt x="340" y="1102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304" y="1088"/>
                  <a:pt x="291" y="1087"/>
                  <a:pt x="282" y="1083"/>
                </a:cubicBezTo>
                <a:cubicBezTo>
                  <a:pt x="274" y="1077"/>
                  <a:pt x="263" y="1075"/>
                  <a:pt x="252" y="1072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216" y="1061"/>
                  <a:pt x="217" y="1052"/>
                  <a:pt x="208" y="1053"/>
                </a:cubicBezTo>
                <a:cubicBezTo>
                  <a:pt x="204" y="1049"/>
                  <a:pt x="195" y="1050"/>
                  <a:pt x="191" y="1045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168" y="1036"/>
                  <a:pt x="155" y="1041"/>
                  <a:pt x="156" y="1031"/>
                </a:cubicBezTo>
                <a:cubicBezTo>
                  <a:pt x="183" y="1028"/>
                  <a:pt x="198" y="1038"/>
                  <a:pt x="222" y="1038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269" y="1054"/>
                  <a:pt x="280" y="1059"/>
                  <a:pt x="293" y="1063"/>
                </a:cubicBezTo>
                <a:cubicBezTo>
                  <a:pt x="295" y="1069"/>
                  <a:pt x="306" y="1064"/>
                  <a:pt x="307" y="1071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31" y="1077"/>
                  <a:pt x="338" y="1079"/>
                  <a:pt x="345" y="1079"/>
                </a:cubicBezTo>
                <a:cubicBezTo>
                  <a:pt x="350" y="1082"/>
                  <a:pt x="353" y="1088"/>
                  <a:pt x="363" y="1087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387" y="1094"/>
                  <a:pt x="389" y="1099"/>
                  <a:pt x="398" y="1098"/>
                </a:cubicBezTo>
                <a:cubicBezTo>
                  <a:pt x="401" y="1102"/>
                  <a:pt x="410" y="1101"/>
                  <a:pt x="415" y="1103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466" y="1110"/>
                  <a:pt x="491" y="1118"/>
                  <a:pt x="520" y="1121"/>
                </a:cubicBezTo>
                <a:cubicBezTo>
                  <a:pt x="561" y="1119"/>
                  <a:pt x="573" y="1123"/>
                  <a:pt x="610" y="111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23" y="1111"/>
                  <a:pt x="634" y="1115"/>
                  <a:pt x="633" y="1109"/>
                </a:cubicBezTo>
                <a:cubicBezTo>
                  <a:pt x="643" y="1108"/>
                  <a:pt x="652" y="1106"/>
                  <a:pt x="653" y="1097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608" y="1107"/>
                  <a:pt x="592" y="1111"/>
                  <a:pt x="575" y="1113"/>
                </a:cubicBezTo>
                <a:cubicBezTo>
                  <a:pt x="562" y="1110"/>
                  <a:pt x="543" y="1111"/>
                  <a:pt x="526" y="1112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94" y="1107"/>
                  <a:pt x="489" y="1105"/>
                  <a:pt x="482" y="1104"/>
                </a:cubicBezTo>
                <a:cubicBezTo>
                  <a:pt x="475" y="1099"/>
                  <a:pt x="472" y="1108"/>
                  <a:pt x="468" y="1102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444" y="1095"/>
                  <a:pt x="431" y="1100"/>
                  <a:pt x="430" y="1094"/>
                </a:cubicBezTo>
                <a:cubicBezTo>
                  <a:pt x="415" y="1094"/>
                  <a:pt x="406" y="1087"/>
                  <a:pt x="392" y="108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334" y="1064"/>
                  <a:pt x="308" y="1059"/>
                  <a:pt x="286" y="1048"/>
                </a:cubicBezTo>
                <a:cubicBezTo>
                  <a:pt x="274" y="1045"/>
                  <a:pt x="265" y="1040"/>
                  <a:pt x="251" y="1038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20" y="1024"/>
                  <a:pt x="224" y="1023"/>
                  <a:pt x="225" y="1027"/>
                </a:cubicBezTo>
                <a:cubicBezTo>
                  <a:pt x="230" y="1028"/>
                  <a:pt x="232" y="1022"/>
                  <a:pt x="234" y="1026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270" y="1036"/>
                  <a:pt x="286" y="1038"/>
                  <a:pt x="301" y="1042"/>
                </a:cubicBezTo>
                <a:cubicBezTo>
                  <a:pt x="332" y="1048"/>
                  <a:pt x="356" y="1062"/>
                  <a:pt x="394" y="1060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417" y="1065"/>
                  <a:pt x="418" y="1072"/>
                  <a:pt x="426" y="1071"/>
                </a:cubicBezTo>
                <a:cubicBezTo>
                  <a:pt x="450" y="1071"/>
                  <a:pt x="471" y="1076"/>
                  <a:pt x="493" y="1078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29" y="1068"/>
                  <a:pt x="641" y="1069"/>
                  <a:pt x="649" y="1065"/>
                </a:cubicBezTo>
                <a:cubicBezTo>
                  <a:pt x="657" y="1067"/>
                  <a:pt x="655" y="1059"/>
                  <a:pt x="661" y="1059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686" y="1051"/>
                  <a:pt x="695" y="1047"/>
                  <a:pt x="704" y="1043"/>
                </a:cubicBezTo>
                <a:cubicBezTo>
                  <a:pt x="709" y="1043"/>
                  <a:pt x="714" y="1041"/>
                  <a:pt x="715" y="1037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710" y="1035"/>
                  <a:pt x="693" y="1041"/>
                  <a:pt x="678" y="1050"/>
                </a:cubicBezTo>
                <a:cubicBezTo>
                  <a:pt x="666" y="1051"/>
                  <a:pt x="650" y="1055"/>
                  <a:pt x="646" y="1059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36" y="1060"/>
                  <a:pt x="634" y="1060"/>
                  <a:pt x="632" y="1063"/>
                </a:cubicBezTo>
                <a:cubicBezTo>
                  <a:pt x="631" y="1063"/>
                  <a:pt x="627" y="1063"/>
                  <a:pt x="626" y="1063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608" y="1063"/>
                  <a:pt x="595" y="1066"/>
                  <a:pt x="577" y="1067"/>
                </a:cubicBezTo>
                <a:cubicBezTo>
                  <a:pt x="559" y="1068"/>
                  <a:pt x="537" y="1068"/>
                  <a:pt x="516" y="1069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34" y="1057"/>
                  <a:pt x="425" y="1060"/>
                  <a:pt x="423" y="1056"/>
                </a:cubicBezTo>
                <a:cubicBezTo>
                  <a:pt x="420" y="1054"/>
                  <a:pt x="415" y="1053"/>
                  <a:pt x="408" y="1054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91" y="1049"/>
                  <a:pt x="385" y="1049"/>
                  <a:pt x="379" y="1049"/>
                </a:cubicBezTo>
                <a:cubicBezTo>
                  <a:pt x="380" y="1043"/>
                  <a:pt x="369" y="1048"/>
                  <a:pt x="365" y="1046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43" y="1039"/>
                  <a:pt x="329" y="1040"/>
                  <a:pt x="324" y="1033"/>
                </a:cubicBezTo>
                <a:cubicBezTo>
                  <a:pt x="349" y="1034"/>
                  <a:pt x="365" y="1043"/>
                  <a:pt x="391" y="1043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09" y="1048"/>
                  <a:pt x="416" y="1048"/>
                  <a:pt x="420" y="1051"/>
                </a:cubicBezTo>
                <a:cubicBezTo>
                  <a:pt x="432" y="1052"/>
                  <a:pt x="443" y="1054"/>
                  <a:pt x="455" y="1056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584" y="1047"/>
                  <a:pt x="612" y="1040"/>
                  <a:pt x="652" y="1036"/>
                </a:cubicBezTo>
                <a:cubicBezTo>
                  <a:pt x="652" y="1031"/>
                  <a:pt x="661" y="1034"/>
                  <a:pt x="663" y="1030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688" y="1021"/>
                  <a:pt x="702" y="1020"/>
                  <a:pt x="709" y="1014"/>
                </a:cubicBezTo>
                <a:cubicBezTo>
                  <a:pt x="722" y="1013"/>
                  <a:pt x="727" y="1005"/>
                  <a:pt x="738" y="1002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740" y="986"/>
                  <a:pt x="734" y="1002"/>
                  <a:pt x="715" y="1005"/>
                </a:cubicBezTo>
                <a:cubicBezTo>
                  <a:pt x="708" y="1009"/>
                  <a:pt x="701" y="1013"/>
                  <a:pt x="692" y="1015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73" y="1020"/>
                  <a:pt x="669" y="1022"/>
                  <a:pt x="666" y="1024"/>
                </a:cubicBezTo>
                <a:cubicBezTo>
                  <a:pt x="646" y="1024"/>
                  <a:pt x="634" y="1029"/>
                  <a:pt x="620" y="1034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607" y="1036"/>
                  <a:pt x="596" y="1031"/>
                  <a:pt x="597" y="1038"/>
                </a:cubicBezTo>
                <a:cubicBezTo>
                  <a:pt x="583" y="1036"/>
                  <a:pt x="575" y="1040"/>
                  <a:pt x="565" y="1041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529" y="1043"/>
                  <a:pt x="525" y="1047"/>
                  <a:pt x="515" y="1045"/>
                </a:cubicBezTo>
                <a:cubicBezTo>
                  <a:pt x="497" y="1043"/>
                  <a:pt x="477" y="1043"/>
                  <a:pt x="455" y="1044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405" y="1035"/>
                  <a:pt x="406" y="1037"/>
                  <a:pt x="399" y="1034"/>
                </a:cubicBezTo>
                <a:cubicBezTo>
                  <a:pt x="394" y="1034"/>
                  <a:pt x="390" y="1033"/>
                  <a:pt x="388" y="1031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57" y="1030"/>
                  <a:pt x="347" y="1021"/>
                  <a:pt x="329" y="1021"/>
                </a:cubicBezTo>
                <a:cubicBezTo>
                  <a:pt x="320" y="1022"/>
                  <a:pt x="315" y="1018"/>
                  <a:pt x="309" y="1016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316" y="999"/>
                  <a:pt x="335" y="1013"/>
                  <a:pt x="361" y="1015"/>
                </a:cubicBezTo>
                <a:cubicBezTo>
                  <a:pt x="386" y="1019"/>
                  <a:pt x="411" y="1024"/>
                  <a:pt x="437" y="1027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60" y="1022"/>
                  <a:pt x="568" y="1020"/>
                  <a:pt x="579" y="1021"/>
                </a:cubicBezTo>
                <a:cubicBezTo>
                  <a:pt x="580" y="1016"/>
                  <a:pt x="582" y="1021"/>
                  <a:pt x="587" y="1020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610" y="1014"/>
                  <a:pt x="629" y="1012"/>
                  <a:pt x="645" y="1007"/>
                </a:cubicBezTo>
                <a:cubicBezTo>
                  <a:pt x="660" y="1002"/>
                  <a:pt x="677" y="998"/>
                  <a:pt x="691" y="992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717" y="978"/>
                  <a:pt x="731" y="981"/>
                  <a:pt x="734" y="973"/>
                </a:cubicBezTo>
                <a:cubicBezTo>
                  <a:pt x="712" y="975"/>
                  <a:pt x="700" y="984"/>
                  <a:pt x="685" y="989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627" y="1006"/>
                  <a:pt x="613" y="1004"/>
                  <a:pt x="607" y="1008"/>
                </a:cubicBezTo>
                <a:cubicBezTo>
                  <a:pt x="601" y="1007"/>
                  <a:pt x="596" y="1009"/>
                  <a:pt x="593" y="101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567" y="1012"/>
                  <a:pt x="546" y="1015"/>
                  <a:pt x="523" y="1016"/>
                </a:cubicBezTo>
                <a:cubicBezTo>
                  <a:pt x="501" y="1017"/>
                  <a:pt x="477" y="1017"/>
                  <a:pt x="457" y="1018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2" y="1013"/>
                  <a:pt x="399" y="1007"/>
                  <a:pt x="390" y="1008"/>
                </a:cubicBezTo>
                <a:cubicBezTo>
                  <a:pt x="387" y="1001"/>
                  <a:pt x="367" y="1012"/>
                  <a:pt x="369" y="100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62" y="1004"/>
                  <a:pt x="463" y="1000"/>
                  <a:pt x="468" y="1000"/>
                </a:cubicBezTo>
                <a:cubicBezTo>
                  <a:pt x="472" y="999"/>
                  <a:pt x="483" y="1003"/>
                  <a:pt x="482" y="997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02" y="996"/>
                  <a:pt x="500" y="1001"/>
                  <a:pt x="506" y="996"/>
                </a:cubicBezTo>
                <a:cubicBezTo>
                  <a:pt x="518" y="996"/>
                  <a:pt x="524" y="991"/>
                  <a:pt x="537" y="993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585" y="981"/>
                  <a:pt x="600" y="973"/>
                  <a:pt x="621" y="970"/>
                </a:cubicBezTo>
                <a:cubicBezTo>
                  <a:pt x="642" y="964"/>
                  <a:pt x="651" y="957"/>
                  <a:pt x="673" y="957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5" y="940"/>
                  <a:pt x="712" y="946"/>
                  <a:pt x="710" y="933"/>
                </a:cubicBezTo>
                <a:cubicBezTo>
                  <a:pt x="709" y="929"/>
                  <a:pt x="705" y="933"/>
                  <a:pt x="704" y="936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685" y="946"/>
                  <a:pt x="673" y="946"/>
                  <a:pt x="667" y="952"/>
                </a:cubicBezTo>
                <a:cubicBezTo>
                  <a:pt x="631" y="959"/>
                  <a:pt x="593" y="967"/>
                  <a:pt x="554" y="978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97" y="979"/>
                  <a:pt x="493" y="991"/>
                  <a:pt x="488" y="988"/>
                </a:cubicBezTo>
                <a:cubicBezTo>
                  <a:pt x="482" y="988"/>
                  <a:pt x="476" y="988"/>
                  <a:pt x="471" y="989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448" y="987"/>
                  <a:pt x="436" y="993"/>
                  <a:pt x="436" y="987"/>
                </a:cubicBezTo>
                <a:cubicBezTo>
                  <a:pt x="455" y="984"/>
                  <a:pt x="471" y="978"/>
                  <a:pt x="488" y="974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44" y="954"/>
                  <a:pt x="558" y="958"/>
                  <a:pt x="562" y="951"/>
                </a:cubicBezTo>
                <a:cubicBezTo>
                  <a:pt x="573" y="951"/>
                  <a:pt x="579" y="946"/>
                  <a:pt x="588" y="945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619" y="932"/>
                  <a:pt x="631" y="934"/>
                  <a:pt x="631" y="924"/>
                </a:cubicBezTo>
                <a:cubicBezTo>
                  <a:pt x="616" y="925"/>
                  <a:pt x="607" y="933"/>
                  <a:pt x="594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527" y="958"/>
                  <a:pt x="496" y="962"/>
                  <a:pt x="470" y="971"/>
                </a:cubicBezTo>
                <a:cubicBezTo>
                  <a:pt x="447" y="972"/>
                  <a:pt x="429" y="977"/>
                  <a:pt x="412" y="984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48" y="987"/>
                  <a:pt x="344" y="994"/>
                  <a:pt x="331" y="992"/>
                </a:cubicBezTo>
                <a:cubicBezTo>
                  <a:pt x="326" y="992"/>
                  <a:pt x="320" y="992"/>
                  <a:pt x="314" y="993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314" y="990"/>
                  <a:pt x="324" y="985"/>
                  <a:pt x="340" y="986"/>
                </a:cubicBezTo>
                <a:cubicBezTo>
                  <a:pt x="350" y="975"/>
                  <a:pt x="370" y="974"/>
                  <a:pt x="386" y="968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442" y="945"/>
                  <a:pt x="458" y="950"/>
                  <a:pt x="461" y="942"/>
                </a:cubicBezTo>
                <a:cubicBezTo>
                  <a:pt x="474" y="944"/>
                  <a:pt x="479" y="937"/>
                  <a:pt x="490" y="936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559" y="916"/>
                  <a:pt x="572" y="908"/>
                  <a:pt x="590" y="904"/>
                </a:cubicBezTo>
                <a:cubicBezTo>
                  <a:pt x="593" y="897"/>
                  <a:pt x="607" y="900"/>
                  <a:pt x="610" y="892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26" y="885"/>
                  <a:pt x="636" y="888"/>
                  <a:pt x="636" y="883"/>
                </a:cubicBezTo>
                <a:cubicBezTo>
                  <a:pt x="655" y="879"/>
                  <a:pt x="667" y="868"/>
                  <a:pt x="685" y="864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10" y="852"/>
                  <a:pt x="715" y="850"/>
                  <a:pt x="716" y="846"/>
                </a:cubicBezTo>
                <a:cubicBezTo>
                  <a:pt x="719" y="845"/>
                  <a:pt x="722" y="846"/>
                  <a:pt x="722" y="843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98" y="849"/>
                  <a:pt x="680" y="857"/>
                  <a:pt x="662" y="865"/>
                </a:cubicBezTo>
                <a:cubicBezTo>
                  <a:pt x="652" y="862"/>
                  <a:pt x="653" y="870"/>
                  <a:pt x="647" y="871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621" y="879"/>
                  <a:pt x="613" y="885"/>
                  <a:pt x="604" y="889"/>
                </a:cubicBezTo>
                <a:cubicBezTo>
                  <a:pt x="585" y="890"/>
                  <a:pt x="574" y="900"/>
                  <a:pt x="555" y="902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88" y="920"/>
                  <a:pt x="475" y="928"/>
                  <a:pt x="457" y="931"/>
                </a:cubicBezTo>
                <a:cubicBezTo>
                  <a:pt x="448" y="932"/>
                  <a:pt x="442" y="937"/>
                  <a:pt x="432" y="937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22" y="945"/>
                  <a:pt x="406" y="946"/>
                  <a:pt x="408" y="941"/>
                </a:cubicBezTo>
                <a:cubicBezTo>
                  <a:pt x="417" y="939"/>
                  <a:pt x="423" y="934"/>
                  <a:pt x="431" y="932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41" y="920"/>
                  <a:pt x="445" y="919"/>
                  <a:pt x="451" y="919"/>
                </a:cubicBezTo>
                <a:cubicBezTo>
                  <a:pt x="455" y="912"/>
                  <a:pt x="463" y="910"/>
                  <a:pt x="471" y="907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497" y="890"/>
                  <a:pt x="505" y="887"/>
                  <a:pt x="508" y="880"/>
                </a:cubicBezTo>
                <a:cubicBezTo>
                  <a:pt x="519" y="880"/>
                  <a:pt x="525" y="875"/>
                  <a:pt x="531" y="871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600" y="830"/>
                  <a:pt x="631" y="818"/>
                  <a:pt x="660" y="804"/>
                </a:cubicBezTo>
                <a:cubicBezTo>
                  <a:pt x="675" y="798"/>
                  <a:pt x="692" y="793"/>
                  <a:pt x="706" y="785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15" y="774"/>
                  <a:pt x="731" y="784"/>
                  <a:pt x="729" y="776"/>
                </a:cubicBezTo>
                <a:cubicBezTo>
                  <a:pt x="735" y="776"/>
                  <a:pt x="741" y="776"/>
                  <a:pt x="746" y="776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742" y="775"/>
                  <a:pt x="720" y="769"/>
                  <a:pt x="715" y="779"/>
                </a:cubicBezTo>
                <a:cubicBezTo>
                  <a:pt x="697" y="778"/>
                  <a:pt x="690" y="786"/>
                  <a:pt x="677" y="789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64" y="796"/>
                  <a:pt x="662" y="795"/>
                  <a:pt x="660" y="795"/>
                </a:cubicBezTo>
                <a:cubicBezTo>
                  <a:pt x="655" y="797"/>
                  <a:pt x="650" y="803"/>
                  <a:pt x="643" y="801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623" y="813"/>
                  <a:pt x="617" y="817"/>
                  <a:pt x="611" y="820"/>
                </a:cubicBezTo>
                <a:cubicBezTo>
                  <a:pt x="576" y="827"/>
                  <a:pt x="555" y="847"/>
                  <a:pt x="525" y="86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95" y="872"/>
                  <a:pt x="493" y="880"/>
                  <a:pt x="482" y="881"/>
                </a:cubicBezTo>
                <a:cubicBezTo>
                  <a:pt x="476" y="886"/>
                  <a:pt x="471" y="891"/>
                  <a:pt x="462" y="893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50" y="898"/>
                  <a:pt x="447" y="911"/>
                  <a:pt x="445" y="902"/>
                </a:cubicBezTo>
                <a:cubicBezTo>
                  <a:pt x="446" y="894"/>
                  <a:pt x="453" y="892"/>
                  <a:pt x="459" y="890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484" y="868"/>
                  <a:pt x="503" y="867"/>
                  <a:pt x="508" y="854"/>
                </a:cubicBezTo>
                <a:cubicBezTo>
                  <a:pt x="525" y="853"/>
                  <a:pt x="531" y="841"/>
                  <a:pt x="545" y="836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595" y="812"/>
                  <a:pt x="602" y="800"/>
                  <a:pt x="619" y="799"/>
                </a:cubicBezTo>
                <a:cubicBezTo>
                  <a:pt x="623" y="794"/>
                  <a:pt x="632" y="794"/>
                  <a:pt x="637" y="790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670" y="776"/>
                  <a:pt x="684" y="771"/>
                  <a:pt x="697" y="765"/>
                </a:cubicBezTo>
                <a:cubicBezTo>
                  <a:pt x="702" y="760"/>
                  <a:pt x="715" y="763"/>
                  <a:pt x="717" y="756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714" y="750"/>
                  <a:pt x="697" y="758"/>
                  <a:pt x="676" y="763"/>
                </a:cubicBezTo>
                <a:cubicBezTo>
                  <a:pt x="676" y="768"/>
                  <a:pt x="667" y="765"/>
                  <a:pt x="665" y="769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641" y="778"/>
                  <a:pt x="633" y="783"/>
                  <a:pt x="622" y="785"/>
                </a:cubicBezTo>
                <a:cubicBezTo>
                  <a:pt x="606" y="794"/>
                  <a:pt x="588" y="802"/>
                  <a:pt x="570" y="809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539" y="828"/>
                  <a:pt x="525" y="827"/>
                  <a:pt x="522" y="836"/>
                </a:cubicBezTo>
                <a:cubicBezTo>
                  <a:pt x="503" y="843"/>
                  <a:pt x="491" y="856"/>
                  <a:pt x="473" y="864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49" y="883"/>
                  <a:pt x="444" y="884"/>
                  <a:pt x="439" y="885"/>
                </a:cubicBezTo>
                <a:cubicBezTo>
                  <a:pt x="436" y="889"/>
                  <a:pt x="435" y="894"/>
                  <a:pt x="428" y="894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400" y="917"/>
                  <a:pt x="391" y="920"/>
                  <a:pt x="382" y="924"/>
                </a:cubicBezTo>
                <a:cubicBezTo>
                  <a:pt x="375" y="930"/>
                  <a:pt x="367" y="935"/>
                  <a:pt x="359" y="93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26" y="956"/>
                  <a:pt x="322" y="960"/>
                  <a:pt x="316" y="963"/>
                </a:cubicBezTo>
                <a:cubicBezTo>
                  <a:pt x="309" y="962"/>
                  <a:pt x="310" y="969"/>
                  <a:pt x="302" y="967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82" y="977"/>
                  <a:pt x="276" y="982"/>
                  <a:pt x="264" y="982"/>
                </a:cubicBezTo>
                <a:cubicBezTo>
                  <a:pt x="268" y="974"/>
                  <a:pt x="279" y="973"/>
                  <a:pt x="284" y="967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11" y="947"/>
                  <a:pt x="324" y="948"/>
                  <a:pt x="327" y="940"/>
                </a:cubicBezTo>
                <a:cubicBezTo>
                  <a:pt x="336" y="937"/>
                  <a:pt x="341" y="930"/>
                  <a:pt x="347" y="92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393" y="890"/>
                  <a:pt x="399" y="883"/>
                  <a:pt x="407" y="880"/>
                </a:cubicBezTo>
                <a:cubicBezTo>
                  <a:pt x="414" y="874"/>
                  <a:pt x="420" y="868"/>
                  <a:pt x="430" y="86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487" y="828"/>
                  <a:pt x="500" y="817"/>
                  <a:pt x="518" y="810"/>
                </a:cubicBezTo>
                <a:cubicBezTo>
                  <a:pt x="519" y="805"/>
                  <a:pt x="528" y="808"/>
                  <a:pt x="530" y="804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551" y="796"/>
                  <a:pt x="554" y="788"/>
                  <a:pt x="567" y="789"/>
                </a:cubicBezTo>
                <a:cubicBezTo>
                  <a:pt x="571" y="781"/>
                  <a:pt x="585" y="784"/>
                  <a:pt x="590" y="777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25" y="765"/>
                  <a:pt x="628" y="759"/>
                  <a:pt x="639" y="761"/>
                </a:cubicBezTo>
                <a:cubicBezTo>
                  <a:pt x="642" y="756"/>
                  <a:pt x="656" y="760"/>
                  <a:pt x="656" y="752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624" y="761"/>
                  <a:pt x="614" y="758"/>
                  <a:pt x="613" y="762"/>
                </a:cubicBezTo>
                <a:cubicBezTo>
                  <a:pt x="606" y="761"/>
                  <a:pt x="606" y="767"/>
                  <a:pt x="598" y="765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80" y="770"/>
                  <a:pt x="581" y="776"/>
                  <a:pt x="572" y="774"/>
                </a:cubicBezTo>
                <a:cubicBezTo>
                  <a:pt x="568" y="781"/>
                  <a:pt x="553" y="779"/>
                  <a:pt x="549" y="786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520" y="804"/>
                  <a:pt x="505" y="801"/>
                  <a:pt x="501" y="808"/>
                </a:cubicBezTo>
                <a:cubicBezTo>
                  <a:pt x="493" y="806"/>
                  <a:pt x="495" y="814"/>
                  <a:pt x="489" y="814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59" y="826"/>
                  <a:pt x="448" y="839"/>
                  <a:pt x="432" y="847"/>
                </a:cubicBezTo>
                <a:cubicBezTo>
                  <a:pt x="432" y="853"/>
                  <a:pt x="422" y="849"/>
                  <a:pt x="421" y="854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405" y="867"/>
                  <a:pt x="396" y="870"/>
                  <a:pt x="389" y="875"/>
                </a:cubicBezTo>
                <a:cubicBezTo>
                  <a:pt x="388" y="879"/>
                  <a:pt x="385" y="882"/>
                  <a:pt x="381" y="884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72" y="897"/>
                  <a:pt x="364" y="895"/>
                  <a:pt x="361" y="899"/>
                </a:cubicBezTo>
                <a:cubicBezTo>
                  <a:pt x="355" y="900"/>
                  <a:pt x="355" y="907"/>
                  <a:pt x="350" y="908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273" y="950"/>
                  <a:pt x="293" y="945"/>
                  <a:pt x="301" y="929"/>
                </a:cubicBezTo>
                <a:cubicBezTo>
                  <a:pt x="308" y="924"/>
                  <a:pt x="318" y="923"/>
                  <a:pt x="321" y="914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38" y="907"/>
                  <a:pt x="334" y="897"/>
                  <a:pt x="344" y="899"/>
                </a:cubicBezTo>
                <a:cubicBezTo>
                  <a:pt x="354" y="885"/>
                  <a:pt x="370" y="877"/>
                  <a:pt x="383" y="866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396" y="854"/>
                  <a:pt x="403" y="854"/>
                  <a:pt x="403" y="848"/>
                </a:cubicBezTo>
                <a:cubicBezTo>
                  <a:pt x="414" y="846"/>
                  <a:pt x="415" y="835"/>
                  <a:pt x="426" y="833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452" y="812"/>
                  <a:pt x="463" y="810"/>
                  <a:pt x="469" y="803"/>
                </a:cubicBezTo>
                <a:cubicBezTo>
                  <a:pt x="484" y="793"/>
                  <a:pt x="500" y="783"/>
                  <a:pt x="517" y="776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68" y="748"/>
                  <a:pt x="573" y="746"/>
                  <a:pt x="574" y="742"/>
                </a:cubicBezTo>
                <a:cubicBezTo>
                  <a:pt x="580" y="741"/>
                  <a:pt x="586" y="740"/>
                  <a:pt x="589" y="736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605" y="728"/>
                  <a:pt x="612" y="728"/>
                  <a:pt x="615" y="724"/>
                </a:cubicBezTo>
                <a:cubicBezTo>
                  <a:pt x="601" y="722"/>
                  <a:pt x="598" y="731"/>
                  <a:pt x="586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541" y="745"/>
                  <a:pt x="534" y="762"/>
                  <a:pt x="511" y="764"/>
                </a:cubicBezTo>
                <a:cubicBezTo>
                  <a:pt x="507" y="771"/>
                  <a:pt x="496" y="773"/>
                  <a:pt x="491" y="779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61" y="796"/>
                  <a:pt x="456" y="802"/>
                  <a:pt x="446" y="804"/>
                </a:cubicBezTo>
                <a:cubicBezTo>
                  <a:pt x="440" y="811"/>
                  <a:pt x="432" y="815"/>
                  <a:pt x="423" y="819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97" y="840"/>
                  <a:pt x="389" y="844"/>
                  <a:pt x="383" y="849"/>
                </a:cubicBezTo>
                <a:cubicBezTo>
                  <a:pt x="371" y="861"/>
                  <a:pt x="355" y="870"/>
                  <a:pt x="343" y="882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50" y="951"/>
                  <a:pt x="246" y="962"/>
                  <a:pt x="232" y="966"/>
                </a:cubicBezTo>
                <a:cubicBezTo>
                  <a:pt x="224" y="974"/>
                  <a:pt x="216" y="982"/>
                  <a:pt x="204" y="98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84" y="1000"/>
                  <a:pt x="182" y="1006"/>
                  <a:pt x="172" y="1005"/>
                </a:cubicBezTo>
                <a:cubicBezTo>
                  <a:pt x="170" y="1011"/>
                  <a:pt x="159" y="1009"/>
                  <a:pt x="158" y="1017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44" y="1019"/>
                  <a:pt x="142" y="1024"/>
                  <a:pt x="141" y="1020"/>
                </a:cubicBezTo>
                <a:cubicBezTo>
                  <a:pt x="141" y="1014"/>
                  <a:pt x="151" y="1017"/>
                  <a:pt x="152" y="1011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172" y="996"/>
                  <a:pt x="185" y="994"/>
                  <a:pt x="192" y="987"/>
                </a:cubicBezTo>
                <a:cubicBezTo>
                  <a:pt x="197" y="979"/>
                  <a:pt x="209" y="976"/>
                  <a:pt x="215" y="969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43" y="947"/>
                  <a:pt x="248" y="945"/>
                  <a:pt x="252" y="942"/>
                </a:cubicBezTo>
                <a:cubicBezTo>
                  <a:pt x="256" y="939"/>
                  <a:pt x="257" y="934"/>
                  <a:pt x="263" y="933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293" y="905"/>
                  <a:pt x="304" y="901"/>
                  <a:pt x="309" y="891"/>
                </a:cubicBezTo>
                <a:cubicBezTo>
                  <a:pt x="312" y="888"/>
                  <a:pt x="319" y="888"/>
                  <a:pt x="320" y="88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348" y="858"/>
                  <a:pt x="363" y="845"/>
                  <a:pt x="380" y="834"/>
                </a:cubicBezTo>
                <a:cubicBezTo>
                  <a:pt x="388" y="828"/>
                  <a:pt x="394" y="819"/>
                  <a:pt x="405" y="816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450" y="789"/>
                  <a:pt x="461" y="772"/>
                  <a:pt x="482" y="765"/>
                </a:cubicBezTo>
                <a:cubicBezTo>
                  <a:pt x="489" y="757"/>
                  <a:pt x="502" y="755"/>
                  <a:pt x="508" y="747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26" y="737"/>
                  <a:pt x="536" y="739"/>
                  <a:pt x="536" y="732"/>
                </a:cubicBezTo>
                <a:cubicBezTo>
                  <a:pt x="528" y="732"/>
                  <a:pt x="522" y="735"/>
                  <a:pt x="519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487" y="756"/>
                  <a:pt x="472" y="760"/>
                  <a:pt x="462" y="768"/>
                </a:cubicBezTo>
                <a:cubicBezTo>
                  <a:pt x="435" y="778"/>
                  <a:pt x="415" y="796"/>
                  <a:pt x="393" y="811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76" y="829"/>
                  <a:pt x="364" y="827"/>
                  <a:pt x="362" y="835"/>
                </a:cubicBezTo>
                <a:cubicBezTo>
                  <a:pt x="347" y="838"/>
                  <a:pt x="342" y="851"/>
                  <a:pt x="331" y="859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96" y="888"/>
                  <a:pt x="294" y="894"/>
                  <a:pt x="285" y="895"/>
                </a:cubicBezTo>
                <a:cubicBezTo>
                  <a:pt x="286" y="900"/>
                  <a:pt x="283" y="902"/>
                  <a:pt x="277" y="901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68" y="913"/>
                  <a:pt x="261" y="913"/>
                  <a:pt x="260" y="919"/>
                </a:cubicBezTo>
                <a:cubicBezTo>
                  <a:pt x="252" y="919"/>
                  <a:pt x="254" y="928"/>
                  <a:pt x="246" y="928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210" y="950"/>
                  <a:pt x="208" y="963"/>
                  <a:pt x="197" y="967"/>
                </a:cubicBezTo>
                <a:cubicBezTo>
                  <a:pt x="196" y="972"/>
                  <a:pt x="190" y="974"/>
                  <a:pt x="183" y="976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74" y="981"/>
                  <a:pt x="173" y="986"/>
                  <a:pt x="172" y="982"/>
                </a:cubicBezTo>
                <a:cubicBezTo>
                  <a:pt x="174" y="978"/>
                  <a:pt x="179" y="976"/>
                  <a:pt x="183" y="973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197" y="960"/>
                  <a:pt x="202" y="958"/>
                  <a:pt x="206" y="955"/>
                </a:cubicBezTo>
                <a:cubicBezTo>
                  <a:pt x="210" y="955"/>
                  <a:pt x="208" y="950"/>
                  <a:pt x="211" y="949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35" y="932"/>
                  <a:pt x="245" y="913"/>
                  <a:pt x="265" y="904"/>
                </a:cubicBezTo>
                <a:cubicBezTo>
                  <a:pt x="267" y="900"/>
                  <a:pt x="270" y="897"/>
                  <a:pt x="274" y="895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284" y="875"/>
                  <a:pt x="298" y="877"/>
                  <a:pt x="299" y="865"/>
                </a:cubicBezTo>
                <a:cubicBezTo>
                  <a:pt x="308" y="863"/>
                  <a:pt x="312" y="854"/>
                  <a:pt x="319" y="850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31" y="838"/>
                  <a:pt x="338" y="838"/>
                  <a:pt x="339" y="832"/>
                </a:cubicBezTo>
                <a:cubicBezTo>
                  <a:pt x="353" y="822"/>
                  <a:pt x="367" y="812"/>
                  <a:pt x="382" y="802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32" y="765"/>
                  <a:pt x="440" y="762"/>
                  <a:pt x="444" y="754"/>
                </a:cubicBezTo>
                <a:cubicBezTo>
                  <a:pt x="453" y="750"/>
                  <a:pt x="462" y="747"/>
                  <a:pt x="467" y="73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22" y="707"/>
                  <a:pt x="533" y="706"/>
                  <a:pt x="542" y="703"/>
                </a:cubicBezTo>
                <a:cubicBezTo>
                  <a:pt x="548" y="696"/>
                  <a:pt x="558" y="694"/>
                  <a:pt x="567" y="690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583" y="682"/>
                  <a:pt x="596" y="687"/>
                  <a:pt x="596" y="681"/>
                </a:cubicBezTo>
                <a:cubicBezTo>
                  <a:pt x="600" y="679"/>
                  <a:pt x="611" y="684"/>
                  <a:pt x="610" y="678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609" y="670"/>
                  <a:pt x="588" y="679"/>
                  <a:pt x="570" y="679"/>
                </a:cubicBezTo>
                <a:cubicBezTo>
                  <a:pt x="564" y="685"/>
                  <a:pt x="550" y="684"/>
                  <a:pt x="544" y="691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99" y="713"/>
                  <a:pt x="479" y="720"/>
                  <a:pt x="464" y="731"/>
                </a:cubicBezTo>
                <a:cubicBezTo>
                  <a:pt x="456" y="735"/>
                  <a:pt x="450" y="742"/>
                  <a:pt x="441" y="746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401" y="774"/>
                  <a:pt x="383" y="783"/>
                  <a:pt x="370" y="797"/>
                </a:cubicBezTo>
                <a:cubicBezTo>
                  <a:pt x="370" y="802"/>
                  <a:pt x="360" y="799"/>
                  <a:pt x="358" y="803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340" y="818"/>
                  <a:pt x="331" y="823"/>
                  <a:pt x="324" y="830"/>
                </a:cubicBezTo>
                <a:cubicBezTo>
                  <a:pt x="309" y="841"/>
                  <a:pt x="297" y="855"/>
                  <a:pt x="282" y="866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71" y="879"/>
                  <a:pt x="269" y="884"/>
                  <a:pt x="262" y="884"/>
                </a:cubicBezTo>
                <a:cubicBezTo>
                  <a:pt x="258" y="893"/>
                  <a:pt x="248" y="897"/>
                  <a:pt x="242" y="904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212" y="929"/>
                  <a:pt x="207" y="937"/>
                  <a:pt x="200" y="943"/>
                </a:cubicBezTo>
                <a:cubicBezTo>
                  <a:pt x="177" y="959"/>
                  <a:pt x="156" y="976"/>
                  <a:pt x="137" y="994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81" y="1030"/>
                  <a:pt x="79" y="1033"/>
                  <a:pt x="77" y="1036"/>
                </a:cubicBezTo>
                <a:cubicBezTo>
                  <a:pt x="73" y="1037"/>
                  <a:pt x="67" y="1036"/>
                  <a:pt x="66" y="1039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46" y="1038"/>
                  <a:pt x="54" y="1036"/>
                  <a:pt x="60" y="1031"/>
                </a:cubicBezTo>
                <a:cubicBezTo>
                  <a:pt x="65" y="1025"/>
                  <a:pt x="70" y="1020"/>
                  <a:pt x="77" y="101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01" y="998"/>
                  <a:pt x="104" y="990"/>
                  <a:pt x="114" y="989"/>
                </a:cubicBezTo>
                <a:cubicBezTo>
                  <a:pt x="122" y="978"/>
                  <a:pt x="131" y="968"/>
                  <a:pt x="142" y="959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61" y="940"/>
                  <a:pt x="160" y="929"/>
                  <a:pt x="170" y="930"/>
                </a:cubicBezTo>
                <a:cubicBezTo>
                  <a:pt x="169" y="919"/>
                  <a:pt x="184" y="923"/>
                  <a:pt x="181" y="912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190" y="901"/>
                  <a:pt x="197" y="903"/>
                  <a:pt x="196" y="897"/>
                </a:cubicBezTo>
                <a:cubicBezTo>
                  <a:pt x="206" y="888"/>
                  <a:pt x="216" y="878"/>
                  <a:pt x="224" y="867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47" y="847"/>
                  <a:pt x="255" y="845"/>
                  <a:pt x="258" y="837"/>
                </a:cubicBezTo>
                <a:cubicBezTo>
                  <a:pt x="265" y="833"/>
                  <a:pt x="271" y="826"/>
                  <a:pt x="275" y="822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02" y="804"/>
                  <a:pt x="303" y="794"/>
                  <a:pt x="312" y="792"/>
                </a:cubicBezTo>
                <a:cubicBezTo>
                  <a:pt x="316" y="785"/>
                  <a:pt x="325" y="782"/>
                  <a:pt x="332" y="777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371" y="740"/>
                  <a:pt x="382" y="739"/>
                  <a:pt x="386" y="733"/>
                </a:cubicBezTo>
                <a:cubicBezTo>
                  <a:pt x="395" y="730"/>
                  <a:pt x="399" y="723"/>
                  <a:pt x="409" y="720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454" y="688"/>
                  <a:pt x="463" y="687"/>
                  <a:pt x="468" y="681"/>
                </a:cubicBezTo>
                <a:cubicBezTo>
                  <a:pt x="478" y="679"/>
                  <a:pt x="481" y="671"/>
                  <a:pt x="491" y="669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42" y="647"/>
                  <a:pt x="548" y="648"/>
                  <a:pt x="549" y="644"/>
                </a:cubicBezTo>
                <a:cubicBezTo>
                  <a:pt x="538" y="644"/>
                  <a:pt x="530" y="645"/>
                  <a:pt x="523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94" y="658"/>
                  <a:pt x="488" y="662"/>
                  <a:pt x="483" y="666"/>
                </a:cubicBezTo>
                <a:cubicBezTo>
                  <a:pt x="474" y="669"/>
                  <a:pt x="466" y="671"/>
                  <a:pt x="463" y="678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434" y="690"/>
                  <a:pt x="426" y="693"/>
                  <a:pt x="423" y="700"/>
                </a:cubicBezTo>
                <a:cubicBezTo>
                  <a:pt x="413" y="700"/>
                  <a:pt x="413" y="709"/>
                  <a:pt x="402" y="709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75" y="723"/>
                  <a:pt x="378" y="736"/>
                  <a:pt x="365" y="733"/>
                </a:cubicBezTo>
                <a:cubicBezTo>
                  <a:pt x="360" y="739"/>
                  <a:pt x="353" y="742"/>
                  <a:pt x="348" y="748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303" y="784"/>
                  <a:pt x="289" y="791"/>
                  <a:pt x="280" y="802"/>
                </a:cubicBezTo>
                <a:cubicBezTo>
                  <a:pt x="274" y="805"/>
                  <a:pt x="271" y="812"/>
                  <a:pt x="263" y="814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57" y="828"/>
                  <a:pt x="248" y="825"/>
                  <a:pt x="249" y="832"/>
                </a:cubicBezTo>
                <a:cubicBezTo>
                  <a:pt x="243" y="836"/>
                  <a:pt x="238" y="841"/>
                  <a:pt x="235" y="847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209" y="862"/>
                  <a:pt x="210" y="873"/>
                  <a:pt x="201" y="874"/>
                </a:cubicBezTo>
                <a:cubicBezTo>
                  <a:pt x="200" y="878"/>
                  <a:pt x="196" y="879"/>
                  <a:pt x="195" y="88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77" y="902"/>
                  <a:pt x="168" y="913"/>
                  <a:pt x="159" y="924"/>
                </a:cubicBezTo>
                <a:cubicBezTo>
                  <a:pt x="151" y="926"/>
                  <a:pt x="153" y="937"/>
                  <a:pt x="144" y="939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111" y="978"/>
                  <a:pt x="84" y="992"/>
                  <a:pt x="62" y="1011"/>
                </a:cubicBezTo>
                <a:cubicBezTo>
                  <a:pt x="51" y="1020"/>
                  <a:pt x="42" y="1031"/>
                  <a:pt x="28" y="1038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6" y="1051"/>
                  <a:pt x="4" y="1054"/>
                  <a:pt x="0" y="1056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19" y="1089"/>
                  <a:pt x="35" y="1093"/>
                  <a:pt x="53" y="1095"/>
                </a:cubicBezTo>
                <a:cubicBezTo>
                  <a:pt x="60" y="1099"/>
                  <a:pt x="69" y="1099"/>
                  <a:pt x="76" y="1103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787" y="210"/>
                  <a:pt x="3809" y="183"/>
                  <a:pt x="3820" y="157"/>
                </a:cubicBezTo>
                <a:cubicBezTo>
                  <a:pt x="3824" y="152"/>
                  <a:pt x="3830" y="144"/>
                  <a:pt x="3834" y="138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40" y="106"/>
                  <a:pt x="3840" y="106"/>
                  <a:pt x="3840" y="106"/>
                </a:cubicBezTo>
                <a:cubicBezTo>
                  <a:pt x="3837" y="110"/>
                  <a:pt x="3834" y="114"/>
                  <a:pt x="3831" y="118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60" y="243"/>
                  <a:pt x="3746" y="269"/>
                  <a:pt x="3738" y="294"/>
                </a:cubicBezTo>
                <a:cubicBezTo>
                  <a:pt x="3729" y="308"/>
                  <a:pt x="3725" y="321"/>
                  <a:pt x="3718" y="334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9" y="357"/>
                  <a:pt x="3711" y="360"/>
                  <a:pt x="3708" y="363"/>
                </a:cubicBezTo>
                <a:cubicBezTo>
                  <a:pt x="3705" y="367"/>
                  <a:pt x="3712" y="369"/>
                  <a:pt x="3707" y="373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700" y="394"/>
                  <a:pt x="3696" y="400"/>
                  <a:pt x="3697" y="406"/>
                </a:cubicBezTo>
                <a:cubicBezTo>
                  <a:pt x="3688" y="417"/>
                  <a:pt x="3688" y="428"/>
                  <a:pt x="3683" y="43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78" y="481"/>
                  <a:pt x="3666" y="493"/>
                  <a:pt x="3667" y="503"/>
                </a:cubicBezTo>
                <a:cubicBezTo>
                  <a:pt x="3655" y="519"/>
                  <a:pt x="3656" y="533"/>
                  <a:pt x="3647" y="549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34" y="579"/>
                  <a:pt x="3637" y="586"/>
                  <a:pt x="3634" y="594"/>
                </a:cubicBezTo>
                <a:cubicBezTo>
                  <a:pt x="3632" y="597"/>
                  <a:pt x="3629" y="601"/>
                  <a:pt x="3631" y="603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23" y="614"/>
                  <a:pt x="3621" y="620"/>
                  <a:pt x="3622" y="625"/>
                </a:cubicBezTo>
                <a:cubicBezTo>
                  <a:pt x="3608" y="639"/>
                  <a:pt x="3614" y="650"/>
                  <a:pt x="3604" y="663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84" y="706"/>
                  <a:pt x="3587" y="711"/>
                  <a:pt x="3585" y="717"/>
                </a:cubicBezTo>
                <a:cubicBezTo>
                  <a:pt x="3586" y="723"/>
                  <a:pt x="3576" y="731"/>
                  <a:pt x="3577" y="737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36" y="820"/>
                  <a:pt x="3523" y="834"/>
                  <a:pt x="3520" y="846"/>
                </a:cubicBezTo>
                <a:cubicBezTo>
                  <a:pt x="3515" y="852"/>
                  <a:pt x="3511" y="858"/>
                  <a:pt x="3506" y="865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1" y="875"/>
                  <a:pt x="3491" y="871"/>
                  <a:pt x="3498" y="866"/>
                </a:cubicBezTo>
                <a:cubicBezTo>
                  <a:pt x="3508" y="859"/>
                  <a:pt x="3495" y="856"/>
                  <a:pt x="3502" y="85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14" y="824"/>
                  <a:pt x="3525" y="818"/>
                  <a:pt x="3526" y="814"/>
                </a:cubicBezTo>
                <a:cubicBezTo>
                  <a:pt x="3529" y="810"/>
                  <a:pt x="3533" y="805"/>
                  <a:pt x="3536" y="800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56" y="752"/>
                  <a:pt x="3567" y="744"/>
                  <a:pt x="3565" y="738"/>
                </a:cubicBezTo>
                <a:cubicBezTo>
                  <a:pt x="3567" y="735"/>
                  <a:pt x="3572" y="731"/>
                  <a:pt x="3570" y="727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584" y="702"/>
                  <a:pt x="3587" y="688"/>
                  <a:pt x="3591" y="675"/>
                </a:cubicBezTo>
                <a:cubicBezTo>
                  <a:pt x="3599" y="661"/>
                  <a:pt x="3602" y="647"/>
                  <a:pt x="3608" y="633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16" y="610"/>
                  <a:pt x="3613" y="607"/>
                  <a:pt x="3617" y="603"/>
                </a:cubicBezTo>
                <a:cubicBezTo>
                  <a:pt x="3613" y="600"/>
                  <a:pt x="3620" y="596"/>
                  <a:pt x="3617" y="593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23" y="546"/>
                  <a:pt x="3630" y="539"/>
                  <a:pt x="3630" y="533"/>
                </a:cubicBezTo>
                <a:cubicBezTo>
                  <a:pt x="3630" y="526"/>
                  <a:pt x="3634" y="519"/>
                  <a:pt x="3635" y="511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46" y="458"/>
                  <a:pt x="3656" y="447"/>
                  <a:pt x="3652" y="437"/>
                </a:cubicBezTo>
                <a:cubicBezTo>
                  <a:pt x="3658" y="425"/>
                  <a:pt x="3655" y="414"/>
                  <a:pt x="3663" y="402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78" y="356"/>
                  <a:pt x="3674" y="345"/>
                  <a:pt x="3687" y="333"/>
                </a:cubicBezTo>
                <a:cubicBezTo>
                  <a:pt x="3684" y="322"/>
                  <a:pt x="3695" y="309"/>
                  <a:pt x="3691" y="299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10" y="242"/>
                  <a:pt x="3717" y="221"/>
                  <a:pt x="3725" y="201"/>
                </a:cubicBezTo>
                <a:cubicBezTo>
                  <a:pt x="3734" y="180"/>
                  <a:pt x="3745" y="158"/>
                  <a:pt x="3751" y="137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66" y="108"/>
                  <a:pt x="3778" y="99"/>
                  <a:pt x="3784" y="89"/>
                </a:cubicBezTo>
                <a:cubicBezTo>
                  <a:pt x="3776" y="83"/>
                  <a:pt x="3795" y="86"/>
                  <a:pt x="3787" y="81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07" y="57"/>
                  <a:pt x="3805" y="49"/>
                  <a:pt x="3814" y="40"/>
                </a:cubicBezTo>
                <a:cubicBezTo>
                  <a:pt x="3819" y="31"/>
                  <a:pt x="3825" y="27"/>
                  <a:pt x="3831" y="23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34" y="6"/>
                  <a:pt x="3829" y="0"/>
                  <a:pt x="3827" y="9"/>
                </a:cubicBezTo>
                <a:cubicBezTo>
                  <a:pt x="3823" y="14"/>
                  <a:pt x="3820" y="18"/>
                  <a:pt x="3816" y="2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806" y="38"/>
                  <a:pt x="3801" y="34"/>
                  <a:pt x="3798" y="42"/>
                </a:cubicBezTo>
                <a:cubicBezTo>
                  <a:pt x="3796" y="52"/>
                  <a:pt x="3785" y="63"/>
                  <a:pt x="3778" y="74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736" y="155"/>
                  <a:pt x="3722" y="170"/>
                  <a:pt x="3720" y="183"/>
                </a:cubicBezTo>
                <a:cubicBezTo>
                  <a:pt x="3714" y="197"/>
                  <a:pt x="3709" y="211"/>
                  <a:pt x="3703" y="225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93" y="252"/>
                  <a:pt x="3688" y="259"/>
                  <a:pt x="3690" y="266"/>
                </a:cubicBezTo>
                <a:cubicBezTo>
                  <a:pt x="3687" y="273"/>
                  <a:pt x="3685" y="279"/>
                  <a:pt x="3687" y="285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72" y="334"/>
                  <a:pt x="3661" y="362"/>
                  <a:pt x="3655" y="389"/>
                </a:cubicBezTo>
                <a:cubicBezTo>
                  <a:pt x="3655" y="390"/>
                  <a:pt x="3653" y="392"/>
                  <a:pt x="3652" y="393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49" y="410"/>
                  <a:pt x="3644" y="420"/>
                  <a:pt x="3642" y="430"/>
                </a:cubicBezTo>
                <a:cubicBezTo>
                  <a:pt x="3646" y="433"/>
                  <a:pt x="3639" y="437"/>
                  <a:pt x="3642" y="440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44" y="457"/>
                  <a:pt x="3631" y="466"/>
                  <a:pt x="3636" y="472"/>
                </a:cubicBezTo>
                <a:cubicBezTo>
                  <a:pt x="3630" y="486"/>
                  <a:pt x="3632" y="499"/>
                  <a:pt x="3623" y="513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22" y="525"/>
                  <a:pt x="3622" y="528"/>
                  <a:pt x="3619" y="532"/>
                </a:cubicBezTo>
                <a:cubicBezTo>
                  <a:pt x="3617" y="539"/>
                  <a:pt x="3619" y="546"/>
                  <a:pt x="3614" y="554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13" y="566"/>
                  <a:pt x="3614" y="569"/>
                  <a:pt x="3610" y="573"/>
                </a:cubicBezTo>
                <a:cubicBezTo>
                  <a:pt x="3613" y="579"/>
                  <a:pt x="3608" y="587"/>
                  <a:pt x="3609" y="594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98" y="641"/>
                  <a:pt x="3592" y="648"/>
                  <a:pt x="3593" y="654"/>
                </a:cubicBezTo>
                <a:cubicBezTo>
                  <a:pt x="3586" y="662"/>
                  <a:pt x="3589" y="668"/>
                  <a:pt x="3583" y="676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58" y="746"/>
                  <a:pt x="3539" y="775"/>
                  <a:pt x="3526" y="804"/>
                </a:cubicBezTo>
                <a:cubicBezTo>
                  <a:pt x="3522" y="809"/>
                  <a:pt x="3518" y="815"/>
                  <a:pt x="3514" y="820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3" y="817"/>
                  <a:pt x="3506" y="802"/>
                  <a:pt x="3520" y="784"/>
                </a:cubicBezTo>
                <a:cubicBezTo>
                  <a:pt x="3512" y="781"/>
                  <a:pt x="3519" y="776"/>
                  <a:pt x="3518" y="772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0" y="752"/>
                  <a:pt x="3525" y="747"/>
                  <a:pt x="3518" y="743"/>
                </a:cubicBezTo>
                <a:cubicBezTo>
                  <a:pt x="3523" y="737"/>
                  <a:pt x="3520" y="733"/>
                  <a:pt x="3522" y="728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36" y="664"/>
                  <a:pt x="3537" y="657"/>
                  <a:pt x="3541" y="651"/>
                </a:cubicBezTo>
                <a:cubicBezTo>
                  <a:pt x="3538" y="644"/>
                  <a:pt x="3543" y="637"/>
                  <a:pt x="3542" y="63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1" y="585"/>
                  <a:pt x="3552" y="581"/>
                  <a:pt x="3557" y="576"/>
                </a:cubicBezTo>
                <a:cubicBezTo>
                  <a:pt x="3552" y="572"/>
                  <a:pt x="3557" y="566"/>
                  <a:pt x="3561" y="561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60" y="542"/>
                  <a:pt x="3564" y="539"/>
                  <a:pt x="3562" y="536"/>
                </a:cubicBezTo>
                <a:cubicBezTo>
                  <a:pt x="3566" y="532"/>
                  <a:pt x="3562" y="529"/>
                  <a:pt x="3563" y="526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73" y="503"/>
                  <a:pt x="3571" y="496"/>
                  <a:pt x="3576" y="489"/>
                </a:cubicBezTo>
                <a:cubicBezTo>
                  <a:pt x="3575" y="482"/>
                  <a:pt x="3583" y="474"/>
                  <a:pt x="3581" y="467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591" y="431"/>
                  <a:pt x="3592" y="417"/>
                  <a:pt x="3597" y="403"/>
                </a:cubicBezTo>
                <a:cubicBezTo>
                  <a:pt x="3593" y="397"/>
                  <a:pt x="3605" y="388"/>
                  <a:pt x="3599" y="382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17" y="336"/>
                  <a:pt x="3616" y="313"/>
                  <a:pt x="3625" y="289"/>
                </a:cubicBezTo>
                <a:cubicBezTo>
                  <a:pt x="3625" y="278"/>
                  <a:pt x="3633" y="265"/>
                  <a:pt x="3635" y="253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42" y="232"/>
                  <a:pt x="3646" y="229"/>
                  <a:pt x="3643" y="227"/>
                </a:cubicBezTo>
                <a:cubicBezTo>
                  <a:pt x="3646" y="223"/>
                  <a:pt x="3651" y="219"/>
                  <a:pt x="3648" y="216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680" y="131"/>
                  <a:pt x="3695" y="115"/>
                  <a:pt x="3693" y="108"/>
                </a:cubicBezTo>
                <a:cubicBezTo>
                  <a:pt x="3693" y="106"/>
                  <a:pt x="3698" y="107"/>
                  <a:pt x="3697" y="108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3" y="91"/>
                  <a:pt x="3706" y="92"/>
                  <a:pt x="3707" y="90"/>
                </a:cubicBezTo>
                <a:cubicBezTo>
                  <a:pt x="3707" y="90"/>
                  <a:pt x="3706" y="87"/>
                  <a:pt x="3707" y="86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19" y="66"/>
                  <a:pt x="3726" y="51"/>
                  <a:pt x="3735" y="49"/>
                </a:cubicBezTo>
                <a:cubicBezTo>
                  <a:pt x="3730" y="44"/>
                  <a:pt x="3741" y="38"/>
                  <a:pt x="3743" y="33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57" y="13"/>
                  <a:pt x="3762" y="7"/>
                  <a:pt x="3767" y="1"/>
                </a:cubicBezTo>
                <a:cubicBezTo>
                  <a:pt x="3752" y="1"/>
                  <a:pt x="3752" y="1"/>
                  <a:pt x="3752" y="1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35" y="22"/>
                  <a:pt x="3731" y="32"/>
                  <a:pt x="3721" y="42"/>
                </a:cubicBezTo>
                <a:cubicBezTo>
                  <a:pt x="3722" y="50"/>
                  <a:pt x="3719" y="45"/>
                  <a:pt x="3714" y="51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89" y="99"/>
                  <a:pt x="3675" y="124"/>
                  <a:pt x="3659" y="158"/>
                </a:cubicBezTo>
                <a:cubicBezTo>
                  <a:pt x="3661" y="166"/>
                  <a:pt x="3649" y="175"/>
                  <a:pt x="3652" y="182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9" y="214"/>
                  <a:pt x="3633" y="223"/>
                  <a:pt x="3634" y="230"/>
                </a:cubicBezTo>
                <a:cubicBezTo>
                  <a:pt x="3631" y="234"/>
                  <a:pt x="3626" y="238"/>
                  <a:pt x="3629" y="241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611" y="286"/>
                  <a:pt x="3607" y="317"/>
                  <a:pt x="3598" y="349"/>
                </a:cubicBezTo>
                <a:cubicBezTo>
                  <a:pt x="3590" y="380"/>
                  <a:pt x="3580" y="412"/>
                  <a:pt x="3578" y="443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63" y="506"/>
                  <a:pt x="3554" y="523"/>
                  <a:pt x="3552" y="539"/>
                </a:cubicBezTo>
                <a:cubicBezTo>
                  <a:pt x="3549" y="548"/>
                  <a:pt x="3549" y="555"/>
                  <a:pt x="3549" y="563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41" y="594"/>
                  <a:pt x="3539" y="602"/>
                  <a:pt x="3535" y="610"/>
                </a:cubicBezTo>
                <a:cubicBezTo>
                  <a:pt x="3537" y="614"/>
                  <a:pt x="3535" y="618"/>
                  <a:pt x="3533" y="623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1" y="622"/>
                  <a:pt x="3532" y="613"/>
                  <a:pt x="3532" y="604"/>
                </a:cubicBezTo>
                <a:cubicBezTo>
                  <a:pt x="3539" y="594"/>
                  <a:pt x="3537" y="586"/>
                  <a:pt x="3534" y="577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0" y="540"/>
                  <a:pt x="3538" y="530"/>
                  <a:pt x="3537" y="521"/>
                </a:cubicBezTo>
                <a:cubicBezTo>
                  <a:pt x="3544" y="489"/>
                  <a:pt x="3543" y="458"/>
                  <a:pt x="3543" y="427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45" y="330"/>
                  <a:pt x="3552" y="326"/>
                  <a:pt x="3549" y="323"/>
                </a:cubicBezTo>
                <a:cubicBezTo>
                  <a:pt x="3550" y="318"/>
                  <a:pt x="3550" y="314"/>
                  <a:pt x="3551" y="310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2" y="284"/>
                  <a:pt x="3552" y="280"/>
                  <a:pt x="3555" y="276"/>
                </a:cubicBezTo>
                <a:cubicBezTo>
                  <a:pt x="3557" y="272"/>
                  <a:pt x="3549" y="269"/>
                  <a:pt x="3557" y="263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5" y="235"/>
                  <a:pt x="3559" y="231"/>
                  <a:pt x="3559" y="228"/>
                </a:cubicBezTo>
                <a:cubicBezTo>
                  <a:pt x="3561" y="224"/>
                  <a:pt x="3553" y="221"/>
                  <a:pt x="3561" y="215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65" y="185"/>
                  <a:pt x="3557" y="178"/>
                  <a:pt x="3563" y="170"/>
                </a:cubicBezTo>
                <a:cubicBezTo>
                  <a:pt x="3562" y="166"/>
                  <a:pt x="3562" y="161"/>
                  <a:pt x="3561" y="157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1" y="149"/>
                  <a:pt x="3558" y="165"/>
                  <a:pt x="3556" y="175"/>
                </a:cubicBezTo>
                <a:cubicBezTo>
                  <a:pt x="3554" y="186"/>
                  <a:pt x="3553" y="197"/>
                  <a:pt x="3552" y="208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54" y="247"/>
                  <a:pt x="3545" y="253"/>
                  <a:pt x="3546" y="259"/>
                </a:cubicBezTo>
                <a:cubicBezTo>
                  <a:pt x="3547" y="264"/>
                  <a:pt x="3549" y="269"/>
                  <a:pt x="3545" y="276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42" y="320"/>
                  <a:pt x="3541" y="331"/>
                  <a:pt x="3537" y="343"/>
                </a:cubicBezTo>
                <a:cubicBezTo>
                  <a:pt x="3537" y="348"/>
                  <a:pt x="3540" y="354"/>
                  <a:pt x="3536" y="360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9" y="381"/>
                  <a:pt x="3530" y="388"/>
                  <a:pt x="3536" y="393"/>
                </a:cubicBezTo>
                <a:cubicBezTo>
                  <a:pt x="3529" y="400"/>
                  <a:pt x="3540" y="405"/>
                  <a:pt x="3532" y="412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34" y="456"/>
                  <a:pt x="3533" y="467"/>
                  <a:pt x="3533" y="478"/>
                </a:cubicBezTo>
                <a:cubicBezTo>
                  <a:pt x="3526" y="501"/>
                  <a:pt x="3529" y="523"/>
                  <a:pt x="3526" y="5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9" y="567"/>
                  <a:pt x="3524" y="573"/>
                  <a:pt x="3526" y="578"/>
                </a:cubicBezTo>
                <a:cubicBezTo>
                  <a:pt x="3519" y="590"/>
                  <a:pt x="3526" y="600"/>
                  <a:pt x="3519" y="61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13" y="710"/>
                  <a:pt x="3507" y="740"/>
                  <a:pt x="3505" y="769"/>
                </a:cubicBezTo>
                <a:cubicBezTo>
                  <a:pt x="3504" y="777"/>
                  <a:pt x="3500" y="784"/>
                  <a:pt x="3500" y="79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91" y="830"/>
                  <a:pt x="3488" y="846"/>
                  <a:pt x="3487" y="861"/>
                </a:cubicBezTo>
                <a:cubicBezTo>
                  <a:pt x="3485" y="866"/>
                  <a:pt x="3474" y="872"/>
                  <a:pt x="3479" y="877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78" y="881"/>
                  <a:pt x="3481" y="886"/>
                  <a:pt x="3478" y="891"/>
                </a:cubicBezTo>
                <a:cubicBezTo>
                  <a:pt x="3474" y="897"/>
                  <a:pt x="3471" y="903"/>
                  <a:pt x="3473" y="908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3" y="929"/>
                  <a:pt x="3464" y="942"/>
                  <a:pt x="3456" y="940"/>
                </a:cubicBezTo>
                <a:cubicBezTo>
                  <a:pt x="3460" y="929"/>
                  <a:pt x="3462" y="920"/>
                  <a:pt x="3464" y="910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61" y="891"/>
                  <a:pt x="3480" y="883"/>
                  <a:pt x="3473" y="879"/>
                </a:cubicBezTo>
                <a:cubicBezTo>
                  <a:pt x="3472" y="881"/>
                  <a:pt x="3469" y="881"/>
                  <a:pt x="3470" y="878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5" y="867"/>
                  <a:pt x="3468" y="864"/>
                  <a:pt x="3474" y="859"/>
                </a:cubicBezTo>
                <a:cubicBezTo>
                  <a:pt x="3476" y="850"/>
                  <a:pt x="3475" y="842"/>
                  <a:pt x="3479" y="833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83" y="799"/>
                  <a:pt x="3484" y="791"/>
                  <a:pt x="3488" y="782"/>
                </a:cubicBezTo>
                <a:cubicBezTo>
                  <a:pt x="3484" y="759"/>
                  <a:pt x="3490" y="734"/>
                  <a:pt x="3489" y="710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93" y="666"/>
                  <a:pt x="3490" y="660"/>
                  <a:pt x="3495" y="653"/>
                </a:cubicBezTo>
                <a:cubicBezTo>
                  <a:pt x="3487" y="648"/>
                  <a:pt x="3496" y="640"/>
                  <a:pt x="3495" y="634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6" y="555"/>
                  <a:pt x="3492" y="550"/>
                  <a:pt x="3491" y="544"/>
                </a:cubicBezTo>
                <a:cubicBezTo>
                  <a:pt x="3496" y="537"/>
                  <a:pt x="3492" y="531"/>
                  <a:pt x="3490" y="525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85"/>
                  <a:pt x="3493" y="482"/>
                  <a:pt x="3496" y="479"/>
                </a:cubicBezTo>
                <a:cubicBezTo>
                  <a:pt x="3493" y="476"/>
                  <a:pt x="3491" y="474"/>
                  <a:pt x="3495" y="471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1" y="447"/>
                  <a:pt x="3500" y="439"/>
                  <a:pt x="3494" y="434"/>
                </a:cubicBezTo>
                <a:cubicBezTo>
                  <a:pt x="3499" y="427"/>
                  <a:pt x="3494" y="421"/>
                  <a:pt x="3498" y="415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1" y="389"/>
                  <a:pt x="3502" y="383"/>
                  <a:pt x="3501" y="377"/>
                </a:cubicBezTo>
                <a:cubicBezTo>
                  <a:pt x="3506" y="364"/>
                  <a:pt x="3503" y="352"/>
                  <a:pt x="3508" y="339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15" y="290"/>
                  <a:pt x="3522" y="277"/>
                  <a:pt x="3520" y="264"/>
                </a:cubicBezTo>
                <a:cubicBezTo>
                  <a:pt x="3528" y="257"/>
                  <a:pt x="3522" y="252"/>
                  <a:pt x="3528" y="245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7" y="219"/>
                  <a:pt x="3537" y="212"/>
                  <a:pt x="3539" y="206"/>
                </a:cubicBezTo>
                <a:cubicBezTo>
                  <a:pt x="3535" y="200"/>
                  <a:pt x="3553" y="192"/>
                  <a:pt x="3543" y="187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519" y="248"/>
                  <a:pt x="3516" y="257"/>
                  <a:pt x="3512" y="266"/>
                </a:cubicBezTo>
                <a:cubicBezTo>
                  <a:pt x="3514" y="274"/>
                  <a:pt x="3506" y="283"/>
                  <a:pt x="3507" y="291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99" y="350"/>
                  <a:pt x="3494" y="359"/>
                  <a:pt x="3493" y="368"/>
                </a:cubicBezTo>
                <a:cubicBezTo>
                  <a:pt x="3493" y="376"/>
                  <a:pt x="3492" y="386"/>
                  <a:pt x="3487" y="395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3" y="443"/>
                  <a:pt x="3484" y="456"/>
                  <a:pt x="3482" y="468"/>
                </a:cubicBezTo>
                <a:cubicBezTo>
                  <a:pt x="3483" y="492"/>
                  <a:pt x="3478" y="517"/>
                  <a:pt x="3482" y="54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3" y="579"/>
                  <a:pt x="3482" y="582"/>
                  <a:pt x="3482" y="584"/>
                </a:cubicBezTo>
                <a:cubicBezTo>
                  <a:pt x="3478" y="588"/>
                  <a:pt x="3481" y="591"/>
                  <a:pt x="3481" y="595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82" y="625"/>
                  <a:pt x="3479" y="637"/>
                  <a:pt x="3480" y="649"/>
                </a:cubicBezTo>
                <a:cubicBezTo>
                  <a:pt x="3484" y="654"/>
                  <a:pt x="3480" y="661"/>
                  <a:pt x="3481" y="667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8" y="698"/>
                  <a:pt x="3476" y="710"/>
                  <a:pt x="3480" y="721"/>
                </a:cubicBezTo>
                <a:cubicBezTo>
                  <a:pt x="3474" y="734"/>
                  <a:pt x="3477" y="746"/>
                  <a:pt x="3473" y="759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795"/>
                  <a:pt x="3474" y="803"/>
                  <a:pt x="3471" y="809"/>
                </a:cubicBezTo>
                <a:cubicBezTo>
                  <a:pt x="3469" y="812"/>
                  <a:pt x="3472" y="815"/>
                  <a:pt x="3468" y="818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65" y="841"/>
                  <a:pt x="3465" y="852"/>
                  <a:pt x="3458" y="865"/>
                </a:cubicBezTo>
                <a:cubicBezTo>
                  <a:pt x="3462" y="871"/>
                  <a:pt x="3462" y="877"/>
                  <a:pt x="3455" y="884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51" y="909"/>
                  <a:pt x="3455" y="914"/>
                  <a:pt x="3449" y="920"/>
                </a:cubicBezTo>
                <a:cubicBezTo>
                  <a:pt x="3452" y="926"/>
                  <a:pt x="3445" y="933"/>
                  <a:pt x="3446" y="939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7" y="979"/>
                  <a:pt x="3435" y="976"/>
                  <a:pt x="3433" y="980"/>
                </a:cubicBezTo>
                <a:cubicBezTo>
                  <a:pt x="3429" y="984"/>
                  <a:pt x="3432" y="987"/>
                  <a:pt x="3428" y="991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5" y="1002"/>
                  <a:pt x="3414" y="993"/>
                  <a:pt x="3424" y="992"/>
                </a:cubicBezTo>
                <a:cubicBezTo>
                  <a:pt x="3417" y="986"/>
                  <a:pt x="3425" y="978"/>
                  <a:pt x="3429" y="97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48"/>
                  <a:pt x="3427" y="943"/>
                  <a:pt x="3429" y="937"/>
                </a:cubicBezTo>
                <a:cubicBezTo>
                  <a:pt x="3430" y="932"/>
                  <a:pt x="3429" y="926"/>
                  <a:pt x="3431" y="920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6" y="909"/>
                  <a:pt x="3431" y="907"/>
                  <a:pt x="3433" y="904"/>
                </a:cubicBezTo>
                <a:cubicBezTo>
                  <a:pt x="3429" y="893"/>
                  <a:pt x="3438" y="881"/>
                  <a:pt x="3432" y="871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6" y="810"/>
                  <a:pt x="3441" y="782"/>
                  <a:pt x="3439" y="756"/>
                </a:cubicBezTo>
                <a:cubicBezTo>
                  <a:pt x="3446" y="749"/>
                  <a:pt x="3432" y="744"/>
                  <a:pt x="3443" y="737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702"/>
                  <a:pt x="3438" y="689"/>
                  <a:pt x="3442" y="675"/>
                </a:cubicBezTo>
                <a:cubicBezTo>
                  <a:pt x="3438" y="670"/>
                  <a:pt x="3440" y="665"/>
                  <a:pt x="3438" y="661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0" y="641"/>
                  <a:pt x="3441" y="634"/>
                  <a:pt x="3432" y="630"/>
                </a:cubicBezTo>
                <a:cubicBezTo>
                  <a:pt x="3439" y="624"/>
                  <a:pt x="3431" y="620"/>
                  <a:pt x="3434" y="61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72"/>
                  <a:pt x="3426" y="563"/>
                  <a:pt x="3434" y="552"/>
                </a:cubicBezTo>
                <a:cubicBezTo>
                  <a:pt x="3430" y="542"/>
                  <a:pt x="3435" y="531"/>
                  <a:pt x="3432" y="521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27" y="502"/>
                  <a:pt x="3438" y="494"/>
                  <a:pt x="3433" y="490"/>
                </a:cubicBezTo>
                <a:cubicBezTo>
                  <a:pt x="3434" y="479"/>
                  <a:pt x="3436" y="469"/>
                  <a:pt x="3435" y="458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5" y="438"/>
                  <a:pt x="3440" y="432"/>
                  <a:pt x="3437" y="427"/>
                </a:cubicBezTo>
                <a:cubicBezTo>
                  <a:pt x="3436" y="430"/>
                  <a:pt x="3431" y="428"/>
                  <a:pt x="3434" y="432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26" y="447"/>
                  <a:pt x="3436" y="451"/>
                  <a:pt x="3429" y="457"/>
                </a:cubicBezTo>
                <a:cubicBezTo>
                  <a:pt x="3435" y="462"/>
                  <a:pt x="3426" y="469"/>
                  <a:pt x="3427" y="474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9" y="497"/>
                  <a:pt x="3423" y="509"/>
                  <a:pt x="3425" y="520"/>
                </a:cubicBezTo>
                <a:cubicBezTo>
                  <a:pt x="3424" y="532"/>
                  <a:pt x="3424" y="543"/>
                  <a:pt x="3424" y="555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1" y="594"/>
                  <a:pt x="3429" y="599"/>
                  <a:pt x="3422" y="605"/>
                </a:cubicBezTo>
                <a:cubicBezTo>
                  <a:pt x="3428" y="610"/>
                  <a:pt x="3419" y="618"/>
                  <a:pt x="3423" y="624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0" y="646"/>
                  <a:pt x="3428" y="650"/>
                  <a:pt x="3423" y="657"/>
                </a:cubicBezTo>
                <a:cubicBezTo>
                  <a:pt x="3431" y="661"/>
                  <a:pt x="3425" y="667"/>
                  <a:pt x="3430" y="672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7" y="698"/>
                  <a:pt x="3432" y="703"/>
                  <a:pt x="3427" y="710"/>
                </a:cubicBezTo>
                <a:cubicBezTo>
                  <a:pt x="3429" y="713"/>
                  <a:pt x="3425" y="717"/>
                  <a:pt x="3426" y="720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31" y="737"/>
                  <a:pt x="3423" y="745"/>
                  <a:pt x="3428" y="751"/>
                </a:cubicBezTo>
                <a:cubicBezTo>
                  <a:pt x="3425" y="758"/>
                  <a:pt x="3430" y="765"/>
                  <a:pt x="3427" y="772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6" y="800"/>
                  <a:pt x="3430" y="806"/>
                  <a:pt x="3424" y="814"/>
                </a:cubicBezTo>
                <a:cubicBezTo>
                  <a:pt x="3431" y="820"/>
                  <a:pt x="3418" y="828"/>
                  <a:pt x="3427" y="834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24" y="869"/>
                  <a:pt x="3418" y="884"/>
                  <a:pt x="3419" y="897"/>
                </a:cubicBezTo>
                <a:cubicBezTo>
                  <a:pt x="3421" y="904"/>
                  <a:pt x="3420" y="911"/>
                  <a:pt x="3418" y="918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21" y="931"/>
                  <a:pt x="3414" y="936"/>
                  <a:pt x="3417" y="939"/>
                </a:cubicBezTo>
                <a:cubicBezTo>
                  <a:pt x="3416" y="946"/>
                  <a:pt x="3416" y="953"/>
                  <a:pt x="3416" y="960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413" y="974"/>
                  <a:pt x="3415" y="977"/>
                  <a:pt x="3410" y="981"/>
                </a:cubicBezTo>
                <a:cubicBezTo>
                  <a:pt x="3412" y="995"/>
                  <a:pt x="3400" y="1010"/>
                  <a:pt x="3400" y="1024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85" y="1048"/>
                  <a:pt x="3383" y="1054"/>
                  <a:pt x="3384" y="1059"/>
                </a:cubicBezTo>
                <a:cubicBezTo>
                  <a:pt x="3373" y="1073"/>
                  <a:pt x="3366" y="1085"/>
                  <a:pt x="3362" y="1097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45" y="1120"/>
                  <a:pt x="3342" y="1124"/>
                  <a:pt x="3339" y="1128"/>
                </a:cubicBezTo>
                <a:cubicBezTo>
                  <a:pt x="3338" y="1132"/>
                  <a:pt x="3328" y="1137"/>
                  <a:pt x="3333" y="1141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09" y="1169"/>
                  <a:pt x="3312" y="1183"/>
                  <a:pt x="3301" y="1178"/>
                </a:cubicBezTo>
                <a:cubicBezTo>
                  <a:pt x="3312" y="1164"/>
                  <a:pt x="3316" y="1150"/>
                  <a:pt x="3322" y="1136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37" y="1086"/>
                  <a:pt x="3341" y="1078"/>
                  <a:pt x="3342" y="1071"/>
                </a:cubicBezTo>
                <a:cubicBezTo>
                  <a:pt x="3348" y="1064"/>
                  <a:pt x="3340" y="1058"/>
                  <a:pt x="3347" y="1050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51" y="981"/>
                  <a:pt x="3362" y="953"/>
                  <a:pt x="3365" y="925"/>
                </a:cubicBezTo>
                <a:cubicBezTo>
                  <a:pt x="3363" y="919"/>
                  <a:pt x="3373" y="911"/>
                  <a:pt x="3367" y="904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6" y="879"/>
                  <a:pt x="3372" y="876"/>
                  <a:pt x="3372" y="873"/>
                </a:cubicBezTo>
                <a:cubicBezTo>
                  <a:pt x="3376" y="869"/>
                  <a:pt x="3375" y="865"/>
                  <a:pt x="3373" y="862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76" y="831"/>
                  <a:pt x="3379" y="821"/>
                  <a:pt x="3379" y="812"/>
                </a:cubicBezTo>
                <a:cubicBezTo>
                  <a:pt x="3386" y="806"/>
                  <a:pt x="3376" y="802"/>
                  <a:pt x="3379" y="797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79" y="771"/>
                  <a:pt x="3387" y="760"/>
                  <a:pt x="3385" y="751"/>
                </a:cubicBezTo>
                <a:cubicBezTo>
                  <a:pt x="3380" y="747"/>
                  <a:pt x="3389" y="741"/>
                  <a:pt x="3385" y="736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90" y="714"/>
                  <a:pt x="3384" y="710"/>
                  <a:pt x="3383" y="706"/>
                </a:cubicBezTo>
                <a:cubicBezTo>
                  <a:pt x="3380" y="701"/>
                  <a:pt x="3392" y="695"/>
                  <a:pt x="3383" y="691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71"/>
                  <a:pt x="3385" y="665"/>
                  <a:pt x="3385" y="660"/>
                </a:cubicBezTo>
                <a:cubicBezTo>
                  <a:pt x="3387" y="655"/>
                  <a:pt x="3385" y="650"/>
                  <a:pt x="3385" y="645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6" y="618"/>
                  <a:pt x="3386" y="608"/>
                  <a:pt x="3384" y="598"/>
                </a:cubicBezTo>
                <a:cubicBezTo>
                  <a:pt x="3386" y="588"/>
                  <a:pt x="3384" y="579"/>
                  <a:pt x="3384" y="56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527"/>
                  <a:pt x="3389" y="516"/>
                  <a:pt x="3388" y="506"/>
                </a:cubicBezTo>
                <a:cubicBezTo>
                  <a:pt x="3391" y="495"/>
                  <a:pt x="3385" y="486"/>
                  <a:pt x="3390" y="475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88" y="441"/>
                  <a:pt x="3385" y="437"/>
                  <a:pt x="3390" y="431"/>
                </a:cubicBezTo>
                <a:cubicBezTo>
                  <a:pt x="3394" y="425"/>
                  <a:pt x="3385" y="421"/>
                  <a:pt x="3392" y="415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391" y="379"/>
                  <a:pt x="3402" y="372"/>
                  <a:pt x="3398" y="368"/>
                </a:cubicBezTo>
                <a:cubicBezTo>
                  <a:pt x="3396" y="366"/>
                  <a:pt x="3399" y="365"/>
                  <a:pt x="3402" y="364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12" y="341"/>
                  <a:pt x="3407" y="330"/>
                  <a:pt x="3420" y="316"/>
                </a:cubicBezTo>
                <a:cubicBezTo>
                  <a:pt x="3417" y="313"/>
                  <a:pt x="3420" y="310"/>
                  <a:pt x="3423" y="307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30" y="289"/>
                  <a:pt x="3435" y="281"/>
                  <a:pt x="3433" y="274"/>
                </a:cubicBezTo>
                <a:cubicBezTo>
                  <a:pt x="3424" y="292"/>
                  <a:pt x="3418" y="308"/>
                  <a:pt x="3409" y="325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6" y="340"/>
                  <a:pt x="3398" y="346"/>
                  <a:pt x="3402" y="349"/>
                </a:cubicBezTo>
                <a:cubicBezTo>
                  <a:pt x="3401" y="355"/>
                  <a:pt x="3389" y="352"/>
                  <a:pt x="3395" y="358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91" y="372"/>
                  <a:pt x="3388" y="377"/>
                  <a:pt x="3388" y="382"/>
                </a:cubicBezTo>
                <a:cubicBezTo>
                  <a:pt x="3387" y="387"/>
                  <a:pt x="3389" y="395"/>
                  <a:pt x="3382" y="399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74" y="445"/>
                  <a:pt x="3374" y="456"/>
                  <a:pt x="3366" y="468"/>
                </a:cubicBezTo>
                <a:cubicBezTo>
                  <a:pt x="3368" y="479"/>
                  <a:pt x="3360" y="491"/>
                  <a:pt x="3363" y="501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62" y="524"/>
                  <a:pt x="3353" y="530"/>
                  <a:pt x="3359" y="535"/>
                </a:cubicBezTo>
                <a:cubicBezTo>
                  <a:pt x="3357" y="538"/>
                  <a:pt x="3361" y="540"/>
                  <a:pt x="3360" y="543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5" y="558"/>
                  <a:pt x="3356" y="563"/>
                  <a:pt x="3355" y="569"/>
                </a:cubicBezTo>
                <a:cubicBezTo>
                  <a:pt x="3361" y="573"/>
                  <a:pt x="3352" y="580"/>
                  <a:pt x="3358" y="585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5" y="596"/>
                  <a:pt x="3356" y="599"/>
                  <a:pt x="3356" y="602"/>
                </a:cubicBezTo>
                <a:cubicBezTo>
                  <a:pt x="3355" y="613"/>
                  <a:pt x="3354" y="624"/>
                  <a:pt x="3352" y="635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7" y="658"/>
                  <a:pt x="3355" y="663"/>
                  <a:pt x="3348" y="669"/>
                </a:cubicBezTo>
                <a:cubicBezTo>
                  <a:pt x="3352" y="679"/>
                  <a:pt x="3345" y="691"/>
                  <a:pt x="3345" y="703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8" y="739"/>
                  <a:pt x="3338" y="743"/>
                  <a:pt x="3338" y="745"/>
                </a:cubicBezTo>
                <a:cubicBezTo>
                  <a:pt x="3338" y="747"/>
                  <a:pt x="3340" y="751"/>
                  <a:pt x="3339" y="753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35" y="776"/>
                  <a:pt x="3331" y="782"/>
                  <a:pt x="3332" y="787"/>
                </a:cubicBezTo>
                <a:cubicBezTo>
                  <a:pt x="3333" y="793"/>
                  <a:pt x="3324" y="799"/>
                  <a:pt x="3330" y="804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9" y="826"/>
                  <a:pt x="3320" y="833"/>
                  <a:pt x="3326" y="838"/>
                </a:cubicBezTo>
                <a:cubicBezTo>
                  <a:pt x="3326" y="849"/>
                  <a:pt x="3319" y="861"/>
                  <a:pt x="3323" y="87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8" y="883"/>
                  <a:pt x="3314" y="881"/>
                  <a:pt x="3316" y="884"/>
                </a:cubicBezTo>
                <a:cubicBezTo>
                  <a:pt x="3318" y="887"/>
                  <a:pt x="3318" y="890"/>
                  <a:pt x="3317" y="893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07" y="884"/>
                  <a:pt x="3319" y="869"/>
                  <a:pt x="3312" y="856"/>
                </a:cubicBezTo>
                <a:cubicBezTo>
                  <a:pt x="3314" y="852"/>
                  <a:pt x="3312" y="849"/>
                  <a:pt x="3317" y="845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828"/>
                  <a:pt x="3314" y="821"/>
                  <a:pt x="3315" y="814"/>
                </a:cubicBezTo>
                <a:cubicBezTo>
                  <a:pt x="3317" y="786"/>
                  <a:pt x="3317" y="757"/>
                  <a:pt x="3317" y="729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631"/>
                  <a:pt x="3315" y="617"/>
                  <a:pt x="3315" y="603"/>
                </a:cubicBezTo>
                <a:cubicBezTo>
                  <a:pt x="3309" y="597"/>
                  <a:pt x="3317" y="589"/>
                  <a:pt x="3312" y="583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21" y="567"/>
                  <a:pt x="3313" y="564"/>
                  <a:pt x="3315" y="560"/>
                </a:cubicBezTo>
                <a:cubicBezTo>
                  <a:pt x="3319" y="531"/>
                  <a:pt x="3317" y="503"/>
                  <a:pt x="3318" y="475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19" y="426"/>
                  <a:pt x="3320" y="419"/>
                  <a:pt x="3317" y="413"/>
                </a:cubicBezTo>
                <a:cubicBezTo>
                  <a:pt x="3320" y="409"/>
                  <a:pt x="3320" y="405"/>
                  <a:pt x="3318" y="402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23" y="361"/>
                  <a:pt x="3328" y="332"/>
                  <a:pt x="3331" y="303"/>
                </a:cubicBezTo>
                <a:cubicBezTo>
                  <a:pt x="3327" y="300"/>
                  <a:pt x="3335" y="296"/>
                  <a:pt x="3332" y="293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35" y="275"/>
                  <a:pt x="3339" y="267"/>
                  <a:pt x="3338" y="261"/>
                </a:cubicBezTo>
                <a:cubicBezTo>
                  <a:pt x="3344" y="253"/>
                  <a:pt x="3336" y="247"/>
                  <a:pt x="3343" y="239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41" y="224"/>
                  <a:pt x="3344" y="230"/>
                  <a:pt x="3337" y="238"/>
                </a:cubicBezTo>
                <a:cubicBezTo>
                  <a:pt x="3340" y="241"/>
                  <a:pt x="3333" y="245"/>
                  <a:pt x="3336" y="248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32" y="273"/>
                  <a:pt x="3325" y="288"/>
                  <a:pt x="3325" y="302"/>
                </a:cubicBezTo>
                <a:cubicBezTo>
                  <a:pt x="3323" y="316"/>
                  <a:pt x="3320" y="330"/>
                  <a:pt x="3318" y="344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3" y="402"/>
                  <a:pt x="3308" y="417"/>
                  <a:pt x="3311" y="430"/>
                </a:cubicBezTo>
                <a:cubicBezTo>
                  <a:pt x="3305" y="438"/>
                  <a:pt x="3313" y="443"/>
                  <a:pt x="3310" y="451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7" y="486"/>
                  <a:pt x="3310" y="499"/>
                  <a:pt x="3306" y="513"/>
                </a:cubicBezTo>
                <a:cubicBezTo>
                  <a:pt x="3311" y="516"/>
                  <a:pt x="3305" y="520"/>
                  <a:pt x="3306" y="524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311" y="529"/>
                  <a:pt x="3306" y="532"/>
                  <a:pt x="3309" y="534"/>
                </a:cubicBezTo>
                <a:cubicBezTo>
                  <a:pt x="3307" y="542"/>
                  <a:pt x="3304" y="550"/>
                  <a:pt x="3306" y="55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7" y="646"/>
                  <a:pt x="3303" y="654"/>
                  <a:pt x="3304" y="661"/>
                </a:cubicBezTo>
                <a:cubicBezTo>
                  <a:pt x="3301" y="668"/>
                  <a:pt x="3309" y="674"/>
                  <a:pt x="3303" y="681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4" y="695"/>
                  <a:pt x="3305" y="698"/>
                  <a:pt x="3305" y="702"/>
                </a:cubicBezTo>
                <a:cubicBezTo>
                  <a:pt x="3306" y="709"/>
                  <a:pt x="3304" y="717"/>
                  <a:pt x="3306" y="724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6" y="780"/>
                  <a:pt x="3304" y="795"/>
                  <a:pt x="3304" y="810"/>
                </a:cubicBezTo>
                <a:cubicBezTo>
                  <a:pt x="3305" y="816"/>
                  <a:pt x="3301" y="824"/>
                  <a:pt x="3307" y="830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0" y="866"/>
                  <a:pt x="3303" y="880"/>
                  <a:pt x="3305" y="894"/>
                </a:cubicBezTo>
                <a:cubicBezTo>
                  <a:pt x="3300" y="907"/>
                  <a:pt x="3303" y="918"/>
                  <a:pt x="3300" y="930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8" y="953"/>
                  <a:pt x="3299" y="959"/>
                  <a:pt x="3298" y="966"/>
                </a:cubicBezTo>
                <a:cubicBezTo>
                  <a:pt x="3293" y="975"/>
                  <a:pt x="3294" y="983"/>
                  <a:pt x="3290" y="992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91" y="1008"/>
                  <a:pt x="3289" y="1012"/>
                  <a:pt x="3285" y="1017"/>
                </a:cubicBezTo>
                <a:cubicBezTo>
                  <a:pt x="3288" y="1025"/>
                  <a:pt x="3285" y="1034"/>
                  <a:pt x="3284" y="1042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85" y="1056"/>
                  <a:pt x="3282" y="1059"/>
                  <a:pt x="3285" y="1061"/>
                </a:cubicBezTo>
                <a:cubicBezTo>
                  <a:pt x="3282" y="1063"/>
                  <a:pt x="3285" y="1067"/>
                  <a:pt x="3281" y="1065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82" y="1035"/>
                  <a:pt x="3277" y="1028"/>
                  <a:pt x="3279" y="1020"/>
                </a:cubicBezTo>
                <a:cubicBezTo>
                  <a:pt x="3276" y="1017"/>
                  <a:pt x="3280" y="1013"/>
                  <a:pt x="3280" y="1010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5" y="994"/>
                  <a:pt x="3277" y="991"/>
                  <a:pt x="3274" y="987"/>
                </a:cubicBezTo>
                <a:cubicBezTo>
                  <a:pt x="3279" y="983"/>
                  <a:pt x="3270" y="980"/>
                  <a:pt x="3273" y="975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2" y="967"/>
                  <a:pt x="3280" y="965"/>
                  <a:pt x="3283" y="961"/>
                </a:cubicBezTo>
                <a:cubicBezTo>
                  <a:pt x="3281" y="958"/>
                  <a:pt x="3280" y="954"/>
                  <a:pt x="3282" y="949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81" y="929"/>
                  <a:pt x="3279" y="921"/>
                  <a:pt x="3277" y="913"/>
                </a:cubicBezTo>
                <a:cubicBezTo>
                  <a:pt x="3283" y="908"/>
                  <a:pt x="3276" y="905"/>
                  <a:pt x="3279" y="900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78" y="879"/>
                  <a:pt x="3279" y="871"/>
                  <a:pt x="3282" y="862"/>
                </a:cubicBezTo>
                <a:cubicBezTo>
                  <a:pt x="3274" y="839"/>
                  <a:pt x="3283" y="814"/>
                  <a:pt x="3274" y="791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2" y="769"/>
                  <a:pt x="3276" y="762"/>
                  <a:pt x="3272" y="756"/>
                </a:cubicBezTo>
                <a:cubicBezTo>
                  <a:pt x="3277" y="749"/>
                  <a:pt x="3273" y="743"/>
                  <a:pt x="3275" y="737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6" y="694"/>
                  <a:pt x="3275" y="670"/>
                  <a:pt x="3275" y="646"/>
                </a:cubicBezTo>
                <a:cubicBezTo>
                  <a:pt x="3273" y="641"/>
                  <a:pt x="3277" y="635"/>
                  <a:pt x="3277" y="629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75" y="605"/>
                  <a:pt x="3276" y="598"/>
                  <a:pt x="3280" y="591"/>
                </a:cubicBezTo>
                <a:cubicBezTo>
                  <a:pt x="3276" y="586"/>
                  <a:pt x="3280" y="579"/>
                  <a:pt x="3279" y="573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1" y="531"/>
                  <a:pt x="3283" y="525"/>
                  <a:pt x="3284" y="518"/>
                </a:cubicBezTo>
                <a:cubicBezTo>
                  <a:pt x="3287" y="512"/>
                  <a:pt x="3279" y="507"/>
                  <a:pt x="3288" y="499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4" y="451"/>
                  <a:pt x="3291" y="439"/>
                  <a:pt x="3296" y="426"/>
                </a:cubicBezTo>
                <a:cubicBezTo>
                  <a:pt x="3291" y="421"/>
                  <a:pt x="3299" y="414"/>
                  <a:pt x="3298" y="409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00" y="378"/>
                  <a:pt x="3300" y="365"/>
                  <a:pt x="3305" y="352"/>
                </a:cubicBezTo>
                <a:cubicBezTo>
                  <a:pt x="3304" y="346"/>
                  <a:pt x="3304" y="340"/>
                  <a:pt x="3304" y="334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308"/>
                  <a:pt x="3313" y="301"/>
                  <a:pt x="3311" y="295"/>
                </a:cubicBezTo>
                <a:cubicBezTo>
                  <a:pt x="3311" y="289"/>
                  <a:pt x="3317" y="282"/>
                  <a:pt x="3315" y="276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304" y="303"/>
                  <a:pt x="3303" y="309"/>
                  <a:pt x="3304" y="315"/>
                </a:cubicBezTo>
                <a:cubicBezTo>
                  <a:pt x="3300" y="322"/>
                  <a:pt x="3299" y="328"/>
                  <a:pt x="3300" y="334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91" y="360"/>
                  <a:pt x="3295" y="366"/>
                  <a:pt x="3293" y="372"/>
                </a:cubicBezTo>
                <a:cubicBezTo>
                  <a:pt x="3288" y="379"/>
                  <a:pt x="3293" y="385"/>
                  <a:pt x="3290" y="391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8" y="417"/>
                  <a:pt x="3288" y="424"/>
                  <a:pt x="3285" y="431"/>
                </a:cubicBezTo>
                <a:cubicBezTo>
                  <a:pt x="3287" y="434"/>
                  <a:pt x="3284" y="437"/>
                  <a:pt x="3282" y="440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83" y="456"/>
                  <a:pt x="3279" y="463"/>
                  <a:pt x="3282" y="469"/>
                </a:cubicBezTo>
                <a:cubicBezTo>
                  <a:pt x="3276" y="476"/>
                  <a:pt x="3280" y="480"/>
                  <a:pt x="3277" y="484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7" y="494"/>
                  <a:pt x="3273" y="503"/>
                  <a:pt x="3277" y="509"/>
                </a:cubicBezTo>
                <a:cubicBezTo>
                  <a:pt x="3269" y="516"/>
                  <a:pt x="3281" y="521"/>
                  <a:pt x="3273" y="52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74" y="560"/>
                  <a:pt x="3268" y="574"/>
                  <a:pt x="3269" y="587"/>
                </a:cubicBezTo>
                <a:cubicBezTo>
                  <a:pt x="3268" y="599"/>
                  <a:pt x="3268" y="612"/>
                  <a:pt x="3266" y="624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7" y="676"/>
                  <a:pt x="3266" y="689"/>
                  <a:pt x="3266" y="701"/>
                </a:cubicBezTo>
                <a:cubicBezTo>
                  <a:pt x="3265" y="714"/>
                  <a:pt x="3263" y="728"/>
                  <a:pt x="3265" y="740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1" y="766"/>
                  <a:pt x="3265" y="772"/>
                  <a:pt x="3266" y="778"/>
                </a:cubicBezTo>
                <a:cubicBezTo>
                  <a:pt x="3259" y="785"/>
                  <a:pt x="3268" y="790"/>
                  <a:pt x="3267" y="796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71" y="829"/>
                  <a:pt x="3264" y="842"/>
                  <a:pt x="3270" y="854"/>
                </a:cubicBezTo>
                <a:cubicBezTo>
                  <a:pt x="3263" y="868"/>
                  <a:pt x="3274" y="879"/>
                  <a:pt x="3266" y="894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59" y="853"/>
                  <a:pt x="3259" y="843"/>
                  <a:pt x="3257" y="833"/>
                </a:cubicBezTo>
                <a:cubicBezTo>
                  <a:pt x="3257" y="822"/>
                  <a:pt x="3257" y="812"/>
                  <a:pt x="3255" y="802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50" y="783"/>
                  <a:pt x="3256" y="776"/>
                  <a:pt x="3249" y="772"/>
                </a:cubicBezTo>
                <a:cubicBezTo>
                  <a:pt x="3252" y="766"/>
                  <a:pt x="3246" y="762"/>
                  <a:pt x="3249" y="757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2" y="737"/>
                  <a:pt x="3247" y="731"/>
                  <a:pt x="3247" y="726"/>
                </a:cubicBezTo>
                <a:cubicBezTo>
                  <a:pt x="3250" y="720"/>
                  <a:pt x="3242" y="716"/>
                  <a:pt x="3249" y="710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74"/>
                  <a:pt x="3244" y="670"/>
                  <a:pt x="3246" y="664"/>
                </a:cubicBezTo>
                <a:cubicBezTo>
                  <a:pt x="3244" y="659"/>
                  <a:pt x="3243" y="654"/>
                  <a:pt x="3244" y="648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39" y="632"/>
                  <a:pt x="3251" y="625"/>
                  <a:pt x="3247" y="621"/>
                </a:cubicBezTo>
                <a:cubicBezTo>
                  <a:pt x="3248" y="611"/>
                  <a:pt x="3248" y="601"/>
                  <a:pt x="3247" y="592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49" y="560"/>
                  <a:pt x="3251" y="555"/>
                  <a:pt x="3249" y="550"/>
                </a:cubicBezTo>
                <a:cubicBezTo>
                  <a:pt x="3257" y="544"/>
                  <a:pt x="3244" y="541"/>
                  <a:pt x="3249" y="536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3" y="470"/>
                  <a:pt x="3257" y="461"/>
                  <a:pt x="3254" y="452"/>
                </a:cubicBezTo>
                <a:cubicBezTo>
                  <a:pt x="3257" y="447"/>
                  <a:pt x="3261" y="442"/>
                  <a:pt x="3255" y="438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8" y="442"/>
                  <a:pt x="3247" y="460"/>
                  <a:pt x="3246" y="478"/>
                </a:cubicBezTo>
                <a:cubicBezTo>
                  <a:pt x="3242" y="488"/>
                  <a:pt x="3247" y="496"/>
                  <a:pt x="3243" y="506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37" y="540"/>
                  <a:pt x="3244" y="543"/>
                  <a:pt x="3241" y="547"/>
                </a:cubicBezTo>
                <a:cubicBezTo>
                  <a:pt x="3240" y="549"/>
                  <a:pt x="3241" y="551"/>
                  <a:pt x="3244" y="553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1" y="571"/>
                  <a:pt x="3238" y="580"/>
                  <a:pt x="3238" y="589"/>
                </a:cubicBezTo>
                <a:cubicBezTo>
                  <a:pt x="3242" y="593"/>
                  <a:pt x="3240" y="597"/>
                  <a:pt x="3236" y="60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38" y="626"/>
                  <a:pt x="3233" y="636"/>
                  <a:pt x="3236" y="645"/>
                </a:cubicBezTo>
                <a:cubicBezTo>
                  <a:pt x="3231" y="649"/>
                  <a:pt x="3226" y="644"/>
                  <a:pt x="3222" y="653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23" y="697"/>
                  <a:pt x="3225" y="708"/>
                  <a:pt x="3223" y="719"/>
                </a:cubicBezTo>
                <a:cubicBezTo>
                  <a:pt x="3225" y="730"/>
                  <a:pt x="3220" y="742"/>
                  <a:pt x="3223" y="752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3" y="801"/>
                  <a:pt x="3221" y="814"/>
                  <a:pt x="3225" y="827"/>
                </a:cubicBezTo>
                <a:cubicBezTo>
                  <a:pt x="3225" y="834"/>
                  <a:pt x="3225" y="840"/>
                  <a:pt x="3224" y="84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26" y="861"/>
                  <a:pt x="3228" y="864"/>
                  <a:pt x="3227" y="868"/>
                </a:cubicBezTo>
                <a:cubicBezTo>
                  <a:pt x="3231" y="874"/>
                  <a:pt x="3228" y="881"/>
                  <a:pt x="3230" y="888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6" y="916"/>
                  <a:pt x="3235" y="922"/>
                  <a:pt x="3231" y="929"/>
                </a:cubicBezTo>
                <a:cubicBezTo>
                  <a:pt x="3235" y="932"/>
                  <a:pt x="3228" y="937"/>
                  <a:pt x="3231" y="940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6" y="958"/>
                  <a:pt x="3225" y="967"/>
                  <a:pt x="3233" y="975"/>
                </a:cubicBezTo>
                <a:cubicBezTo>
                  <a:pt x="3231" y="984"/>
                  <a:pt x="3232" y="993"/>
                  <a:pt x="3235" y="100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7" y="1061"/>
                  <a:pt x="3231" y="1070"/>
                  <a:pt x="3239" y="1077"/>
                </a:cubicBezTo>
                <a:cubicBezTo>
                  <a:pt x="3238" y="1082"/>
                  <a:pt x="3239" y="1086"/>
                  <a:pt x="3241" y="1089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5" y="1112"/>
                  <a:pt x="3240" y="1119"/>
                  <a:pt x="3234" y="1128"/>
                </a:cubicBezTo>
                <a:cubicBezTo>
                  <a:pt x="3234" y="1137"/>
                  <a:pt x="3235" y="1145"/>
                  <a:pt x="3235" y="115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9" y="1191"/>
                  <a:pt x="3228" y="1200"/>
                  <a:pt x="3226" y="1209"/>
                </a:cubicBezTo>
                <a:cubicBezTo>
                  <a:pt x="3229" y="1219"/>
                  <a:pt x="3225" y="1229"/>
                  <a:pt x="3226" y="1238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16" y="1300"/>
                  <a:pt x="3207" y="1305"/>
                  <a:pt x="3213" y="1308"/>
                </a:cubicBezTo>
                <a:cubicBezTo>
                  <a:pt x="3211" y="1314"/>
                  <a:pt x="3207" y="1319"/>
                  <a:pt x="3209" y="1323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202" y="1350"/>
                  <a:pt x="3194" y="1331"/>
                  <a:pt x="3191" y="1343"/>
                </a:cubicBezTo>
                <a:cubicBezTo>
                  <a:pt x="3187" y="1340"/>
                  <a:pt x="3195" y="1335"/>
                  <a:pt x="3192" y="1332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195" y="1311"/>
                  <a:pt x="3195" y="1303"/>
                  <a:pt x="3199" y="1294"/>
                </a:cubicBezTo>
                <a:cubicBezTo>
                  <a:pt x="3199" y="1278"/>
                  <a:pt x="3199" y="1262"/>
                  <a:pt x="3203" y="1246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7" y="1144"/>
                  <a:pt x="3204" y="1135"/>
                  <a:pt x="3201" y="1128"/>
                </a:cubicBezTo>
                <a:cubicBezTo>
                  <a:pt x="3204" y="1119"/>
                  <a:pt x="3195" y="1112"/>
                  <a:pt x="3201" y="1103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1" y="1089"/>
                  <a:pt x="3194" y="1086"/>
                  <a:pt x="3200" y="1080"/>
                </a:cubicBezTo>
                <a:cubicBezTo>
                  <a:pt x="3193" y="1077"/>
                  <a:pt x="3199" y="1072"/>
                  <a:pt x="3195" y="1069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93" y="1053"/>
                  <a:pt x="3192" y="1050"/>
                  <a:pt x="3194" y="1046"/>
                </a:cubicBezTo>
                <a:cubicBezTo>
                  <a:pt x="3193" y="1042"/>
                  <a:pt x="3192" y="1038"/>
                  <a:pt x="3192" y="1034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90" y="1006"/>
                  <a:pt x="3185" y="1003"/>
                  <a:pt x="3185" y="1000"/>
                </a:cubicBezTo>
                <a:cubicBezTo>
                  <a:pt x="3186" y="996"/>
                  <a:pt x="3186" y="991"/>
                  <a:pt x="3183" y="988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87" y="953"/>
                  <a:pt x="3176" y="944"/>
                  <a:pt x="3184" y="934"/>
                </a:cubicBezTo>
                <a:cubicBezTo>
                  <a:pt x="3182" y="929"/>
                  <a:pt x="3177" y="925"/>
                  <a:pt x="3184" y="919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7" y="893"/>
                  <a:pt x="3181" y="882"/>
                  <a:pt x="3176" y="873"/>
                </a:cubicBezTo>
                <a:cubicBezTo>
                  <a:pt x="3178" y="862"/>
                  <a:pt x="3179" y="852"/>
                  <a:pt x="3178" y="841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6" y="822"/>
                  <a:pt x="3178" y="817"/>
                  <a:pt x="3178" y="812"/>
                </a:cubicBezTo>
                <a:cubicBezTo>
                  <a:pt x="3173" y="803"/>
                  <a:pt x="3178" y="792"/>
                  <a:pt x="3176" y="782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79" y="710"/>
                  <a:pt x="3182" y="700"/>
                  <a:pt x="3180" y="690"/>
                </a:cubicBezTo>
                <a:cubicBezTo>
                  <a:pt x="3186" y="679"/>
                  <a:pt x="3181" y="669"/>
                  <a:pt x="3186" y="658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190" y="616"/>
                  <a:pt x="3193" y="606"/>
                  <a:pt x="3193" y="595"/>
                </a:cubicBezTo>
                <a:cubicBezTo>
                  <a:pt x="3201" y="574"/>
                  <a:pt x="3200" y="554"/>
                  <a:pt x="3208" y="533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09" y="513"/>
                  <a:pt x="3212" y="507"/>
                  <a:pt x="3218" y="501"/>
                </a:cubicBezTo>
                <a:cubicBezTo>
                  <a:pt x="3214" y="491"/>
                  <a:pt x="3227" y="479"/>
                  <a:pt x="3224" y="469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210" y="501"/>
                  <a:pt x="3202" y="510"/>
                  <a:pt x="3205" y="517"/>
                </a:cubicBezTo>
                <a:cubicBezTo>
                  <a:pt x="3201" y="525"/>
                  <a:pt x="3200" y="533"/>
                  <a:pt x="3198" y="541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84" y="598"/>
                  <a:pt x="3180" y="630"/>
                  <a:pt x="3176" y="662"/>
                </a:cubicBezTo>
                <a:cubicBezTo>
                  <a:pt x="3173" y="669"/>
                  <a:pt x="3174" y="677"/>
                  <a:pt x="3173" y="685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8" y="716"/>
                  <a:pt x="3172" y="723"/>
                  <a:pt x="3167" y="731"/>
                </a:cubicBezTo>
                <a:cubicBezTo>
                  <a:pt x="3174" y="739"/>
                  <a:pt x="3163" y="748"/>
                  <a:pt x="3166" y="756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65" y="863"/>
                  <a:pt x="3169" y="875"/>
                  <a:pt x="3164" y="889"/>
                </a:cubicBezTo>
                <a:cubicBezTo>
                  <a:pt x="3170" y="904"/>
                  <a:pt x="3170" y="920"/>
                  <a:pt x="3168" y="936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70" y="969"/>
                  <a:pt x="3175" y="976"/>
                  <a:pt x="3171" y="985"/>
                </a:cubicBezTo>
                <a:cubicBezTo>
                  <a:pt x="3177" y="997"/>
                  <a:pt x="3178" y="1011"/>
                  <a:pt x="3178" y="1024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80" y="1069"/>
                  <a:pt x="3184" y="1074"/>
                  <a:pt x="3186" y="1080"/>
                </a:cubicBezTo>
                <a:cubicBezTo>
                  <a:pt x="3188" y="1084"/>
                  <a:pt x="3188" y="1087"/>
                  <a:pt x="3185" y="1091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86" y="1115"/>
                  <a:pt x="3191" y="1128"/>
                  <a:pt x="3186" y="1142"/>
                </a:cubicBezTo>
                <a:cubicBezTo>
                  <a:pt x="3189" y="1150"/>
                  <a:pt x="3190" y="1158"/>
                  <a:pt x="3190" y="1167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8" y="1199"/>
                  <a:pt x="3193" y="1203"/>
                  <a:pt x="3191" y="1208"/>
                </a:cubicBezTo>
                <a:cubicBezTo>
                  <a:pt x="3195" y="1212"/>
                  <a:pt x="3187" y="1218"/>
                  <a:pt x="3191" y="122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90" y="1240"/>
                  <a:pt x="3186" y="1243"/>
                  <a:pt x="3188" y="1246"/>
                </a:cubicBezTo>
                <a:cubicBezTo>
                  <a:pt x="3186" y="1249"/>
                  <a:pt x="3190" y="1251"/>
                  <a:pt x="3189" y="1254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0" y="1309"/>
                  <a:pt x="3182" y="1300"/>
                  <a:pt x="3182" y="1292"/>
                </a:cubicBezTo>
                <a:cubicBezTo>
                  <a:pt x="3176" y="1289"/>
                  <a:pt x="3191" y="1282"/>
                  <a:pt x="3180" y="1280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54"/>
                  <a:pt x="3179" y="1242"/>
                  <a:pt x="3182" y="1230"/>
                </a:cubicBezTo>
                <a:cubicBezTo>
                  <a:pt x="3178" y="1228"/>
                  <a:pt x="3177" y="1225"/>
                  <a:pt x="3177" y="1222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73" y="1206"/>
                  <a:pt x="3179" y="1199"/>
                  <a:pt x="3173" y="1194"/>
                </a:cubicBezTo>
                <a:cubicBezTo>
                  <a:pt x="3174" y="1182"/>
                  <a:pt x="3168" y="1171"/>
                  <a:pt x="3166" y="1160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9" y="1136"/>
                  <a:pt x="3171" y="1128"/>
                  <a:pt x="3161" y="1123"/>
                </a:cubicBezTo>
                <a:cubicBezTo>
                  <a:pt x="3163" y="1111"/>
                  <a:pt x="3156" y="1100"/>
                  <a:pt x="3154" y="1089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42" y="1047"/>
                  <a:pt x="3141" y="1041"/>
                  <a:pt x="3140" y="1035"/>
                </a:cubicBezTo>
                <a:cubicBezTo>
                  <a:pt x="3138" y="1029"/>
                  <a:pt x="3137" y="1023"/>
                  <a:pt x="3136" y="1017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20" y="976"/>
                  <a:pt x="3127" y="970"/>
                  <a:pt x="3120" y="965"/>
                </a:cubicBezTo>
                <a:cubicBezTo>
                  <a:pt x="3119" y="959"/>
                  <a:pt x="3118" y="953"/>
                  <a:pt x="3116" y="947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14" y="923"/>
                  <a:pt x="3110" y="917"/>
                  <a:pt x="3107" y="911"/>
                </a:cubicBezTo>
                <a:cubicBezTo>
                  <a:pt x="3114" y="899"/>
                  <a:pt x="3101" y="889"/>
                  <a:pt x="3108" y="876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6" y="827"/>
                  <a:pt x="3105" y="816"/>
                  <a:pt x="3104" y="804"/>
                </a:cubicBezTo>
                <a:cubicBezTo>
                  <a:pt x="3107" y="797"/>
                  <a:pt x="3104" y="792"/>
                  <a:pt x="3104" y="785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8" y="754"/>
                  <a:pt x="3110" y="741"/>
                  <a:pt x="3110" y="729"/>
                </a:cubicBezTo>
                <a:cubicBezTo>
                  <a:pt x="3109" y="717"/>
                  <a:pt x="3118" y="703"/>
                  <a:pt x="3114" y="691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103" y="757"/>
                  <a:pt x="3100" y="767"/>
                  <a:pt x="3096" y="776"/>
                </a:cubicBezTo>
                <a:cubicBezTo>
                  <a:pt x="3100" y="785"/>
                  <a:pt x="3096" y="796"/>
                  <a:pt x="3096" y="805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095" y="842"/>
                  <a:pt x="3098" y="851"/>
                  <a:pt x="3094" y="861"/>
                </a:cubicBezTo>
                <a:cubicBezTo>
                  <a:pt x="3100" y="880"/>
                  <a:pt x="3093" y="900"/>
                  <a:pt x="3101" y="918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2" y="982"/>
                  <a:pt x="3117" y="990"/>
                  <a:pt x="3121" y="998"/>
                </a:cubicBezTo>
                <a:cubicBezTo>
                  <a:pt x="3120" y="1003"/>
                  <a:pt x="3116" y="1009"/>
                  <a:pt x="3125" y="1012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29" y="1030"/>
                  <a:pt x="3123" y="1035"/>
                  <a:pt x="3130" y="1038"/>
                </a:cubicBezTo>
                <a:cubicBezTo>
                  <a:pt x="3134" y="1043"/>
                  <a:pt x="3126" y="1049"/>
                  <a:pt x="3134" y="1052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41" y="1090"/>
                  <a:pt x="3143" y="1099"/>
                  <a:pt x="3146" y="1109"/>
                </a:cubicBezTo>
                <a:cubicBezTo>
                  <a:pt x="3143" y="1119"/>
                  <a:pt x="3152" y="1127"/>
                  <a:pt x="3154" y="1137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52" y="1162"/>
                  <a:pt x="3158" y="1167"/>
                  <a:pt x="3155" y="1174"/>
                </a:cubicBezTo>
                <a:cubicBezTo>
                  <a:pt x="3163" y="1196"/>
                  <a:pt x="3166" y="1219"/>
                  <a:pt x="3169" y="1242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8" y="1265"/>
                  <a:pt x="3166" y="1271"/>
                  <a:pt x="3172" y="1277"/>
                </a:cubicBezTo>
                <a:cubicBezTo>
                  <a:pt x="3164" y="1290"/>
                  <a:pt x="3172" y="1300"/>
                  <a:pt x="3166" y="1313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6" y="1336"/>
                  <a:pt x="3174" y="1341"/>
                  <a:pt x="3165" y="1348"/>
                </a:cubicBezTo>
                <a:cubicBezTo>
                  <a:pt x="3167" y="1360"/>
                  <a:pt x="3167" y="1371"/>
                  <a:pt x="3160" y="1384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61" y="1407"/>
                  <a:pt x="3154" y="1414"/>
                  <a:pt x="3154" y="1420"/>
                </a:cubicBezTo>
                <a:cubicBezTo>
                  <a:pt x="3153" y="1426"/>
                  <a:pt x="3152" y="1431"/>
                  <a:pt x="3148" y="1437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48" y="1437"/>
                  <a:pt x="3142" y="1422"/>
                  <a:pt x="3150" y="1406"/>
                </a:cubicBezTo>
                <a:cubicBezTo>
                  <a:pt x="3145" y="1397"/>
                  <a:pt x="3150" y="1387"/>
                  <a:pt x="3146" y="1378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50" y="1339"/>
                  <a:pt x="3149" y="1329"/>
                  <a:pt x="3147" y="1320"/>
                </a:cubicBezTo>
                <a:cubicBezTo>
                  <a:pt x="3152" y="1309"/>
                  <a:pt x="3142" y="1300"/>
                  <a:pt x="3148" y="1288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5" y="1272"/>
                  <a:pt x="3148" y="1270"/>
                  <a:pt x="3146" y="1268"/>
                </a:cubicBezTo>
                <a:cubicBezTo>
                  <a:pt x="3143" y="1266"/>
                  <a:pt x="3147" y="1262"/>
                  <a:pt x="3144" y="1260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43" y="1240"/>
                  <a:pt x="3149" y="1234"/>
                  <a:pt x="3142" y="1229"/>
                </a:cubicBezTo>
                <a:cubicBezTo>
                  <a:pt x="3143" y="1209"/>
                  <a:pt x="3136" y="1190"/>
                  <a:pt x="3136" y="1170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32" y="1151"/>
                  <a:pt x="3130" y="1147"/>
                  <a:pt x="3128" y="1142"/>
                </a:cubicBezTo>
                <a:cubicBezTo>
                  <a:pt x="3129" y="1137"/>
                  <a:pt x="3130" y="1132"/>
                  <a:pt x="3124" y="1128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19" y="1103"/>
                  <a:pt x="3117" y="1093"/>
                  <a:pt x="3114" y="1084"/>
                </a:cubicBezTo>
                <a:cubicBezTo>
                  <a:pt x="3115" y="1082"/>
                  <a:pt x="3114" y="1080"/>
                  <a:pt x="3111" y="1078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109" y="1065"/>
                  <a:pt x="3109" y="1059"/>
                  <a:pt x="3104" y="1055"/>
                </a:cubicBezTo>
                <a:cubicBezTo>
                  <a:pt x="3102" y="1035"/>
                  <a:pt x="3093" y="1016"/>
                  <a:pt x="3089" y="996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86" y="978"/>
                  <a:pt x="3088" y="973"/>
                  <a:pt x="3082" y="969"/>
                </a:cubicBezTo>
                <a:cubicBezTo>
                  <a:pt x="3084" y="958"/>
                  <a:pt x="3080" y="948"/>
                  <a:pt x="3075" y="938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2" y="917"/>
                  <a:pt x="3077" y="911"/>
                  <a:pt x="3075" y="905"/>
                </a:cubicBezTo>
                <a:cubicBezTo>
                  <a:pt x="3077" y="894"/>
                  <a:pt x="3074" y="883"/>
                  <a:pt x="3074" y="87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89" y="779"/>
                  <a:pt x="3084" y="766"/>
                  <a:pt x="3093" y="752"/>
                </a:cubicBezTo>
                <a:cubicBezTo>
                  <a:pt x="3088" y="739"/>
                  <a:pt x="3101" y="724"/>
                  <a:pt x="3098" y="71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84" y="745"/>
                  <a:pt x="3086" y="753"/>
                  <a:pt x="3082" y="762"/>
                </a:cubicBezTo>
                <a:cubicBezTo>
                  <a:pt x="3086" y="765"/>
                  <a:pt x="3077" y="770"/>
                  <a:pt x="3080" y="774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78" y="795"/>
                  <a:pt x="3074" y="804"/>
                  <a:pt x="3072" y="813"/>
                </a:cubicBezTo>
                <a:cubicBezTo>
                  <a:pt x="3075" y="828"/>
                  <a:pt x="3068" y="845"/>
                  <a:pt x="3069" y="861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7" y="919"/>
                  <a:pt x="3065" y="927"/>
                  <a:pt x="3067" y="935"/>
                </a:cubicBezTo>
                <a:cubicBezTo>
                  <a:pt x="3069" y="939"/>
                  <a:pt x="3069" y="943"/>
                  <a:pt x="3068" y="948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75" y="976"/>
                  <a:pt x="3079" y="993"/>
                  <a:pt x="3079" y="1010"/>
                </a:cubicBezTo>
                <a:cubicBezTo>
                  <a:pt x="3086" y="1017"/>
                  <a:pt x="3085" y="1029"/>
                  <a:pt x="3086" y="1034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099" y="1077"/>
                  <a:pt x="3104" y="1093"/>
                  <a:pt x="3109" y="1110"/>
                </a:cubicBezTo>
                <a:cubicBezTo>
                  <a:pt x="3110" y="1114"/>
                  <a:pt x="3110" y="1118"/>
                  <a:pt x="3111" y="1122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18" y="1142"/>
                  <a:pt x="3119" y="1151"/>
                  <a:pt x="3118" y="1160"/>
                </a:cubicBezTo>
                <a:cubicBezTo>
                  <a:pt x="3124" y="1164"/>
                  <a:pt x="3124" y="1168"/>
                  <a:pt x="3120" y="1172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24" y="1193"/>
                  <a:pt x="3129" y="1201"/>
                  <a:pt x="3127" y="1211"/>
                </a:cubicBezTo>
                <a:cubicBezTo>
                  <a:pt x="3135" y="1214"/>
                  <a:pt x="3128" y="1219"/>
                  <a:pt x="3129" y="1223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5" y="1243"/>
                  <a:pt x="3131" y="1253"/>
                  <a:pt x="3132" y="1262"/>
                </a:cubicBezTo>
                <a:cubicBezTo>
                  <a:pt x="3134" y="1270"/>
                  <a:pt x="3135" y="1278"/>
                  <a:pt x="3132" y="1287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35" y="1301"/>
                  <a:pt x="3138" y="1302"/>
                  <a:pt x="3136" y="1305"/>
                </a:cubicBezTo>
                <a:cubicBezTo>
                  <a:pt x="3134" y="1307"/>
                  <a:pt x="3137" y="1311"/>
                  <a:pt x="3133" y="130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26" y="1296"/>
                  <a:pt x="3130" y="1292"/>
                  <a:pt x="3130" y="1289"/>
                </a:cubicBezTo>
                <a:cubicBezTo>
                  <a:pt x="3124" y="1282"/>
                  <a:pt x="3123" y="1275"/>
                  <a:pt x="3121" y="1267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100" y="1217"/>
                  <a:pt x="3101" y="1209"/>
                  <a:pt x="3093" y="1203"/>
                </a:cubicBezTo>
                <a:cubicBezTo>
                  <a:pt x="3094" y="1195"/>
                  <a:pt x="3086" y="1189"/>
                  <a:pt x="3088" y="1181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67" y="1130"/>
                  <a:pt x="3064" y="1122"/>
                  <a:pt x="3058" y="1115"/>
                </a:cubicBezTo>
                <a:cubicBezTo>
                  <a:pt x="3065" y="1105"/>
                  <a:pt x="3056" y="1098"/>
                  <a:pt x="3055" y="1090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43" y="1032"/>
                  <a:pt x="3038" y="1024"/>
                  <a:pt x="3042" y="1015"/>
                </a:cubicBezTo>
                <a:cubicBezTo>
                  <a:pt x="3032" y="1008"/>
                  <a:pt x="3043" y="997"/>
                  <a:pt x="3037" y="989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30" y="925"/>
                  <a:pt x="3037" y="911"/>
                  <a:pt x="3033" y="899"/>
                </a:cubicBezTo>
                <a:cubicBezTo>
                  <a:pt x="3026" y="907"/>
                  <a:pt x="3030" y="914"/>
                  <a:pt x="3025" y="923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28" y="961"/>
                  <a:pt x="3026" y="977"/>
                  <a:pt x="3027" y="993"/>
                </a:cubicBezTo>
                <a:cubicBezTo>
                  <a:pt x="3029" y="1000"/>
                  <a:pt x="3033" y="1007"/>
                  <a:pt x="3028" y="1015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4" y="1047"/>
                  <a:pt x="3035" y="1054"/>
                  <a:pt x="3036" y="1062"/>
                </a:cubicBezTo>
                <a:cubicBezTo>
                  <a:pt x="3039" y="1066"/>
                  <a:pt x="3039" y="1070"/>
                  <a:pt x="3038" y="1074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089"/>
                  <a:pt x="3036" y="1095"/>
                  <a:pt x="3046" y="1098"/>
                </a:cubicBezTo>
                <a:cubicBezTo>
                  <a:pt x="3044" y="1102"/>
                  <a:pt x="3045" y="1106"/>
                  <a:pt x="3047" y="1110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56" y="1141"/>
                  <a:pt x="3062" y="1148"/>
                  <a:pt x="3060" y="1156"/>
                </a:cubicBezTo>
                <a:cubicBezTo>
                  <a:pt x="3071" y="1162"/>
                  <a:pt x="3064" y="1172"/>
                  <a:pt x="3071" y="1179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084" y="1210"/>
                  <a:pt x="3088" y="1218"/>
                  <a:pt x="3094" y="1226"/>
                </a:cubicBezTo>
                <a:cubicBezTo>
                  <a:pt x="3090" y="1234"/>
                  <a:pt x="3103" y="1239"/>
                  <a:pt x="3099" y="1248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05" y="1280"/>
                  <a:pt x="3118" y="1286"/>
                  <a:pt x="3114" y="1295"/>
                </a:cubicBezTo>
                <a:cubicBezTo>
                  <a:pt x="3117" y="1299"/>
                  <a:pt x="3117" y="1303"/>
                  <a:pt x="3120" y="1307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17" y="1311"/>
                  <a:pt x="3114" y="1306"/>
                  <a:pt x="3113" y="1302"/>
                </a:cubicBezTo>
                <a:cubicBezTo>
                  <a:pt x="3108" y="1297"/>
                  <a:pt x="3115" y="1290"/>
                  <a:pt x="3107" y="128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87" y="1247"/>
                  <a:pt x="3083" y="1237"/>
                  <a:pt x="3078" y="1228"/>
                </a:cubicBezTo>
                <a:cubicBezTo>
                  <a:pt x="3067" y="1219"/>
                  <a:pt x="3070" y="1208"/>
                  <a:pt x="3060" y="1199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33" y="1130"/>
                  <a:pt x="3032" y="1120"/>
                  <a:pt x="3029" y="1110"/>
                </a:cubicBezTo>
                <a:cubicBezTo>
                  <a:pt x="3032" y="1104"/>
                  <a:pt x="3025" y="1100"/>
                  <a:pt x="3026" y="1094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15" y="1087"/>
                  <a:pt x="3024" y="1093"/>
                  <a:pt x="3021" y="1101"/>
                </a:cubicBezTo>
                <a:cubicBezTo>
                  <a:pt x="3025" y="1108"/>
                  <a:pt x="3022" y="1116"/>
                  <a:pt x="3026" y="1123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33" y="1153"/>
                  <a:pt x="3031" y="1162"/>
                  <a:pt x="3039" y="1169"/>
                </a:cubicBezTo>
                <a:cubicBezTo>
                  <a:pt x="3032" y="1185"/>
                  <a:pt x="3040" y="1199"/>
                  <a:pt x="3037" y="121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54" y="1292"/>
                  <a:pt x="3060" y="1303"/>
                  <a:pt x="3063" y="1315"/>
                </a:cubicBezTo>
                <a:cubicBezTo>
                  <a:pt x="3059" y="1321"/>
                  <a:pt x="3069" y="1325"/>
                  <a:pt x="3069" y="1330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73" y="1342"/>
                  <a:pt x="3071" y="1345"/>
                  <a:pt x="3074" y="1348"/>
                </a:cubicBezTo>
                <a:cubicBezTo>
                  <a:pt x="3082" y="1353"/>
                  <a:pt x="3075" y="1359"/>
                  <a:pt x="3080" y="1364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5" y="1386"/>
                  <a:pt x="3082" y="1393"/>
                  <a:pt x="3091" y="1398"/>
                </a:cubicBezTo>
                <a:cubicBezTo>
                  <a:pt x="3085" y="1405"/>
                  <a:pt x="3096" y="1409"/>
                  <a:pt x="3092" y="1416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0" y="1462"/>
                  <a:pt x="3101" y="1474"/>
                  <a:pt x="3101" y="1485"/>
                </a:cubicBezTo>
                <a:cubicBezTo>
                  <a:pt x="3100" y="1490"/>
                  <a:pt x="3100" y="1494"/>
                  <a:pt x="3099" y="1498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92" y="1522"/>
                  <a:pt x="3092" y="1531"/>
                  <a:pt x="3092" y="1540"/>
                </a:cubicBezTo>
                <a:cubicBezTo>
                  <a:pt x="3087" y="1550"/>
                  <a:pt x="3090" y="1559"/>
                  <a:pt x="3086" y="1568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81" y="1582"/>
                  <a:pt x="3080" y="1585"/>
                  <a:pt x="3079" y="1587"/>
                </a:cubicBezTo>
                <a:cubicBezTo>
                  <a:pt x="3077" y="1591"/>
                  <a:pt x="3072" y="1595"/>
                  <a:pt x="3070" y="1593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4" y="1582"/>
                  <a:pt x="3071" y="1577"/>
                  <a:pt x="3076" y="1572"/>
                </a:cubicBezTo>
                <a:cubicBezTo>
                  <a:pt x="3081" y="1563"/>
                  <a:pt x="3074" y="1557"/>
                  <a:pt x="3079" y="1548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77" y="1534"/>
                  <a:pt x="3079" y="1530"/>
                  <a:pt x="3082" y="1525"/>
                </a:cubicBezTo>
                <a:cubicBezTo>
                  <a:pt x="3077" y="1518"/>
                  <a:pt x="3081" y="1510"/>
                  <a:pt x="3081" y="1503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81" y="1442"/>
                  <a:pt x="3071" y="1428"/>
                  <a:pt x="3076" y="1412"/>
                </a:cubicBezTo>
                <a:cubicBezTo>
                  <a:pt x="3064" y="1404"/>
                  <a:pt x="3071" y="1394"/>
                  <a:pt x="3064" y="1385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48" y="1346"/>
                  <a:pt x="3045" y="1336"/>
                  <a:pt x="3044" y="1326"/>
                </a:cubicBezTo>
                <a:cubicBezTo>
                  <a:pt x="3043" y="1321"/>
                  <a:pt x="3037" y="1317"/>
                  <a:pt x="3040" y="1312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1" y="1305"/>
                  <a:pt x="3034" y="1310"/>
                  <a:pt x="3034" y="1315"/>
                </a:cubicBezTo>
                <a:cubicBezTo>
                  <a:pt x="3031" y="1320"/>
                  <a:pt x="3037" y="1324"/>
                  <a:pt x="3038" y="1328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50" y="1365"/>
                  <a:pt x="3045" y="1376"/>
                  <a:pt x="3054" y="1384"/>
                </a:cubicBezTo>
                <a:cubicBezTo>
                  <a:pt x="3052" y="1394"/>
                  <a:pt x="3058" y="1403"/>
                  <a:pt x="3062" y="1412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67" y="1453"/>
                  <a:pt x="3065" y="1463"/>
                  <a:pt x="3070" y="1473"/>
                </a:cubicBezTo>
                <a:cubicBezTo>
                  <a:pt x="3066" y="1483"/>
                  <a:pt x="3071" y="1492"/>
                  <a:pt x="3066" y="150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70" y="1536"/>
                  <a:pt x="3062" y="1542"/>
                  <a:pt x="3066" y="1546"/>
                </a:cubicBezTo>
                <a:cubicBezTo>
                  <a:pt x="3064" y="1551"/>
                  <a:pt x="3069" y="1555"/>
                  <a:pt x="3062" y="1561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60" y="1589"/>
                  <a:pt x="3060" y="1591"/>
                  <a:pt x="3060" y="1592"/>
                </a:cubicBezTo>
                <a:cubicBezTo>
                  <a:pt x="3049" y="1608"/>
                  <a:pt x="3053" y="1622"/>
                  <a:pt x="3044" y="1638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33" y="1615"/>
                  <a:pt x="3039" y="1608"/>
                  <a:pt x="3038" y="1602"/>
                </a:cubicBezTo>
                <a:cubicBezTo>
                  <a:pt x="3038" y="1597"/>
                  <a:pt x="3042" y="1592"/>
                  <a:pt x="3043" y="1587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47" y="1576"/>
                  <a:pt x="3051" y="1569"/>
                  <a:pt x="3042" y="1564"/>
                </a:cubicBezTo>
                <a:cubicBezTo>
                  <a:pt x="3031" y="1562"/>
                  <a:pt x="3043" y="1575"/>
                  <a:pt x="3033" y="1580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30" y="1588"/>
                  <a:pt x="3029" y="1589"/>
                  <a:pt x="3029" y="1591"/>
                </a:cubicBezTo>
                <a:cubicBezTo>
                  <a:pt x="3032" y="1594"/>
                  <a:pt x="3027" y="1598"/>
                  <a:pt x="3024" y="1601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3012" y="1581"/>
                  <a:pt x="3007" y="1575"/>
                  <a:pt x="3005" y="1569"/>
                </a:cubicBezTo>
                <a:cubicBezTo>
                  <a:pt x="2995" y="1559"/>
                  <a:pt x="2990" y="1548"/>
                  <a:pt x="2978" y="153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8" y="1578"/>
                  <a:pt x="2989" y="1579"/>
                  <a:pt x="2988" y="1582"/>
                </a:cubicBezTo>
                <a:cubicBezTo>
                  <a:pt x="2987" y="1584"/>
                  <a:pt x="2988" y="1585"/>
                  <a:pt x="2989" y="1587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2996" y="1594"/>
                  <a:pt x="2999" y="1598"/>
                  <a:pt x="2993" y="1604"/>
                </a:cubicBezTo>
                <a:cubicBezTo>
                  <a:pt x="3002" y="1607"/>
                  <a:pt x="2998" y="1613"/>
                  <a:pt x="3001" y="1617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3002" y="1638"/>
                  <a:pt x="3012" y="1644"/>
                  <a:pt x="3008" y="1651"/>
                </a:cubicBezTo>
                <a:cubicBezTo>
                  <a:pt x="2998" y="1675"/>
                  <a:pt x="2993" y="1698"/>
                  <a:pt x="2982" y="1723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60" y="1759"/>
                  <a:pt x="2975" y="1764"/>
                  <a:pt x="2971" y="1772"/>
                </a:cubicBezTo>
                <a:cubicBezTo>
                  <a:pt x="2966" y="1778"/>
                  <a:pt x="2958" y="1785"/>
                  <a:pt x="2969" y="1789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2991" y="1779"/>
                  <a:pt x="2992" y="1776"/>
                  <a:pt x="2992" y="1774"/>
                </a:cubicBezTo>
                <a:cubicBezTo>
                  <a:pt x="2994" y="1771"/>
                  <a:pt x="3000" y="1771"/>
                  <a:pt x="2997" y="1767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13" y="1753"/>
                  <a:pt x="3017" y="1750"/>
                  <a:pt x="3015" y="1748"/>
                </a:cubicBezTo>
                <a:cubicBezTo>
                  <a:pt x="3012" y="1745"/>
                  <a:pt x="3017" y="1740"/>
                  <a:pt x="3020" y="1737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37" y="1719"/>
                  <a:pt x="3040" y="1716"/>
                  <a:pt x="3043" y="1711"/>
                </a:cubicBezTo>
                <a:cubicBezTo>
                  <a:pt x="3054" y="1702"/>
                  <a:pt x="3058" y="1700"/>
                  <a:pt x="3065" y="1687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095" y="1668"/>
                  <a:pt x="3103" y="1667"/>
                  <a:pt x="3111" y="1664"/>
                </a:cubicBezTo>
                <a:cubicBezTo>
                  <a:pt x="3119" y="1660"/>
                  <a:pt x="3127" y="1659"/>
                  <a:pt x="3135" y="1657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54" y="1647"/>
                  <a:pt x="3147" y="1646"/>
                  <a:pt x="3140" y="1650"/>
                </a:cubicBezTo>
                <a:cubicBezTo>
                  <a:pt x="3133" y="1646"/>
                  <a:pt x="3127" y="1652"/>
                  <a:pt x="3119" y="1648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95" y="1653"/>
                  <a:pt x="3090" y="1664"/>
                  <a:pt x="3084" y="1661"/>
                </a:cubicBezTo>
                <a:cubicBezTo>
                  <a:pt x="3079" y="1669"/>
                  <a:pt x="3072" y="1665"/>
                  <a:pt x="3067" y="1674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50" y="1670"/>
                  <a:pt x="3053" y="1677"/>
                  <a:pt x="3060" y="1669"/>
                </a:cubicBezTo>
                <a:cubicBezTo>
                  <a:pt x="3063" y="1662"/>
                  <a:pt x="3067" y="1654"/>
                  <a:pt x="3074" y="1646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03" y="1631"/>
                  <a:pt x="3106" y="1619"/>
                  <a:pt x="3112" y="1625"/>
                </a:cubicBezTo>
                <a:cubicBezTo>
                  <a:pt x="3116" y="1616"/>
                  <a:pt x="3121" y="1621"/>
                  <a:pt x="3125" y="1612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44" y="1610"/>
                  <a:pt x="3147" y="1597"/>
                  <a:pt x="3152" y="1600"/>
                </a:cubicBezTo>
                <a:cubicBezTo>
                  <a:pt x="3158" y="1594"/>
                  <a:pt x="3164" y="1591"/>
                  <a:pt x="3170" y="1587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190" y="1579"/>
                  <a:pt x="3200" y="1569"/>
                  <a:pt x="3212" y="1569"/>
                </a:cubicBezTo>
                <a:cubicBezTo>
                  <a:pt x="3224" y="1566"/>
                  <a:pt x="3236" y="1563"/>
                  <a:pt x="3248" y="156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289" y="1543"/>
                  <a:pt x="3296" y="1547"/>
                  <a:pt x="3301" y="1543"/>
                </a:cubicBezTo>
                <a:cubicBezTo>
                  <a:pt x="3308" y="1543"/>
                  <a:pt x="3313" y="1537"/>
                  <a:pt x="3319" y="1538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368" y="1527"/>
                  <a:pt x="3380" y="1530"/>
                  <a:pt x="3392" y="1524"/>
                </a:cubicBezTo>
                <a:cubicBezTo>
                  <a:pt x="3405" y="1525"/>
                  <a:pt x="3416" y="1520"/>
                  <a:pt x="3429" y="1519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40" y="1514"/>
                  <a:pt x="3444" y="1520"/>
                  <a:pt x="3446" y="1514"/>
                </a:cubicBezTo>
                <a:cubicBezTo>
                  <a:pt x="3453" y="1517"/>
                  <a:pt x="3459" y="1511"/>
                  <a:pt x="3465" y="1514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487" y="1510"/>
                  <a:pt x="3492" y="1502"/>
                  <a:pt x="3499" y="1503"/>
                </a:cubicBezTo>
                <a:cubicBezTo>
                  <a:pt x="3504" y="1499"/>
                  <a:pt x="3509" y="1499"/>
                  <a:pt x="3514" y="1497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522" y="1499"/>
                  <a:pt x="3513" y="1484"/>
                  <a:pt x="3508" y="1495"/>
                </a:cubicBezTo>
                <a:cubicBezTo>
                  <a:pt x="3504" y="1494"/>
                  <a:pt x="3501" y="1495"/>
                  <a:pt x="3498" y="149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79" y="1499"/>
                  <a:pt x="3472" y="1501"/>
                  <a:pt x="3466" y="1507"/>
                </a:cubicBezTo>
                <a:cubicBezTo>
                  <a:pt x="3458" y="1502"/>
                  <a:pt x="3451" y="1507"/>
                  <a:pt x="3444" y="1508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94" y="1512"/>
                  <a:pt x="3388" y="1522"/>
                  <a:pt x="3381" y="1519"/>
                </a:cubicBezTo>
                <a:cubicBezTo>
                  <a:pt x="3373" y="1517"/>
                  <a:pt x="3366" y="1522"/>
                  <a:pt x="3358" y="1520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31" y="1526"/>
                  <a:pt x="3323" y="1527"/>
                  <a:pt x="3316" y="1528"/>
                </a:cubicBezTo>
                <a:cubicBezTo>
                  <a:pt x="3313" y="1530"/>
                  <a:pt x="3309" y="1531"/>
                  <a:pt x="3306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93" y="1535"/>
                  <a:pt x="3289" y="1535"/>
                  <a:pt x="3286" y="1534"/>
                </a:cubicBezTo>
                <a:cubicBezTo>
                  <a:pt x="3283" y="1544"/>
                  <a:pt x="3277" y="1530"/>
                  <a:pt x="3274" y="1540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218" y="1556"/>
                  <a:pt x="3203" y="1560"/>
                  <a:pt x="3188" y="1562"/>
                </a:cubicBezTo>
                <a:cubicBezTo>
                  <a:pt x="3176" y="1572"/>
                  <a:pt x="3164" y="1576"/>
                  <a:pt x="3152" y="1587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40" y="1587"/>
                  <a:pt x="3133" y="1599"/>
                  <a:pt x="3125" y="1598"/>
                </a:cubicBezTo>
                <a:cubicBezTo>
                  <a:pt x="3121" y="1602"/>
                  <a:pt x="3117" y="1604"/>
                  <a:pt x="3113" y="1604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03" y="1601"/>
                  <a:pt x="3114" y="1594"/>
                  <a:pt x="3125" y="1587"/>
                </a:cubicBezTo>
                <a:cubicBezTo>
                  <a:pt x="3130" y="1584"/>
                  <a:pt x="3135" y="1580"/>
                  <a:pt x="3138" y="1575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68" y="1557"/>
                  <a:pt x="3174" y="1566"/>
                  <a:pt x="3177" y="1558"/>
                </a:cubicBezTo>
                <a:cubicBezTo>
                  <a:pt x="3182" y="1561"/>
                  <a:pt x="3186" y="1551"/>
                  <a:pt x="3191" y="1554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10" y="1549"/>
                  <a:pt x="3213" y="1536"/>
                  <a:pt x="3219" y="1542"/>
                </a:cubicBezTo>
                <a:cubicBezTo>
                  <a:pt x="3227" y="1534"/>
                  <a:pt x="3237" y="1535"/>
                  <a:pt x="3246" y="1529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265" y="1531"/>
                  <a:pt x="3268" y="1518"/>
                  <a:pt x="3274" y="1526"/>
                </a:cubicBezTo>
                <a:cubicBezTo>
                  <a:pt x="3283" y="1520"/>
                  <a:pt x="3293" y="1518"/>
                  <a:pt x="3302" y="1518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63" y="1511"/>
                  <a:pt x="3367" y="1510"/>
                  <a:pt x="3371" y="1508"/>
                </a:cubicBezTo>
                <a:cubicBezTo>
                  <a:pt x="3376" y="1508"/>
                  <a:pt x="3381" y="1510"/>
                  <a:pt x="3386" y="1508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04" y="1502"/>
                  <a:pt x="3410" y="1513"/>
                  <a:pt x="3414" y="1504"/>
                </a:cubicBezTo>
                <a:cubicBezTo>
                  <a:pt x="3424" y="1507"/>
                  <a:pt x="3433" y="1501"/>
                  <a:pt x="3443" y="1504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490" y="1496"/>
                  <a:pt x="3509" y="1489"/>
                  <a:pt x="3527" y="1484"/>
                </a:cubicBezTo>
                <a:cubicBezTo>
                  <a:pt x="3536" y="1480"/>
                  <a:pt x="3546" y="1479"/>
                  <a:pt x="3555" y="147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74" y="1473"/>
                  <a:pt x="3579" y="1475"/>
                  <a:pt x="3583" y="1468"/>
                </a:cubicBezTo>
                <a:cubicBezTo>
                  <a:pt x="3571" y="1462"/>
                  <a:pt x="3562" y="1474"/>
                  <a:pt x="3550" y="1473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512" y="1486"/>
                  <a:pt x="3505" y="1479"/>
                  <a:pt x="3501" y="1486"/>
                </a:cubicBezTo>
                <a:cubicBezTo>
                  <a:pt x="3494" y="1484"/>
                  <a:pt x="3489" y="1489"/>
                  <a:pt x="3482" y="1487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59" y="1488"/>
                  <a:pt x="3454" y="1496"/>
                  <a:pt x="3448" y="1493"/>
                </a:cubicBezTo>
                <a:cubicBezTo>
                  <a:pt x="3445" y="1496"/>
                  <a:pt x="3442" y="1492"/>
                  <a:pt x="3440" y="1494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425" y="1497"/>
                  <a:pt x="3419" y="1498"/>
                  <a:pt x="3414" y="1500"/>
                </a:cubicBezTo>
                <a:cubicBezTo>
                  <a:pt x="3407" y="1495"/>
                  <a:pt x="3403" y="1504"/>
                  <a:pt x="3397" y="1498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355" y="1500"/>
                  <a:pt x="3332" y="1505"/>
                  <a:pt x="3309" y="1504"/>
                </a:cubicBezTo>
                <a:cubicBezTo>
                  <a:pt x="3306" y="1507"/>
                  <a:pt x="3302" y="1505"/>
                  <a:pt x="3299" y="1508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79" y="1515"/>
                  <a:pt x="3270" y="1508"/>
                  <a:pt x="3263" y="1517"/>
                </a:cubicBezTo>
                <a:cubicBezTo>
                  <a:pt x="3255" y="1516"/>
                  <a:pt x="3250" y="1517"/>
                  <a:pt x="3244" y="1517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39" y="1522"/>
                  <a:pt x="3236" y="1520"/>
                  <a:pt x="3234" y="1521"/>
                </a:cubicBezTo>
                <a:cubicBezTo>
                  <a:pt x="3229" y="1522"/>
                  <a:pt x="3222" y="1532"/>
                  <a:pt x="3217" y="1529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203" y="1537"/>
                  <a:pt x="3198" y="1531"/>
                  <a:pt x="3195" y="1539"/>
                </a:cubicBezTo>
                <a:cubicBezTo>
                  <a:pt x="3188" y="1544"/>
                  <a:pt x="3179" y="1543"/>
                  <a:pt x="3172" y="1550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57" y="1557"/>
                  <a:pt x="3153" y="1560"/>
                  <a:pt x="3148" y="1557"/>
                </a:cubicBezTo>
                <a:cubicBezTo>
                  <a:pt x="3140" y="1561"/>
                  <a:pt x="3133" y="1569"/>
                  <a:pt x="3125" y="1569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153" y="1543"/>
                  <a:pt x="3164" y="1540"/>
                  <a:pt x="3173" y="1529"/>
                </a:cubicBezTo>
                <a:cubicBezTo>
                  <a:pt x="3185" y="1530"/>
                  <a:pt x="3194" y="1520"/>
                  <a:pt x="3205" y="1517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246" y="1495"/>
                  <a:pt x="3258" y="1502"/>
                  <a:pt x="3267" y="1491"/>
                </a:cubicBezTo>
                <a:cubicBezTo>
                  <a:pt x="3276" y="1496"/>
                  <a:pt x="3283" y="1487"/>
                  <a:pt x="3292" y="148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24" y="1482"/>
                  <a:pt x="3332" y="1481"/>
                  <a:pt x="3340" y="1477"/>
                </a:cubicBezTo>
                <a:cubicBezTo>
                  <a:pt x="3345" y="1482"/>
                  <a:pt x="3348" y="1472"/>
                  <a:pt x="3352" y="147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374" y="1472"/>
                  <a:pt x="3383" y="1471"/>
                  <a:pt x="3390" y="1468"/>
                </a:cubicBezTo>
                <a:cubicBezTo>
                  <a:pt x="3399" y="1467"/>
                  <a:pt x="3408" y="1469"/>
                  <a:pt x="3417" y="1467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33" y="1464"/>
                  <a:pt x="3437" y="1464"/>
                  <a:pt x="3442" y="1463"/>
                </a:cubicBezTo>
                <a:cubicBezTo>
                  <a:pt x="3450" y="1463"/>
                  <a:pt x="3459" y="1459"/>
                  <a:pt x="3468" y="1462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24" y="1449"/>
                  <a:pt x="3534" y="1456"/>
                  <a:pt x="3541" y="1447"/>
                </a:cubicBezTo>
                <a:cubicBezTo>
                  <a:pt x="3546" y="1454"/>
                  <a:pt x="3549" y="1446"/>
                  <a:pt x="3553" y="1446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600" y="1435"/>
                  <a:pt x="3634" y="1432"/>
                  <a:pt x="3666" y="1411"/>
                </a:cubicBezTo>
                <a:cubicBezTo>
                  <a:pt x="3678" y="1414"/>
                  <a:pt x="3689" y="1408"/>
                  <a:pt x="3702" y="1413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725" y="1406"/>
                  <a:pt x="3733" y="1416"/>
                  <a:pt x="3738" y="1408"/>
                </a:cubicBezTo>
                <a:cubicBezTo>
                  <a:pt x="3728" y="1404"/>
                  <a:pt x="3718" y="1404"/>
                  <a:pt x="3709" y="1408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74" y="1412"/>
                  <a:pt x="3664" y="1404"/>
                  <a:pt x="3655" y="1407"/>
                </a:cubicBezTo>
                <a:cubicBezTo>
                  <a:pt x="3650" y="1406"/>
                  <a:pt x="3645" y="1405"/>
                  <a:pt x="3641" y="141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608" y="1409"/>
                  <a:pt x="3589" y="1407"/>
                  <a:pt x="3571" y="1408"/>
                </a:cubicBezTo>
                <a:cubicBezTo>
                  <a:pt x="3552" y="1411"/>
                  <a:pt x="3533" y="1406"/>
                  <a:pt x="3515" y="1410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99" y="1413"/>
                  <a:pt x="3496" y="1408"/>
                  <a:pt x="3494" y="1408"/>
                </a:cubicBezTo>
                <a:cubicBezTo>
                  <a:pt x="3491" y="1409"/>
                  <a:pt x="3489" y="1415"/>
                  <a:pt x="3486" y="1409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467" y="1414"/>
                  <a:pt x="3462" y="1412"/>
                  <a:pt x="3457" y="1413"/>
                </a:cubicBezTo>
                <a:cubicBezTo>
                  <a:pt x="3439" y="1412"/>
                  <a:pt x="3420" y="1415"/>
                  <a:pt x="3402" y="1415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44" y="1429"/>
                  <a:pt x="3338" y="1420"/>
                  <a:pt x="3335" y="1426"/>
                </a:cubicBezTo>
                <a:cubicBezTo>
                  <a:pt x="3331" y="1430"/>
                  <a:pt x="3325" y="1426"/>
                  <a:pt x="3321" y="1430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313" y="1436"/>
                  <a:pt x="3310" y="1432"/>
                  <a:pt x="3307" y="1434"/>
                </a:cubicBezTo>
                <a:cubicBezTo>
                  <a:pt x="3302" y="1434"/>
                  <a:pt x="3297" y="1432"/>
                  <a:pt x="3293" y="1438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61" y="1446"/>
                  <a:pt x="3256" y="1449"/>
                  <a:pt x="3251" y="1450"/>
                </a:cubicBezTo>
                <a:cubicBezTo>
                  <a:pt x="3246" y="1448"/>
                  <a:pt x="3243" y="1461"/>
                  <a:pt x="3241" y="1449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68" y="1433"/>
                  <a:pt x="3273" y="1440"/>
                  <a:pt x="3276" y="1432"/>
                </a:cubicBezTo>
                <a:cubicBezTo>
                  <a:pt x="3281" y="1440"/>
                  <a:pt x="3284" y="1430"/>
                  <a:pt x="3287" y="1426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09" y="1421"/>
                  <a:pt x="3313" y="1424"/>
                  <a:pt x="3316" y="1423"/>
                </a:cubicBezTo>
                <a:cubicBezTo>
                  <a:pt x="3319" y="1421"/>
                  <a:pt x="3322" y="1419"/>
                  <a:pt x="3326" y="1419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369" y="1406"/>
                  <a:pt x="3376" y="1411"/>
                  <a:pt x="3382" y="1407"/>
                </a:cubicBezTo>
                <a:cubicBezTo>
                  <a:pt x="3389" y="1405"/>
                  <a:pt x="3395" y="1404"/>
                  <a:pt x="3402" y="1404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27" y="1401"/>
                  <a:pt x="3434" y="1400"/>
                  <a:pt x="3441" y="1397"/>
                </a:cubicBezTo>
                <a:cubicBezTo>
                  <a:pt x="3447" y="1396"/>
                  <a:pt x="3453" y="1397"/>
                  <a:pt x="3459" y="1393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491" y="1382"/>
                  <a:pt x="3504" y="1384"/>
                  <a:pt x="3517" y="1378"/>
                </a:cubicBezTo>
                <a:cubicBezTo>
                  <a:pt x="3524" y="1383"/>
                  <a:pt x="3528" y="1369"/>
                  <a:pt x="3535" y="1378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567" y="1366"/>
                  <a:pt x="3580" y="1362"/>
                  <a:pt x="3593" y="1360"/>
                </a:cubicBezTo>
                <a:cubicBezTo>
                  <a:pt x="3618" y="1354"/>
                  <a:pt x="3643" y="1342"/>
                  <a:pt x="3668" y="1337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692" y="1325"/>
                  <a:pt x="3699" y="1322"/>
                  <a:pt x="3705" y="1321"/>
                </a:cubicBezTo>
                <a:cubicBezTo>
                  <a:pt x="3710" y="1312"/>
                  <a:pt x="3718" y="1322"/>
                  <a:pt x="3723" y="1313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36" y="1306"/>
                  <a:pt x="3740" y="1308"/>
                  <a:pt x="3743" y="1306"/>
                </a:cubicBezTo>
                <a:cubicBezTo>
                  <a:pt x="3748" y="1299"/>
                  <a:pt x="3755" y="1302"/>
                  <a:pt x="3760" y="1297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785" y="1286"/>
                  <a:pt x="3791" y="1283"/>
                  <a:pt x="3797" y="1278"/>
                </a:cubicBezTo>
                <a:cubicBezTo>
                  <a:pt x="3803" y="1274"/>
                  <a:pt x="3810" y="1276"/>
                  <a:pt x="3816" y="1267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36" y="1255"/>
                  <a:pt x="3838" y="1252"/>
                  <a:pt x="3840" y="1250"/>
                </a:cubicBezTo>
                <a:cubicBezTo>
                  <a:pt x="3840" y="1236"/>
                  <a:pt x="3840" y="1236"/>
                  <a:pt x="3840" y="1236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831" y="1241"/>
                  <a:pt x="3823" y="1242"/>
                  <a:pt x="3815" y="1248"/>
                </a:cubicBezTo>
                <a:cubicBezTo>
                  <a:pt x="3808" y="1247"/>
                  <a:pt x="3801" y="1257"/>
                  <a:pt x="3794" y="125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63" y="1270"/>
                  <a:pt x="3756" y="1271"/>
                  <a:pt x="3749" y="1278"/>
                </a:cubicBezTo>
                <a:cubicBezTo>
                  <a:pt x="3740" y="1275"/>
                  <a:pt x="3734" y="1286"/>
                  <a:pt x="3725" y="1285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94" y="1301"/>
                  <a:pt x="3685" y="1296"/>
                  <a:pt x="3678" y="1304"/>
                </a:cubicBezTo>
                <a:cubicBezTo>
                  <a:pt x="3675" y="1303"/>
                  <a:pt x="3671" y="1304"/>
                  <a:pt x="3668" y="1308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48" y="1310"/>
                  <a:pt x="3641" y="1319"/>
                  <a:pt x="3632" y="1317"/>
                </a:cubicBezTo>
                <a:cubicBezTo>
                  <a:pt x="3624" y="1317"/>
                  <a:pt x="3617" y="1326"/>
                  <a:pt x="3609" y="1324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92" y="1327"/>
                  <a:pt x="3590" y="1336"/>
                  <a:pt x="3585" y="1332"/>
                </a:cubicBezTo>
                <a:cubicBezTo>
                  <a:pt x="3582" y="1337"/>
                  <a:pt x="3578" y="1334"/>
                  <a:pt x="3575" y="1335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55" y="1343"/>
                  <a:pt x="3547" y="1341"/>
                  <a:pt x="3539" y="1344"/>
                </a:cubicBezTo>
                <a:cubicBezTo>
                  <a:pt x="3535" y="1343"/>
                  <a:pt x="3531" y="1346"/>
                  <a:pt x="3527" y="1350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511" y="1355"/>
                  <a:pt x="3506" y="1348"/>
                  <a:pt x="3502" y="1349"/>
                </a:cubicBezTo>
                <a:cubicBezTo>
                  <a:pt x="3499" y="1355"/>
                  <a:pt x="3495" y="1355"/>
                  <a:pt x="3490" y="1351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45" y="1366"/>
                  <a:pt x="3442" y="1366"/>
                  <a:pt x="3439" y="1370"/>
                </a:cubicBezTo>
                <a:cubicBezTo>
                  <a:pt x="3435" y="1366"/>
                  <a:pt x="3432" y="1370"/>
                  <a:pt x="3429" y="1370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403" y="1373"/>
                  <a:pt x="3400" y="1378"/>
                  <a:pt x="3397" y="1378"/>
                </a:cubicBezTo>
                <a:cubicBezTo>
                  <a:pt x="3393" y="1377"/>
                  <a:pt x="3390" y="1378"/>
                  <a:pt x="3387" y="1382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350" y="1388"/>
                  <a:pt x="3336" y="1385"/>
                  <a:pt x="3322" y="1395"/>
                </a:cubicBezTo>
                <a:cubicBezTo>
                  <a:pt x="3315" y="1393"/>
                  <a:pt x="3309" y="1395"/>
                  <a:pt x="3303" y="1402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266" y="1409"/>
                  <a:pt x="3254" y="1423"/>
                  <a:pt x="3240" y="1427"/>
                </a:cubicBezTo>
                <a:cubicBezTo>
                  <a:pt x="3227" y="1435"/>
                  <a:pt x="3213" y="1439"/>
                  <a:pt x="3199" y="1447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74" y="1454"/>
                  <a:pt x="3171" y="1455"/>
                  <a:pt x="3167" y="1455"/>
                </a:cubicBezTo>
                <a:cubicBezTo>
                  <a:pt x="3166" y="1461"/>
                  <a:pt x="3155" y="1462"/>
                  <a:pt x="3159" y="1457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185" y="1447"/>
                  <a:pt x="3191" y="1435"/>
                  <a:pt x="3200" y="1437"/>
                </a:cubicBezTo>
                <a:cubicBezTo>
                  <a:pt x="3239" y="1403"/>
                  <a:pt x="3281" y="1391"/>
                  <a:pt x="3321" y="1368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361" y="1351"/>
                  <a:pt x="3371" y="1350"/>
                  <a:pt x="3382" y="1345"/>
                </a:cubicBezTo>
                <a:cubicBezTo>
                  <a:pt x="3387" y="1344"/>
                  <a:pt x="3393" y="1343"/>
                  <a:pt x="3398" y="1343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425" y="1336"/>
                  <a:pt x="3435" y="1331"/>
                  <a:pt x="3446" y="1328"/>
                </a:cubicBezTo>
                <a:cubicBezTo>
                  <a:pt x="3466" y="1322"/>
                  <a:pt x="3487" y="1320"/>
                  <a:pt x="3508" y="131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583" y="1304"/>
                  <a:pt x="3592" y="1296"/>
                  <a:pt x="3602" y="1294"/>
                </a:cubicBezTo>
                <a:cubicBezTo>
                  <a:pt x="3613" y="1294"/>
                  <a:pt x="3624" y="1289"/>
                  <a:pt x="3634" y="1286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55" y="1278"/>
                  <a:pt x="3661" y="1279"/>
                  <a:pt x="3666" y="1273"/>
                </a:cubicBezTo>
                <a:cubicBezTo>
                  <a:pt x="3672" y="1277"/>
                  <a:pt x="3676" y="1266"/>
                  <a:pt x="3682" y="1271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88" y="1265"/>
                  <a:pt x="3683" y="1265"/>
                  <a:pt x="3677" y="1263"/>
                </a:cubicBezTo>
                <a:cubicBezTo>
                  <a:pt x="3672" y="1269"/>
                  <a:pt x="3666" y="1268"/>
                  <a:pt x="3661" y="1269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616" y="1285"/>
                  <a:pt x="3604" y="1283"/>
                  <a:pt x="3594" y="1291"/>
                </a:cubicBezTo>
                <a:cubicBezTo>
                  <a:pt x="3588" y="1290"/>
                  <a:pt x="3583" y="1297"/>
                  <a:pt x="3577" y="1293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546" y="1298"/>
                  <a:pt x="3535" y="1307"/>
                  <a:pt x="3521" y="1305"/>
                </a:cubicBezTo>
                <a:cubicBezTo>
                  <a:pt x="3516" y="1312"/>
                  <a:pt x="3508" y="1302"/>
                  <a:pt x="3503" y="1310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70" y="1314"/>
                  <a:pt x="3457" y="1317"/>
                  <a:pt x="3444" y="1316"/>
                </a:cubicBezTo>
                <a:cubicBezTo>
                  <a:pt x="3438" y="1319"/>
                  <a:pt x="3431" y="1322"/>
                  <a:pt x="3424" y="1323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09" y="1316"/>
                  <a:pt x="3416" y="1326"/>
                  <a:pt x="3421" y="1317"/>
                </a:cubicBezTo>
                <a:cubicBezTo>
                  <a:pt x="3424" y="1314"/>
                  <a:pt x="3428" y="1318"/>
                  <a:pt x="3432" y="1318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454" y="1305"/>
                  <a:pt x="3467" y="1305"/>
                  <a:pt x="3479" y="1299"/>
                </a:cubicBezTo>
                <a:cubicBezTo>
                  <a:pt x="3492" y="1301"/>
                  <a:pt x="3504" y="1288"/>
                  <a:pt x="3517" y="1291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41" y="1286"/>
                  <a:pt x="3544" y="1284"/>
                  <a:pt x="3547" y="1285"/>
                </a:cubicBezTo>
                <a:cubicBezTo>
                  <a:pt x="3550" y="1280"/>
                  <a:pt x="3554" y="1283"/>
                  <a:pt x="3557" y="1282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578" y="1274"/>
                  <a:pt x="3582" y="1280"/>
                  <a:pt x="3585" y="1274"/>
                </a:cubicBezTo>
                <a:cubicBezTo>
                  <a:pt x="3589" y="1276"/>
                  <a:pt x="3592" y="1273"/>
                  <a:pt x="3596" y="1274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22" y="1268"/>
                  <a:pt x="3629" y="1267"/>
                  <a:pt x="3636" y="1265"/>
                </a:cubicBezTo>
                <a:cubicBezTo>
                  <a:pt x="3648" y="1263"/>
                  <a:pt x="3662" y="1265"/>
                  <a:pt x="3674" y="125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698" y="1256"/>
                  <a:pt x="3701" y="1254"/>
                  <a:pt x="3705" y="1255"/>
                </a:cubicBezTo>
                <a:cubicBezTo>
                  <a:pt x="3707" y="1253"/>
                  <a:pt x="3713" y="1252"/>
                  <a:pt x="3711" y="1256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06" y="1257"/>
                  <a:pt x="3713" y="1264"/>
                  <a:pt x="3717" y="1258"/>
                </a:cubicBezTo>
                <a:cubicBezTo>
                  <a:pt x="3721" y="1259"/>
                  <a:pt x="3721" y="1256"/>
                  <a:pt x="3721" y="1253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749" y="1248"/>
                  <a:pt x="3769" y="1239"/>
                  <a:pt x="3789" y="1235"/>
                </a:cubicBezTo>
                <a:cubicBezTo>
                  <a:pt x="3799" y="1233"/>
                  <a:pt x="3809" y="1230"/>
                  <a:pt x="3818" y="1225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40" y="1211"/>
                  <a:pt x="3840" y="1211"/>
                  <a:pt x="3840" y="1211"/>
                </a:cubicBezTo>
                <a:cubicBezTo>
                  <a:pt x="3839" y="1212"/>
                  <a:pt x="3838" y="1213"/>
                  <a:pt x="3838" y="1214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818" y="1215"/>
                  <a:pt x="3815" y="1225"/>
                  <a:pt x="3810" y="1222"/>
                </a:cubicBezTo>
                <a:cubicBezTo>
                  <a:pt x="3805" y="1226"/>
                  <a:pt x="3800" y="1221"/>
                  <a:pt x="3796" y="1230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57" y="1242"/>
                  <a:pt x="3745" y="1236"/>
                  <a:pt x="3736" y="1243"/>
                </a:cubicBezTo>
                <a:cubicBezTo>
                  <a:pt x="3725" y="1238"/>
                  <a:pt x="3716" y="1250"/>
                  <a:pt x="3705" y="1245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88" y="1246"/>
                  <a:pt x="3686" y="1251"/>
                  <a:pt x="3683" y="1250"/>
                </a:cubicBezTo>
                <a:cubicBezTo>
                  <a:pt x="3680" y="1248"/>
                  <a:pt x="3678" y="1250"/>
                  <a:pt x="3675" y="1251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56" y="1256"/>
                  <a:pt x="3649" y="1251"/>
                  <a:pt x="3644" y="1253"/>
                </a:cubicBezTo>
                <a:cubicBezTo>
                  <a:pt x="3634" y="1256"/>
                  <a:pt x="3624" y="1257"/>
                  <a:pt x="3614" y="1259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98" y="1266"/>
                  <a:pt x="3595" y="1262"/>
                  <a:pt x="3592" y="1264"/>
                </a:cubicBezTo>
                <a:cubicBezTo>
                  <a:pt x="3590" y="1267"/>
                  <a:pt x="3587" y="1266"/>
                  <a:pt x="3584" y="1266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48" y="1275"/>
                  <a:pt x="3541" y="1271"/>
                  <a:pt x="3536" y="1276"/>
                </a:cubicBezTo>
                <a:cubicBezTo>
                  <a:pt x="3532" y="1274"/>
                  <a:pt x="3529" y="1277"/>
                  <a:pt x="3525" y="1276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512" y="1281"/>
                  <a:pt x="3509" y="1282"/>
                  <a:pt x="3505" y="1279"/>
                </a:cubicBezTo>
                <a:cubicBezTo>
                  <a:pt x="3502" y="1283"/>
                  <a:pt x="3499" y="1283"/>
                  <a:pt x="3495" y="1282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464" y="1298"/>
                  <a:pt x="3451" y="1292"/>
                  <a:pt x="3440" y="1302"/>
                </a:cubicBezTo>
                <a:cubicBezTo>
                  <a:pt x="3428" y="1302"/>
                  <a:pt x="3417" y="1312"/>
                  <a:pt x="3404" y="1311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81" y="1323"/>
                  <a:pt x="3374" y="1319"/>
                  <a:pt x="3369" y="1324"/>
                </a:cubicBezTo>
                <a:cubicBezTo>
                  <a:pt x="3356" y="1325"/>
                  <a:pt x="3343" y="1330"/>
                  <a:pt x="3331" y="133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84" y="1356"/>
                  <a:pt x="3273" y="1364"/>
                  <a:pt x="3260" y="1366"/>
                </a:cubicBezTo>
                <a:cubicBezTo>
                  <a:pt x="3254" y="1366"/>
                  <a:pt x="3250" y="1380"/>
                  <a:pt x="3243" y="1375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13" y="1386"/>
                  <a:pt x="3201" y="1397"/>
                  <a:pt x="3190" y="1407"/>
                </a:cubicBezTo>
                <a:cubicBezTo>
                  <a:pt x="3199" y="1414"/>
                  <a:pt x="3207" y="1401"/>
                  <a:pt x="3216" y="1401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34" y="1396"/>
                  <a:pt x="3238" y="1386"/>
                  <a:pt x="3243" y="1389"/>
                </a:cubicBezTo>
                <a:cubicBezTo>
                  <a:pt x="3247" y="1385"/>
                  <a:pt x="3250" y="1383"/>
                  <a:pt x="3255" y="138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277" y="1370"/>
                  <a:pt x="3287" y="1371"/>
                  <a:pt x="3295" y="1359"/>
                </a:cubicBezTo>
                <a:cubicBezTo>
                  <a:pt x="3313" y="1359"/>
                  <a:pt x="3330" y="1342"/>
                  <a:pt x="3348" y="1342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81" y="1332"/>
                  <a:pt x="3385" y="1327"/>
                  <a:pt x="3390" y="1330"/>
                </a:cubicBezTo>
                <a:cubicBezTo>
                  <a:pt x="3392" y="1327"/>
                  <a:pt x="3394" y="1328"/>
                  <a:pt x="3396" y="1327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96" y="1325"/>
                  <a:pt x="3394" y="1342"/>
                  <a:pt x="3388" y="1332"/>
                </a:cubicBezTo>
                <a:cubicBezTo>
                  <a:pt x="3384" y="1334"/>
                  <a:pt x="3380" y="1335"/>
                  <a:pt x="3377" y="1338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44" y="1344"/>
                  <a:pt x="3338" y="1356"/>
                  <a:pt x="3329" y="1352"/>
                </a:cubicBezTo>
                <a:cubicBezTo>
                  <a:pt x="3326" y="1362"/>
                  <a:pt x="3321" y="1355"/>
                  <a:pt x="3317" y="1358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301" y="1361"/>
                  <a:pt x="3298" y="1371"/>
                  <a:pt x="3294" y="1370"/>
                </a:cubicBezTo>
                <a:cubicBezTo>
                  <a:pt x="3290" y="1372"/>
                  <a:pt x="3286" y="1373"/>
                  <a:pt x="3283" y="1375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55" y="1384"/>
                  <a:pt x="3252" y="1394"/>
                  <a:pt x="3248" y="1393"/>
                </a:cubicBezTo>
                <a:cubicBezTo>
                  <a:pt x="3244" y="1399"/>
                  <a:pt x="3240" y="1394"/>
                  <a:pt x="3237" y="1402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21" y="1412"/>
                  <a:pt x="3216" y="1411"/>
                  <a:pt x="3212" y="1416"/>
                </a:cubicBezTo>
                <a:cubicBezTo>
                  <a:pt x="3210" y="1419"/>
                  <a:pt x="3209" y="1417"/>
                  <a:pt x="3208" y="1417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2" y="1429"/>
                  <a:pt x="3175" y="1437"/>
                  <a:pt x="3167" y="1437"/>
                </a:cubicBezTo>
                <a:cubicBezTo>
                  <a:pt x="3180" y="1432"/>
                  <a:pt x="3171" y="1423"/>
                  <a:pt x="3178" y="1413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192" y="1392"/>
                  <a:pt x="3197" y="1398"/>
                  <a:pt x="3200" y="1389"/>
                </a:cubicBezTo>
                <a:cubicBezTo>
                  <a:pt x="3205" y="1383"/>
                  <a:pt x="3199" y="1381"/>
                  <a:pt x="3207" y="1380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34" y="1358"/>
                  <a:pt x="3239" y="1352"/>
                  <a:pt x="3243" y="1346"/>
                </a:cubicBezTo>
                <a:cubicBezTo>
                  <a:pt x="3247" y="1348"/>
                  <a:pt x="3250" y="1342"/>
                  <a:pt x="3253" y="1338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275" y="1324"/>
                  <a:pt x="3288" y="1318"/>
                  <a:pt x="3297" y="1313"/>
                </a:cubicBezTo>
                <a:cubicBezTo>
                  <a:pt x="3300" y="1312"/>
                  <a:pt x="3304" y="1307"/>
                  <a:pt x="3308" y="1308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24" y="1303"/>
                  <a:pt x="3327" y="1293"/>
                  <a:pt x="3332" y="1296"/>
                </a:cubicBezTo>
                <a:cubicBezTo>
                  <a:pt x="3346" y="1287"/>
                  <a:pt x="3361" y="1279"/>
                  <a:pt x="3376" y="1276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04" y="1267"/>
                  <a:pt x="3407" y="1258"/>
                  <a:pt x="3412" y="1262"/>
                </a:cubicBezTo>
                <a:cubicBezTo>
                  <a:pt x="3416" y="1263"/>
                  <a:pt x="3419" y="1254"/>
                  <a:pt x="3423" y="1257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38" y="1254"/>
                  <a:pt x="3440" y="1245"/>
                  <a:pt x="3445" y="1247"/>
                </a:cubicBezTo>
                <a:cubicBezTo>
                  <a:pt x="3449" y="1250"/>
                  <a:pt x="3452" y="1241"/>
                  <a:pt x="3457" y="1242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477" y="1244"/>
                  <a:pt x="3483" y="1234"/>
                  <a:pt x="3491" y="1235"/>
                </a:cubicBezTo>
                <a:cubicBezTo>
                  <a:pt x="3499" y="1231"/>
                  <a:pt x="3507" y="1230"/>
                  <a:pt x="3515" y="1228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45" y="1221"/>
                  <a:pt x="3552" y="1217"/>
                  <a:pt x="3561" y="1219"/>
                </a:cubicBezTo>
                <a:cubicBezTo>
                  <a:pt x="3569" y="1215"/>
                  <a:pt x="3577" y="1217"/>
                  <a:pt x="3585" y="121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01" y="1211"/>
                  <a:pt x="3605" y="1211"/>
                  <a:pt x="3609" y="1208"/>
                </a:cubicBezTo>
                <a:cubicBezTo>
                  <a:pt x="3625" y="1209"/>
                  <a:pt x="3640" y="1203"/>
                  <a:pt x="3656" y="120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686" y="1196"/>
                  <a:pt x="3694" y="1195"/>
                  <a:pt x="3703" y="1195"/>
                </a:cubicBezTo>
                <a:cubicBezTo>
                  <a:pt x="3710" y="1194"/>
                  <a:pt x="3717" y="1189"/>
                  <a:pt x="3725" y="1194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741" y="1190"/>
                  <a:pt x="3745" y="1189"/>
                  <a:pt x="3749" y="1187"/>
                </a:cubicBezTo>
                <a:cubicBezTo>
                  <a:pt x="3766" y="1189"/>
                  <a:pt x="3781" y="1180"/>
                  <a:pt x="3798" y="1180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40" y="1162"/>
                  <a:pt x="3840" y="1162"/>
                  <a:pt x="3840" y="1162"/>
                </a:cubicBezTo>
                <a:cubicBezTo>
                  <a:pt x="3834" y="1163"/>
                  <a:pt x="3828" y="1164"/>
                  <a:pt x="3823" y="1166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79" y="1175"/>
                  <a:pt x="3761" y="1175"/>
                  <a:pt x="3744" y="1179"/>
                </a:cubicBezTo>
                <a:cubicBezTo>
                  <a:pt x="3738" y="1174"/>
                  <a:pt x="3735" y="1187"/>
                  <a:pt x="3729" y="1179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700" y="1185"/>
                  <a:pt x="3682" y="1188"/>
                  <a:pt x="3664" y="1188"/>
                </a:cubicBezTo>
                <a:cubicBezTo>
                  <a:pt x="3657" y="1194"/>
                  <a:pt x="3648" y="1187"/>
                  <a:pt x="3641" y="1196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609" y="1199"/>
                  <a:pt x="3604" y="1197"/>
                  <a:pt x="3600" y="1201"/>
                </a:cubicBezTo>
                <a:cubicBezTo>
                  <a:pt x="3596" y="1200"/>
                  <a:pt x="3592" y="1201"/>
                  <a:pt x="3588" y="1203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57" y="1208"/>
                  <a:pt x="3552" y="1207"/>
                  <a:pt x="3548" y="1213"/>
                </a:cubicBezTo>
                <a:cubicBezTo>
                  <a:pt x="3543" y="1206"/>
                  <a:pt x="3540" y="1214"/>
                  <a:pt x="3535" y="1210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79" y="1230"/>
                  <a:pt x="3474" y="1225"/>
                  <a:pt x="3469" y="1230"/>
                </a:cubicBezTo>
                <a:cubicBezTo>
                  <a:pt x="3465" y="1230"/>
                  <a:pt x="3461" y="1231"/>
                  <a:pt x="3457" y="1231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417" y="1249"/>
                  <a:pt x="3399" y="1250"/>
                  <a:pt x="3383" y="1262"/>
                </a:cubicBezTo>
                <a:cubicBezTo>
                  <a:pt x="3365" y="1264"/>
                  <a:pt x="3349" y="1275"/>
                  <a:pt x="3332" y="1282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302" y="1299"/>
                  <a:pt x="3297" y="1298"/>
                  <a:pt x="3293" y="1304"/>
                </a:cubicBezTo>
                <a:cubicBezTo>
                  <a:pt x="3289" y="1303"/>
                  <a:pt x="3286" y="1312"/>
                  <a:pt x="3282" y="1309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28" y="1335"/>
                  <a:pt x="3239" y="1337"/>
                  <a:pt x="3243" y="1327"/>
                </a:cubicBezTo>
                <a:cubicBezTo>
                  <a:pt x="3247" y="1321"/>
                  <a:pt x="3252" y="1317"/>
                  <a:pt x="3258" y="1317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295" y="1285"/>
                  <a:pt x="3300" y="1278"/>
                  <a:pt x="3306" y="1277"/>
                </a:cubicBezTo>
                <a:cubicBezTo>
                  <a:pt x="3311" y="1270"/>
                  <a:pt x="3317" y="1274"/>
                  <a:pt x="3321" y="1267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34" y="1262"/>
                  <a:pt x="3337" y="1261"/>
                  <a:pt x="3335" y="1259"/>
                </a:cubicBezTo>
                <a:cubicBezTo>
                  <a:pt x="3340" y="1255"/>
                  <a:pt x="3345" y="1256"/>
                  <a:pt x="3350" y="1248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75" y="1239"/>
                  <a:pt x="3378" y="1237"/>
                  <a:pt x="3381" y="1236"/>
                </a:cubicBezTo>
                <a:cubicBezTo>
                  <a:pt x="3385" y="1237"/>
                  <a:pt x="3388" y="1236"/>
                  <a:pt x="3391" y="1232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14" y="1225"/>
                  <a:pt x="3417" y="1224"/>
                  <a:pt x="3421" y="1222"/>
                </a:cubicBezTo>
                <a:cubicBezTo>
                  <a:pt x="3424" y="1223"/>
                  <a:pt x="3428" y="1223"/>
                  <a:pt x="3431" y="1218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486" y="1206"/>
                  <a:pt x="3498" y="1196"/>
                  <a:pt x="3512" y="1197"/>
                </a:cubicBezTo>
                <a:cubicBezTo>
                  <a:pt x="3540" y="1188"/>
                  <a:pt x="3568" y="1187"/>
                  <a:pt x="3595" y="1179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21" y="1177"/>
                  <a:pt x="3625" y="1180"/>
                  <a:pt x="3627" y="1175"/>
                </a:cubicBezTo>
                <a:cubicBezTo>
                  <a:pt x="3631" y="1176"/>
                  <a:pt x="3634" y="1173"/>
                  <a:pt x="3638" y="1175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705" y="1161"/>
                  <a:pt x="3734" y="1160"/>
                  <a:pt x="3761" y="1152"/>
                </a:cubicBezTo>
                <a:cubicBezTo>
                  <a:pt x="3787" y="1149"/>
                  <a:pt x="3814" y="1149"/>
                  <a:pt x="3840" y="1147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37" y="1137"/>
                  <a:pt x="3834" y="1137"/>
                  <a:pt x="3831" y="1136"/>
                </a:cubicBezTo>
                <a:cubicBezTo>
                  <a:pt x="3825" y="1137"/>
                  <a:pt x="3819" y="1139"/>
                  <a:pt x="3812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86" y="1143"/>
                  <a:pt x="3780" y="1139"/>
                  <a:pt x="3774" y="1140"/>
                </a:cubicBezTo>
                <a:cubicBezTo>
                  <a:pt x="3767" y="1143"/>
                  <a:pt x="3760" y="1144"/>
                  <a:pt x="3753" y="1143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722" y="1147"/>
                  <a:pt x="3710" y="1153"/>
                  <a:pt x="3697" y="1155"/>
                </a:cubicBezTo>
                <a:cubicBezTo>
                  <a:pt x="3691" y="1160"/>
                  <a:pt x="3684" y="1158"/>
                  <a:pt x="3677" y="1158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45" y="1161"/>
                  <a:pt x="3633" y="1167"/>
                  <a:pt x="3620" y="1165"/>
                </a:cubicBezTo>
                <a:cubicBezTo>
                  <a:pt x="3617" y="1168"/>
                  <a:pt x="3613" y="1168"/>
                  <a:pt x="3609" y="1165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93" y="1168"/>
                  <a:pt x="3588" y="1173"/>
                  <a:pt x="3582" y="1173"/>
                </a:cubicBezTo>
                <a:cubicBezTo>
                  <a:pt x="3579" y="1170"/>
                  <a:pt x="3578" y="1176"/>
                  <a:pt x="3576" y="1176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67" y="1173"/>
                  <a:pt x="3565" y="1179"/>
                  <a:pt x="3561" y="1176"/>
                </a:cubicBezTo>
                <a:cubicBezTo>
                  <a:pt x="3556" y="1182"/>
                  <a:pt x="3548" y="1170"/>
                  <a:pt x="3543" y="1180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517" y="1183"/>
                  <a:pt x="3510" y="1181"/>
                  <a:pt x="3505" y="1187"/>
                </a:cubicBezTo>
                <a:cubicBezTo>
                  <a:pt x="3492" y="1188"/>
                  <a:pt x="3479" y="1191"/>
                  <a:pt x="3467" y="1199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417" y="1213"/>
                  <a:pt x="3403" y="1213"/>
                  <a:pt x="3392" y="1222"/>
                </a:cubicBezTo>
                <a:cubicBezTo>
                  <a:pt x="3366" y="1227"/>
                  <a:pt x="3342" y="1240"/>
                  <a:pt x="3318" y="1257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93" y="1271"/>
                  <a:pt x="3287" y="1273"/>
                  <a:pt x="3282" y="1280"/>
                </a:cubicBezTo>
                <a:cubicBezTo>
                  <a:pt x="3270" y="1288"/>
                  <a:pt x="3259" y="1297"/>
                  <a:pt x="3248" y="1306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61" y="1282"/>
                  <a:pt x="3260" y="1276"/>
                  <a:pt x="3264" y="1270"/>
                </a:cubicBezTo>
                <a:cubicBezTo>
                  <a:pt x="3271" y="1264"/>
                  <a:pt x="3278" y="1262"/>
                  <a:pt x="3285" y="1257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19" y="1232"/>
                  <a:pt x="3334" y="1232"/>
                  <a:pt x="3348" y="1217"/>
                </a:cubicBezTo>
                <a:cubicBezTo>
                  <a:pt x="3356" y="1220"/>
                  <a:pt x="3362" y="1209"/>
                  <a:pt x="3369" y="120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384" y="1202"/>
                  <a:pt x="3387" y="1199"/>
                  <a:pt x="3390" y="1195"/>
                </a:cubicBezTo>
                <a:cubicBezTo>
                  <a:pt x="3398" y="1195"/>
                  <a:pt x="3404" y="1188"/>
                  <a:pt x="3412" y="1186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426" y="1178"/>
                  <a:pt x="3430" y="1180"/>
                  <a:pt x="3433" y="1177"/>
                </a:cubicBezTo>
                <a:cubicBezTo>
                  <a:pt x="3461" y="1162"/>
                  <a:pt x="3491" y="1160"/>
                  <a:pt x="3520" y="1148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46" y="1139"/>
                  <a:pt x="3551" y="1146"/>
                  <a:pt x="3554" y="1141"/>
                </a:cubicBezTo>
                <a:cubicBezTo>
                  <a:pt x="3558" y="1142"/>
                  <a:pt x="3561" y="1138"/>
                  <a:pt x="3565" y="1142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22" y="1128"/>
                  <a:pt x="3637" y="1129"/>
                  <a:pt x="3652" y="1128"/>
                </a:cubicBezTo>
                <a:cubicBezTo>
                  <a:pt x="3658" y="1121"/>
                  <a:pt x="3667" y="1126"/>
                  <a:pt x="3674" y="1123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03" y="1117"/>
                  <a:pt x="3712" y="1123"/>
                  <a:pt x="3719" y="1117"/>
                </a:cubicBezTo>
                <a:cubicBezTo>
                  <a:pt x="3727" y="1121"/>
                  <a:pt x="3733" y="1114"/>
                  <a:pt x="3742" y="1120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771" y="1116"/>
                  <a:pt x="3778" y="1115"/>
                  <a:pt x="3785" y="1116"/>
                </a:cubicBezTo>
                <a:cubicBezTo>
                  <a:pt x="3800" y="1118"/>
                  <a:pt x="3814" y="1108"/>
                  <a:pt x="3830" y="1114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40" y="1100"/>
                  <a:pt x="3840" y="1100"/>
                  <a:pt x="3840" y="1100"/>
                </a:cubicBezTo>
                <a:cubicBezTo>
                  <a:pt x="3833" y="1101"/>
                  <a:pt x="3825" y="1100"/>
                  <a:pt x="3818" y="1101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83" y="1107"/>
                  <a:pt x="3773" y="1104"/>
                  <a:pt x="3764" y="1104"/>
                </a:cubicBezTo>
                <a:cubicBezTo>
                  <a:pt x="3761" y="1110"/>
                  <a:pt x="3756" y="1102"/>
                  <a:pt x="3752" y="1106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729" y="1109"/>
                  <a:pt x="3720" y="1110"/>
                  <a:pt x="3711" y="1107"/>
                </a:cubicBezTo>
                <a:cubicBezTo>
                  <a:pt x="3707" y="1110"/>
                  <a:pt x="3703" y="1110"/>
                  <a:pt x="3699" y="1109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81" y="1112"/>
                  <a:pt x="3677" y="1112"/>
                  <a:pt x="3673" y="1115"/>
                </a:cubicBezTo>
                <a:cubicBezTo>
                  <a:pt x="3669" y="1115"/>
                  <a:pt x="3664" y="1109"/>
                  <a:pt x="3661" y="1116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624" y="1113"/>
                  <a:pt x="3617" y="1126"/>
                  <a:pt x="3607" y="1120"/>
                </a:cubicBezTo>
                <a:cubicBezTo>
                  <a:pt x="3599" y="1127"/>
                  <a:pt x="3590" y="1122"/>
                  <a:pt x="3581" y="1125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520" y="1133"/>
                  <a:pt x="3512" y="1141"/>
                  <a:pt x="3503" y="1142"/>
                </a:cubicBezTo>
                <a:cubicBezTo>
                  <a:pt x="3493" y="1139"/>
                  <a:pt x="3486" y="1152"/>
                  <a:pt x="3477" y="1148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69" y="1198"/>
                  <a:pt x="3361" y="1203"/>
                  <a:pt x="3352" y="1206"/>
                </a:cubicBezTo>
                <a:cubicBezTo>
                  <a:pt x="3344" y="1214"/>
                  <a:pt x="3335" y="1211"/>
                  <a:pt x="3327" y="1220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311" y="1230"/>
                  <a:pt x="3306" y="1228"/>
                  <a:pt x="3302" y="1234"/>
                </a:cubicBezTo>
                <a:cubicBezTo>
                  <a:pt x="3294" y="1235"/>
                  <a:pt x="3286" y="1249"/>
                  <a:pt x="3277" y="1248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3" y="1227"/>
                  <a:pt x="3291" y="1226"/>
                  <a:pt x="3291" y="1225"/>
                </a:cubicBezTo>
                <a:cubicBezTo>
                  <a:pt x="3292" y="1223"/>
                  <a:pt x="3295" y="1224"/>
                  <a:pt x="3295" y="1225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07" y="1217"/>
                  <a:pt x="3314" y="1204"/>
                  <a:pt x="3322" y="1198"/>
                </a:cubicBezTo>
                <a:cubicBezTo>
                  <a:pt x="3332" y="1199"/>
                  <a:pt x="3340" y="1186"/>
                  <a:pt x="3349" y="118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381" y="1169"/>
                  <a:pt x="3385" y="1164"/>
                  <a:pt x="3389" y="1158"/>
                </a:cubicBezTo>
                <a:cubicBezTo>
                  <a:pt x="3394" y="1161"/>
                  <a:pt x="3398" y="1155"/>
                  <a:pt x="3403" y="1154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38" y="1130"/>
                  <a:pt x="3449" y="1137"/>
                  <a:pt x="3457" y="1126"/>
                </a:cubicBezTo>
                <a:cubicBezTo>
                  <a:pt x="3467" y="1129"/>
                  <a:pt x="3475" y="1119"/>
                  <a:pt x="3485" y="1118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03" y="1110"/>
                  <a:pt x="3508" y="1112"/>
                  <a:pt x="3512" y="1106"/>
                </a:cubicBezTo>
                <a:cubicBezTo>
                  <a:pt x="3526" y="1107"/>
                  <a:pt x="3538" y="1101"/>
                  <a:pt x="3551" y="1098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01" y="1087"/>
                  <a:pt x="3615" y="1089"/>
                  <a:pt x="3628" y="1088"/>
                </a:cubicBezTo>
                <a:cubicBezTo>
                  <a:pt x="3634" y="1083"/>
                  <a:pt x="3642" y="1091"/>
                  <a:pt x="3648" y="108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71" y="1084"/>
                  <a:pt x="3674" y="1082"/>
                  <a:pt x="3673" y="1086"/>
                </a:cubicBezTo>
                <a:cubicBezTo>
                  <a:pt x="3677" y="1088"/>
                  <a:pt x="3679" y="1083"/>
                  <a:pt x="3683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17" y="1081"/>
                  <a:pt x="3731" y="1085"/>
                  <a:pt x="3745" y="1082"/>
                </a:cubicBezTo>
                <a:cubicBezTo>
                  <a:pt x="3758" y="1084"/>
                  <a:pt x="3771" y="1081"/>
                  <a:pt x="378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0" y="1082"/>
                  <a:pt x="3835" y="1082"/>
                  <a:pt x="3840" y="1083"/>
                </a:cubicBezTo>
                <a:cubicBezTo>
                  <a:pt x="3840" y="1071"/>
                  <a:pt x="3840" y="1071"/>
                  <a:pt x="3840" y="107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802" y="1069"/>
                  <a:pt x="3786" y="1072"/>
                  <a:pt x="3770" y="1072"/>
                </a:cubicBezTo>
                <a:cubicBezTo>
                  <a:pt x="3762" y="1071"/>
                  <a:pt x="3754" y="1072"/>
                  <a:pt x="3745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37" y="1072"/>
                  <a:pt x="3735" y="1072"/>
                  <a:pt x="3733" y="1073"/>
                </a:cubicBezTo>
                <a:cubicBezTo>
                  <a:pt x="3729" y="1070"/>
                  <a:pt x="3726" y="1070"/>
                  <a:pt x="3723" y="1073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74" y="1076"/>
                  <a:pt x="3668" y="1068"/>
                  <a:pt x="3665" y="1072"/>
                </a:cubicBezTo>
                <a:cubicBezTo>
                  <a:pt x="3662" y="1078"/>
                  <a:pt x="3656" y="1070"/>
                  <a:pt x="3653" y="1074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622" y="1078"/>
                  <a:pt x="3614" y="1079"/>
                  <a:pt x="3606" y="1078"/>
                </a:cubicBezTo>
                <a:cubicBezTo>
                  <a:pt x="3602" y="1079"/>
                  <a:pt x="3598" y="1079"/>
                  <a:pt x="3594" y="1080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75" y="1082"/>
                  <a:pt x="3567" y="1083"/>
                  <a:pt x="3559" y="1087"/>
                </a:cubicBezTo>
                <a:cubicBezTo>
                  <a:pt x="3555" y="1084"/>
                  <a:pt x="3552" y="1093"/>
                  <a:pt x="3547" y="1089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529" y="1092"/>
                  <a:pt x="3522" y="1100"/>
                  <a:pt x="3513" y="1095"/>
                </a:cubicBezTo>
                <a:cubicBezTo>
                  <a:pt x="3506" y="1102"/>
                  <a:pt x="3498" y="1100"/>
                  <a:pt x="3491" y="1104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61" y="1119"/>
                  <a:pt x="3453" y="1117"/>
                  <a:pt x="3446" y="1121"/>
                </a:cubicBezTo>
                <a:cubicBezTo>
                  <a:pt x="3439" y="1128"/>
                  <a:pt x="3430" y="1121"/>
                  <a:pt x="3423" y="1133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87" y="1153"/>
                  <a:pt x="3372" y="1156"/>
                  <a:pt x="3357" y="1166"/>
                </a:cubicBezTo>
                <a:cubicBezTo>
                  <a:pt x="3343" y="1177"/>
                  <a:pt x="3329" y="1181"/>
                  <a:pt x="3315" y="1193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21" y="1170"/>
                  <a:pt x="3333" y="1163"/>
                  <a:pt x="3335" y="1157"/>
                </a:cubicBezTo>
                <a:cubicBezTo>
                  <a:pt x="3342" y="1144"/>
                  <a:pt x="3351" y="1156"/>
                  <a:pt x="3358" y="1146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387" y="1126"/>
                  <a:pt x="3396" y="1133"/>
                  <a:pt x="3403" y="1125"/>
                </a:cubicBezTo>
                <a:cubicBezTo>
                  <a:pt x="3411" y="1126"/>
                  <a:pt x="3417" y="1118"/>
                  <a:pt x="3425" y="1120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457" y="1103"/>
                  <a:pt x="3470" y="1096"/>
                  <a:pt x="3484" y="1095"/>
                </a:cubicBezTo>
                <a:cubicBezTo>
                  <a:pt x="3496" y="1088"/>
                  <a:pt x="3509" y="1089"/>
                  <a:pt x="3521" y="1080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02" y="1068"/>
                  <a:pt x="3613" y="1067"/>
                  <a:pt x="3625" y="1067"/>
                </a:cubicBezTo>
                <a:cubicBezTo>
                  <a:pt x="3635" y="1064"/>
                  <a:pt x="3646" y="1063"/>
                  <a:pt x="3657" y="1063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33" y="1058"/>
                  <a:pt x="3740" y="1062"/>
                  <a:pt x="3746" y="1061"/>
                </a:cubicBezTo>
                <a:cubicBezTo>
                  <a:pt x="3752" y="1064"/>
                  <a:pt x="3757" y="1056"/>
                  <a:pt x="3763" y="1063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786" y="1067"/>
                  <a:pt x="3790" y="1059"/>
                  <a:pt x="3796" y="1062"/>
                </a:cubicBezTo>
                <a:cubicBezTo>
                  <a:pt x="3802" y="1067"/>
                  <a:pt x="3806" y="1056"/>
                  <a:pt x="3812" y="1060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23" y="1061"/>
                  <a:pt x="3824" y="1058"/>
                  <a:pt x="3826" y="1056"/>
                </a:cubicBezTo>
                <a:cubicBezTo>
                  <a:pt x="3831" y="1058"/>
                  <a:pt x="3836" y="1059"/>
                  <a:pt x="384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29" y="1045"/>
                  <a:pt x="3821" y="1054"/>
                  <a:pt x="3811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94" y="1049"/>
                  <a:pt x="3793" y="1052"/>
                  <a:pt x="3790" y="1051"/>
                </a:cubicBezTo>
                <a:cubicBezTo>
                  <a:pt x="3787" y="1049"/>
                  <a:pt x="3785" y="1053"/>
                  <a:pt x="3782" y="1052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60" y="1055"/>
                  <a:pt x="3753" y="1043"/>
                  <a:pt x="3749" y="1052"/>
                </a:cubicBezTo>
                <a:cubicBezTo>
                  <a:pt x="3736" y="1044"/>
                  <a:pt x="3726" y="1057"/>
                  <a:pt x="3713" y="1047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76" y="1054"/>
                  <a:pt x="3669" y="1048"/>
                  <a:pt x="3664" y="1050"/>
                </a:cubicBezTo>
                <a:cubicBezTo>
                  <a:pt x="3658" y="1054"/>
                  <a:pt x="3651" y="1050"/>
                  <a:pt x="3646" y="1054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623" y="1050"/>
                  <a:pt x="3619" y="1058"/>
                  <a:pt x="3613" y="1055"/>
                </a:cubicBezTo>
                <a:cubicBezTo>
                  <a:pt x="3601" y="1057"/>
                  <a:pt x="3590" y="1061"/>
                  <a:pt x="3579" y="1061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40" y="1075"/>
                  <a:pt x="3532" y="1061"/>
                  <a:pt x="3528" y="1070"/>
                </a:cubicBezTo>
                <a:cubicBezTo>
                  <a:pt x="3522" y="1068"/>
                  <a:pt x="3516" y="1073"/>
                  <a:pt x="3510" y="1071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85" y="1085"/>
                  <a:pt x="3479" y="1078"/>
                  <a:pt x="3476" y="1086"/>
                </a:cubicBezTo>
                <a:cubicBezTo>
                  <a:pt x="3474" y="1082"/>
                  <a:pt x="3464" y="1091"/>
                  <a:pt x="3468" y="1083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04" y="1069"/>
                  <a:pt x="3510" y="1070"/>
                  <a:pt x="3515" y="1064"/>
                </a:cubicBezTo>
                <a:cubicBezTo>
                  <a:pt x="3521" y="1066"/>
                  <a:pt x="3527" y="1063"/>
                  <a:pt x="3532" y="1055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577" y="1043"/>
                  <a:pt x="3588" y="1037"/>
                  <a:pt x="3600" y="1034"/>
                </a:cubicBezTo>
                <a:cubicBezTo>
                  <a:pt x="3605" y="1036"/>
                  <a:pt x="3609" y="1030"/>
                  <a:pt x="3611" y="1038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31" y="1038"/>
                  <a:pt x="3635" y="1031"/>
                  <a:pt x="3641" y="1036"/>
                </a:cubicBezTo>
                <a:cubicBezTo>
                  <a:pt x="3647" y="1030"/>
                  <a:pt x="3653" y="1032"/>
                  <a:pt x="3659" y="1032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684" y="1027"/>
                  <a:pt x="3690" y="1032"/>
                  <a:pt x="3696" y="1031"/>
                </a:cubicBezTo>
                <a:cubicBezTo>
                  <a:pt x="3707" y="1024"/>
                  <a:pt x="3720" y="1030"/>
                  <a:pt x="3731" y="1024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774" y="1026"/>
                  <a:pt x="3778" y="1018"/>
                  <a:pt x="3785" y="1025"/>
                </a:cubicBezTo>
                <a:cubicBezTo>
                  <a:pt x="3790" y="1018"/>
                  <a:pt x="3796" y="1020"/>
                  <a:pt x="3803" y="1020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40" y="1015"/>
                  <a:pt x="3840" y="1015"/>
                  <a:pt x="3840" y="1015"/>
                </a:cubicBezTo>
                <a:cubicBezTo>
                  <a:pt x="3840" y="1003"/>
                  <a:pt x="3840" y="1003"/>
                  <a:pt x="3840" y="1003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811" y="1011"/>
                  <a:pt x="3802" y="1008"/>
                  <a:pt x="3793" y="1009"/>
                </a:cubicBezTo>
                <a:cubicBezTo>
                  <a:pt x="3789" y="1009"/>
                  <a:pt x="3786" y="1017"/>
                  <a:pt x="3781" y="1011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772" y="1011"/>
                  <a:pt x="3769" y="1014"/>
                  <a:pt x="3770" y="1010"/>
                </a:cubicBezTo>
                <a:cubicBezTo>
                  <a:pt x="3794" y="1008"/>
                  <a:pt x="3816" y="999"/>
                  <a:pt x="3840" y="1002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33" y="990"/>
                  <a:pt x="3827" y="993"/>
                  <a:pt x="3819" y="989"/>
                </a:cubicBezTo>
                <a:cubicBezTo>
                  <a:pt x="3815" y="995"/>
                  <a:pt x="3810" y="993"/>
                  <a:pt x="3805" y="993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83" y="994"/>
                  <a:pt x="3779" y="1002"/>
                  <a:pt x="3773" y="997"/>
                </a:cubicBezTo>
                <a:cubicBezTo>
                  <a:pt x="3767" y="1000"/>
                  <a:pt x="3762" y="1001"/>
                  <a:pt x="3756" y="1000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719" y="1007"/>
                  <a:pt x="3712" y="1002"/>
                  <a:pt x="3708" y="1006"/>
                </a:cubicBezTo>
                <a:cubicBezTo>
                  <a:pt x="3702" y="1006"/>
                  <a:pt x="3697" y="1009"/>
                  <a:pt x="3691" y="1009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72" y="1012"/>
                  <a:pt x="3666" y="1012"/>
                  <a:pt x="3661" y="1015"/>
                </a:cubicBezTo>
                <a:cubicBezTo>
                  <a:pt x="3650" y="1011"/>
                  <a:pt x="3639" y="1013"/>
                  <a:pt x="3629" y="1019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91" y="1026"/>
                  <a:pt x="3586" y="1027"/>
                  <a:pt x="3580" y="1026"/>
                </a:cubicBezTo>
                <a:cubicBezTo>
                  <a:pt x="3578" y="1029"/>
                  <a:pt x="3575" y="1030"/>
                  <a:pt x="3572" y="1031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582" y="1024"/>
                  <a:pt x="3597" y="1017"/>
                  <a:pt x="3610" y="1005"/>
                </a:cubicBezTo>
                <a:cubicBezTo>
                  <a:pt x="3616" y="1007"/>
                  <a:pt x="3621" y="1004"/>
                  <a:pt x="3626" y="999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57" y="995"/>
                  <a:pt x="3664" y="992"/>
                  <a:pt x="3670" y="993"/>
                </a:cubicBezTo>
                <a:cubicBezTo>
                  <a:pt x="3677" y="988"/>
                  <a:pt x="3683" y="986"/>
                  <a:pt x="3690" y="986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17" y="974"/>
                  <a:pt x="3726" y="984"/>
                  <a:pt x="3732" y="974"/>
                </a:cubicBezTo>
                <a:cubicBezTo>
                  <a:pt x="3739" y="977"/>
                  <a:pt x="3746" y="971"/>
                  <a:pt x="3752" y="971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787" y="967"/>
                  <a:pt x="3801" y="962"/>
                  <a:pt x="3815" y="961"/>
                </a:cubicBezTo>
                <a:cubicBezTo>
                  <a:pt x="3818" y="958"/>
                  <a:pt x="3822" y="958"/>
                  <a:pt x="3825" y="961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7" y="957"/>
                  <a:pt x="3839" y="956"/>
                  <a:pt x="3840" y="956"/>
                </a:cubicBezTo>
                <a:cubicBezTo>
                  <a:pt x="3840" y="946"/>
                  <a:pt x="3840" y="946"/>
                  <a:pt x="3840" y="946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816" y="947"/>
                  <a:pt x="3809" y="952"/>
                  <a:pt x="3801" y="950"/>
                </a:cubicBezTo>
                <a:cubicBezTo>
                  <a:pt x="3798" y="954"/>
                  <a:pt x="3795" y="955"/>
                  <a:pt x="3791" y="953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73" y="962"/>
                  <a:pt x="3764" y="954"/>
                  <a:pt x="3757" y="960"/>
                </a:cubicBezTo>
                <a:cubicBezTo>
                  <a:pt x="3754" y="963"/>
                  <a:pt x="3750" y="959"/>
                  <a:pt x="3747" y="960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727" y="965"/>
                  <a:pt x="3720" y="969"/>
                  <a:pt x="3713" y="970"/>
                </a:cubicBezTo>
                <a:cubicBezTo>
                  <a:pt x="3706" y="973"/>
                  <a:pt x="3697" y="967"/>
                  <a:pt x="3691" y="976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44" y="989"/>
                  <a:pt x="3639" y="983"/>
                  <a:pt x="3637" y="989"/>
                </a:cubicBezTo>
                <a:cubicBezTo>
                  <a:pt x="3633" y="993"/>
                  <a:pt x="3628" y="985"/>
                  <a:pt x="3625" y="991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98" y="1004"/>
                  <a:pt x="3592" y="1001"/>
                  <a:pt x="3588" y="1010"/>
                </a:cubicBezTo>
                <a:cubicBezTo>
                  <a:pt x="3579" y="1008"/>
                  <a:pt x="3572" y="1015"/>
                  <a:pt x="3564" y="1018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525" y="1037"/>
                  <a:pt x="3508" y="1036"/>
                  <a:pt x="3492" y="1051"/>
                </a:cubicBezTo>
                <a:cubicBezTo>
                  <a:pt x="3488" y="1050"/>
                  <a:pt x="3484" y="1052"/>
                  <a:pt x="3481" y="1056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65" y="1065"/>
                  <a:pt x="3461" y="1065"/>
                  <a:pt x="3457" y="1068"/>
                </a:cubicBezTo>
                <a:cubicBezTo>
                  <a:pt x="3453" y="1067"/>
                  <a:pt x="3450" y="1076"/>
                  <a:pt x="3446" y="1074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430" y="1082"/>
                  <a:pt x="3426" y="1083"/>
                  <a:pt x="3422" y="1085"/>
                </a:cubicBezTo>
                <a:cubicBezTo>
                  <a:pt x="3415" y="1094"/>
                  <a:pt x="3405" y="1090"/>
                  <a:pt x="3398" y="1103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80" y="1107"/>
                  <a:pt x="3378" y="1109"/>
                  <a:pt x="3376" y="1108"/>
                </a:cubicBezTo>
                <a:cubicBezTo>
                  <a:pt x="3377" y="1106"/>
                  <a:pt x="3379" y="1103"/>
                  <a:pt x="3377" y="1102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388" y="1087"/>
                  <a:pt x="3403" y="1042"/>
                  <a:pt x="3432" y="1034"/>
                </a:cubicBezTo>
                <a:cubicBezTo>
                  <a:pt x="3424" y="1023"/>
                  <a:pt x="3447" y="1014"/>
                  <a:pt x="3447" y="1005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481" y="975"/>
                  <a:pt x="3497" y="977"/>
                  <a:pt x="3511" y="959"/>
                </a:cubicBezTo>
                <a:cubicBezTo>
                  <a:pt x="3519" y="960"/>
                  <a:pt x="3525" y="946"/>
                  <a:pt x="3533" y="943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563" y="920"/>
                  <a:pt x="3571" y="920"/>
                  <a:pt x="3579" y="912"/>
                </a:cubicBezTo>
                <a:cubicBezTo>
                  <a:pt x="3587" y="911"/>
                  <a:pt x="3594" y="901"/>
                  <a:pt x="3602" y="901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657" y="883"/>
                  <a:pt x="3664" y="871"/>
                  <a:pt x="3673" y="875"/>
                </a:cubicBezTo>
                <a:cubicBezTo>
                  <a:pt x="3681" y="871"/>
                  <a:pt x="3688" y="866"/>
                  <a:pt x="3697" y="867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29" y="858"/>
                  <a:pt x="3736" y="851"/>
                  <a:pt x="3744" y="848"/>
                </a:cubicBezTo>
                <a:cubicBezTo>
                  <a:pt x="3752" y="848"/>
                  <a:pt x="3759" y="839"/>
                  <a:pt x="3767" y="841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783" y="830"/>
                  <a:pt x="3788" y="836"/>
                  <a:pt x="3791" y="833"/>
                </a:cubicBezTo>
                <a:cubicBezTo>
                  <a:pt x="3796" y="836"/>
                  <a:pt x="3799" y="827"/>
                  <a:pt x="3803" y="828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23" y="825"/>
                  <a:pt x="3831" y="818"/>
                  <a:pt x="3839" y="819"/>
                </a:cubicBezTo>
                <a:cubicBezTo>
                  <a:pt x="3839" y="818"/>
                  <a:pt x="3840" y="818"/>
                  <a:pt x="3840" y="817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839" y="806"/>
                  <a:pt x="3837" y="806"/>
                  <a:pt x="3835" y="805"/>
                </a:cubicBezTo>
                <a:cubicBezTo>
                  <a:pt x="3824" y="812"/>
                  <a:pt x="3812" y="812"/>
                  <a:pt x="3802" y="820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79" y="820"/>
                  <a:pt x="3774" y="826"/>
                  <a:pt x="3768" y="830"/>
                </a:cubicBezTo>
                <a:cubicBezTo>
                  <a:pt x="3762" y="825"/>
                  <a:pt x="3757" y="833"/>
                  <a:pt x="3752" y="833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731" y="844"/>
                  <a:pt x="3725" y="837"/>
                  <a:pt x="3720" y="845"/>
                </a:cubicBezTo>
                <a:cubicBezTo>
                  <a:pt x="3715" y="849"/>
                  <a:pt x="3708" y="847"/>
                  <a:pt x="3703" y="854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64" y="865"/>
                  <a:pt x="3659" y="871"/>
                  <a:pt x="3654" y="871"/>
                </a:cubicBezTo>
                <a:cubicBezTo>
                  <a:pt x="3651" y="873"/>
                  <a:pt x="3648" y="873"/>
                  <a:pt x="3646" y="872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665" y="866"/>
                  <a:pt x="3689" y="844"/>
                  <a:pt x="3715" y="838"/>
                </a:cubicBezTo>
                <a:cubicBezTo>
                  <a:pt x="3721" y="830"/>
                  <a:pt x="3729" y="835"/>
                  <a:pt x="3734" y="827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60" y="810"/>
                  <a:pt x="3767" y="815"/>
                  <a:pt x="3773" y="809"/>
                </a:cubicBezTo>
                <a:cubicBezTo>
                  <a:pt x="3780" y="806"/>
                  <a:pt x="3786" y="800"/>
                  <a:pt x="3793" y="798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06" y="792"/>
                  <a:pt x="3809" y="793"/>
                  <a:pt x="3812" y="787"/>
                </a:cubicBezTo>
                <a:cubicBezTo>
                  <a:pt x="3819" y="787"/>
                  <a:pt x="3825" y="781"/>
                  <a:pt x="3832" y="780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40" y="766"/>
                  <a:pt x="3840" y="766"/>
                  <a:pt x="3840" y="766"/>
                </a:cubicBezTo>
                <a:cubicBezTo>
                  <a:pt x="3839" y="767"/>
                  <a:pt x="3837" y="767"/>
                  <a:pt x="3836" y="765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91" y="783"/>
                  <a:pt x="3781" y="796"/>
                  <a:pt x="3769" y="795"/>
                </a:cubicBezTo>
                <a:cubicBezTo>
                  <a:pt x="3759" y="805"/>
                  <a:pt x="3748" y="808"/>
                  <a:pt x="3737" y="814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90" y="831"/>
                  <a:pt x="3680" y="839"/>
                  <a:pt x="3669" y="846"/>
                </a:cubicBezTo>
                <a:cubicBezTo>
                  <a:pt x="3663" y="848"/>
                  <a:pt x="3654" y="847"/>
                  <a:pt x="3655" y="854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42" y="865"/>
                  <a:pt x="3629" y="862"/>
                  <a:pt x="3626" y="869"/>
                </a:cubicBezTo>
                <a:cubicBezTo>
                  <a:pt x="3620" y="867"/>
                  <a:pt x="3615" y="876"/>
                  <a:pt x="3609" y="877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585" y="884"/>
                  <a:pt x="3581" y="900"/>
                  <a:pt x="3574" y="894"/>
                </a:cubicBezTo>
                <a:cubicBezTo>
                  <a:pt x="3585" y="888"/>
                  <a:pt x="3594" y="874"/>
                  <a:pt x="3600" y="874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15" y="863"/>
                  <a:pt x="3619" y="860"/>
                  <a:pt x="3624" y="852"/>
                </a:cubicBezTo>
                <a:cubicBezTo>
                  <a:pt x="3633" y="858"/>
                  <a:pt x="3627" y="849"/>
                  <a:pt x="3636" y="847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662" y="834"/>
                  <a:pt x="3672" y="825"/>
                  <a:pt x="3682" y="824"/>
                </a:cubicBezTo>
                <a:cubicBezTo>
                  <a:pt x="3693" y="819"/>
                  <a:pt x="3702" y="807"/>
                  <a:pt x="3713" y="807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735" y="798"/>
                  <a:pt x="3739" y="784"/>
                  <a:pt x="3746" y="788"/>
                </a:cubicBezTo>
                <a:cubicBezTo>
                  <a:pt x="3766" y="774"/>
                  <a:pt x="3787" y="765"/>
                  <a:pt x="3807" y="755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27" y="740"/>
                  <a:pt x="3833" y="742"/>
                  <a:pt x="3838" y="738"/>
                </a:cubicBezTo>
                <a:cubicBezTo>
                  <a:pt x="3839" y="738"/>
                  <a:pt x="3840" y="737"/>
                  <a:pt x="3840" y="737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834" y="726"/>
                  <a:pt x="3828" y="731"/>
                  <a:pt x="3821" y="736"/>
                </a:cubicBezTo>
                <a:cubicBezTo>
                  <a:pt x="3806" y="737"/>
                  <a:pt x="3792" y="754"/>
                  <a:pt x="3777" y="757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718" y="788"/>
                  <a:pt x="3704" y="798"/>
                  <a:pt x="3690" y="804"/>
                </a:cubicBezTo>
                <a:cubicBezTo>
                  <a:pt x="3683" y="810"/>
                  <a:pt x="3675" y="809"/>
                  <a:pt x="3669" y="817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616" y="844"/>
                  <a:pt x="3588" y="870"/>
                  <a:pt x="3559" y="890"/>
                </a:cubicBezTo>
                <a:cubicBezTo>
                  <a:pt x="3549" y="900"/>
                  <a:pt x="3538" y="911"/>
                  <a:pt x="3528" y="921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11" y="929"/>
                  <a:pt x="3507" y="949"/>
                  <a:pt x="3500" y="940"/>
                </a:cubicBezTo>
                <a:cubicBezTo>
                  <a:pt x="3525" y="915"/>
                  <a:pt x="3551" y="890"/>
                  <a:pt x="3575" y="855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594" y="836"/>
                  <a:pt x="3600" y="835"/>
                  <a:pt x="3605" y="830"/>
                </a:cubicBezTo>
                <a:cubicBezTo>
                  <a:pt x="3614" y="819"/>
                  <a:pt x="3624" y="814"/>
                  <a:pt x="3634" y="80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675" y="779"/>
                  <a:pt x="3685" y="766"/>
                  <a:pt x="3697" y="766"/>
                </a:cubicBezTo>
                <a:cubicBezTo>
                  <a:pt x="3702" y="756"/>
                  <a:pt x="3709" y="759"/>
                  <a:pt x="3713" y="749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760" y="726"/>
                  <a:pt x="3771" y="720"/>
                  <a:pt x="3783" y="710"/>
                </a:cubicBezTo>
                <a:cubicBezTo>
                  <a:pt x="3794" y="705"/>
                  <a:pt x="3806" y="698"/>
                  <a:pt x="3817" y="689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40" y="663"/>
                  <a:pt x="3840" y="663"/>
                  <a:pt x="3840" y="663"/>
                </a:cubicBezTo>
                <a:cubicBezTo>
                  <a:pt x="3839" y="666"/>
                  <a:pt x="3837" y="667"/>
                  <a:pt x="3834" y="66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60" y="709"/>
                  <a:pt x="3758" y="717"/>
                  <a:pt x="3754" y="714"/>
                </a:cubicBezTo>
                <a:cubicBezTo>
                  <a:pt x="3751" y="719"/>
                  <a:pt x="3748" y="717"/>
                  <a:pt x="3745" y="722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6" y="736"/>
                  <a:pt x="3704" y="741"/>
                  <a:pt x="3693" y="752"/>
                </a:cubicBezTo>
                <a:cubicBezTo>
                  <a:pt x="3691" y="742"/>
                  <a:pt x="3706" y="736"/>
                  <a:pt x="3711" y="729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38" y="708"/>
                  <a:pt x="3745" y="700"/>
                  <a:pt x="3752" y="698"/>
                </a:cubicBezTo>
                <a:cubicBezTo>
                  <a:pt x="3755" y="690"/>
                  <a:pt x="3760" y="695"/>
                  <a:pt x="3763" y="688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779" y="676"/>
                  <a:pt x="3786" y="672"/>
                  <a:pt x="3793" y="668"/>
                </a:cubicBezTo>
                <a:cubicBezTo>
                  <a:pt x="3797" y="664"/>
                  <a:pt x="3801" y="661"/>
                  <a:pt x="3805" y="662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23" y="648"/>
                  <a:pt x="3832" y="642"/>
                  <a:pt x="3840" y="637"/>
                </a:cubicBezTo>
                <a:cubicBezTo>
                  <a:pt x="3840" y="609"/>
                  <a:pt x="3840" y="609"/>
                  <a:pt x="3840" y="609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821" y="627"/>
                  <a:pt x="3805" y="625"/>
                  <a:pt x="3792" y="641"/>
                </a:cubicBezTo>
                <a:cubicBezTo>
                  <a:pt x="3784" y="642"/>
                  <a:pt x="3777" y="652"/>
                  <a:pt x="3768" y="65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39" y="677"/>
                  <a:pt x="3730" y="673"/>
                  <a:pt x="3723" y="683"/>
                </a:cubicBezTo>
                <a:cubicBezTo>
                  <a:pt x="3719" y="686"/>
                  <a:pt x="3715" y="687"/>
                  <a:pt x="3711" y="689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97" y="702"/>
                  <a:pt x="3689" y="707"/>
                  <a:pt x="3682" y="718"/>
                </a:cubicBezTo>
                <a:cubicBezTo>
                  <a:pt x="3679" y="723"/>
                  <a:pt x="3674" y="716"/>
                  <a:pt x="3671" y="724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668" y="723"/>
                  <a:pt x="3676" y="712"/>
                  <a:pt x="3684" y="701"/>
                </a:cubicBezTo>
                <a:cubicBezTo>
                  <a:pt x="3690" y="703"/>
                  <a:pt x="3693" y="688"/>
                  <a:pt x="3699" y="691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27" y="662"/>
                  <a:pt x="3730" y="665"/>
                  <a:pt x="3743" y="648"/>
                </a:cubicBezTo>
                <a:cubicBezTo>
                  <a:pt x="3748" y="648"/>
                  <a:pt x="3752" y="643"/>
                  <a:pt x="3756" y="640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781" y="624"/>
                  <a:pt x="3790" y="617"/>
                  <a:pt x="3800" y="611"/>
                </a:cubicBezTo>
                <a:cubicBezTo>
                  <a:pt x="3814" y="603"/>
                  <a:pt x="3827" y="594"/>
                  <a:pt x="3840" y="584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36" y="560"/>
                  <a:pt x="3831" y="558"/>
                  <a:pt x="3827" y="566"/>
                </a:cubicBezTo>
                <a:cubicBezTo>
                  <a:pt x="3821" y="563"/>
                  <a:pt x="3818" y="579"/>
                  <a:pt x="3811" y="572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0" y="550"/>
                  <a:pt x="3836" y="557"/>
                  <a:pt x="3840" y="548"/>
                </a:cubicBezTo>
                <a:cubicBezTo>
                  <a:pt x="3840" y="519"/>
                  <a:pt x="3840" y="519"/>
                  <a:pt x="3840" y="519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29" y="521"/>
                  <a:pt x="3827" y="540"/>
                  <a:pt x="3822" y="533"/>
                </a:cubicBezTo>
                <a:cubicBezTo>
                  <a:pt x="3831" y="523"/>
                  <a:pt x="3836" y="514"/>
                  <a:pt x="3840" y="504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836" y="457"/>
                  <a:pt x="3833" y="464"/>
                  <a:pt x="3831" y="474"/>
                </a:cubicBezTo>
                <a:cubicBezTo>
                  <a:pt x="3816" y="504"/>
                  <a:pt x="3797" y="535"/>
                  <a:pt x="3783" y="565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64" y="599"/>
                  <a:pt x="3753" y="612"/>
                  <a:pt x="3746" y="610"/>
                </a:cubicBezTo>
                <a:cubicBezTo>
                  <a:pt x="3759" y="596"/>
                  <a:pt x="3760" y="585"/>
                  <a:pt x="3772" y="57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18" y="466"/>
                  <a:pt x="3823" y="450"/>
                  <a:pt x="3827" y="435"/>
                </a:cubicBezTo>
                <a:cubicBezTo>
                  <a:pt x="3831" y="424"/>
                  <a:pt x="3837" y="413"/>
                  <a:pt x="3840" y="40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38" y="363"/>
                  <a:pt x="3837" y="368"/>
                  <a:pt x="3838" y="374"/>
                </a:cubicBezTo>
                <a:cubicBezTo>
                  <a:pt x="3829" y="384"/>
                  <a:pt x="3837" y="392"/>
                  <a:pt x="3827" y="402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21" y="435"/>
                  <a:pt x="3809" y="441"/>
                  <a:pt x="3812" y="446"/>
                </a:cubicBezTo>
                <a:cubicBezTo>
                  <a:pt x="3805" y="451"/>
                  <a:pt x="3811" y="454"/>
                  <a:pt x="3806" y="459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95" y="479"/>
                  <a:pt x="3800" y="482"/>
                  <a:pt x="3795" y="487"/>
                </a:cubicBezTo>
                <a:cubicBezTo>
                  <a:pt x="3781" y="517"/>
                  <a:pt x="3769" y="547"/>
                  <a:pt x="3756" y="578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49" y="585"/>
                  <a:pt x="3747" y="592"/>
                  <a:pt x="3740" y="598"/>
                </a:cubicBezTo>
                <a:cubicBezTo>
                  <a:pt x="3737" y="590"/>
                  <a:pt x="3746" y="580"/>
                  <a:pt x="3747" y="571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54" y="553"/>
                  <a:pt x="3765" y="547"/>
                  <a:pt x="3760" y="544"/>
                </a:cubicBezTo>
                <a:cubicBezTo>
                  <a:pt x="3768" y="526"/>
                  <a:pt x="3769" y="508"/>
                  <a:pt x="3779" y="490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787" y="453"/>
                  <a:pt x="3794" y="444"/>
                  <a:pt x="3794" y="436"/>
                </a:cubicBezTo>
                <a:cubicBezTo>
                  <a:pt x="3807" y="417"/>
                  <a:pt x="3807" y="399"/>
                  <a:pt x="3818" y="381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27" y="361"/>
                  <a:pt x="3822" y="357"/>
                  <a:pt x="3828" y="352"/>
                </a:cubicBezTo>
                <a:cubicBezTo>
                  <a:pt x="3824" y="349"/>
                  <a:pt x="3833" y="343"/>
                  <a:pt x="3831" y="340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4" y="320"/>
                  <a:pt x="3837" y="314"/>
                  <a:pt x="3840" y="307"/>
                </a:cubicBezTo>
                <a:cubicBezTo>
                  <a:pt x="3840" y="284"/>
                  <a:pt x="3840" y="284"/>
                  <a:pt x="3840" y="284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37" y="302"/>
                  <a:pt x="3829" y="310"/>
                  <a:pt x="3830" y="317"/>
                </a:cubicBezTo>
                <a:cubicBezTo>
                  <a:pt x="3826" y="324"/>
                  <a:pt x="3824" y="332"/>
                  <a:pt x="3820" y="339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815" y="367"/>
                  <a:pt x="3808" y="375"/>
                  <a:pt x="3810" y="382"/>
                </a:cubicBezTo>
                <a:cubicBezTo>
                  <a:pt x="3790" y="413"/>
                  <a:pt x="3791" y="441"/>
                  <a:pt x="3770" y="472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64" y="514"/>
                  <a:pt x="3754" y="522"/>
                  <a:pt x="3757" y="528"/>
                </a:cubicBezTo>
                <a:cubicBezTo>
                  <a:pt x="3749" y="535"/>
                  <a:pt x="3754" y="541"/>
                  <a:pt x="3746" y="548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96" y="654"/>
                  <a:pt x="3681" y="674"/>
                  <a:pt x="3670" y="701"/>
                </a:cubicBezTo>
                <a:cubicBezTo>
                  <a:pt x="3667" y="705"/>
                  <a:pt x="3664" y="708"/>
                  <a:pt x="3660" y="709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50" y="722"/>
                  <a:pt x="3647" y="726"/>
                  <a:pt x="3645" y="730"/>
                </a:cubicBezTo>
                <a:cubicBezTo>
                  <a:pt x="3641" y="732"/>
                  <a:pt x="3638" y="743"/>
                  <a:pt x="3633" y="739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65" y="688"/>
                  <a:pt x="3671" y="680"/>
                  <a:pt x="3678" y="671"/>
                </a:cubicBezTo>
                <a:cubicBezTo>
                  <a:pt x="3681" y="657"/>
                  <a:pt x="3687" y="654"/>
                  <a:pt x="3692" y="638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06" y="613"/>
                  <a:pt x="3710" y="607"/>
                  <a:pt x="3709" y="601"/>
                </a:cubicBezTo>
                <a:cubicBezTo>
                  <a:pt x="3714" y="596"/>
                  <a:pt x="3722" y="594"/>
                  <a:pt x="3716" y="587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25" y="565"/>
                  <a:pt x="3728" y="561"/>
                  <a:pt x="3731" y="558"/>
                </a:cubicBezTo>
                <a:cubicBezTo>
                  <a:pt x="3732" y="555"/>
                  <a:pt x="3731" y="551"/>
                  <a:pt x="3735" y="54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42" y="516"/>
                  <a:pt x="3750" y="503"/>
                  <a:pt x="3748" y="492"/>
                </a:cubicBezTo>
                <a:cubicBezTo>
                  <a:pt x="3755" y="478"/>
                  <a:pt x="3760" y="465"/>
                  <a:pt x="3759" y="453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63" y="430"/>
                  <a:pt x="3770" y="422"/>
                  <a:pt x="3769" y="416"/>
                </a:cubicBezTo>
                <a:cubicBezTo>
                  <a:pt x="3772" y="404"/>
                  <a:pt x="3781" y="390"/>
                  <a:pt x="3780" y="378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786" y="354"/>
                  <a:pt x="3793" y="347"/>
                  <a:pt x="3790" y="341"/>
                </a:cubicBezTo>
                <a:cubicBezTo>
                  <a:pt x="3795" y="328"/>
                  <a:pt x="3797" y="315"/>
                  <a:pt x="3801" y="302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06" y="279"/>
                  <a:pt x="3814" y="272"/>
                  <a:pt x="3810" y="266"/>
                </a:cubicBezTo>
                <a:cubicBezTo>
                  <a:pt x="3819" y="252"/>
                  <a:pt x="3814" y="241"/>
                  <a:pt x="3821" y="227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32" y="184"/>
                  <a:pt x="3844" y="176"/>
                  <a:pt x="3839" y="171"/>
                </a:cubicBezTo>
                <a:cubicBezTo>
                  <a:pt x="3839" y="170"/>
                  <a:pt x="3840" y="169"/>
                  <a:pt x="3840" y="168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39" y="141"/>
                  <a:pt x="3838" y="144"/>
                  <a:pt x="3839" y="146"/>
                </a:cubicBezTo>
                <a:cubicBezTo>
                  <a:pt x="3830" y="158"/>
                  <a:pt x="3834" y="169"/>
                  <a:pt x="3823" y="181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19" y="204"/>
                  <a:pt x="3816" y="210"/>
                  <a:pt x="3812" y="216"/>
                </a:cubicBezTo>
                <a:cubicBezTo>
                  <a:pt x="3811" y="224"/>
                  <a:pt x="3806" y="233"/>
                  <a:pt x="3807" y="242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807" y="258"/>
                  <a:pt x="3798" y="263"/>
                  <a:pt x="3802" y="267"/>
                </a:cubicBezTo>
                <a:cubicBezTo>
                  <a:pt x="3794" y="285"/>
                  <a:pt x="3789" y="302"/>
                  <a:pt x="3784" y="319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70" y="354"/>
                  <a:pt x="3780" y="361"/>
                  <a:pt x="3771" y="371"/>
                </a:cubicBezTo>
                <a:cubicBezTo>
                  <a:pt x="3773" y="379"/>
                  <a:pt x="3762" y="388"/>
                  <a:pt x="3766" y="396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52" y="445"/>
                  <a:pt x="3747" y="470"/>
                  <a:pt x="3738" y="495"/>
                </a:cubicBezTo>
                <a:cubicBezTo>
                  <a:pt x="3734" y="502"/>
                  <a:pt x="3735" y="508"/>
                  <a:pt x="3731" y="515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721" y="546"/>
                  <a:pt x="3716" y="559"/>
                  <a:pt x="3718" y="570"/>
                </a:cubicBezTo>
                <a:cubicBezTo>
                  <a:pt x="3702" y="583"/>
                  <a:pt x="3705" y="600"/>
                  <a:pt x="3689" y="618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86" y="630"/>
                  <a:pt x="3685" y="634"/>
                  <a:pt x="3681" y="637"/>
                </a:cubicBezTo>
                <a:cubicBezTo>
                  <a:pt x="3680" y="644"/>
                  <a:pt x="3673" y="647"/>
                  <a:pt x="3674" y="65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610" y="756"/>
                  <a:pt x="3596" y="774"/>
                  <a:pt x="3583" y="792"/>
                </a:cubicBezTo>
                <a:cubicBezTo>
                  <a:pt x="3575" y="800"/>
                  <a:pt x="3577" y="808"/>
                  <a:pt x="3568" y="817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57" y="830"/>
                  <a:pt x="3555" y="836"/>
                  <a:pt x="3551" y="833"/>
                </a:cubicBezTo>
                <a:cubicBezTo>
                  <a:pt x="3546" y="841"/>
                  <a:pt x="3551" y="847"/>
                  <a:pt x="3542" y="855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98" y="919"/>
                  <a:pt x="3486" y="927"/>
                  <a:pt x="3474" y="946"/>
                </a:cubicBezTo>
                <a:cubicBezTo>
                  <a:pt x="3471" y="938"/>
                  <a:pt x="3481" y="929"/>
                  <a:pt x="3481" y="922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02" y="888"/>
                  <a:pt x="3511" y="865"/>
                  <a:pt x="3522" y="858"/>
                </a:cubicBezTo>
                <a:cubicBezTo>
                  <a:pt x="3525" y="846"/>
                  <a:pt x="3541" y="832"/>
                  <a:pt x="3547" y="815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76" y="762"/>
                  <a:pt x="3581" y="755"/>
                  <a:pt x="3583" y="748"/>
                </a:cubicBezTo>
                <a:cubicBezTo>
                  <a:pt x="3579" y="743"/>
                  <a:pt x="3595" y="734"/>
                  <a:pt x="3591" y="729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02" y="702"/>
                  <a:pt x="3607" y="695"/>
                  <a:pt x="3606" y="689"/>
                </a:cubicBezTo>
                <a:cubicBezTo>
                  <a:pt x="3613" y="676"/>
                  <a:pt x="3615" y="663"/>
                  <a:pt x="3621" y="650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33" y="624"/>
                  <a:pt x="3636" y="618"/>
                  <a:pt x="3635" y="613"/>
                </a:cubicBezTo>
                <a:cubicBezTo>
                  <a:pt x="3646" y="599"/>
                  <a:pt x="3647" y="586"/>
                  <a:pt x="3650" y="574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55" y="564"/>
                  <a:pt x="3656" y="561"/>
                  <a:pt x="3658" y="558"/>
                </a:cubicBezTo>
                <a:cubicBezTo>
                  <a:pt x="3657" y="553"/>
                  <a:pt x="3660" y="547"/>
                  <a:pt x="3664" y="541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66" y="527"/>
                  <a:pt x="3670" y="524"/>
                  <a:pt x="3672" y="521"/>
                </a:cubicBezTo>
                <a:cubicBezTo>
                  <a:pt x="3674" y="514"/>
                  <a:pt x="3674" y="508"/>
                  <a:pt x="3679" y="501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682" y="477"/>
                  <a:pt x="3690" y="470"/>
                  <a:pt x="3689" y="465"/>
                </a:cubicBezTo>
                <a:cubicBezTo>
                  <a:pt x="3693" y="440"/>
                  <a:pt x="3707" y="414"/>
                  <a:pt x="3713" y="389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33" y="337"/>
                  <a:pt x="3731" y="326"/>
                  <a:pt x="3742" y="312"/>
                </a:cubicBezTo>
                <a:cubicBezTo>
                  <a:pt x="3741" y="306"/>
                  <a:pt x="3746" y="300"/>
                  <a:pt x="3750" y="293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399" y="1387"/>
                  <a:pt x="3401" y="1386"/>
                  <a:pt x="3404" y="1388"/>
                </a:cubicBezTo>
                <a:cubicBezTo>
                  <a:pt x="3407" y="1389"/>
                  <a:pt x="3409" y="1384"/>
                  <a:pt x="3412" y="1386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466" y="1376"/>
                  <a:pt x="3487" y="1364"/>
                  <a:pt x="3509" y="1365"/>
                </a:cubicBezTo>
                <a:cubicBezTo>
                  <a:pt x="3519" y="1357"/>
                  <a:pt x="3530" y="1356"/>
                  <a:pt x="3541" y="1356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583" y="1340"/>
                  <a:pt x="3594" y="1340"/>
                  <a:pt x="3604" y="1335"/>
                </a:cubicBezTo>
                <a:cubicBezTo>
                  <a:pt x="3615" y="1335"/>
                  <a:pt x="3625" y="1326"/>
                  <a:pt x="3636" y="1327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673" y="1315"/>
                  <a:pt x="3678" y="1309"/>
                  <a:pt x="3683" y="1308"/>
                </a:cubicBezTo>
                <a:cubicBezTo>
                  <a:pt x="3688" y="1306"/>
                  <a:pt x="3694" y="1307"/>
                  <a:pt x="3699" y="1301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41" y="1290"/>
                  <a:pt x="3751" y="1278"/>
                  <a:pt x="3762" y="1280"/>
                </a:cubicBezTo>
                <a:cubicBezTo>
                  <a:pt x="3771" y="1269"/>
                  <a:pt x="3783" y="1273"/>
                  <a:pt x="3793" y="1264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14" y="1257"/>
                  <a:pt x="3819" y="1251"/>
                  <a:pt x="3824" y="1251"/>
                </a:cubicBezTo>
                <a:cubicBezTo>
                  <a:pt x="3828" y="1248"/>
                  <a:pt x="3827" y="1253"/>
                  <a:pt x="3825" y="1255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815" y="1260"/>
                  <a:pt x="3811" y="1261"/>
                  <a:pt x="3807" y="1264"/>
                </a:cubicBezTo>
                <a:cubicBezTo>
                  <a:pt x="3800" y="1270"/>
                  <a:pt x="3792" y="1274"/>
                  <a:pt x="3784" y="1275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32" y="1295"/>
                  <a:pt x="3729" y="1308"/>
                  <a:pt x="3724" y="1302"/>
                </a:cubicBezTo>
                <a:cubicBezTo>
                  <a:pt x="3720" y="1306"/>
                  <a:pt x="3716" y="1309"/>
                  <a:pt x="3712" y="130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80" y="1317"/>
                  <a:pt x="3673" y="1324"/>
                  <a:pt x="3665" y="1327"/>
                </a:cubicBezTo>
                <a:cubicBezTo>
                  <a:pt x="3657" y="1333"/>
                  <a:pt x="3649" y="1330"/>
                  <a:pt x="3642" y="1338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86" y="1351"/>
                  <a:pt x="3573" y="1356"/>
                  <a:pt x="3560" y="1360"/>
                </a:cubicBezTo>
                <a:cubicBezTo>
                  <a:pt x="3546" y="1360"/>
                  <a:pt x="3533" y="1367"/>
                  <a:pt x="3519" y="1366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506" y="1373"/>
                  <a:pt x="3503" y="1374"/>
                  <a:pt x="3499" y="1372"/>
                </a:cubicBezTo>
                <a:cubicBezTo>
                  <a:pt x="3496" y="1373"/>
                  <a:pt x="3493" y="1373"/>
                  <a:pt x="3489" y="1372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65" y="1381"/>
                  <a:pt x="3451" y="1382"/>
                  <a:pt x="3437" y="1387"/>
                </a:cubicBezTo>
                <a:cubicBezTo>
                  <a:pt x="3430" y="1386"/>
                  <a:pt x="3423" y="1387"/>
                  <a:pt x="3417" y="1390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82" y="1390"/>
                  <a:pt x="3370" y="1401"/>
                  <a:pt x="3356" y="1398"/>
                </a:cubicBezTo>
                <a:cubicBezTo>
                  <a:pt x="3350" y="1402"/>
                  <a:pt x="3343" y="1405"/>
                  <a:pt x="3336" y="1405"/>
                </a:cubicBezTo>
                <a:cubicBezTo>
                  <a:pt x="3329" y="1405"/>
                  <a:pt x="3324" y="1415"/>
                  <a:pt x="3316" y="1408"/>
                </a:cubicBezTo>
                <a:cubicBezTo>
                  <a:pt x="3337" y="1398"/>
                  <a:pt x="3359" y="1401"/>
                  <a:pt x="3380" y="1391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285" y="1450"/>
                  <a:pt x="3295" y="1452"/>
                  <a:pt x="3304" y="1443"/>
                </a:cubicBezTo>
                <a:cubicBezTo>
                  <a:pt x="3312" y="1448"/>
                  <a:pt x="3319" y="1440"/>
                  <a:pt x="3327" y="1442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52" y="1442"/>
                  <a:pt x="3354" y="1432"/>
                  <a:pt x="3359" y="1433"/>
                </a:cubicBezTo>
                <a:cubicBezTo>
                  <a:pt x="3363" y="1438"/>
                  <a:pt x="3365" y="1431"/>
                  <a:pt x="3369" y="1434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397" y="1432"/>
                  <a:pt x="3404" y="1428"/>
                  <a:pt x="3412" y="1426"/>
                </a:cubicBezTo>
                <a:cubicBezTo>
                  <a:pt x="3419" y="1427"/>
                  <a:pt x="3425" y="1426"/>
                  <a:pt x="3432" y="1423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03" y="1415"/>
                  <a:pt x="3533" y="1419"/>
                  <a:pt x="3561" y="1416"/>
                </a:cubicBezTo>
                <a:cubicBezTo>
                  <a:pt x="3565" y="1411"/>
                  <a:pt x="3570" y="1420"/>
                  <a:pt x="3573" y="1414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591" y="1415"/>
                  <a:pt x="3597" y="1411"/>
                  <a:pt x="3605" y="1416"/>
                </a:cubicBezTo>
                <a:cubicBezTo>
                  <a:pt x="3619" y="1412"/>
                  <a:pt x="3634" y="1417"/>
                  <a:pt x="3648" y="1412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33" y="1419"/>
                  <a:pt x="3628" y="1417"/>
                  <a:pt x="3624" y="1423"/>
                </a:cubicBezTo>
                <a:cubicBezTo>
                  <a:pt x="3619" y="1421"/>
                  <a:pt x="3615" y="1426"/>
                  <a:pt x="3610" y="1427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90" y="1432"/>
                  <a:pt x="3581" y="1434"/>
                  <a:pt x="3572" y="1435"/>
                </a:cubicBezTo>
                <a:cubicBezTo>
                  <a:pt x="3567" y="1436"/>
                  <a:pt x="3563" y="1439"/>
                  <a:pt x="3558" y="143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41" y="1440"/>
                  <a:pt x="3537" y="1443"/>
                  <a:pt x="3532" y="1444"/>
                </a:cubicBezTo>
                <a:cubicBezTo>
                  <a:pt x="3527" y="1444"/>
                  <a:pt x="3522" y="1440"/>
                  <a:pt x="3518" y="1444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99" y="1447"/>
                  <a:pt x="3495" y="1447"/>
                  <a:pt x="3491" y="1446"/>
                </a:cubicBezTo>
                <a:cubicBezTo>
                  <a:pt x="3486" y="1446"/>
                  <a:pt x="3482" y="1449"/>
                  <a:pt x="3477" y="1450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56" y="1455"/>
                  <a:pt x="3446" y="1449"/>
                  <a:pt x="3439" y="1457"/>
                </a:cubicBezTo>
                <a:cubicBezTo>
                  <a:pt x="3430" y="1448"/>
                  <a:pt x="3424" y="1462"/>
                  <a:pt x="3415" y="1454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85" y="1455"/>
                  <a:pt x="3379" y="1464"/>
                  <a:pt x="3371" y="1461"/>
                </a:cubicBezTo>
                <a:cubicBezTo>
                  <a:pt x="3368" y="1463"/>
                  <a:pt x="3364" y="1463"/>
                  <a:pt x="3360" y="1460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43" y="1465"/>
                  <a:pt x="3336" y="1469"/>
                  <a:pt x="3328" y="1468"/>
                </a:cubicBezTo>
                <a:cubicBezTo>
                  <a:pt x="3322" y="1469"/>
                  <a:pt x="3316" y="1475"/>
                  <a:pt x="3308" y="1471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93" y="1478"/>
                  <a:pt x="3289" y="1475"/>
                  <a:pt x="3287" y="1480"/>
                </a:cubicBezTo>
                <a:cubicBezTo>
                  <a:pt x="3279" y="1474"/>
                  <a:pt x="3274" y="1488"/>
                  <a:pt x="3266" y="1479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245" y="1489"/>
                  <a:pt x="3240" y="1495"/>
                  <a:pt x="3234" y="1492"/>
                </a:cubicBezTo>
                <a:cubicBezTo>
                  <a:pt x="3225" y="1502"/>
                  <a:pt x="3214" y="1497"/>
                  <a:pt x="3205" y="1506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31" y="1547"/>
                  <a:pt x="3115" y="1562"/>
                  <a:pt x="3099" y="1579"/>
                </a:cubicBezTo>
                <a:cubicBezTo>
                  <a:pt x="3093" y="1568"/>
                  <a:pt x="3110" y="1555"/>
                  <a:pt x="3111" y="1544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27" y="1539"/>
                  <a:pt x="3130" y="1530"/>
                  <a:pt x="3134" y="1532"/>
                </a:cubicBezTo>
                <a:cubicBezTo>
                  <a:pt x="3137" y="1521"/>
                  <a:pt x="3155" y="1513"/>
                  <a:pt x="3163" y="1500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189" y="1485"/>
                  <a:pt x="3195" y="1486"/>
                  <a:pt x="3200" y="1480"/>
                </a:cubicBezTo>
                <a:cubicBezTo>
                  <a:pt x="3205" y="1482"/>
                  <a:pt x="3210" y="1478"/>
                  <a:pt x="3215" y="1474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58" y="1206"/>
                  <a:pt x="3263" y="1215"/>
                  <a:pt x="3254" y="1226"/>
                </a:cubicBezTo>
                <a:cubicBezTo>
                  <a:pt x="3254" y="1234"/>
                  <a:pt x="3252" y="1242"/>
                  <a:pt x="3255" y="1249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44" y="1270"/>
                  <a:pt x="3250" y="1274"/>
                  <a:pt x="3242" y="1280"/>
                </a:cubicBezTo>
                <a:cubicBezTo>
                  <a:pt x="3235" y="1290"/>
                  <a:pt x="3237" y="1298"/>
                  <a:pt x="3228" y="1308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32" y="1259"/>
                  <a:pt x="3236" y="1247"/>
                  <a:pt x="3240" y="1234"/>
                </a:cubicBezTo>
                <a:cubicBezTo>
                  <a:pt x="3238" y="1224"/>
                  <a:pt x="3241" y="1212"/>
                  <a:pt x="3240" y="120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45" y="1156"/>
                  <a:pt x="3248" y="1143"/>
                  <a:pt x="3247" y="1130"/>
                </a:cubicBezTo>
                <a:cubicBezTo>
                  <a:pt x="3250" y="1123"/>
                  <a:pt x="3245" y="1118"/>
                  <a:pt x="3250" y="1111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9" y="1080"/>
                  <a:pt x="3248" y="1068"/>
                  <a:pt x="3245" y="1056"/>
                </a:cubicBezTo>
                <a:cubicBezTo>
                  <a:pt x="3247" y="1046"/>
                  <a:pt x="3246" y="1038"/>
                  <a:pt x="3247" y="1029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8" y="1010"/>
                  <a:pt x="3248" y="1006"/>
                  <a:pt x="3245" y="1002"/>
                </a:cubicBezTo>
                <a:cubicBezTo>
                  <a:pt x="3250" y="992"/>
                  <a:pt x="3241" y="985"/>
                  <a:pt x="3244" y="975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45" y="942"/>
                  <a:pt x="3242" y="934"/>
                  <a:pt x="3245" y="925"/>
                </a:cubicBezTo>
                <a:cubicBezTo>
                  <a:pt x="3247" y="916"/>
                  <a:pt x="3242" y="908"/>
                  <a:pt x="3244" y="899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43" y="857"/>
                  <a:pt x="3231" y="841"/>
                  <a:pt x="3239" y="823"/>
                </a:cubicBezTo>
                <a:cubicBezTo>
                  <a:pt x="3234" y="810"/>
                  <a:pt x="3233" y="796"/>
                  <a:pt x="3230" y="783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0" y="755"/>
                  <a:pt x="3238" y="747"/>
                  <a:pt x="3232" y="741"/>
                </a:cubicBezTo>
                <a:cubicBezTo>
                  <a:pt x="3236" y="735"/>
                  <a:pt x="3238" y="739"/>
                  <a:pt x="3235" y="743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37" y="760"/>
                  <a:pt x="3238" y="766"/>
                  <a:pt x="3241" y="773"/>
                </a:cubicBezTo>
                <a:cubicBezTo>
                  <a:pt x="3242" y="786"/>
                  <a:pt x="3239" y="799"/>
                  <a:pt x="3244" y="812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46" y="839"/>
                  <a:pt x="3247" y="846"/>
                  <a:pt x="3250" y="852"/>
                </a:cubicBezTo>
                <a:cubicBezTo>
                  <a:pt x="3248" y="866"/>
                  <a:pt x="3254" y="878"/>
                  <a:pt x="3253" y="891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2" y="933"/>
                  <a:pt x="3257" y="936"/>
                  <a:pt x="3257" y="938"/>
                </a:cubicBezTo>
                <a:cubicBezTo>
                  <a:pt x="3258" y="941"/>
                  <a:pt x="3265" y="945"/>
                  <a:pt x="3261" y="95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59" y="978"/>
                  <a:pt x="3264" y="984"/>
                  <a:pt x="3265" y="991"/>
                </a:cubicBezTo>
                <a:cubicBezTo>
                  <a:pt x="3262" y="997"/>
                  <a:pt x="3268" y="1003"/>
                  <a:pt x="3265" y="1009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9" y="1061"/>
                  <a:pt x="3267" y="1075"/>
                  <a:pt x="3272" y="1087"/>
                </a:cubicBezTo>
                <a:cubicBezTo>
                  <a:pt x="3267" y="1100"/>
                  <a:pt x="3269" y="1112"/>
                  <a:pt x="3273" y="1124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77" y="1183"/>
                  <a:pt x="3281" y="1178"/>
                  <a:pt x="3279" y="1173"/>
                </a:cubicBezTo>
                <a:cubicBezTo>
                  <a:pt x="3287" y="1167"/>
                  <a:pt x="3281" y="1163"/>
                  <a:pt x="3284" y="115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1" y="1140"/>
                  <a:pt x="3292" y="1135"/>
                  <a:pt x="3290" y="1130"/>
                </a:cubicBezTo>
                <a:cubicBezTo>
                  <a:pt x="3288" y="1126"/>
                  <a:pt x="3296" y="1121"/>
                  <a:pt x="3292" y="1117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03" y="1053"/>
                  <a:pt x="3314" y="1016"/>
                  <a:pt x="3317" y="980"/>
                </a:cubicBezTo>
                <a:cubicBezTo>
                  <a:pt x="3324" y="960"/>
                  <a:pt x="3319" y="942"/>
                  <a:pt x="3328" y="922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0" y="886"/>
                  <a:pt x="3331" y="877"/>
                  <a:pt x="3332" y="868"/>
                </a:cubicBezTo>
                <a:cubicBezTo>
                  <a:pt x="3328" y="859"/>
                  <a:pt x="3340" y="849"/>
                  <a:pt x="3335" y="840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44" y="803"/>
                  <a:pt x="3337" y="795"/>
                  <a:pt x="3344" y="785"/>
                </a:cubicBezTo>
                <a:cubicBezTo>
                  <a:pt x="3342" y="777"/>
                  <a:pt x="3351" y="767"/>
                  <a:pt x="3350" y="758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52" y="713"/>
                  <a:pt x="3360" y="701"/>
                  <a:pt x="3358" y="690"/>
                </a:cubicBezTo>
                <a:cubicBezTo>
                  <a:pt x="3362" y="679"/>
                  <a:pt x="3359" y="668"/>
                  <a:pt x="3361" y="657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62" y="613"/>
                  <a:pt x="3368" y="601"/>
                  <a:pt x="3365" y="590"/>
                </a:cubicBezTo>
                <a:cubicBezTo>
                  <a:pt x="3371" y="584"/>
                  <a:pt x="3363" y="579"/>
                  <a:pt x="3366" y="57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66" y="551"/>
                  <a:pt x="3371" y="545"/>
                  <a:pt x="3366" y="540"/>
                </a:cubicBezTo>
                <a:cubicBezTo>
                  <a:pt x="3366" y="535"/>
                  <a:pt x="3370" y="529"/>
                  <a:pt x="3368" y="523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6" y="500"/>
                  <a:pt x="3366" y="496"/>
                  <a:pt x="3375" y="489"/>
                </a:cubicBezTo>
                <a:cubicBezTo>
                  <a:pt x="3373" y="486"/>
                  <a:pt x="3373" y="483"/>
                  <a:pt x="3376" y="479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6" y="502"/>
                  <a:pt x="3384" y="516"/>
                  <a:pt x="3375" y="533"/>
                </a:cubicBezTo>
                <a:cubicBezTo>
                  <a:pt x="3381" y="540"/>
                  <a:pt x="3370" y="549"/>
                  <a:pt x="3376" y="555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4" y="591"/>
                  <a:pt x="3373" y="606"/>
                  <a:pt x="3375" y="620"/>
                </a:cubicBezTo>
                <a:cubicBezTo>
                  <a:pt x="3375" y="634"/>
                  <a:pt x="3373" y="649"/>
                  <a:pt x="3375" y="663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679"/>
                  <a:pt x="3373" y="683"/>
                  <a:pt x="3376" y="686"/>
                </a:cubicBezTo>
                <a:cubicBezTo>
                  <a:pt x="3372" y="694"/>
                  <a:pt x="3373" y="702"/>
                  <a:pt x="3373" y="709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71" y="782"/>
                  <a:pt x="3367" y="811"/>
                  <a:pt x="3364" y="841"/>
                </a:cubicBezTo>
                <a:cubicBezTo>
                  <a:pt x="3361" y="848"/>
                  <a:pt x="3364" y="854"/>
                  <a:pt x="3367" y="861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63" y="895"/>
                  <a:pt x="3355" y="909"/>
                  <a:pt x="3357" y="922"/>
                </a:cubicBezTo>
                <a:cubicBezTo>
                  <a:pt x="3350" y="930"/>
                  <a:pt x="3357" y="936"/>
                  <a:pt x="3351" y="944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44" y="979"/>
                  <a:pt x="3342" y="992"/>
                  <a:pt x="3337" y="1006"/>
                </a:cubicBezTo>
                <a:cubicBezTo>
                  <a:pt x="3335" y="1016"/>
                  <a:pt x="3338" y="1026"/>
                  <a:pt x="3335" y="1037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24" y="1082"/>
                  <a:pt x="3324" y="1094"/>
                  <a:pt x="3318" y="1108"/>
                </a:cubicBezTo>
                <a:cubicBezTo>
                  <a:pt x="3319" y="1114"/>
                  <a:pt x="3314" y="1121"/>
                  <a:pt x="3310" y="1127"/>
                </a:cubicBezTo>
                <a:cubicBezTo>
                  <a:pt x="3314" y="1133"/>
                  <a:pt x="3303" y="1141"/>
                  <a:pt x="3307" y="1147"/>
                </a:cubicBezTo>
                <a:cubicBezTo>
                  <a:pt x="3292" y="1166"/>
                  <a:pt x="3291" y="1183"/>
                  <a:pt x="3275" y="1203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56" y="1528"/>
                  <a:pt x="2552" y="1534"/>
                  <a:pt x="2549" y="1539"/>
                </a:cubicBezTo>
                <a:cubicBezTo>
                  <a:pt x="2545" y="1544"/>
                  <a:pt x="2546" y="1551"/>
                  <a:pt x="2537" y="1555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30" y="1576"/>
                  <a:pt x="2529" y="1582"/>
                  <a:pt x="2525" y="1587"/>
                </a:cubicBezTo>
                <a:cubicBezTo>
                  <a:pt x="2525" y="1587"/>
                  <a:pt x="2525" y="1587"/>
                  <a:pt x="2525" y="1587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517" y="1598"/>
                  <a:pt x="2513" y="1592"/>
                  <a:pt x="2510" y="1587"/>
                </a:cubicBezTo>
                <a:cubicBezTo>
                  <a:pt x="2505" y="1579"/>
                  <a:pt x="2501" y="1573"/>
                  <a:pt x="2496" y="1560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94" y="1547"/>
                  <a:pt x="2492" y="1543"/>
                  <a:pt x="2490" y="1539"/>
                </a:cubicBezTo>
                <a:cubicBezTo>
                  <a:pt x="2492" y="1532"/>
                  <a:pt x="2490" y="1523"/>
                  <a:pt x="2488" y="1514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5" y="1496"/>
                  <a:pt x="2482" y="1490"/>
                  <a:pt x="2484" y="1487"/>
                </a:cubicBezTo>
                <a:cubicBezTo>
                  <a:pt x="2483" y="1482"/>
                  <a:pt x="2480" y="1477"/>
                  <a:pt x="2486" y="1474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0" y="1450"/>
                  <a:pt x="2482" y="1442"/>
                  <a:pt x="2484" y="1434"/>
                </a:cubicBezTo>
                <a:cubicBezTo>
                  <a:pt x="2480" y="1416"/>
                  <a:pt x="2485" y="1400"/>
                  <a:pt x="2485" y="1383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87" y="1348"/>
                  <a:pt x="2492" y="1341"/>
                  <a:pt x="2496" y="1333"/>
                </a:cubicBezTo>
                <a:cubicBezTo>
                  <a:pt x="2495" y="1322"/>
                  <a:pt x="2495" y="1311"/>
                  <a:pt x="2499" y="1302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2" y="1282"/>
                  <a:pt x="2500" y="1276"/>
                  <a:pt x="2502" y="1271"/>
                </a:cubicBezTo>
                <a:cubicBezTo>
                  <a:pt x="2500" y="1259"/>
                  <a:pt x="2506" y="1250"/>
                  <a:pt x="2502" y="1239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04" y="1218"/>
                  <a:pt x="2504" y="1213"/>
                  <a:pt x="2502" y="1206"/>
                </a:cubicBezTo>
                <a:cubicBezTo>
                  <a:pt x="2509" y="1201"/>
                  <a:pt x="2504" y="1192"/>
                  <a:pt x="2508" y="1185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505" y="1153"/>
                  <a:pt x="2508" y="1146"/>
                  <a:pt x="2505" y="1137"/>
                </a:cubicBezTo>
                <a:cubicBezTo>
                  <a:pt x="2507" y="1130"/>
                  <a:pt x="2500" y="1120"/>
                  <a:pt x="2502" y="1112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3" y="1067"/>
                  <a:pt x="2481" y="1062"/>
                  <a:pt x="2478" y="1058"/>
                </a:cubicBezTo>
                <a:cubicBezTo>
                  <a:pt x="2475" y="1054"/>
                  <a:pt x="2474" y="1043"/>
                  <a:pt x="2467" y="1049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2" y="1124"/>
                  <a:pt x="2499" y="1130"/>
                  <a:pt x="2496" y="1133"/>
                </a:cubicBezTo>
                <a:cubicBezTo>
                  <a:pt x="2494" y="1137"/>
                  <a:pt x="2495" y="1141"/>
                  <a:pt x="2498" y="1147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6" y="1162"/>
                  <a:pt x="2499" y="1167"/>
                  <a:pt x="2500" y="1172"/>
                </a:cubicBezTo>
                <a:cubicBezTo>
                  <a:pt x="2493" y="1184"/>
                  <a:pt x="2499" y="1201"/>
                  <a:pt x="2491" y="1213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80" y="1331"/>
                  <a:pt x="2483" y="1336"/>
                  <a:pt x="2479" y="1340"/>
                </a:cubicBezTo>
                <a:cubicBezTo>
                  <a:pt x="2481" y="1343"/>
                  <a:pt x="2476" y="1344"/>
                  <a:pt x="2477" y="1347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9" y="1364"/>
                  <a:pt x="2469" y="1371"/>
                  <a:pt x="2476" y="1382"/>
                </a:cubicBezTo>
                <a:cubicBezTo>
                  <a:pt x="2470" y="1400"/>
                  <a:pt x="2474" y="1420"/>
                  <a:pt x="2468" y="1437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74" y="1457"/>
                  <a:pt x="2469" y="1460"/>
                  <a:pt x="2473" y="1466"/>
                </a:cubicBezTo>
                <a:cubicBezTo>
                  <a:pt x="2467" y="1474"/>
                  <a:pt x="2476" y="1486"/>
                  <a:pt x="2471" y="1494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80" y="1552"/>
                  <a:pt x="2489" y="1562"/>
                  <a:pt x="2486" y="1568"/>
                </a:cubicBezTo>
                <a:cubicBezTo>
                  <a:pt x="2489" y="1573"/>
                  <a:pt x="2490" y="1577"/>
                  <a:pt x="2490" y="1581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87"/>
                  <a:pt x="2493" y="1587"/>
                  <a:pt x="2493" y="1587"/>
                </a:cubicBezTo>
                <a:cubicBezTo>
                  <a:pt x="2494" y="1590"/>
                  <a:pt x="2498" y="1589"/>
                  <a:pt x="2496" y="1592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87" y="1585"/>
                  <a:pt x="2485" y="1583"/>
                  <a:pt x="2484" y="1581"/>
                </a:cubicBezTo>
                <a:cubicBezTo>
                  <a:pt x="2486" y="1579"/>
                  <a:pt x="2484" y="1578"/>
                  <a:pt x="2481" y="157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74" y="1552"/>
                  <a:pt x="2467" y="1537"/>
                  <a:pt x="2470" y="1524"/>
                </a:cubicBezTo>
                <a:cubicBezTo>
                  <a:pt x="2461" y="1508"/>
                  <a:pt x="2463" y="1494"/>
                  <a:pt x="2463" y="1481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7" y="1470"/>
                  <a:pt x="2459" y="1468"/>
                  <a:pt x="2457" y="1464"/>
                </a:cubicBezTo>
                <a:cubicBezTo>
                  <a:pt x="2461" y="1446"/>
                  <a:pt x="2456" y="1426"/>
                  <a:pt x="2461" y="1408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0" y="1390"/>
                  <a:pt x="2463" y="1385"/>
                  <a:pt x="2464" y="1381"/>
                </a:cubicBezTo>
                <a:cubicBezTo>
                  <a:pt x="2465" y="1376"/>
                  <a:pt x="2462" y="1370"/>
                  <a:pt x="2464" y="136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9" y="1342"/>
                  <a:pt x="2467" y="1332"/>
                  <a:pt x="2467" y="1323"/>
                </a:cubicBezTo>
                <a:cubicBezTo>
                  <a:pt x="2471" y="1320"/>
                  <a:pt x="2468" y="1314"/>
                  <a:pt x="2468" y="1310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0" y="1300"/>
                  <a:pt x="2471" y="1298"/>
                  <a:pt x="2472" y="1296"/>
                </a:cubicBezTo>
                <a:cubicBezTo>
                  <a:pt x="2467" y="1290"/>
                  <a:pt x="2476" y="1289"/>
                  <a:pt x="2471" y="128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1" y="1273"/>
                  <a:pt x="2476" y="1271"/>
                  <a:pt x="2475" y="1269"/>
                </a:cubicBezTo>
                <a:cubicBezTo>
                  <a:pt x="2475" y="1264"/>
                  <a:pt x="2472" y="1258"/>
                  <a:pt x="2475" y="1254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6" y="1244"/>
                  <a:pt x="2473" y="1240"/>
                  <a:pt x="2476" y="1239"/>
                </a:cubicBezTo>
                <a:cubicBezTo>
                  <a:pt x="2476" y="1220"/>
                  <a:pt x="2475" y="1201"/>
                  <a:pt x="2477" y="1182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80" y="1165"/>
                  <a:pt x="2472" y="1158"/>
                  <a:pt x="2475" y="1154"/>
                </a:cubicBezTo>
                <a:cubicBezTo>
                  <a:pt x="2470" y="1142"/>
                  <a:pt x="2472" y="1132"/>
                  <a:pt x="2469" y="1122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64" y="1087"/>
                  <a:pt x="2464" y="1082"/>
                  <a:pt x="2462" y="1076"/>
                </a:cubicBezTo>
                <a:cubicBezTo>
                  <a:pt x="2467" y="1072"/>
                  <a:pt x="2458" y="1065"/>
                  <a:pt x="2462" y="1061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35" y="990"/>
                  <a:pt x="2429" y="980"/>
                  <a:pt x="2424" y="971"/>
                </a:cubicBezTo>
                <a:cubicBezTo>
                  <a:pt x="2421" y="952"/>
                  <a:pt x="2414" y="943"/>
                  <a:pt x="2410" y="925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99" y="911"/>
                  <a:pt x="2396" y="905"/>
                  <a:pt x="2393" y="900"/>
                </a:cubicBezTo>
                <a:cubicBezTo>
                  <a:pt x="2390" y="890"/>
                  <a:pt x="2386" y="880"/>
                  <a:pt x="2379" y="869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70" y="850"/>
                  <a:pt x="2368" y="838"/>
                  <a:pt x="2363" y="840"/>
                </a:cubicBezTo>
                <a:cubicBezTo>
                  <a:pt x="2375" y="867"/>
                  <a:pt x="2383" y="892"/>
                  <a:pt x="2395" y="919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396" y="937"/>
                  <a:pt x="2399" y="942"/>
                  <a:pt x="2398" y="946"/>
                </a:cubicBezTo>
                <a:cubicBezTo>
                  <a:pt x="2406" y="957"/>
                  <a:pt x="2400" y="965"/>
                  <a:pt x="2409" y="976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13" y="1017"/>
                  <a:pt x="2406" y="1025"/>
                  <a:pt x="2411" y="1037"/>
                </a:cubicBezTo>
                <a:cubicBezTo>
                  <a:pt x="2410" y="1042"/>
                  <a:pt x="2407" y="1046"/>
                  <a:pt x="2410" y="1052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11" y="1072"/>
                  <a:pt x="2402" y="1075"/>
                  <a:pt x="2409" y="1082"/>
                </a:cubicBezTo>
                <a:cubicBezTo>
                  <a:pt x="2406" y="1086"/>
                  <a:pt x="2405" y="1091"/>
                  <a:pt x="2405" y="109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402" y="1115"/>
                  <a:pt x="2400" y="1120"/>
                  <a:pt x="2401" y="1125"/>
                </a:cubicBezTo>
                <a:cubicBezTo>
                  <a:pt x="2403" y="1130"/>
                  <a:pt x="2395" y="1133"/>
                  <a:pt x="2400" y="114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400" y="1150"/>
                  <a:pt x="2395" y="1151"/>
                  <a:pt x="2396" y="1154"/>
                </a:cubicBezTo>
                <a:cubicBezTo>
                  <a:pt x="2391" y="1173"/>
                  <a:pt x="2394" y="1194"/>
                  <a:pt x="2385" y="1213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1" y="1251"/>
                  <a:pt x="2384" y="1260"/>
                  <a:pt x="2380" y="1268"/>
                </a:cubicBezTo>
                <a:cubicBezTo>
                  <a:pt x="2384" y="1274"/>
                  <a:pt x="2381" y="1277"/>
                  <a:pt x="2379" y="1281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82" y="1299"/>
                  <a:pt x="2373" y="1301"/>
                  <a:pt x="2379" y="1307"/>
                </a:cubicBezTo>
                <a:cubicBezTo>
                  <a:pt x="2378" y="1312"/>
                  <a:pt x="2379" y="1316"/>
                  <a:pt x="2377" y="1320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7" y="1355"/>
                  <a:pt x="2371" y="1363"/>
                  <a:pt x="2373" y="1372"/>
                </a:cubicBezTo>
                <a:cubicBezTo>
                  <a:pt x="2368" y="1379"/>
                  <a:pt x="2373" y="1389"/>
                  <a:pt x="2370" y="1397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65" y="1414"/>
                  <a:pt x="2374" y="1421"/>
                  <a:pt x="2370" y="1424"/>
                </a:cubicBezTo>
                <a:cubicBezTo>
                  <a:pt x="2372" y="1434"/>
                  <a:pt x="2373" y="1444"/>
                  <a:pt x="2371" y="1453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73" y="1476"/>
                  <a:pt x="2383" y="1484"/>
                  <a:pt x="2380" y="1489"/>
                </a:cubicBezTo>
                <a:cubicBezTo>
                  <a:pt x="2384" y="1496"/>
                  <a:pt x="2386" y="1502"/>
                  <a:pt x="2384" y="1507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85" y="1516"/>
                  <a:pt x="2378" y="1520"/>
                  <a:pt x="2374" y="1516"/>
                </a:cubicBezTo>
                <a:cubicBezTo>
                  <a:pt x="2369" y="1511"/>
                  <a:pt x="2363" y="1510"/>
                  <a:pt x="2358" y="1504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9" y="1463"/>
                  <a:pt x="2343" y="1454"/>
                  <a:pt x="2344" y="1447"/>
                </a:cubicBezTo>
                <a:cubicBezTo>
                  <a:pt x="2347" y="1440"/>
                  <a:pt x="2341" y="1431"/>
                  <a:pt x="2340" y="1423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43" y="1396"/>
                  <a:pt x="2334" y="1386"/>
                  <a:pt x="2340" y="1381"/>
                </a:cubicBezTo>
                <a:cubicBezTo>
                  <a:pt x="2339" y="1374"/>
                  <a:pt x="2337" y="1367"/>
                  <a:pt x="2341" y="1361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41" y="1346"/>
                  <a:pt x="2342" y="1342"/>
                  <a:pt x="2343" y="1339"/>
                </a:cubicBezTo>
                <a:cubicBezTo>
                  <a:pt x="2344" y="1311"/>
                  <a:pt x="2354" y="1285"/>
                  <a:pt x="2350" y="1256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59" y="1220"/>
                  <a:pt x="2359" y="1211"/>
                  <a:pt x="2361" y="1202"/>
                </a:cubicBezTo>
                <a:cubicBezTo>
                  <a:pt x="2364" y="1193"/>
                  <a:pt x="2367" y="1185"/>
                  <a:pt x="2367" y="1176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1" y="1144"/>
                  <a:pt x="2376" y="1141"/>
                  <a:pt x="2375" y="1136"/>
                </a:cubicBezTo>
                <a:cubicBezTo>
                  <a:pt x="2373" y="1133"/>
                  <a:pt x="2377" y="1132"/>
                  <a:pt x="2377" y="112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8" y="1120"/>
                  <a:pt x="2376" y="1118"/>
                  <a:pt x="2378" y="1116"/>
                </a:cubicBezTo>
                <a:cubicBezTo>
                  <a:pt x="2381" y="1115"/>
                  <a:pt x="2378" y="1111"/>
                  <a:pt x="2380" y="1109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77" y="1084"/>
                  <a:pt x="2390" y="1078"/>
                  <a:pt x="2383" y="1067"/>
                </a:cubicBezTo>
                <a:cubicBezTo>
                  <a:pt x="2390" y="1059"/>
                  <a:pt x="2383" y="1046"/>
                  <a:pt x="2391" y="1039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86" y="1019"/>
                  <a:pt x="2389" y="1015"/>
                  <a:pt x="2390" y="1010"/>
                </a:cubicBezTo>
                <a:cubicBezTo>
                  <a:pt x="2385" y="999"/>
                  <a:pt x="2392" y="992"/>
                  <a:pt x="2389" y="981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90" y="948"/>
                  <a:pt x="2384" y="942"/>
                  <a:pt x="2384" y="937"/>
                </a:cubicBezTo>
                <a:cubicBezTo>
                  <a:pt x="2388" y="933"/>
                  <a:pt x="2380" y="925"/>
                  <a:pt x="2385" y="922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8" y="897"/>
                  <a:pt x="2377" y="893"/>
                  <a:pt x="2375" y="889"/>
                </a:cubicBezTo>
                <a:cubicBezTo>
                  <a:pt x="2372" y="886"/>
                  <a:pt x="2377" y="876"/>
                  <a:pt x="2369" y="878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3" y="926"/>
                  <a:pt x="2374" y="929"/>
                  <a:pt x="2382" y="938"/>
                </a:cubicBezTo>
                <a:cubicBezTo>
                  <a:pt x="2378" y="944"/>
                  <a:pt x="2380" y="951"/>
                  <a:pt x="2382" y="959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9" y="983"/>
                  <a:pt x="2383" y="991"/>
                  <a:pt x="2379" y="996"/>
                </a:cubicBezTo>
                <a:cubicBezTo>
                  <a:pt x="2381" y="1009"/>
                  <a:pt x="2382" y="1023"/>
                  <a:pt x="2377" y="1035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5" y="1075"/>
                  <a:pt x="2374" y="1078"/>
                  <a:pt x="2370" y="1080"/>
                </a:cubicBezTo>
                <a:cubicBezTo>
                  <a:pt x="2372" y="1084"/>
                  <a:pt x="2373" y="1087"/>
                  <a:pt x="2373" y="1090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64" y="1121"/>
                  <a:pt x="2367" y="1134"/>
                  <a:pt x="2362" y="1146"/>
                </a:cubicBezTo>
                <a:cubicBezTo>
                  <a:pt x="2357" y="1158"/>
                  <a:pt x="2362" y="1172"/>
                  <a:pt x="2354" y="1183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47" y="1232"/>
                  <a:pt x="2347" y="1245"/>
                  <a:pt x="2342" y="1257"/>
                </a:cubicBezTo>
                <a:cubicBezTo>
                  <a:pt x="2343" y="1261"/>
                  <a:pt x="2340" y="1263"/>
                  <a:pt x="2341" y="1266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8" y="1281"/>
                  <a:pt x="2337" y="1287"/>
                  <a:pt x="2339" y="1294"/>
                </a:cubicBezTo>
                <a:cubicBezTo>
                  <a:pt x="2335" y="1299"/>
                  <a:pt x="2335" y="1305"/>
                  <a:pt x="2337" y="1313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1" y="1335"/>
                  <a:pt x="2334" y="1339"/>
                  <a:pt x="2333" y="1342"/>
                </a:cubicBezTo>
                <a:cubicBezTo>
                  <a:pt x="2331" y="1344"/>
                  <a:pt x="2330" y="1347"/>
                  <a:pt x="2332" y="1351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29" y="1375"/>
                  <a:pt x="2329" y="1381"/>
                  <a:pt x="2329" y="1388"/>
                </a:cubicBezTo>
                <a:cubicBezTo>
                  <a:pt x="2325" y="1393"/>
                  <a:pt x="2331" y="1402"/>
                  <a:pt x="2329" y="1408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1" y="1455"/>
                  <a:pt x="2335" y="1462"/>
                  <a:pt x="2336" y="1469"/>
                </a:cubicBezTo>
                <a:cubicBezTo>
                  <a:pt x="2332" y="1475"/>
                  <a:pt x="2342" y="1485"/>
                  <a:pt x="2340" y="1491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30" y="1479"/>
                  <a:pt x="2319" y="1480"/>
                  <a:pt x="2325" y="1475"/>
                </a:cubicBezTo>
                <a:cubicBezTo>
                  <a:pt x="2324" y="1471"/>
                  <a:pt x="2325" y="1468"/>
                  <a:pt x="2325" y="146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9" y="1453"/>
                  <a:pt x="2313" y="1445"/>
                  <a:pt x="2314" y="1440"/>
                </a:cubicBezTo>
                <a:cubicBezTo>
                  <a:pt x="2312" y="1433"/>
                  <a:pt x="2315" y="1428"/>
                  <a:pt x="2312" y="1421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1" y="1379"/>
                  <a:pt x="2315" y="1374"/>
                  <a:pt x="2316" y="1369"/>
                </a:cubicBezTo>
                <a:cubicBezTo>
                  <a:pt x="2315" y="1365"/>
                  <a:pt x="2317" y="1363"/>
                  <a:pt x="2313" y="1358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17" y="1338"/>
                  <a:pt x="2318" y="1325"/>
                  <a:pt x="2320" y="1313"/>
                </a:cubicBezTo>
                <a:cubicBezTo>
                  <a:pt x="2324" y="1309"/>
                  <a:pt x="2317" y="1301"/>
                  <a:pt x="2323" y="1297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27" y="1276"/>
                  <a:pt x="2324" y="1272"/>
                  <a:pt x="2325" y="1269"/>
                </a:cubicBezTo>
                <a:cubicBezTo>
                  <a:pt x="2328" y="1267"/>
                  <a:pt x="2328" y="1264"/>
                  <a:pt x="2326" y="1260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37" y="1233"/>
                  <a:pt x="2336" y="1220"/>
                  <a:pt x="2339" y="1209"/>
                </a:cubicBezTo>
                <a:cubicBezTo>
                  <a:pt x="2342" y="1197"/>
                  <a:pt x="2339" y="1184"/>
                  <a:pt x="2349" y="1174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45" y="1162"/>
                  <a:pt x="2352" y="1161"/>
                  <a:pt x="2348" y="1157"/>
                </a:cubicBezTo>
                <a:cubicBezTo>
                  <a:pt x="2350" y="1151"/>
                  <a:pt x="2350" y="1145"/>
                  <a:pt x="2349" y="1138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3" y="1116"/>
                  <a:pt x="2353" y="1110"/>
                  <a:pt x="2357" y="1105"/>
                </a:cubicBezTo>
                <a:cubicBezTo>
                  <a:pt x="2359" y="1100"/>
                  <a:pt x="2354" y="1092"/>
                  <a:pt x="2360" y="1088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0" y="1076"/>
                  <a:pt x="2360" y="1073"/>
                  <a:pt x="2361" y="1070"/>
                </a:cubicBezTo>
                <a:cubicBezTo>
                  <a:pt x="2362" y="1057"/>
                  <a:pt x="2366" y="1046"/>
                  <a:pt x="2364" y="1033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8" y="955"/>
                  <a:pt x="2368" y="949"/>
                  <a:pt x="2367" y="943"/>
                </a:cubicBezTo>
                <a:cubicBezTo>
                  <a:pt x="2368" y="937"/>
                  <a:pt x="2363" y="929"/>
                  <a:pt x="2365" y="924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2" y="901"/>
                  <a:pt x="2364" y="898"/>
                  <a:pt x="2361" y="894"/>
                </a:cubicBezTo>
                <a:cubicBezTo>
                  <a:pt x="2359" y="891"/>
                  <a:pt x="2362" y="887"/>
                  <a:pt x="2357" y="887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8" y="936"/>
                  <a:pt x="2364" y="949"/>
                  <a:pt x="2362" y="961"/>
                </a:cubicBezTo>
                <a:cubicBezTo>
                  <a:pt x="2360" y="972"/>
                  <a:pt x="2364" y="985"/>
                  <a:pt x="2362" y="996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4" y="1038"/>
                  <a:pt x="2357" y="1044"/>
                  <a:pt x="2352" y="1049"/>
                </a:cubicBezTo>
                <a:cubicBezTo>
                  <a:pt x="2353" y="1052"/>
                  <a:pt x="2352" y="1055"/>
                  <a:pt x="2355" y="1059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55" y="1074"/>
                  <a:pt x="2344" y="1078"/>
                  <a:pt x="2349" y="1085"/>
                </a:cubicBezTo>
                <a:cubicBezTo>
                  <a:pt x="2346" y="1091"/>
                  <a:pt x="2346" y="1097"/>
                  <a:pt x="2348" y="1104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44" y="1145"/>
                  <a:pt x="2336" y="1149"/>
                  <a:pt x="2339" y="1156"/>
                </a:cubicBezTo>
                <a:cubicBezTo>
                  <a:pt x="2337" y="1162"/>
                  <a:pt x="2337" y="1168"/>
                  <a:pt x="2337" y="1175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3" y="1183"/>
                  <a:pt x="2330" y="1185"/>
                  <a:pt x="2333" y="1189"/>
                </a:cubicBezTo>
                <a:cubicBezTo>
                  <a:pt x="2329" y="1193"/>
                  <a:pt x="2331" y="1199"/>
                  <a:pt x="2327" y="1204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6" y="1226"/>
                  <a:pt x="2329" y="1233"/>
                  <a:pt x="2321" y="1236"/>
                </a:cubicBezTo>
                <a:cubicBezTo>
                  <a:pt x="2321" y="1241"/>
                  <a:pt x="2325" y="1247"/>
                  <a:pt x="2317" y="125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15" y="1278"/>
                  <a:pt x="2313" y="1289"/>
                  <a:pt x="2309" y="1299"/>
                </a:cubicBezTo>
                <a:cubicBezTo>
                  <a:pt x="2311" y="1304"/>
                  <a:pt x="2312" y="1310"/>
                  <a:pt x="2309" y="1314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10" y="1337"/>
                  <a:pt x="2304" y="1341"/>
                  <a:pt x="2307" y="1347"/>
                </a:cubicBezTo>
                <a:cubicBezTo>
                  <a:pt x="2301" y="1351"/>
                  <a:pt x="2308" y="1359"/>
                  <a:pt x="2304" y="1363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298" y="1384"/>
                  <a:pt x="2309" y="1393"/>
                  <a:pt x="2302" y="1397"/>
                </a:cubicBezTo>
                <a:cubicBezTo>
                  <a:pt x="2304" y="1403"/>
                  <a:pt x="2305" y="1409"/>
                  <a:pt x="2303" y="1414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3" y="1425"/>
                  <a:pt x="2302" y="1428"/>
                  <a:pt x="2300" y="1430"/>
                </a:cubicBezTo>
                <a:cubicBezTo>
                  <a:pt x="2303" y="1436"/>
                  <a:pt x="2305" y="1442"/>
                  <a:pt x="2303" y="1446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302" y="1455"/>
                  <a:pt x="2303" y="1459"/>
                  <a:pt x="2300" y="1457"/>
                </a:cubicBezTo>
                <a:cubicBezTo>
                  <a:pt x="2290" y="1452"/>
                  <a:pt x="2293" y="1438"/>
                  <a:pt x="2284" y="1428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79" y="1367"/>
                  <a:pt x="2282" y="1364"/>
                  <a:pt x="2284" y="1360"/>
                </a:cubicBezTo>
                <a:cubicBezTo>
                  <a:pt x="2281" y="1354"/>
                  <a:pt x="2284" y="1350"/>
                  <a:pt x="2285" y="1345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4" y="1326"/>
                  <a:pt x="2286" y="1322"/>
                  <a:pt x="2287" y="1317"/>
                </a:cubicBezTo>
                <a:cubicBezTo>
                  <a:pt x="2285" y="1307"/>
                  <a:pt x="2286" y="1298"/>
                  <a:pt x="2289" y="1289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0" y="1257"/>
                  <a:pt x="2295" y="1254"/>
                  <a:pt x="2293" y="1249"/>
                </a:cubicBezTo>
                <a:cubicBezTo>
                  <a:pt x="2298" y="1245"/>
                  <a:pt x="2294" y="1239"/>
                  <a:pt x="2297" y="1235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01" y="1218"/>
                  <a:pt x="2298" y="1212"/>
                  <a:pt x="2300" y="1207"/>
                </a:cubicBezTo>
                <a:cubicBezTo>
                  <a:pt x="2301" y="1201"/>
                  <a:pt x="2307" y="1197"/>
                  <a:pt x="2304" y="1190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16" y="1166"/>
                  <a:pt x="2309" y="1156"/>
                  <a:pt x="2318" y="1150"/>
                </a:cubicBezTo>
                <a:cubicBezTo>
                  <a:pt x="2314" y="1141"/>
                  <a:pt x="2323" y="1135"/>
                  <a:pt x="2319" y="1126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24" y="1112"/>
                  <a:pt x="2327" y="1108"/>
                  <a:pt x="2324" y="1103"/>
                </a:cubicBezTo>
                <a:cubicBezTo>
                  <a:pt x="2326" y="1100"/>
                  <a:pt x="2327" y="1096"/>
                  <a:pt x="2327" y="1092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31" y="1077"/>
                  <a:pt x="2332" y="1073"/>
                  <a:pt x="2335" y="1070"/>
                </a:cubicBezTo>
                <a:cubicBezTo>
                  <a:pt x="2337" y="1066"/>
                  <a:pt x="2336" y="1062"/>
                  <a:pt x="2337" y="1057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41" y="1017"/>
                  <a:pt x="2347" y="1002"/>
                  <a:pt x="2346" y="984"/>
                </a:cubicBezTo>
                <a:cubicBezTo>
                  <a:pt x="2348" y="977"/>
                  <a:pt x="2352" y="970"/>
                  <a:pt x="2347" y="960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52" y="933"/>
                  <a:pt x="2352" y="929"/>
                  <a:pt x="2348" y="924"/>
                </a:cubicBezTo>
                <a:cubicBezTo>
                  <a:pt x="2349" y="920"/>
                  <a:pt x="2348" y="916"/>
                  <a:pt x="2350" y="912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47" y="876"/>
                  <a:pt x="2337" y="865"/>
                  <a:pt x="2344" y="859"/>
                </a:cubicBezTo>
                <a:cubicBezTo>
                  <a:pt x="2340" y="850"/>
                  <a:pt x="2338" y="841"/>
                  <a:pt x="2338" y="833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13" y="780"/>
                  <a:pt x="2325" y="788"/>
                  <a:pt x="2322" y="792"/>
                </a:cubicBezTo>
                <a:cubicBezTo>
                  <a:pt x="2326" y="799"/>
                  <a:pt x="2323" y="804"/>
                  <a:pt x="2329" y="811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4" y="836"/>
                  <a:pt x="2333" y="841"/>
                  <a:pt x="2334" y="847"/>
                </a:cubicBezTo>
                <a:cubicBezTo>
                  <a:pt x="2335" y="858"/>
                  <a:pt x="2340" y="870"/>
                  <a:pt x="2338" y="880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0" y="903"/>
                  <a:pt x="2344" y="910"/>
                  <a:pt x="2340" y="915"/>
                </a:cubicBezTo>
                <a:cubicBezTo>
                  <a:pt x="2341" y="926"/>
                  <a:pt x="2344" y="937"/>
                  <a:pt x="2340" y="94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9" y="969"/>
                  <a:pt x="2338" y="974"/>
                  <a:pt x="2338" y="980"/>
                </a:cubicBezTo>
                <a:cubicBezTo>
                  <a:pt x="2334" y="990"/>
                  <a:pt x="2337" y="1002"/>
                  <a:pt x="2332" y="1013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24" y="1050"/>
                  <a:pt x="2324" y="1045"/>
                  <a:pt x="2321" y="1051"/>
                </a:cubicBezTo>
                <a:cubicBezTo>
                  <a:pt x="2330" y="1061"/>
                  <a:pt x="2321" y="1066"/>
                  <a:pt x="2322" y="1074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5" y="1088"/>
                  <a:pt x="2318" y="1093"/>
                  <a:pt x="2314" y="1096"/>
                </a:cubicBezTo>
                <a:cubicBezTo>
                  <a:pt x="2321" y="1102"/>
                  <a:pt x="2308" y="1102"/>
                  <a:pt x="2315" y="1108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10" y="1123"/>
                  <a:pt x="2309" y="1127"/>
                  <a:pt x="2310" y="1131"/>
                </a:cubicBezTo>
                <a:cubicBezTo>
                  <a:pt x="2304" y="1134"/>
                  <a:pt x="2313" y="1141"/>
                  <a:pt x="2305" y="1143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99" y="1174"/>
                  <a:pt x="2300" y="1182"/>
                  <a:pt x="2295" y="1189"/>
                </a:cubicBezTo>
                <a:cubicBezTo>
                  <a:pt x="2296" y="1197"/>
                  <a:pt x="2290" y="1204"/>
                  <a:pt x="2291" y="1212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89" y="1228"/>
                  <a:pt x="2280" y="1229"/>
                  <a:pt x="2286" y="1235"/>
                </a:cubicBezTo>
                <a:cubicBezTo>
                  <a:pt x="2281" y="1242"/>
                  <a:pt x="2283" y="1251"/>
                  <a:pt x="2281" y="1259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81" y="1291"/>
                  <a:pt x="2275" y="1298"/>
                  <a:pt x="2275" y="1306"/>
                </a:cubicBezTo>
                <a:cubicBezTo>
                  <a:pt x="2275" y="1314"/>
                  <a:pt x="2275" y="1323"/>
                  <a:pt x="2274" y="1330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75" y="1363"/>
                  <a:pt x="2269" y="1370"/>
                  <a:pt x="2271" y="1379"/>
                </a:cubicBezTo>
                <a:cubicBezTo>
                  <a:pt x="2274" y="1388"/>
                  <a:pt x="2270" y="1395"/>
                  <a:pt x="2274" y="1404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417"/>
                  <a:pt x="2267" y="1409"/>
                  <a:pt x="2258" y="1398"/>
                </a:cubicBezTo>
                <a:cubicBezTo>
                  <a:pt x="2264" y="1394"/>
                  <a:pt x="2257" y="1387"/>
                  <a:pt x="2259" y="1383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358"/>
                  <a:pt x="2263" y="1353"/>
                  <a:pt x="2255" y="1344"/>
                </a:cubicBezTo>
                <a:cubicBezTo>
                  <a:pt x="2262" y="1330"/>
                  <a:pt x="2253" y="1312"/>
                  <a:pt x="2262" y="1299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1" y="1283"/>
                  <a:pt x="2262" y="1280"/>
                  <a:pt x="2265" y="1277"/>
                </a:cubicBezTo>
                <a:cubicBezTo>
                  <a:pt x="2266" y="1269"/>
                  <a:pt x="2264" y="1260"/>
                  <a:pt x="2269" y="1253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79" y="1205"/>
                  <a:pt x="2286" y="1203"/>
                  <a:pt x="2280" y="1198"/>
                </a:cubicBezTo>
                <a:cubicBezTo>
                  <a:pt x="2285" y="1195"/>
                  <a:pt x="2285" y="1190"/>
                  <a:pt x="2285" y="1186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86" y="1171"/>
                  <a:pt x="2291" y="1168"/>
                  <a:pt x="2293" y="1164"/>
                </a:cubicBezTo>
                <a:cubicBezTo>
                  <a:pt x="2289" y="1156"/>
                  <a:pt x="2296" y="1151"/>
                  <a:pt x="2293" y="1143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07" y="1119"/>
                  <a:pt x="2299" y="1110"/>
                  <a:pt x="2304" y="1105"/>
                </a:cubicBezTo>
                <a:cubicBezTo>
                  <a:pt x="2305" y="1098"/>
                  <a:pt x="2306" y="1091"/>
                  <a:pt x="2308" y="1085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21" y="1061"/>
                  <a:pt x="2310" y="1051"/>
                  <a:pt x="2319" y="1047"/>
                </a:cubicBezTo>
                <a:cubicBezTo>
                  <a:pt x="2316" y="1039"/>
                  <a:pt x="2320" y="1033"/>
                  <a:pt x="2323" y="1027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8" y="1001"/>
                  <a:pt x="2323" y="992"/>
                  <a:pt x="2327" y="986"/>
                </a:cubicBezTo>
                <a:cubicBezTo>
                  <a:pt x="2330" y="980"/>
                  <a:pt x="2323" y="972"/>
                  <a:pt x="2330" y="967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9" y="939"/>
                  <a:pt x="2327" y="931"/>
                  <a:pt x="2331" y="925"/>
                </a:cubicBezTo>
                <a:cubicBezTo>
                  <a:pt x="2330" y="918"/>
                  <a:pt x="2330" y="911"/>
                  <a:pt x="2331" y="905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32" y="877"/>
                  <a:pt x="2326" y="868"/>
                  <a:pt x="2328" y="862"/>
                </a:cubicBezTo>
                <a:cubicBezTo>
                  <a:pt x="2324" y="857"/>
                  <a:pt x="2329" y="855"/>
                  <a:pt x="2324" y="850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18" y="848"/>
                  <a:pt x="2321" y="856"/>
                  <a:pt x="2324" y="865"/>
                </a:cubicBezTo>
                <a:cubicBezTo>
                  <a:pt x="2320" y="867"/>
                  <a:pt x="2326" y="873"/>
                  <a:pt x="2324" y="876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26" y="903"/>
                  <a:pt x="2320" y="916"/>
                  <a:pt x="2323" y="932"/>
                </a:cubicBezTo>
                <a:cubicBezTo>
                  <a:pt x="2319" y="946"/>
                  <a:pt x="2322" y="962"/>
                  <a:pt x="2318" y="976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15" y="1005"/>
                  <a:pt x="2311" y="1014"/>
                  <a:pt x="2314" y="1023"/>
                </a:cubicBezTo>
                <a:cubicBezTo>
                  <a:pt x="2308" y="1028"/>
                  <a:pt x="2309" y="1036"/>
                  <a:pt x="2308" y="1044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98" y="1081"/>
                  <a:pt x="2294" y="1097"/>
                  <a:pt x="2291" y="1112"/>
                </a:cubicBezTo>
                <a:cubicBezTo>
                  <a:pt x="2286" y="1119"/>
                  <a:pt x="2288" y="1128"/>
                  <a:pt x="2286" y="1135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83" y="1163"/>
                  <a:pt x="2276" y="1165"/>
                  <a:pt x="2278" y="1169"/>
                </a:cubicBezTo>
                <a:cubicBezTo>
                  <a:pt x="2274" y="1172"/>
                  <a:pt x="2281" y="1179"/>
                  <a:pt x="2273" y="1181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4" y="1207"/>
                  <a:pt x="2271" y="1212"/>
                  <a:pt x="2265" y="1214"/>
                </a:cubicBezTo>
                <a:cubicBezTo>
                  <a:pt x="2264" y="1218"/>
                  <a:pt x="2263" y="1222"/>
                  <a:pt x="2262" y="1225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53" y="1263"/>
                  <a:pt x="2253" y="1280"/>
                  <a:pt x="2248" y="1295"/>
                </a:cubicBezTo>
                <a:cubicBezTo>
                  <a:pt x="2253" y="1300"/>
                  <a:pt x="2246" y="1302"/>
                  <a:pt x="2249" y="1306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5" y="1327"/>
                  <a:pt x="2249" y="1336"/>
                  <a:pt x="2246" y="1343"/>
                </a:cubicBezTo>
                <a:cubicBezTo>
                  <a:pt x="2249" y="1352"/>
                  <a:pt x="2247" y="1360"/>
                  <a:pt x="2248" y="1368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47" y="1381"/>
                  <a:pt x="2247" y="1383"/>
                  <a:pt x="2249" y="1385"/>
                </a:cubicBezTo>
                <a:cubicBezTo>
                  <a:pt x="2246" y="1387"/>
                  <a:pt x="2247" y="1391"/>
                  <a:pt x="2244" y="1388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4" y="1336"/>
                  <a:pt x="2231" y="1323"/>
                  <a:pt x="2234" y="1311"/>
                </a:cubicBezTo>
                <a:cubicBezTo>
                  <a:pt x="2227" y="1297"/>
                  <a:pt x="2233" y="1286"/>
                  <a:pt x="2233" y="1273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35"/>
                  <a:pt x="2237" y="1232"/>
                  <a:pt x="2235" y="1228"/>
                </a:cubicBezTo>
                <a:cubicBezTo>
                  <a:pt x="2239" y="1226"/>
                  <a:pt x="2240" y="1224"/>
                  <a:pt x="2239" y="1220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5" y="1197"/>
                  <a:pt x="2243" y="1190"/>
                  <a:pt x="2246" y="1184"/>
                </a:cubicBezTo>
                <a:cubicBezTo>
                  <a:pt x="2243" y="1182"/>
                  <a:pt x="2248" y="1181"/>
                  <a:pt x="2249" y="1180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47" y="1172"/>
                  <a:pt x="2250" y="1170"/>
                  <a:pt x="2251" y="1167"/>
                </a:cubicBezTo>
                <a:cubicBezTo>
                  <a:pt x="2254" y="1155"/>
                  <a:pt x="2253" y="1142"/>
                  <a:pt x="2261" y="1132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72" y="1092"/>
                  <a:pt x="2272" y="1086"/>
                  <a:pt x="2277" y="1082"/>
                </a:cubicBezTo>
                <a:cubicBezTo>
                  <a:pt x="2275" y="1075"/>
                  <a:pt x="2278" y="1070"/>
                  <a:pt x="2278" y="1063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83" y="1040"/>
                  <a:pt x="2285" y="1034"/>
                  <a:pt x="2288" y="1028"/>
                </a:cubicBezTo>
                <a:cubicBezTo>
                  <a:pt x="2289" y="1016"/>
                  <a:pt x="2292" y="1004"/>
                  <a:pt x="2295" y="992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4" y="948"/>
                  <a:pt x="2306" y="945"/>
                  <a:pt x="2299" y="937"/>
                </a:cubicBezTo>
                <a:cubicBezTo>
                  <a:pt x="2301" y="935"/>
                  <a:pt x="2302" y="932"/>
                  <a:pt x="2300" y="928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298" y="914"/>
                  <a:pt x="2301" y="912"/>
                  <a:pt x="2301" y="909"/>
                </a:cubicBezTo>
                <a:cubicBezTo>
                  <a:pt x="2300" y="899"/>
                  <a:pt x="2302" y="891"/>
                  <a:pt x="2300" y="881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68"/>
                  <a:pt x="2302" y="865"/>
                  <a:pt x="2298" y="861"/>
                </a:cubicBezTo>
                <a:cubicBezTo>
                  <a:pt x="2300" y="855"/>
                  <a:pt x="2300" y="849"/>
                  <a:pt x="2296" y="842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8" y="817"/>
                  <a:pt x="2292" y="809"/>
                  <a:pt x="2296" y="804"/>
                </a:cubicBezTo>
                <a:cubicBezTo>
                  <a:pt x="2289" y="798"/>
                  <a:pt x="2295" y="786"/>
                  <a:pt x="2286" y="786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89" y="816"/>
                  <a:pt x="2292" y="821"/>
                  <a:pt x="2293" y="826"/>
                </a:cubicBezTo>
                <a:cubicBezTo>
                  <a:pt x="2293" y="830"/>
                  <a:pt x="2293" y="835"/>
                  <a:pt x="2291" y="838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1" y="867"/>
                  <a:pt x="2294" y="873"/>
                  <a:pt x="2295" y="877"/>
                </a:cubicBezTo>
                <a:cubicBezTo>
                  <a:pt x="2294" y="881"/>
                  <a:pt x="2294" y="886"/>
                  <a:pt x="2294" y="890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92" y="919"/>
                  <a:pt x="2295" y="924"/>
                  <a:pt x="2294" y="928"/>
                </a:cubicBezTo>
                <a:cubicBezTo>
                  <a:pt x="2286" y="930"/>
                  <a:pt x="2295" y="937"/>
                  <a:pt x="2292" y="941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8" y="957"/>
                  <a:pt x="2285" y="961"/>
                  <a:pt x="2289" y="966"/>
                </a:cubicBezTo>
                <a:cubicBezTo>
                  <a:pt x="2283" y="969"/>
                  <a:pt x="2292" y="976"/>
                  <a:pt x="2284" y="978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83" y="1008"/>
                  <a:pt x="2272" y="1022"/>
                  <a:pt x="2274" y="1039"/>
                </a:cubicBezTo>
                <a:cubicBezTo>
                  <a:pt x="2271" y="1042"/>
                  <a:pt x="2270" y="1046"/>
                  <a:pt x="2271" y="1050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66" y="1070"/>
                  <a:pt x="2263" y="1078"/>
                  <a:pt x="2262" y="1087"/>
                </a:cubicBezTo>
                <a:cubicBezTo>
                  <a:pt x="2256" y="1089"/>
                  <a:pt x="2263" y="1095"/>
                  <a:pt x="2259" y="1097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58" y="1115"/>
                  <a:pt x="2246" y="1116"/>
                  <a:pt x="2252" y="1122"/>
                </a:cubicBezTo>
                <a:cubicBezTo>
                  <a:pt x="2250" y="1126"/>
                  <a:pt x="2245" y="1129"/>
                  <a:pt x="2247" y="1134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42" y="1163"/>
                  <a:pt x="2239" y="1167"/>
                  <a:pt x="2238" y="1171"/>
                </a:cubicBezTo>
                <a:cubicBezTo>
                  <a:pt x="2240" y="1176"/>
                  <a:pt x="2235" y="1179"/>
                  <a:pt x="2233" y="1183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5" y="1211"/>
                  <a:pt x="2234" y="1218"/>
                  <a:pt x="2228" y="1221"/>
                </a:cubicBezTo>
                <a:cubicBezTo>
                  <a:pt x="2232" y="1227"/>
                  <a:pt x="2224" y="1230"/>
                  <a:pt x="2224" y="1235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8" y="1256"/>
                  <a:pt x="2225" y="1260"/>
                  <a:pt x="2223" y="1265"/>
                </a:cubicBezTo>
                <a:cubicBezTo>
                  <a:pt x="2228" y="1271"/>
                  <a:pt x="2220" y="1274"/>
                  <a:pt x="2222" y="128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02"/>
                  <a:pt x="2219" y="1308"/>
                  <a:pt x="2221" y="1315"/>
                </a:cubicBezTo>
                <a:cubicBezTo>
                  <a:pt x="2223" y="1323"/>
                  <a:pt x="2222" y="1331"/>
                  <a:pt x="2222" y="1338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26" y="1370"/>
                  <a:pt x="2231" y="1378"/>
                  <a:pt x="2228" y="1385"/>
                </a:cubicBezTo>
                <a:cubicBezTo>
                  <a:pt x="2224" y="1368"/>
                  <a:pt x="2217" y="1362"/>
                  <a:pt x="2215" y="1346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4" y="1290"/>
                  <a:pt x="2205" y="1277"/>
                  <a:pt x="2204" y="1263"/>
                </a:cubicBezTo>
                <a:cubicBezTo>
                  <a:pt x="2207" y="1258"/>
                  <a:pt x="2204" y="1250"/>
                  <a:pt x="2202" y="1244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09" y="1216"/>
                  <a:pt x="2204" y="1206"/>
                  <a:pt x="2209" y="1199"/>
                </a:cubicBezTo>
                <a:cubicBezTo>
                  <a:pt x="2204" y="1193"/>
                  <a:pt x="2216" y="1192"/>
                  <a:pt x="2208" y="1185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1" y="1168"/>
                  <a:pt x="2208" y="1163"/>
                  <a:pt x="2215" y="1160"/>
                </a:cubicBezTo>
                <a:cubicBezTo>
                  <a:pt x="2211" y="1155"/>
                  <a:pt x="2214" y="1151"/>
                  <a:pt x="2216" y="1148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2" y="1118"/>
                  <a:pt x="2219" y="1113"/>
                  <a:pt x="2225" y="1110"/>
                </a:cubicBezTo>
                <a:cubicBezTo>
                  <a:pt x="2225" y="1108"/>
                  <a:pt x="2223" y="1106"/>
                  <a:pt x="2225" y="1105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25" y="1093"/>
                  <a:pt x="2230" y="1090"/>
                  <a:pt x="2229" y="1085"/>
                </a:cubicBezTo>
                <a:cubicBezTo>
                  <a:pt x="2235" y="1082"/>
                  <a:pt x="2226" y="1075"/>
                  <a:pt x="2234" y="1073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32" y="1055"/>
                  <a:pt x="2243" y="1054"/>
                  <a:pt x="2237" y="1048"/>
                </a:cubicBezTo>
                <a:cubicBezTo>
                  <a:pt x="2242" y="1040"/>
                  <a:pt x="2241" y="1030"/>
                  <a:pt x="2243" y="102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47" y="1004"/>
                  <a:pt x="2246" y="1000"/>
                  <a:pt x="2247" y="996"/>
                </a:cubicBezTo>
                <a:cubicBezTo>
                  <a:pt x="2249" y="987"/>
                  <a:pt x="2250" y="979"/>
                  <a:pt x="2250" y="970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4" y="940"/>
                  <a:pt x="2253" y="936"/>
                  <a:pt x="2255" y="932"/>
                </a:cubicBezTo>
                <a:cubicBezTo>
                  <a:pt x="2260" y="929"/>
                  <a:pt x="2253" y="922"/>
                  <a:pt x="2257" y="919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902"/>
                  <a:pt x="2256" y="897"/>
                  <a:pt x="2257" y="893"/>
                </a:cubicBezTo>
                <a:cubicBezTo>
                  <a:pt x="2259" y="889"/>
                  <a:pt x="2256" y="884"/>
                  <a:pt x="2255" y="879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6" y="862"/>
                  <a:pt x="2253" y="856"/>
                  <a:pt x="2255" y="853"/>
                </a:cubicBezTo>
                <a:cubicBezTo>
                  <a:pt x="2258" y="849"/>
                  <a:pt x="2249" y="842"/>
                  <a:pt x="2253" y="839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50" y="822"/>
                  <a:pt x="2251" y="810"/>
                  <a:pt x="2244" y="812"/>
                </a:cubicBezTo>
                <a:cubicBezTo>
                  <a:pt x="2250" y="835"/>
                  <a:pt x="2248" y="856"/>
                  <a:pt x="2252" y="878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4" y="899"/>
                  <a:pt x="2248" y="904"/>
                  <a:pt x="2252" y="910"/>
                </a:cubicBezTo>
                <a:cubicBezTo>
                  <a:pt x="2250" y="912"/>
                  <a:pt x="2250" y="915"/>
                  <a:pt x="2250" y="917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48" y="932"/>
                  <a:pt x="2247" y="937"/>
                  <a:pt x="2247" y="943"/>
                </a:cubicBezTo>
                <a:cubicBezTo>
                  <a:pt x="2242" y="952"/>
                  <a:pt x="2242" y="963"/>
                  <a:pt x="2243" y="974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32" y="1025"/>
                  <a:pt x="2229" y="1046"/>
                  <a:pt x="2224" y="1067"/>
                </a:cubicBezTo>
                <a:cubicBezTo>
                  <a:pt x="2219" y="1070"/>
                  <a:pt x="2223" y="1077"/>
                  <a:pt x="2220" y="1081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1" y="1100"/>
                  <a:pt x="2216" y="1106"/>
                  <a:pt x="2214" y="1111"/>
                </a:cubicBezTo>
                <a:cubicBezTo>
                  <a:pt x="2211" y="1113"/>
                  <a:pt x="2212" y="1115"/>
                  <a:pt x="2212" y="1118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203" y="1147"/>
                  <a:pt x="2200" y="1168"/>
                  <a:pt x="2199" y="1190"/>
                </a:cubicBezTo>
                <a:cubicBezTo>
                  <a:pt x="2197" y="1200"/>
                  <a:pt x="2195" y="1210"/>
                  <a:pt x="2195" y="1221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58"/>
                  <a:pt x="2192" y="1262"/>
                  <a:pt x="2192" y="1267"/>
                </a:cubicBezTo>
                <a:cubicBezTo>
                  <a:pt x="2194" y="1273"/>
                  <a:pt x="2194" y="1279"/>
                  <a:pt x="2192" y="1284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195" y="1308"/>
                  <a:pt x="2196" y="1314"/>
                  <a:pt x="2194" y="1319"/>
                </a:cubicBezTo>
                <a:cubicBezTo>
                  <a:pt x="2203" y="1332"/>
                  <a:pt x="2197" y="1341"/>
                  <a:pt x="2205" y="1354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209" y="1385"/>
                  <a:pt x="2206" y="1380"/>
                  <a:pt x="2201" y="1379"/>
                </a:cubicBezTo>
                <a:cubicBezTo>
                  <a:pt x="2200" y="1377"/>
                  <a:pt x="2197" y="1373"/>
                  <a:pt x="2200" y="1371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96" y="1361"/>
                  <a:pt x="2186" y="1348"/>
                  <a:pt x="2190" y="1339"/>
                </a:cubicBezTo>
                <a:cubicBezTo>
                  <a:pt x="2182" y="1327"/>
                  <a:pt x="2186" y="1318"/>
                  <a:pt x="2182" y="1308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8" y="1273"/>
                  <a:pt x="2174" y="1264"/>
                  <a:pt x="2174" y="1256"/>
                </a:cubicBezTo>
                <a:cubicBezTo>
                  <a:pt x="2178" y="1254"/>
                  <a:pt x="2171" y="1248"/>
                  <a:pt x="2173" y="1245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5" y="1216"/>
                  <a:pt x="2174" y="1200"/>
                  <a:pt x="2172" y="1184"/>
                </a:cubicBezTo>
                <a:cubicBezTo>
                  <a:pt x="2173" y="1177"/>
                  <a:pt x="2176" y="1170"/>
                  <a:pt x="2171" y="116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3" y="1133"/>
                  <a:pt x="2180" y="1132"/>
                  <a:pt x="2175" y="1126"/>
                </a:cubicBezTo>
                <a:cubicBezTo>
                  <a:pt x="2181" y="1124"/>
                  <a:pt x="2168" y="1117"/>
                  <a:pt x="2178" y="1116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3" y="1089"/>
                  <a:pt x="2178" y="1084"/>
                  <a:pt x="2179" y="1080"/>
                </a:cubicBezTo>
                <a:cubicBezTo>
                  <a:pt x="2181" y="1077"/>
                  <a:pt x="2182" y="1074"/>
                  <a:pt x="2182" y="1070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4" y="1042"/>
                  <a:pt x="2185" y="1038"/>
                  <a:pt x="2190" y="1036"/>
                </a:cubicBezTo>
                <a:cubicBezTo>
                  <a:pt x="2186" y="1031"/>
                  <a:pt x="2185" y="1026"/>
                  <a:pt x="2191" y="1023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198" y="985"/>
                  <a:pt x="2197" y="969"/>
                  <a:pt x="2203" y="955"/>
                </a:cubicBezTo>
                <a:cubicBezTo>
                  <a:pt x="2204" y="939"/>
                  <a:pt x="2209" y="924"/>
                  <a:pt x="2209" y="908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18" y="879"/>
                  <a:pt x="2213" y="870"/>
                  <a:pt x="2220" y="863"/>
                </a:cubicBezTo>
                <a:cubicBezTo>
                  <a:pt x="2216" y="854"/>
                  <a:pt x="2225" y="848"/>
                  <a:pt x="2221" y="839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4" y="808"/>
                  <a:pt x="2223" y="800"/>
                  <a:pt x="2225" y="793"/>
                </a:cubicBezTo>
                <a:cubicBezTo>
                  <a:pt x="2222" y="784"/>
                  <a:pt x="2226" y="777"/>
                  <a:pt x="2223" y="768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23" y="752"/>
                  <a:pt x="2220" y="747"/>
                  <a:pt x="2220" y="743"/>
                </a:cubicBezTo>
                <a:cubicBezTo>
                  <a:pt x="2223" y="740"/>
                  <a:pt x="2216" y="734"/>
                  <a:pt x="2220" y="731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6" y="727"/>
                  <a:pt x="2214" y="732"/>
                  <a:pt x="2216" y="739"/>
                </a:cubicBezTo>
                <a:cubicBezTo>
                  <a:pt x="2217" y="747"/>
                  <a:pt x="2214" y="753"/>
                  <a:pt x="2219" y="761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22" y="790"/>
                  <a:pt x="2215" y="794"/>
                  <a:pt x="2219" y="803"/>
                </a:cubicBezTo>
                <a:cubicBezTo>
                  <a:pt x="2216" y="815"/>
                  <a:pt x="2216" y="828"/>
                  <a:pt x="2213" y="841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208" y="867"/>
                  <a:pt x="2209" y="874"/>
                  <a:pt x="2206" y="880"/>
                </a:cubicBezTo>
                <a:cubicBezTo>
                  <a:pt x="2207" y="894"/>
                  <a:pt x="2200" y="905"/>
                  <a:pt x="2201" y="918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94" y="944"/>
                  <a:pt x="2190" y="950"/>
                  <a:pt x="2193" y="958"/>
                </a:cubicBezTo>
                <a:cubicBezTo>
                  <a:pt x="2190" y="970"/>
                  <a:pt x="2187" y="982"/>
                  <a:pt x="2184" y="995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7" y="1041"/>
                  <a:pt x="2177" y="1047"/>
                  <a:pt x="2175" y="1053"/>
                </a:cubicBezTo>
                <a:cubicBezTo>
                  <a:pt x="2176" y="1056"/>
                  <a:pt x="2175" y="1059"/>
                  <a:pt x="2171" y="1061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71" y="1086"/>
                  <a:pt x="2166" y="1098"/>
                  <a:pt x="2168" y="1113"/>
                </a:cubicBezTo>
                <a:cubicBezTo>
                  <a:pt x="2163" y="1125"/>
                  <a:pt x="2168" y="1139"/>
                  <a:pt x="2162" y="1151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57" y="1197"/>
                  <a:pt x="2167" y="1207"/>
                  <a:pt x="2160" y="1211"/>
                </a:cubicBezTo>
                <a:cubicBezTo>
                  <a:pt x="2164" y="1219"/>
                  <a:pt x="2161" y="1225"/>
                  <a:pt x="2160" y="1232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0" y="1256"/>
                  <a:pt x="2166" y="1260"/>
                  <a:pt x="2163" y="1263"/>
                </a:cubicBezTo>
                <a:cubicBezTo>
                  <a:pt x="2167" y="1268"/>
                  <a:pt x="2161" y="1270"/>
                  <a:pt x="2167" y="1275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67" y="1302"/>
                  <a:pt x="2167" y="1311"/>
                  <a:pt x="2173" y="1319"/>
                </a:cubicBezTo>
                <a:cubicBezTo>
                  <a:pt x="2170" y="1325"/>
                  <a:pt x="2178" y="1334"/>
                  <a:pt x="2177" y="1340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6" y="1352"/>
                  <a:pt x="2169" y="1356"/>
                  <a:pt x="2165" y="1347"/>
                </a:cubicBezTo>
                <a:cubicBezTo>
                  <a:pt x="2168" y="1345"/>
                  <a:pt x="2167" y="1343"/>
                  <a:pt x="2169" y="134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61" y="1336"/>
                  <a:pt x="2162" y="1319"/>
                  <a:pt x="2154" y="1306"/>
                </a:cubicBezTo>
                <a:cubicBezTo>
                  <a:pt x="2157" y="1296"/>
                  <a:pt x="2151" y="1283"/>
                  <a:pt x="2147" y="1271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1" y="1232"/>
                  <a:pt x="2152" y="1225"/>
                  <a:pt x="2145" y="1214"/>
                </a:cubicBezTo>
                <a:cubicBezTo>
                  <a:pt x="2145" y="1205"/>
                  <a:pt x="2145" y="1195"/>
                  <a:pt x="2147" y="1186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49" y="1140"/>
                  <a:pt x="2147" y="1120"/>
                  <a:pt x="2153" y="1103"/>
                </a:cubicBezTo>
                <a:cubicBezTo>
                  <a:pt x="2152" y="1093"/>
                  <a:pt x="2154" y="1085"/>
                  <a:pt x="2156" y="1076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62" y="1042"/>
                  <a:pt x="2166" y="1035"/>
                  <a:pt x="2164" y="1027"/>
                </a:cubicBezTo>
                <a:cubicBezTo>
                  <a:pt x="2168" y="1017"/>
                  <a:pt x="2171" y="1006"/>
                  <a:pt x="2173" y="995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2" y="975"/>
                  <a:pt x="2173" y="967"/>
                  <a:pt x="2182" y="964"/>
                </a:cubicBezTo>
                <a:cubicBezTo>
                  <a:pt x="2178" y="957"/>
                  <a:pt x="2182" y="953"/>
                  <a:pt x="2185" y="948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83" y="925"/>
                  <a:pt x="2187" y="920"/>
                  <a:pt x="2187" y="914"/>
                </a:cubicBezTo>
                <a:cubicBezTo>
                  <a:pt x="2189" y="909"/>
                  <a:pt x="2187" y="902"/>
                  <a:pt x="2192" y="897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5" y="825"/>
                  <a:pt x="2203" y="819"/>
                  <a:pt x="2204" y="813"/>
                </a:cubicBezTo>
                <a:cubicBezTo>
                  <a:pt x="2202" y="807"/>
                  <a:pt x="2210" y="804"/>
                  <a:pt x="2203" y="796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201" y="766"/>
                  <a:pt x="2205" y="773"/>
                  <a:pt x="2203" y="779"/>
                </a:cubicBezTo>
                <a:cubicBezTo>
                  <a:pt x="2198" y="785"/>
                  <a:pt x="2202" y="793"/>
                  <a:pt x="2199" y="799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90" y="849"/>
                  <a:pt x="2191" y="863"/>
                  <a:pt x="2185" y="874"/>
                </a:cubicBezTo>
                <a:cubicBezTo>
                  <a:pt x="2186" y="888"/>
                  <a:pt x="2178" y="900"/>
                  <a:pt x="2181" y="915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5" y="926"/>
                  <a:pt x="2177" y="929"/>
                  <a:pt x="2176" y="932"/>
                </a:cubicBezTo>
                <a:cubicBezTo>
                  <a:pt x="2175" y="939"/>
                  <a:pt x="2177" y="946"/>
                  <a:pt x="2172" y="952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61" y="974"/>
                  <a:pt x="2169" y="984"/>
                  <a:pt x="2163" y="989"/>
                </a:cubicBezTo>
                <a:cubicBezTo>
                  <a:pt x="2166" y="996"/>
                  <a:pt x="2160" y="1000"/>
                  <a:pt x="2162" y="1007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53" y="1033"/>
                  <a:pt x="2156" y="1040"/>
                  <a:pt x="2151" y="1046"/>
                </a:cubicBezTo>
                <a:cubicBezTo>
                  <a:pt x="2157" y="1054"/>
                  <a:pt x="2145" y="1058"/>
                  <a:pt x="2151" y="1067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40" y="1087"/>
                  <a:pt x="2143" y="1098"/>
                  <a:pt x="2141" y="1107"/>
                </a:cubicBezTo>
                <a:cubicBezTo>
                  <a:pt x="2138" y="1117"/>
                  <a:pt x="2140" y="1128"/>
                  <a:pt x="2134" y="1137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42" y="1157"/>
                  <a:pt x="2130" y="1158"/>
                  <a:pt x="2134" y="1164"/>
                </a:cubicBezTo>
                <a:cubicBezTo>
                  <a:pt x="2139" y="1175"/>
                  <a:pt x="2129" y="1181"/>
                  <a:pt x="2136" y="1193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34" y="1220"/>
                  <a:pt x="2134" y="1222"/>
                  <a:pt x="2136" y="1225"/>
                </a:cubicBezTo>
                <a:cubicBezTo>
                  <a:pt x="2133" y="1227"/>
                  <a:pt x="2131" y="1228"/>
                  <a:pt x="2134" y="1232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52"/>
                  <a:pt x="2134" y="1260"/>
                  <a:pt x="2137" y="1268"/>
                </a:cubicBezTo>
                <a:cubicBezTo>
                  <a:pt x="2135" y="1273"/>
                  <a:pt x="2138" y="1278"/>
                  <a:pt x="2142" y="1283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9" y="1305"/>
                  <a:pt x="2149" y="1317"/>
                  <a:pt x="2145" y="1326"/>
                </a:cubicBezTo>
                <a:cubicBezTo>
                  <a:pt x="2135" y="1316"/>
                  <a:pt x="2142" y="1305"/>
                  <a:pt x="2135" y="1302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16" y="1252"/>
                  <a:pt x="2118" y="1234"/>
                  <a:pt x="2108" y="1211"/>
                </a:cubicBezTo>
                <a:cubicBezTo>
                  <a:pt x="2110" y="1202"/>
                  <a:pt x="2107" y="1191"/>
                  <a:pt x="2105" y="1180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6" y="1159"/>
                  <a:pt x="2105" y="1154"/>
                  <a:pt x="2101" y="1147"/>
                </a:cubicBezTo>
                <a:cubicBezTo>
                  <a:pt x="2107" y="1143"/>
                  <a:pt x="2100" y="1137"/>
                  <a:pt x="2102" y="1132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6" y="1111"/>
                  <a:pt x="2099" y="1104"/>
                  <a:pt x="2105" y="1101"/>
                </a:cubicBezTo>
                <a:cubicBezTo>
                  <a:pt x="2103" y="1094"/>
                  <a:pt x="2102" y="1089"/>
                  <a:pt x="2104" y="1084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07" y="1050"/>
                  <a:pt x="2105" y="1047"/>
                  <a:pt x="2106" y="1044"/>
                </a:cubicBezTo>
                <a:cubicBezTo>
                  <a:pt x="2107" y="1042"/>
                  <a:pt x="2107" y="1040"/>
                  <a:pt x="2108" y="1037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07" y="1026"/>
                  <a:pt x="2111" y="1024"/>
                  <a:pt x="2111" y="1021"/>
                </a:cubicBezTo>
                <a:cubicBezTo>
                  <a:pt x="2110" y="1016"/>
                  <a:pt x="2111" y="1011"/>
                  <a:pt x="2111" y="1006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16" y="980"/>
                  <a:pt x="2121" y="971"/>
                  <a:pt x="2124" y="961"/>
                </a:cubicBezTo>
                <a:cubicBezTo>
                  <a:pt x="2125" y="951"/>
                  <a:pt x="2128" y="942"/>
                  <a:pt x="2132" y="933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46" y="916"/>
                  <a:pt x="2136" y="908"/>
                  <a:pt x="2142" y="904"/>
                </a:cubicBezTo>
                <a:cubicBezTo>
                  <a:pt x="2147" y="884"/>
                  <a:pt x="2154" y="864"/>
                  <a:pt x="2163" y="845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70" y="810"/>
                  <a:pt x="2180" y="808"/>
                  <a:pt x="2177" y="802"/>
                </a:cubicBezTo>
                <a:cubicBezTo>
                  <a:pt x="2181" y="798"/>
                  <a:pt x="2177" y="791"/>
                  <a:pt x="2183" y="787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69"/>
                  <a:pt x="2184" y="761"/>
                  <a:pt x="2190" y="757"/>
                </a:cubicBezTo>
                <a:cubicBezTo>
                  <a:pt x="2190" y="752"/>
                  <a:pt x="2192" y="747"/>
                  <a:pt x="2191" y="74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91" y="732"/>
                  <a:pt x="2194" y="727"/>
                  <a:pt x="2189" y="728"/>
                </a:cubicBezTo>
                <a:cubicBezTo>
                  <a:pt x="2189" y="734"/>
                  <a:pt x="2187" y="740"/>
                  <a:pt x="2184" y="74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9" y="757"/>
                  <a:pt x="2186" y="763"/>
                  <a:pt x="2180" y="765"/>
                </a:cubicBezTo>
                <a:cubicBezTo>
                  <a:pt x="2180" y="771"/>
                  <a:pt x="2178" y="777"/>
                  <a:pt x="2175" y="783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62" y="813"/>
                  <a:pt x="2165" y="827"/>
                  <a:pt x="2156" y="837"/>
                </a:cubicBezTo>
                <a:cubicBezTo>
                  <a:pt x="2153" y="851"/>
                  <a:pt x="2146" y="862"/>
                  <a:pt x="2141" y="875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27" y="924"/>
                  <a:pt x="2120" y="935"/>
                  <a:pt x="2117" y="947"/>
                </a:cubicBezTo>
                <a:cubicBezTo>
                  <a:pt x="2116" y="960"/>
                  <a:pt x="2109" y="971"/>
                  <a:pt x="2108" y="984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11" y="998"/>
                  <a:pt x="2097" y="998"/>
                  <a:pt x="2104" y="1004"/>
                </a:cubicBezTo>
                <a:cubicBezTo>
                  <a:pt x="2099" y="1010"/>
                  <a:pt x="2104" y="1018"/>
                  <a:pt x="2097" y="102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3" y="1065"/>
                  <a:pt x="2096" y="1076"/>
                  <a:pt x="2094" y="1086"/>
                </a:cubicBezTo>
                <a:cubicBezTo>
                  <a:pt x="2091" y="1096"/>
                  <a:pt x="2097" y="1109"/>
                  <a:pt x="2091" y="1117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090" y="1140"/>
                  <a:pt x="2094" y="1147"/>
                  <a:pt x="2092" y="1152"/>
                </a:cubicBezTo>
                <a:cubicBezTo>
                  <a:pt x="2096" y="1175"/>
                  <a:pt x="2095" y="1197"/>
                  <a:pt x="2101" y="1221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1" y="1244"/>
                  <a:pt x="2101" y="1247"/>
                  <a:pt x="2108" y="1255"/>
                </a:cubicBezTo>
                <a:cubicBezTo>
                  <a:pt x="2109" y="1261"/>
                  <a:pt x="2109" y="1266"/>
                  <a:pt x="2113" y="1273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110" y="1275"/>
                  <a:pt x="2098" y="1258"/>
                  <a:pt x="2096" y="1244"/>
                </a:cubicBezTo>
                <a:cubicBezTo>
                  <a:pt x="2095" y="1237"/>
                  <a:pt x="2094" y="1235"/>
                  <a:pt x="2092" y="1226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91" y="1199"/>
                  <a:pt x="2082" y="1190"/>
                  <a:pt x="2087" y="1184"/>
                </a:cubicBezTo>
                <a:cubicBezTo>
                  <a:pt x="2085" y="1177"/>
                  <a:pt x="2086" y="1170"/>
                  <a:pt x="2084" y="1163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1" y="1149"/>
                  <a:pt x="2080" y="1145"/>
                  <a:pt x="2084" y="1142"/>
                </a:cubicBezTo>
                <a:cubicBezTo>
                  <a:pt x="2082" y="1138"/>
                  <a:pt x="2081" y="1134"/>
                  <a:pt x="2083" y="1130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0" y="1111"/>
                  <a:pt x="2082" y="1105"/>
                  <a:pt x="2083" y="1098"/>
                </a:cubicBezTo>
                <a:cubicBezTo>
                  <a:pt x="2080" y="1094"/>
                  <a:pt x="2084" y="1092"/>
                  <a:pt x="2084" y="108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085" y="1063"/>
                  <a:pt x="2088" y="1050"/>
                  <a:pt x="2090" y="1036"/>
                </a:cubicBezTo>
                <a:cubicBezTo>
                  <a:pt x="2092" y="1033"/>
                  <a:pt x="2093" y="1030"/>
                  <a:pt x="2090" y="1027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095" y="1010"/>
                  <a:pt x="2092" y="1002"/>
                  <a:pt x="2097" y="996"/>
                </a:cubicBezTo>
                <a:cubicBezTo>
                  <a:pt x="2100" y="983"/>
                  <a:pt x="2101" y="969"/>
                  <a:pt x="2103" y="955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08" y="946"/>
                  <a:pt x="2107" y="943"/>
                  <a:pt x="2107" y="941"/>
                </a:cubicBezTo>
                <a:cubicBezTo>
                  <a:pt x="2112" y="936"/>
                  <a:pt x="2109" y="930"/>
                  <a:pt x="2114" y="926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24" y="874"/>
                  <a:pt x="2132" y="855"/>
                  <a:pt x="2139" y="835"/>
                </a:cubicBezTo>
                <a:cubicBezTo>
                  <a:pt x="2142" y="825"/>
                  <a:pt x="2149" y="816"/>
                  <a:pt x="2150" y="806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54" y="797"/>
                  <a:pt x="2154" y="794"/>
                  <a:pt x="2154" y="792"/>
                </a:cubicBezTo>
                <a:cubicBezTo>
                  <a:pt x="2158" y="787"/>
                  <a:pt x="2156" y="781"/>
                  <a:pt x="2160" y="776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71" y="742"/>
                  <a:pt x="2168" y="735"/>
                  <a:pt x="2169" y="730"/>
                </a:cubicBezTo>
                <a:cubicBezTo>
                  <a:pt x="2172" y="725"/>
                  <a:pt x="2176" y="720"/>
                  <a:pt x="2172" y="714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65" y="735"/>
                  <a:pt x="2160" y="740"/>
                  <a:pt x="2161" y="746"/>
                </a:cubicBezTo>
                <a:cubicBezTo>
                  <a:pt x="2159" y="752"/>
                  <a:pt x="2158" y="757"/>
                  <a:pt x="2158" y="763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51" y="782"/>
                  <a:pt x="2148" y="784"/>
                  <a:pt x="2151" y="787"/>
                </a:cubicBezTo>
                <a:cubicBezTo>
                  <a:pt x="2149" y="790"/>
                  <a:pt x="2147" y="792"/>
                  <a:pt x="2147" y="795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39" y="815"/>
                  <a:pt x="2137" y="816"/>
                  <a:pt x="2140" y="820"/>
                </a:cubicBezTo>
                <a:cubicBezTo>
                  <a:pt x="2136" y="822"/>
                  <a:pt x="2135" y="825"/>
                  <a:pt x="2136" y="828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119" y="866"/>
                  <a:pt x="2113" y="888"/>
                  <a:pt x="2105" y="910"/>
                </a:cubicBezTo>
                <a:cubicBezTo>
                  <a:pt x="2099" y="933"/>
                  <a:pt x="2094" y="956"/>
                  <a:pt x="2087" y="978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4" y="1059"/>
                  <a:pt x="2076" y="1071"/>
                  <a:pt x="2074" y="1083"/>
                </a:cubicBezTo>
                <a:cubicBezTo>
                  <a:pt x="2074" y="1088"/>
                  <a:pt x="2073" y="1093"/>
                  <a:pt x="2072" y="1099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4" y="1124"/>
                  <a:pt x="2070" y="1129"/>
                  <a:pt x="2071" y="1134"/>
                </a:cubicBezTo>
                <a:cubicBezTo>
                  <a:pt x="2067" y="1137"/>
                  <a:pt x="2073" y="1141"/>
                  <a:pt x="2070" y="1144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66" y="1158"/>
                  <a:pt x="2076" y="1166"/>
                  <a:pt x="2074" y="1171"/>
                </a:cubicBezTo>
                <a:cubicBezTo>
                  <a:pt x="2074" y="1178"/>
                  <a:pt x="2076" y="1184"/>
                  <a:pt x="2076" y="1191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0" y="1234"/>
                  <a:pt x="2086" y="1242"/>
                  <a:pt x="2084" y="1248"/>
                </a:cubicBezTo>
                <a:cubicBezTo>
                  <a:pt x="2087" y="1255"/>
                  <a:pt x="2096" y="1264"/>
                  <a:pt x="2089" y="126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69" y="1249"/>
                  <a:pt x="2078" y="1248"/>
                  <a:pt x="2076" y="1243"/>
                </a:cubicBezTo>
                <a:cubicBezTo>
                  <a:pt x="2078" y="1240"/>
                  <a:pt x="2071" y="1235"/>
                  <a:pt x="2075" y="1232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8" y="1143"/>
                  <a:pt x="2053" y="1134"/>
                  <a:pt x="2054" y="1126"/>
                </a:cubicBezTo>
                <a:cubicBezTo>
                  <a:pt x="2055" y="1118"/>
                  <a:pt x="2054" y="1110"/>
                  <a:pt x="2052" y="1101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58" y="1037"/>
                  <a:pt x="2055" y="1020"/>
                  <a:pt x="2061" y="1005"/>
                </a:cubicBezTo>
                <a:cubicBezTo>
                  <a:pt x="2065" y="1002"/>
                  <a:pt x="2058" y="997"/>
                  <a:pt x="2060" y="993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67" y="973"/>
                  <a:pt x="2065" y="964"/>
                  <a:pt x="2065" y="955"/>
                </a:cubicBezTo>
                <a:cubicBezTo>
                  <a:pt x="2069" y="948"/>
                  <a:pt x="2072" y="941"/>
                  <a:pt x="2074" y="933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081" y="918"/>
                  <a:pt x="2080" y="913"/>
                  <a:pt x="2081" y="909"/>
                </a:cubicBezTo>
                <a:cubicBezTo>
                  <a:pt x="2087" y="893"/>
                  <a:pt x="2095" y="878"/>
                  <a:pt x="2098" y="861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14" y="830"/>
                  <a:pt x="2114" y="821"/>
                  <a:pt x="2119" y="814"/>
                </a:cubicBezTo>
                <a:cubicBezTo>
                  <a:pt x="2125" y="807"/>
                  <a:pt x="2121" y="797"/>
                  <a:pt x="2129" y="790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33" y="776"/>
                  <a:pt x="2140" y="767"/>
                  <a:pt x="2132" y="768"/>
                </a:cubicBezTo>
                <a:cubicBezTo>
                  <a:pt x="2140" y="774"/>
                  <a:pt x="2125" y="774"/>
                  <a:pt x="2129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23" y="797"/>
                  <a:pt x="2116" y="803"/>
                  <a:pt x="2114" y="811"/>
                </a:cubicBezTo>
                <a:cubicBezTo>
                  <a:pt x="2110" y="813"/>
                  <a:pt x="2115" y="818"/>
                  <a:pt x="2108" y="820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97" y="838"/>
                  <a:pt x="2099" y="847"/>
                  <a:pt x="2094" y="854"/>
                </a:cubicBezTo>
                <a:cubicBezTo>
                  <a:pt x="2090" y="868"/>
                  <a:pt x="2082" y="882"/>
                  <a:pt x="2080" y="897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64" y="925"/>
                  <a:pt x="2068" y="935"/>
                  <a:pt x="2060" y="941"/>
                </a:cubicBezTo>
                <a:cubicBezTo>
                  <a:pt x="2063" y="951"/>
                  <a:pt x="2054" y="959"/>
                  <a:pt x="2059" y="970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57" y="991"/>
                  <a:pt x="2051" y="995"/>
                  <a:pt x="2052" y="1001"/>
                </a:cubicBezTo>
                <a:cubicBezTo>
                  <a:pt x="2051" y="1010"/>
                  <a:pt x="2047" y="1019"/>
                  <a:pt x="2048" y="1030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50" y="1052"/>
                  <a:pt x="2040" y="1054"/>
                  <a:pt x="2045" y="1061"/>
                </a:cubicBezTo>
                <a:cubicBezTo>
                  <a:pt x="2042" y="1066"/>
                  <a:pt x="2045" y="1074"/>
                  <a:pt x="2047" y="1080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45" y="1114"/>
                  <a:pt x="2046" y="1129"/>
                  <a:pt x="2042" y="1141"/>
                </a:cubicBezTo>
                <a:cubicBezTo>
                  <a:pt x="2051" y="1158"/>
                  <a:pt x="2045" y="1171"/>
                  <a:pt x="2054" y="1188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0" y="1202"/>
                  <a:pt x="2057" y="1208"/>
                  <a:pt x="2055" y="1211"/>
                </a:cubicBezTo>
                <a:cubicBezTo>
                  <a:pt x="2055" y="1215"/>
                  <a:pt x="2055" y="1219"/>
                  <a:pt x="2055" y="1223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43" y="1212"/>
                  <a:pt x="2044" y="1198"/>
                  <a:pt x="2035" y="1181"/>
                </a:cubicBezTo>
                <a:cubicBezTo>
                  <a:pt x="2039" y="1178"/>
                  <a:pt x="2032" y="1173"/>
                  <a:pt x="2034" y="1169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6" y="1139"/>
                  <a:pt x="2028" y="1122"/>
                  <a:pt x="2021" y="1103"/>
                </a:cubicBezTo>
                <a:cubicBezTo>
                  <a:pt x="2021" y="1099"/>
                  <a:pt x="2021" y="1096"/>
                  <a:pt x="2021" y="1092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15" y="1068"/>
                  <a:pt x="2019" y="1060"/>
                  <a:pt x="2019" y="1052"/>
                </a:cubicBezTo>
                <a:cubicBezTo>
                  <a:pt x="2017" y="1034"/>
                  <a:pt x="2020" y="1018"/>
                  <a:pt x="2020" y="1001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2" y="946"/>
                  <a:pt x="2029" y="939"/>
                  <a:pt x="2033" y="935"/>
                </a:cubicBezTo>
                <a:cubicBezTo>
                  <a:pt x="2034" y="929"/>
                  <a:pt x="2036" y="924"/>
                  <a:pt x="2036" y="919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3" y="910"/>
                  <a:pt x="2041" y="906"/>
                  <a:pt x="2042" y="903"/>
                </a:cubicBezTo>
                <a:cubicBezTo>
                  <a:pt x="2040" y="901"/>
                  <a:pt x="2045" y="901"/>
                  <a:pt x="2046" y="899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44" y="891"/>
                  <a:pt x="2047" y="889"/>
                  <a:pt x="2047" y="886"/>
                </a:cubicBezTo>
                <a:cubicBezTo>
                  <a:pt x="2053" y="864"/>
                  <a:pt x="2063" y="842"/>
                  <a:pt x="2066" y="820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2" y="775"/>
                  <a:pt x="2079" y="765"/>
                  <a:pt x="2076" y="752"/>
                </a:cubicBezTo>
                <a:cubicBezTo>
                  <a:pt x="2080" y="748"/>
                  <a:pt x="2073" y="740"/>
                  <a:pt x="2079" y="736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6" y="711"/>
                  <a:pt x="2080" y="706"/>
                  <a:pt x="2076" y="700"/>
                </a:cubicBezTo>
                <a:cubicBezTo>
                  <a:pt x="2075" y="696"/>
                  <a:pt x="2077" y="693"/>
                  <a:pt x="2073" y="689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0" y="691"/>
                  <a:pt x="2072" y="700"/>
                  <a:pt x="2072" y="708"/>
                </a:cubicBezTo>
                <a:cubicBezTo>
                  <a:pt x="2070" y="715"/>
                  <a:pt x="2073" y="724"/>
                  <a:pt x="2071" y="732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62" y="793"/>
                  <a:pt x="2065" y="806"/>
                  <a:pt x="2059" y="818"/>
                </a:cubicBezTo>
                <a:cubicBezTo>
                  <a:pt x="2053" y="828"/>
                  <a:pt x="2055" y="841"/>
                  <a:pt x="2046" y="851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38" y="893"/>
                  <a:pt x="2028" y="897"/>
                  <a:pt x="2031" y="904"/>
                </a:cubicBezTo>
                <a:cubicBezTo>
                  <a:pt x="2032" y="907"/>
                  <a:pt x="2029" y="910"/>
                  <a:pt x="2030" y="913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19" y="932"/>
                  <a:pt x="2021" y="945"/>
                  <a:pt x="2016" y="956"/>
                </a:cubicBezTo>
                <a:cubicBezTo>
                  <a:pt x="2015" y="969"/>
                  <a:pt x="2009" y="979"/>
                  <a:pt x="2013" y="993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8" y="1017"/>
                  <a:pt x="2007" y="1023"/>
                  <a:pt x="2010" y="1030"/>
                </a:cubicBezTo>
                <a:cubicBezTo>
                  <a:pt x="2005" y="1042"/>
                  <a:pt x="2005" y="1055"/>
                  <a:pt x="2012" y="1070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06" y="1086"/>
                  <a:pt x="2013" y="1093"/>
                  <a:pt x="2008" y="1096"/>
                </a:cubicBezTo>
                <a:cubicBezTo>
                  <a:pt x="2014" y="1102"/>
                  <a:pt x="2009" y="1105"/>
                  <a:pt x="2010" y="1110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7" y="1136"/>
                  <a:pt x="2014" y="1145"/>
                  <a:pt x="2021" y="1156"/>
                </a:cubicBezTo>
                <a:cubicBezTo>
                  <a:pt x="2017" y="1164"/>
                  <a:pt x="2027" y="1177"/>
                  <a:pt x="2023" y="118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13" y="1161"/>
                  <a:pt x="2016" y="1157"/>
                  <a:pt x="2013" y="1152"/>
                </a:cubicBezTo>
                <a:cubicBezTo>
                  <a:pt x="2006" y="1145"/>
                  <a:pt x="2015" y="1142"/>
                  <a:pt x="2010" y="113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2006" y="1128"/>
                  <a:pt x="2006" y="1126"/>
                  <a:pt x="2006" y="1123"/>
                </a:cubicBezTo>
                <a:cubicBezTo>
                  <a:pt x="2008" y="1119"/>
                  <a:pt x="2001" y="1112"/>
                  <a:pt x="2003" y="1108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9" y="1045"/>
                  <a:pt x="1996" y="1044"/>
                  <a:pt x="1996" y="1041"/>
                </a:cubicBezTo>
                <a:cubicBezTo>
                  <a:pt x="1996" y="1039"/>
                  <a:pt x="1998" y="1036"/>
                  <a:pt x="1998" y="1034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4" y="1024"/>
                  <a:pt x="1999" y="1023"/>
                  <a:pt x="1995" y="1018"/>
                </a:cubicBezTo>
                <a:cubicBezTo>
                  <a:pt x="1996" y="1009"/>
                  <a:pt x="1995" y="998"/>
                  <a:pt x="1995" y="988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1995" y="955"/>
                  <a:pt x="1997" y="950"/>
                  <a:pt x="1998" y="946"/>
                </a:cubicBezTo>
                <a:cubicBezTo>
                  <a:pt x="2000" y="941"/>
                  <a:pt x="1997" y="935"/>
                  <a:pt x="1999" y="93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1" y="913"/>
                  <a:pt x="2004" y="909"/>
                  <a:pt x="2001" y="903"/>
                </a:cubicBezTo>
                <a:cubicBezTo>
                  <a:pt x="2006" y="899"/>
                  <a:pt x="2002" y="893"/>
                  <a:pt x="2005" y="889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16" y="867"/>
                  <a:pt x="2007" y="856"/>
                  <a:pt x="2015" y="848"/>
                </a:cubicBezTo>
                <a:cubicBezTo>
                  <a:pt x="2013" y="843"/>
                  <a:pt x="2015" y="838"/>
                  <a:pt x="2015" y="833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18" y="809"/>
                  <a:pt x="2024" y="802"/>
                  <a:pt x="2021" y="792"/>
                </a:cubicBezTo>
                <a:cubicBezTo>
                  <a:pt x="2026" y="788"/>
                  <a:pt x="2023" y="782"/>
                  <a:pt x="2025" y="778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8" y="754"/>
                  <a:pt x="2028" y="744"/>
                  <a:pt x="2028" y="735"/>
                </a:cubicBezTo>
                <a:cubicBezTo>
                  <a:pt x="2024" y="729"/>
                  <a:pt x="2029" y="725"/>
                  <a:pt x="2025" y="719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18" y="694"/>
                  <a:pt x="2020" y="687"/>
                  <a:pt x="2018" y="679"/>
                </a:cubicBezTo>
                <a:cubicBezTo>
                  <a:pt x="2011" y="670"/>
                  <a:pt x="2011" y="663"/>
                  <a:pt x="2007" y="655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00" y="651"/>
                  <a:pt x="2004" y="666"/>
                  <a:pt x="2013" y="682"/>
                </a:cubicBezTo>
                <a:cubicBezTo>
                  <a:pt x="2010" y="691"/>
                  <a:pt x="2021" y="705"/>
                  <a:pt x="2017" y="715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6" y="757"/>
                  <a:pt x="2021" y="768"/>
                  <a:pt x="2015" y="775"/>
                </a:cubicBezTo>
                <a:cubicBezTo>
                  <a:pt x="2018" y="780"/>
                  <a:pt x="2015" y="784"/>
                  <a:pt x="2013" y="787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11" y="818"/>
                  <a:pt x="2008" y="834"/>
                  <a:pt x="2001" y="850"/>
                </a:cubicBezTo>
                <a:cubicBezTo>
                  <a:pt x="2004" y="855"/>
                  <a:pt x="2001" y="859"/>
                  <a:pt x="1999" y="863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98" y="884"/>
                  <a:pt x="1992" y="891"/>
                  <a:pt x="1994" y="901"/>
                </a:cubicBezTo>
                <a:cubicBezTo>
                  <a:pt x="1992" y="909"/>
                  <a:pt x="1991" y="918"/>
                  <a:pt x="1990" y="926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6" y="940"/>
                  <a:pt x="1987" y="942"/>
                  <a:pt x="1986" y="944"/>
                </a:cubicBezTo>
                <a:cubicBezTo>
                  <a:pt x="1987" y="946"/>
                  <a:pt x="1988" y="950"/>
                  <a:pt x="1985" y="947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7" y="928"/>
                  <a:pt x="1984" y="924"/>
                  <a:pt x="1984" y="921"/>
                </a:cubicBezTo>
                <a:cubicBezTo>
                  <a:pt x="1987" y="918"/>
                  <a:pt x="1987" y="915"/>
                  <a:pt x="1985" y="912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88"/>
                  <a:pt x="1990" y="882"/>
                  <a:pt x="1988" y="875"/>
                </a:cubicBezTo>
                <a:cubicBezTo>
                  <a:pt x="1990" y="870"/>
                  <a:pt x="1990" y="864"/>
                  <a:pt x="1987" y="857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828"/>
                  <a:pt x="1992" y="815"/>
                  <a:pt x="1992" y="802"/>
                </a:cubicBezTo>
                <a:cubicBezTo>
                  <a:pt x="1993" y="790"/>
                  <a:pt x="1994" y="779"/>
                  <a:pt x="1993" y="766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92" y="717"/>
                  <a:pt x="1983" y="702"/>
                  <a:pt x="1982" y="690"/>
                </a:cubicBezTo>
                <a:cubicBezTo>
                  <a:pt x="1977" y="676"/>
                  <a:pt x="1969" y="661"/>
                  <a:pt x="1964" y="64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37" y="598"/>
                  <a:pt x="1936" y="590"/>
                  <a:pt x="1930" y="590"/>
                </a:cubicBezTo>
                <a:cubicBezTo>
                  <a:pt x="1931" y="602"/>
                  <a:pt x="1939" y="605"/>
                  <a:pt x="1941" y="616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65" y="665"/>
                  <a:pt x="1969" y="681"/>
                  <a:pt x="1978" y="698"/>
                </a:cubicBezTo>
                <a:cubicBezTo>
                  <a:pt x="1975" y="705"/>
                  <a:pt x="1980" y="714"/>
                  <a:pt x="1983" y="722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1" y="750"/>
                  <a:pt x="1988" y="756"/>
                  <a:pt x="1985" y="759"/>
                </a:cubicBezTo>
                <a:cubicBezTo>
                  <a:pt x="1981" y="762"/>
                  <a:pt x="1988" y="768"/>
                  <a:pt x="1984" y="771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0" y="786"/>
                  <a:pt x="1989" y="793"/>
                  <a:pt x="1982" y="796"/>
                </a:cubicBezTo>
                <a:cubicBezTo>
                  <a:pt x="1981" y="812"/>
                  <a:pt x="1983" y="829"/>
                  <a:pt x="1980" y="844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80" y="877"/>
                  <a:pt x="1981" y="885"/>
                  <a:pt x="1977" y="892"/>
                </a:cubicBezTo>
                <a:cubicBezTo>
                  <a:pt x="1981" y="901"/>
                  <a:pt x="1979" y="908"/>
                  <a:pt x="1975" y="914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6" y="947"/>
                  <a:pt x="1975" y="955"/>
                  <a:pt x="1973" y="963"/>
                </a:cubicBezTo>
                <a:cubicBezTo>
                  <a:pt x="1973" y="971"/>
                  <a:pt x="1973" y="979"/>
                  <a:pt x="1971" y="987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5" y="1041"/>
                  <a:pt x="1968" y="1043"/>
                  <a:pt x="1973" y="1048"/>
                </a:cubicBezTo>
                <a:cubicBezTo>
                  <a:pt x="1974" y="1053"/>
                  <a:pt x="1969" y="1056"/>
                  <a:pt x="1975" y="1062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03"/>
                  <a:pt x="1977" y="1115"/>
                  <a:pt x="1987" y="1131"/>
                </a:cubicBezTo>
                <a:cubicBezTo>
                  <a:pt x="1984" y="1133"/>
                  <a:pt x="1988" y="1138"/>
                  <a:pt x="1990" y="1141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56"/>
                  <a:pt x="2001" y="1164"/>
                  <a:pt x="1994" y="1165"/>
                </a:cubicBezTo>
                <a:cubicBezTo>
                  <a:pt x="1995" y="1169"/>
                  <a:pt x="2003" y="1176"/>
                  <a:pt x="1998" y="1178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80" y="1141"/>
                  <a:pt x="1983" y="1140"/>
                  <a:pt x="1975" y="1132"/>
                </a:cubicBezTo>
                <a:cubicBezTo>
                  <a:pt x="1972" y="1116"/>
                  <a:pt x="1965" y="1099"/>
                  <a:pt x="1959" y="108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9" y="1067"/>
                  <a:pt x="1958" y="1063"/>
                  <a:pt x="1955" y="1058"/>
                </a:cubicBezTo>
                <a:cubicBezTo>
                  <a:pt x="1954" y="1050"/>
                  <a:pt x="1955" y="1043"/>
                  <a:pt x="1950" y="1034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49" y="981"/>
                  <a:pt x="1953" y="974"/>
                  <a:pt x="1951" y="966"/>
                </a:cubicBezTo>
                <a:cubicBezTo>
                  <a:pt x="1949" y="958"/>
                  <a:pt x="1951" y="951"/>
                  <a:pt x="1946" y="942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925"/>
                  <a:pt x="1951" y="920"/>
                  <a:pt x="1949" y="914"/>
                </a:cubicBezTo>
                <a:cubicBezTo>
                  <a:pt x="1951" y="905"/>
                  <a:pt x="1952" y="895"/>
                  <a:pt x="1950" y="884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4" y="850"/>
                  <a:pt x="1953" y="845"/>
                  <a:pt x="1951" y="840"/>
                </a:cubicBezTo>
                <a:cubicBezTo>
                  <a:pt x="1958" y="836"/>
                  <a:pt x="1954" y="830"/>
                  <a:pt x="1952" y="825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3" y="785"/>
                  <a:pt x="1954" y="775"/>
                  <a:pt x="1950" y="764"/>
                </a:cubicBezTo>
                <a:cubicBezTo>
                  <a:pt x="1954" y="760"/>
                  <a:pt x="1946" y="752"/>
                  <a:pt x="1951" y="749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42" y="726"/>
                  <a:pt x="1952" y="724"/>
                  <a:pt x="1945" y="717"/>
                </a:cubicBezTo>
                <a:cubicBezTo>
                  <a:pt x="1949" y="713"/>
                  <a:pt x="1941" y="706"/>
                  <a:pt x="1945" y="702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26" y="657"/>
                  <a:pt x="1921" y="648"/>
                  <a:pt x="1916" y="639"/>
                </a:cubicBezTo>
                <a:cubicBezTo>
                  <a:pt x="1914" y="633"/>
                  <a:pt x="1909" y="636"/>
                  <a:pt x="1907" y="629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15" y="645"/>
                  <a:pt x="1925" y="673"/>
                  <a:pt x="1937" y="703"/>
                </a:cubicBezTo>
                <a:cubicBezTo>
                  <a:pt x="1935" y="709"/>
                  <a:pt x="1939" y="716"/>
                  <a:pt x="1936" y="7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38" y="748"/>
                  <a:pt x="1942" y="755"/>
                  <a:pt x="1943" y="762"/>
                </a:cubicBezTo>
                <a:cubicBezTo>
                  <a:pt x="1943" y="768"/>
                  <a:pt x="1942" y="774"/>
                  <a:pt x="1942" y="780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1" y="792"/>
                  <a:pt x="1946" y="797"/>
                  <a:pt x="1944" y="800"/>
                </a:cubicBezTo>
                <a:cubicBezTo>
                  <a:pt x="1941" y="805"/>
                  <a:pt x="1950" y="814"/>
                  <a:pt x="1942" y="818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8" y="869"/>
                  <a:pt x="1944" y="884"/>
                  <a:pt x="1937" y="894"/>
                </a:cubicBezTo>
                <a:cubicBezTo>
                  <a:pt x="1943" y="909"/>
                  <a:pt x="1937" y="920"/>
                  <a:pt x="1939" y="934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40" y="979"/>
                  <a:pt x="1940" y="985"/>
                  <a:pt x="1938" y="991"/>
                </a:cubicBezTo>
                <a:cubicBezTo>
                  <a:pt x="1936" y="997"/>
                  <a:pt x="1943" y="1006"/>
                  <a:pt x="1938" y="1011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3" y="925"/>
                  <a:pt x="1929" y="917"/>
                  <a:pt x="1929" y="911"/>
                </a:cubicBezTo>
                <a:cubicBezTo>
                  <a:pt x="1928" y="903"/>
                  <a:pt x="1932" y="898"/>
                  <a:pt x="1929" y="89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32" y="865"/>
                  <a:pt x="1923" y="855"/>
                  <a:pt x="1927" y="850"/>
                </a:cubicBezTo>
                <a:cubicBezTo>
                  <a:pt x="1923" y="842"/>
                  <a:pt x="1930" y="838"/>
                  <a:pt x="1925" y="83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9" y="794"/>
                  <a:pt x="1926" y="783"/>
                  <a:pt x="1920" y="768"/>
                </a:cubicBezTo>
                <a:cubicBezTo>
                  <a:pt x="1923" y="763"/>
                  <a:pt x="1918" y="755"/>
                  <a:pt x="1918" y="749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910" y="713"/>
                  <a:pt x="1902" y="697"/>
                  <a:pt x="1899" y="683"/>
                </a:cubicBezTo>
                <a:cubicBezTo>
                  <a:pt x="1889" y="665"/>
                  <a:pt x="1890" y="662"/>
                  <a:pt x="1882" y="64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67" y="614"/>
                  <a:pt x="1866" y="617"/>
                  <a:pt x="1863" y="606"/>
                </a:cubicBezTo>
                <a:cubicBezTo>
                  <a:pt x="1854" y="598"/>
                  <a:pt x="1847" y="586"/>
                  <a:pt x="1839" y="575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24" y="557"/>
                  <a:pt x="1820" y="551"/>
                  <a:pt x="1814" y="551"/>
                </a:cubicBezTo>
                <a:cubicBezTo>
                  <a:pt x="1825" y="572"/>
                  <a:pt x="1839" y="584"/>
                  <a:pt x="1851" y="601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76" y="656"/>
                  <a:pt x="1889" y="674"/>
                  <a:pt x="1892" y="690"/>
                </a:cubicBezTo>
                <a:cubicBezTo>
                  <a:pt x="1899" y="693"/>
                  <a:pt x="1892" y="703"/>
                  <a:pt x="1901" y="712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2" y="727"/>
                  <a:pt x="1909" y="733"/>
                  <a:pt x="1905" y="736"/>
                </a:cubicBezTo>
                <a:cubicBezTo>
                  <a:pt x="1909" y="741"/>
                  <a:pt x="1910" y="745"/>
                  <a:pt x="1909" y="748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1" y="768"/>
                  <a:pt x="1915" y="776"/>
                  <a:pt x="1911" y="783"/>
                </a:cubicBezTo>
                <a:cubicBezTo>
                  <a:pt x="1912" y="799"/>
                  <a:pt x="1916" y="816"/>
                  <a:pt x="1917" y="832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8" y="862"/>
                  <a:pt x="1916" y="869"/>
                  <a:pt x="1919" y="878"/>
                </a:cubicBezTo>
                <a:cubicBezTo>
                  <a:pt x="1918" y="885"/>
                  <a:pt x="1920" y="893"/>
                  <a:pt x="1920" y="901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21" y="933"/>
                  <a:pt x="1922" y="941"/>
                  <a:pt x="1920" y="948"/>
                </a:cubicBezTo>
                <a:cubicBezTo>
                  <a:pt x="1922" y="952"/>
                  <a:pt x="1923" y="956"/>
                  <a:pt x="1921" y="959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26" y="988"/>
                  <a:pt x="1927" y="1004"/>
                  <a:pt x="1924" y="1019"/>
                </a:cubicBezTo>
                <a:cubicBezTo>
                  <a:pt x="1930" y="1031"/>
                  <a:pt x="1928" y="1041"/>
                  <a:pt x="1932" y="1053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38" y="1092"/>
                  <a:pt x="1941" y="1097"/>
                  <a:pt x="1944" y="1102"/>
                </a:cubicBezTo>
                <a:cubicBezTo>
                  <a:pt x="1937" y="1105"/>
                  <a:pt x="1953" y="1113"/>
                  <a:pt x="1946" y="111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27" y="1090"/>
                  <a:pt x="1930" y="1084"/>
                  <a:pt x="1923" y="1075"/>
                </a:cubicBezTo>
                <a:cubicBezTo>
                  <a:pt x="1915" y="1058"/>
                  <a:pt x="1911" y="1043"/>
                  <a:pt x="1905" y="1027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900" y="1001"/>
                  <a:pt x="1899" y="998"/>
                  <a:pt x="1899" y="995"/>
                </a:cubicBezTo>
                <a:cubicBezTo>
                  <a:pt x="1902" y="992"/>
                  <a:pt x="1895" y="986"/>
                  <a:pt x="1899" y="983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4" y="933"/>
                  <a:pt x="1894" y="927"/>
                  <a:pt x="1890" y="920"/>
                </a:cubicBezTo>
                <a:cubicBezTo>
                  <a:pt x="1893" y="915"/>
                  <a:pt x="1894" y="909"/>
                  <a:pt x="1892" y="902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92" y="859"/>
                  <a:pt x="1891" y="853"/>
                  <a:pt x="1890" y="847"/>
                </a:cubicBezTo>
                <a:cubicBezTo>
                  <a:pt x="1885" y="839"/>
                  <a:pt x="1893" y="835"/>
                  <a:pt x="1888" y="827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83" y="770"/>
                  <a:pt x="1881" y="752"/>
                  <a:pt x="1881" y="734"/>
                </a:cubicBezTo>
                <a:cubicBezTo>
                  <a:pt x="1880" y="726"/>
                  <a:pt x="1877" y="716"/>
                  <a:pt x="1877" y="707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74" y="692"/>
                  <a:pt x="1871" y="687"/>
                  <a:pt x="1873" y="683"/>
                </a:cubicBezTo>
                <a:cubicBezTo>
                  <a:pt x="1872" y="679"/>
                  <a:pt x="1864" y="673"/>
                  <a:pt x="1869" y="671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64" y="654"/>
                  <a:pt x="1856" y="648"/>
                  <a:pt x="1861" y="646"/>
                </a:cubicBezTo>
                <a:cubicBezTo>
                  <a:pt x="1860" y="641"/>
                  <a:pt x="1851" y="634"/>
                  <a:pt x="1856" y="631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41" y="596"/>
                  <a:pt x="1839" y="586"/>
                  <a:pt x="1829" y="584"/>
                </a:cubicBezTo>
                <a:cubicBezTo>
                  <a:pt x="1847" y="621"/>
                  <a:pt x="1858" y="656"/>
                  <a:pt x="1865" y="690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76" y="759"/>
                  <a:pt x="1873" y="774"/>
                  <a:pt x="1881" y="793"/>
                </a:cubicBezTo>
                <a:cubicBezTo>
                  <a:pt x="1878" y="798"/>
                  <a:pt x="1881" y="804"/>
                  <a:pt x="1878" y="809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9" y="822"/>
                  <a:pt x="1882" y="826"/>
                  <a:pt x="1877" y="828"/>
                </a:cubicBezTo>
                <a:cubicBezTo>
                  <a:pt x="1883" y="839"/>
                  <a:pt x="1879" y="847"/>
                  <a:pt x="1882" y="858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2" y="897"/>
                  <a:pt x="1882" y="907"/>
                  <a:pt x="1882" y="916"/>
                </a:cubicBezTo>
                <a:cubicBezTo>
                  <a:pt x="1882" y="926"/>
                  <a:pt x="1883" y="936"/>
                  <a:pt x="1881" y="946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1" y="982"/>
                  <a:pt x="1882" y="984"/>
                  <a:pt x="1887" y="990"/>
                </a:cubicBezTo>
                <a:cubicBezTo>
                  <a:pt x="1883" y="993"/>
                  <a:pt x="1895" y="1002"/>
                  <a:pt x="1887" y="1004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7" y="1034"/>
                  <a:pt x="1898" y="1038"/>
                  <a:pt x="1895" y="1041"/>
                </a:cubicBezTo>
                <a:cubicBezTo>
                  <a:pt x="1899" y="1046"/>
                  <a:pt x="1904" y="1046"/>
                  <a:pt x="1898" y="1051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79" y="1000"/>
                  <a:pt x="1873" y="965"/>
                  <a:pt x="1870" y="932"/>
                </a:cubicBezTo>
                <a:cubicBezTo>
                  <a:pt x="1869" y="923"/>
                  <a:pt x="1866" y="914"/>
                  <a:pt x="1868" y="906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2" y="889"/>
                  <a:pt x="1868" y="886"/>
                  <a:pt x="1862" y="880"/>
                </a:cubicBezTo>
                <a:cubicBezTo>
                  <a:pt x="1865" y="864"/>
                  <a:pt x="1862" y="846"/>
                  <a:pt x="1860" y="829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52" y="769"/>
                  <a:pt x="1860" y="763"/>
                  <a:pt x="1853" y="753"/>
                </a:cubicBezTo>
                <a:cubicBezTo>
                  <a:pt x="1857" y="746"/>
                  <a:pt x="1848" y="735"/>
                  <a:pt x="1851" y="728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48" y="670"/>
                  <a:pt x="1837" y="658"/>
                  <a:pt x="1840" y="651"/>
                </a:cubicBezTo>
                <a:cubicBezTo>
                  <a:pt x="1834" y="640"/>
                  <a:pt x="1833" y="632"/>
                  <a:pt x="1830" y="622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00" y="578"/>
                  <a:pt x="1799" y="566"/>
                  <a:pt x="1794" y="568"/>
                </a:cubicBezTo>
                <a:cubicBezTo>
                  <a:pt x="1808" y="589"/>
                  <a:pt x="1812" y="607"/>
                  <a:pt x="1824" y="628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3" y="677"/>
                  <a:pt x="1839" y="685"/>
                  <a:pt x="1836" y="692"/>
                </a:cubicBezTo>
                <a:cubicBezTo>
                  <a:pt x="1844" y="701"/>
                  <a:pt x="1834" y="706"/>
                  <a:pt x="1841" y="716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45" y="745"/>
                  <a:pt x="1845" y="752"/>
                  <a:pt x="1845" y="760"/>
                </a:cubicBezTo>
                <a:cubicBezTo>
                  <a:pt x="1845" y="775"/>
                  <a:pt x="1851" y="791"/>
                  <a:pt x="1849" y="805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50" y="833"/>
                  <a:pt x="1847" y="840"/>
                  <a:pt x="1854" y="850"/>
                </a:cubicBezTo>
                <a:cubicBezTo>
                  <a:pt x="1851" y="856"/>
                  <a:pt x="1854" y="863"/>
                  <a:pt x="1853" y="870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886"/>
                  <a:pt x="1849" y="888"/>
                  <a:pt x="1854" y="893"/>
                </a:cubicBezTo>
                <a:cubicBezTo>
                  <a:pt x="1857" y="901"/>
                  <a:pt x="1853" y="907"/>
                  <a:pt x="1858" y="915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62" y="953"/>
                  <a:pt x="1863" y="968"/>
                  <a:pt x="1866" y="984"/>
                </a:cubicBezTo>
                <a:cubicBezTo>
                  <a:pt x="1859" y="985"/>
                  <a:pt x="1874" y="993"/>
                  <a:pt x="1867" y="995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71" y="1015"/>
                  <a:pt x="1880" y="1025"/>
                  <a:pt x="1875" y="1031"/>
                </a:cubicBezTo>
                <a:cubicBezTo>
                  <a:pt x="1872" y="1017"/>
                  <a:pt x="1866" y="1015"/>
                  <a:pt x="1858" y="1000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51" y="957"/>
                  <a:pt x="1845" y="952"/>
                  <a:pt x="1848" y="950"/>
                </a:cubicBezTo>
                <a:cubicBezTo>
                  <a:pt x="1845" y="946"/>
                  <a:pt x="1848" y="943"/>
                  <a:pt x="1845" y="940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25"/>
                  <a:pt x="1847" y="923"/>
                  <a:pt x="1842" y="918"/>
                </a:cubicBezTo>
                <a:cubicBezTo>
                  <a:pt x="1845" y="916"/>
                  <a:pt x="1840" y="911"/>
                  <a:pt x="1843" y="90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43" y="896"/>
                  <a:pt x="1838" y="892"/>
                  <a:pt x="1841" y="889"/>
                </a:cubicBezTo>
                <a:cubicBezTo>
                  <a:pt x="1840" y="886"/>
                  <a:pt x="1841" y="883"/>
                  <a:pt x="1838" y="879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0" y="831"/>
                  <a:pt x="1835" y="826"/>
                  <a:pt x="1834" y="819"/>
                </a:cubicBezTo>
                <a:cubicBezTo>
                  <a:pt x="1835" y="813"/>
                  <a:pt x="1831" y="806"/>
                  <a:pt x="1835" y="801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32" y="748"/>
                  <a:pt x="1832" y="735"/>
                  <a:pt x="1830" y="722"/>
                </a:cubicBezTo>
                <a:cubicBezTo>
                  <a:pt x="1829" y="715"/>
                  <a:pt x="1828" y="709"/>
                  <a:pt x="1824" y="70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14" y="694"/>
                  <a:pt x="1828" y="710"/>
                  <a:pt x="1820" y="721"/>
                </a:cubicBezTo>
                <a:cubicBezTo>
                  <a:pt x="1829" y="736"/>
                  <a:pt x="1821" y="746"/>
                  <a:pt x="1828" y="761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10"/>
                  <a:pt x="1827" y="825"/>
                  <a:pt x="1823" y="837"/>
                </a:cubicBezTo>
                <a:cubicBezTo>
                  <a:pt x="1827" y="844"/>
                  <a:pt x="1824" y="850"/>
                  <a:pt x="1825" y="857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25" y="869"/>
                  <a:pt x="1828" y="873"/>
                  <a:pt x="1827" y="876"/>
                </a:cubicBezTo>
                <a:cubicBezTo>
                  <a:pt x="1829" y="890"/>
                  <a:pt x="1832" y="904"/>
                  <a:pt x="1829" y="916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36" y="943"/>
                  <a:pt x="1835" y="950"/>
                  <a:pt x="1837" y="956"/>
                </a:cubicBezTo>
                <a:cubicBezTo>
                  <a:pt x="1838" y="963"/>
                  <a:pt x="1837" y="969"/>
                  <a:pt x="1842" y="977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9" y="983"/>
                  <a:pt x="1831" y="977"/>
                  <a:pt x="1823" y="958"/>
                </a:cubicBezTo>
                <a:cubicBezTo>
                  <a:pt x="1824" y="948"/>
                  <a:pt x="1825" y="938"/>
                  <a:pt x="1817" y="926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4" y="892"/>
                  <a:pt x="1820" y="885"/>
                  <a:pt x="1815" y="874"/>
                </a:cubicBezTo>
                <a:cubicBezTo>
                  <a:pt x="1817" y="870"/>
                  <a:pt x="1814" y="865"/>
                  <a:pt x="1813" y="861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18" y="844"/>
                  <a:pt x="1802" y="836"/>
                  <a:pt x="1809" y="833"/>
                </a:cubicBezTo>
                <a:cubicBezTo>
                  <a:pt x="1806" y="828"/>
                  <a:pt x="1809" y="824"/>
                  <a:pt x="1808" y="819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804" y="785"/>
                  <a:pt x="1803" y="776"/>
                  <a:pt x="1802" y="767"/>
                </a:cubicBezTo>
                <a:cubicBezTo>
                  <a:pt x="1803" y="758"/>
                  <a:pt x="1794" y="747"/>
                  <a:pt x="1798" y="739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87" y="696"/>
                  <a:pt x="1786" y="682"/>
                  <a:pt x="1782" y="672"/>
                </a:cubicBezTo>
                <a:cubicBezTo>
                  <a:pt x="1774" y="659"/>
                  <a:pt x="1767" y="645"/>
                  <a:pt x="1759" y="63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41" y="616"/>
                  <a:pt x="1740" y="600"/>
                  <a:pt x="1734" y="602"/>
                </a:cubicBezTo>
                <a:cubicBezTo>
                  <a:pt x="1730" y="594"/>
                  <a:pt x="1724" y="594"/>
                  <a:pt x="1721" y="58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03" y="584"/>
                  <a:pt x="1709" y="584"/>
                  <a:pt x="1713" y="587"/>
                </a:cubicBezTo>
                <a:cubicBezTo>
                  <a:pt x="1717" y="595"/>
                  <a:pt x="1722" y="596"/>
                  <a:pt x="1727" y="600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58" y="646"/>
                  <a:pt x="1766" y="661"/>
                  <a:pt x="1775" y="676"/>
                </a:cubicBezTo>
                <a:cubicBezTo>
                  <a:pt x="1774" y="680"/>
                  <a:pt x="1777" y="685"/>
                  <a:pt x="1780" y="69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77" y="706"/>
                  <a:pt x="1787" y="713"/>
                  <a:pt x="1782" y="716"/>
                </a:cubicBezTo>
                <a:cubicBezTo>
                  <a:pt x="1787" y="726"/>
                  <a:pt x="1785" y="734"/>
                  <a:pt x="1789" y="744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0" y="809"/>
                  <a:pt x="1793" y="815"/>
                  <a:pt x="1799" y="824"/>
                </a:cubicBezTo>
                <a:cubicBezTo>
                  <a:pt x="1797" y="833"/>
                  <a:pt x="1801" y="843"/>
                  <a:pt x="1802" y="852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3" y="887"/>
                  <a:pt x="1807" y="897"/>
                  <a:pt x="1809" y="907"/>
                </a:cubicBezTo>
                <a:cubicBezTo>
                  <a:pt x="1811" y="912"/>
                  <a:pt x="1804" y="915"/>
                  <a:pt x="1809" y="922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814" y="945"/>
                  <a:pt x="1811" y="949"/>
                  <a:pt x="1812" y="955"/>
                </a:cubicBezTo>
                <a:cubicBezTo>
                  <a:pt x="1811" y="960"/>
                  <a:pt x="1821" y="969"/>
                  <a:pt x="1813" y="972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94" y="907"/>
                  <a:pt x="1789" y="896"/>
                  <a:pt x="1789" y="886"/>
                </a:cubicBezTo>
                <a:cubicBezTo>
                  <a:pt x="1784" y="874"/>
                  <a:pt x="1784" y="863"/>
                  <a:pt x="1781" y="852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6" y="830"/>
                  <a:pt x="1780" y="826"/>
                  <a:pt x="1775" y="820"/>
                </a:cubicBezTo>
                <a:cubicBezTo>
                  <a:pt x="1777" y="815"/>
                  <a:pt x="1775" y="810"/>
                  <a:pt x="1772" y="804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73" y="782"/>
                  <a:pt x="1772" y="776"/>
                  <a:pt x="1769" y="770"/>
                </a:cubicBezTo>
                <a:cubicBezTo>
                  <a:pt x="1767" y="765"/>
                  <a:pt x="1771" y="761"/>
                  <a:pt x="1766" y="754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60" y="732"/>
                  <a:pt x="1757" y="726"/>
                  <a:pt x="1758" y="720"/>
                </a:cubicBezTo>
                <a:cubicBezTo>
                  <a:pt x="1747" y="696"/>
                  <a:pt x="1744" y="673"/>
                  <a:pt x="1733" y="64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92" y="577"/>
                  <a:pt x="1689" y="576"/>
                  <a:pt x="1686" y="575"/>
                </a:cubicBezTo>
                <a:cubicBezTo>
                  <a:pt x="1683" y="573"/>
                  <a:pt x="1683" y="562"/>
                  <a:pt x="1678" y="565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665" y="565"/>
                  <a:pt x="1673" y="562"/>
                  <a:pt x="1678" y="571"/>
                </a:cubicBezTo>
                <a:cubicBezTo>
                  <a:pt x="1686" y="586"/>
                  <a:pt x="1696" y="596"/>
                  <a:pt x="1705" y="609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25" y="655"/>
                  <a:pt x="1728" y="662"/>
                  <a:pt x="1733" y="670"/>
                </a:cubicBezTo>
                <a:cubicBezTo>
                  <a:pt x="1734" y="675"/>
                  <a:pt x="1734" y="680"/>
                  <a:pt x="1736" y="686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43" y="704"/>
                  <a:pt x="1745" y="710"/>
                  <a:pt x="1743" y="714"/>
                </a:cubicBezTo>
                <a:cubicBezTo>
                  <a:pt x="1744" y="719"/>
                  <a:pt x="1754" y="727"/>
                  <a:pt x="1750" y="731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55" y="774"/>
                  <a:pt x="1765" y="787"/>
                  <a:pt x="1763" y="797"/>
                </a:cubicBezTo>
                <a:cubicBezTo>
                  <a:pt x="1766" y="819"/>
                  <a:pt x="1772" y="841"/>
                  <a:pt x="1773" y="862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75" y="904"/>
                  <a:pt x="1789" y="918"/>
                  <a:pt x="1782" y="927"/>
                </a:cubicBezTo>
                <a:cubicBezTo>
                  <a:pt x="1781" y="925"/>
                  <a:pt x="1778" y="921"/>
                  <a:pt x="1781" y="919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80" y="907"/>
                  <a:pt x="1769" y="898"/>
                  <a:pt x="1772" y="892"/>
                </a:cubicBezTo>
                <a:cubicBezTo>
                  <a:pt x="1770" y="880"/>
                  <a:pt x="1765" y="866"/>
                  <a:pt x="1762" y="854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40" y="769"/>
                  <a:pt x="1737" y="764"/>
                  <a:pt x="1736" y="759"/>
                </a:cubicBezTo>
                <a:cubicBezTo>
                  <a:pt x="1732" y="753"/>
                  <a:pt x="1737" y="750"/>
                  <a:pt x="1733" y="74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86" y="645"/>
                  <a:pt x="1681" y="623"/>
                  <a:pt x="1654" y="590"/>
                </a:cubicBezTo>
                <a:cubicBezTo>
                  <a:pt x="1648" y="585"/>
                  <a:pt x="1643" y="576"/>
                  <a:pt x="1637" y="570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625" y="556"/>
                  <a:pt x="1620" y="557"/>
                  <a:pt x="1618" y="552"/>
                </a:cubicBezTo>
                <a:cubicBezTo>
                  <a:pt x="1611" y="547"/>
                  <a:pt x="1604" y="542"/>
                  <a:pt x="1597" y="536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585" y="526"/>
                  <a:pt x="1582" y="521"/>
                  <a:pt x="1576" y="525"/>
                </a:cubicBezTo>
                <a:cubicBezTo>
                  <a:pt x="1588" y="536"/>
                  <a:pt x="1600" y="546"/>
                  <a:pt x="1613" y="554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34" y="575"/>
                  <a:pt x="1636" y="579"/>
                  <a:pt x="1636" y="580"/>
                </a:cubicBezTo>
                <a:cubicBezTo>
                  <a:pt x="1639" y="583"/>
                  <a:pt x="1639" y="585"/>
                  <a:pt x="1642" y="58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47" y="592"/>
                  <a:pt x="1648" y="594"/>
                  <a:pt x="1651" y="595"/>
                </a:cubicBezTo>
                <a:cubicBezTo>
                  <a:pt x="1652" y="604"/>
                  <a:pt x="1660" y="612"/>
                  <a:pt x="1668" y="627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04" y="696"/>
                  <a:pt x="1710" y="717"/>
                  <a:pt x="1722" y="740"/>
                </a:cubicBezTo>
                <a:cubicBezTo>
                  <a:pt x="1718" y="743"/>
                  <a:pt x="1725" y="749"/>
                  <a:pt x="1723" y="752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20" y="766"/>
                  <a:pt x="1734" y="774"/>
                  <a:pt x="1727" y="776"/>
                </a:cubicBezTo>
                <a:cubicBezTo>
                  <a:pt x="1730" y="780"/>
                  <a:pt x="1732" y="785"/>
                  <a:pt x="1735" y="789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4" y="804"/>
                  <a:pt x="1742" y="810"/>
                  <a:pt x="1743" y="814"/>
                </a:cubicBezTo>
                <a:cubicBezTo>
                  <a:pt x="1742" y="822"/>
                  <a:pt x="1749" y="832"/>
                  <a:pt x="1745" y="839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31" y="780"/>
                  <a:pt x="1722" y="774"/>
                  <a:pt x="1721" y="770"/>
                </a:cubicBezTo>
                <a:cubicBezTo>
                  <a:pt x="1722" y="766"/>
                  <a:pt x="1719" y="761"/>
                  <a:pt x="1720" y="757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97" y="705"/>
                  <a:pt x="1684" y="682"/>
                  <a:pt x="1672" y="660"/>
                </a:cubicBezTo>
                <a:cubicBezTo>
                  <a:pt x="1650" y="629"/>
                  <a:pt x="1633" y="610"/>
                  <a:pt x="1613" y="581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601" y="566"/>
                  <a:pt x="1596" y="570"/>
                  <a:pt x="1594" y="562"/>
                </a:cubicBezTo>
                <a:cubicBezTo>
                  <a:pt x="1586" y="559"/>
                  <a:pt x="1580" y="548"/>
                  <a:pt x="1572" y="54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43" y="525"/>
                  <a:pt x="1537" y="515"/>
                  <a:pt x="1527" y="517"/>
                </a:cubicBezTo>
                <a:cubicBezTo>
                  <a:pt x="1538" y="532"/>
                  <a:pt x="1553" y="530"/>
                  <a:pt x="1563" y="544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582" y="563"/>
                  <a:pt x="1585" y="566"/>
                  <a:pt x="1589" y="564"/>
                </a:cubicBezTo>
                <a:cubicBezTo>
                  <a:pt x="1592" y="570"/>
                  <a:pt x="1594" y="573"/>
                  <a:pt x="1598" y="574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26" y="609"/>
                  <a:pt x="1623" y="614"/>
                  <a:pt x="1628" y="613"/>
                </a:cubicBezTo>
                <a:cubicBezTo>
                  <a:pt x="1631" y="616"/>
                  <a:pt x="1632" y="626"/>
                  <a:pt x="1637" y="623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57" y="654"/>
                  <a:pt x="1661" y="662"/>
                  <a:pt x="1665" y="669"/>
                </a:cubicBezTo>
                <a:cubicBezTo>
                  <a:pt x="1669" y="674"/>
                  <a:pt x="1673" y="676"/>
                  <a:pt x="1676" y="684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03" y="747"/>
                  <a:pt x="1710" y="752"/>
                  <a:pt x="1710" y="765"/>
                </a:cubicBezTo>
                <a:cubicBezTo>
                  <a:pt x="1713" y="774"/>
                  <a:pt x="1714" y="773"/>
                  <a:pt x="1715" y="780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19" y="793"/>
                  <a:pt x="1723" y="798"/>
                  <a:pt x="1720" y="800"/>
                </a:cubicBezTo>
                <a:cubicBezTo>
                  <a:pt x="1729" y="815"/>
                  <a:pt x="1727" y="826"/>
                  <a:pt x="1734" y="84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39" y="865"/>
                  <a:pt x="1743" y="872"/>
                  <a:pt x="1740" y="878"/>
                </a:cubicBezTo>
                <a:cubicBezTo>
                  <a:pt x="1722" y="860"/>
                  <a:pt x="1725" y="838"/>
                  <a:pt x="1715" y="81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78" y="723"/>
                  <a:pt x="1661" y="693"/>
                  <a:pt x="1644" y="663"/>
                </a:cubicBezTo>
                <a:cubicBezTo>
                  <a:pt x="1639" y="659"/>
                  <a:pt x="1635" y="653"/>
                  <a:pt x="1631" y="644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624" y="639"/>
                  <a:pt x="1621" y="633"/>
                  <a:pt x="1623" y="631"/>
                </a:cubicBezTo>
                <a:cubicBezTo>
                  <a:pt x="1613" y="622"/>
                  <a:pt x="1603" y="608"/>
                  <a:pt x="1593" y="59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58" y="561"/>
                  <a:pt x="1551" y="561"/>
                  <a:pt x="1547" y="552"/>
                </a:cubicBezTo>
                <a:cubicBezTo>
                  <a:pt x="1540" y="553"/>
                  <a:pt x="1537" y="541"/>
                  <a:pt x="1530" y="542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572" y="589"/>
                  <a:pt x="1584" y="594"/>
                  <a:pt x="1594" y="609"/>
                </a:cubicBezTo>
                <a:cubicBezTo>
                  <a:pt x="1600" y="613"/>
                  <a:pt x="1603" y="624"/>
                  <a:pt x="1609" y="627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21" y="639"/>
                  <a:pt x="1622" y="650"/>
                  <a:pt x="1626" y="647"/>
                </a:cubicBezTo>
                <a:cubicBezTo>
                  <a:pt x="1629" y="657"/>
                  <a:pt x="1640" y="672"/>
                  <a:pt x="1650" y="689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81" y="753"/>
                  <a:pt x="1691" y="767"/>
                  <a:pt x="1691" y="778"/>
                </a:cubicBezTo>
                <a:cubicBezTo>
                  <a:pt x="1697" y="786"/>
                  <a:pt x="1694" y="791"/>
                  <a:pt x="1698" y="798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89" y="789"/>
                  <a:pt x="1676" y="768"/>
                  <a:pt x="1668" y="747"/>
                </a:cubicBezTo>
                <a:cubicBezTo>
                  <a:pt x="1666" y="743"/>
                  <a:pt x="1662" y="744"/>
                  <a:pt x="1660" y="740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53" y="723"/>
                  <a:pt x="1650" y="727"/>
                  <a:pt x="1647" y="721"/>
                </a:cubicBezTo>
                <a:cubicBezTo>
                  <a:pt x="1643" y="715"/>
                  <a:pt x="1648" y="714"/>
                  <a:pt x="1642" y="712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618" y="689"/>
                  <a:pt x="1615" y="673"/>
                  <a:pt x="1608" y="672"/>
                </a:cubicBezTo>
                <a:cubicBezTo>
                  <a:pt x="1597" y="656"/>
                  <a:pt x="1585" y="647"/>
                  <a:pt x="1574" y="632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36" y="596"/>
                  <a:pt x="1532" y="589"/>
                  <a:pt x="1527" y="584"/>
                </a:cubicBezTo>
                <a:cubicBezTo>
                  <a:pt x="1520" y="586"/>
                  <a:pt x="1517" y="570"/>
                  <a:pt x="1508" y="577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15" y="588"/>
                  <a:pt x="1519" y="584"/>
                  <a:pt x="1521" y="590"/>
                </a:cubicBezTo>
                <a:cubicBezTo>
                  <a:pt x="1529" y="591"/>
                  <a:pt x="1534" y="601"/>
                  <a:pt x="1540" y="603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20" y="698"/>
                  <a:pt x="1625" y="705"/>
                  <a:pt x="1638" y="720"/>
                </a:cubicBezTo>
                <a:cubicBezTo>
                  <a:pt x="1632" y="725"/>
                  <a:pt x="1642" y="723"/>
                  <a:pt x="1643" y="729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47"/>
                  <a:pt x="1655" y="751"/>
                  <a:pt x="1658" y="756"/>
                </a:cubicBezTo>
                <a:cubicBezTo>
                  <a:pt x="1658" y="760"/>
                  <a:pt x="1668" y="767"/>
                  <a:pt x="1663" y="770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621" y="722"/>
                  <a:pt x="1610" y="711"/>
                  <a:pt x="1600" y="700"/>
                </a:cubicBezTo>
                <a:cubicBezTo>
                  <a:pt x="1593" y="699"/>
                  <a:pt x="1590" y="686"/>
                  <a:pt x="1583" y="68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62" y="662"/>
                  <a:pt x="1556" y="659"/>
                  <a:pt x="1551" y="653"/>
                </a:cubicBezTo>
                <a:cubicBezTo>
                  <a:pt x="1545" y="649"/>
                  <a:pt x="1541" y="639"/>
                  <a:pt x="1533" y="643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567" y="677"/>
                  <a:pt x="1576" y="685"/>
                  <a:pt x="1585" y="693"/>
                </a:cubicBezTo>
                <a:cubicBezTo>
                  <a:pt x="1603" y="710"/>
                  <a:pt x="1619" y="733"/>
                  <a:pt x="1637" y="750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672" y="800"/>
                  <a:pt x="1685" y="814"/>
                  <a:pt x="1695" y="829"/>
                </a:cubicBezTo>
                <a:cubicBezTo>
                  <a:pt x="1699" y="840"/>
                  <a:pt x="1706" y="839"/>
                  <a:pt x="1710" y="85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720" y="860"/>
                  <a:pt x="1727" y="872"/>
                  <a:pt x="1722" y="873"/>
                </a:cubicBezTo>
                <a:cubicBezTo>
                  <a:pt x="1715" y="864"/>
                  <a:pt x="1707" y="859"/>
                  <a:pt x="1702" y="846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56" y="810"/>
                  <a:pt x="1646" y="796"/>
                  <a:pt x="1635" y="783"/>
                </a:cubicBezTo>
                <a:cubicBezTo>
                  <a:pt x="1628" y="782"/>
                  <a:pt x="1625" y="768"/>
                  <a:pt x="1618" y="769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90" y="737"/>
                  <a:pt x="1578" y="727"/>
                  <a:pt x="1567" y="715"/>
                </a:cubicBezTo>
                <a:cubicBezTo>
                  <a:pt x="1557" y="702"/>
                  <a:pt x="1545" y="696"/>
                  <a:pt x="1535" y="683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515" y="665"/>
                  <a:pt x="1511" y="668"/>
                  <a:pt x="1509" y="662"/>
                </a:cubicBezTo>
                <a:cubicBezTo>
                  <a:pt x="1505" y="663"/>
                  <a:pt x="1503" y="654"/>
                  <a:pt x="1499" y="656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58" y="624"/>
                  <a:pt x="1453" y="615"/>
                  <a:pt x="1447" y="614"/>
                </a:cubicBezTo>
                <a:cubicBezTo>
                  <a:pt x="1444" y="610"/>
                  <a:pt x="1441" y="608"/>
                  <a:pt x="1437" y="608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31" y="605"/>
                  <a:pt x="1431" y="608"/>
                  <a:pt x="1434" y="607"/>
                </a:cubicBezTo>
                <a:cubicBezTo>
                  <a:pt x="1447" y="621"/>
                  <a:pt x="1461" y="632"/>
                  <a:pt x="1474" y="643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490" y="651"/>
                  <a:pt x="1491" y="663"/>
                  <a:pt x="1496" y="660"/>
                </a:cubicBezTo>
                <a:cubicBezTo>
                  <a:pt x="1502" y="669"/>
                  <a:pt x="1510" y="673"/>
                  <a:pt x="1517" y="678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559" y="719"/>
                  <a:pt x="1569" y="733"/>
                  <a:pt x="1580" y="743"/>
                </a:cubicBezTo>
                <a:cubicBezTo>
                  <a:pt x="1589" y="757"/>
                  <a:pt x="1600" y="764"/>
                  <a:pt x="1610" y="776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29" y="793"/>
                  <a:pt x="1631" y="798"/>
                  <a:pt x="1633" y="802"/>
                </a:cubicBezTo>
                <a:cubicBezTo>
                  <a:pt x="1636" y="798"/>
                  <a:pt x="1643" y="810"/>
                  <a:pt x="1638" y="811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618" y="798"/>
                  <a:pt x="1616" y="793"/>
                  <a:pt x="1613" y="792"/>
                </a:cubicBezTo>
                <a:cubicBezTo>
                  <a:pt x="1609" y="794"/>
                  <a:pt x="1606" y="791"/>
                  <a:pt x="1604" y="78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78" y="777"/>
                  <a:pt x="1575" y="764"/>
                  <a:pt x="1567" y="768"/>
                </a:cubicBezTo>
                <a:cubicBezTo>
                  <a:pt x="1562" y="762"/>
                  <a:pt x="1556" y="757"/>
                  <a:pt x="1549" y="757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520" y="736"/>
                  <a:pt x="1508" y="728"/>
                  <a:pt x="1496" y="719"/>
                </a:cubicBezTo>
                <a:cubicBezTo>
                  <a:pt x="1472" y="706"/>
                  <a:pt x="1450" y="686"/>
                  <a:pt x="1427" y="669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92" y="637"/>
                  <a:pt x="1389" y="634"/>
                  <a:pt x="1387" y="633"/>
                </a:cubicBezTo>
                <a:cubicBezTo>
                  <a:pt x="1381" y="638"/>
                  <a:pt x="1382" y="622"/>
                  <a:pt x="1377" y="627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67" y="615"/>
                  <a:pt x="1360" y="606"/>
                  <a:pt x="1362" y="615"/>
                </a:cubicBezTo>
                <a:cubicBezTo>
                  <a:pt x="1371" y="616"/>
                  <a:pt x="1375" y="636"/>
                  <a:pt x="1385" y="637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12" y="669"/>
                  <a:pt x="1415" y="666"/>
                  <a:pt x="1418" y="669"/>
                </a:cubicBezTo>
                <a:cubicBezTo>
                  <a:pt x="1419" y="670"/>
                  <a:pt x="1419" y="672"/>
                  <a:pt x="1420" y="673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38" y="682"/>
                  <a:pt x="1440" y="693"/>
                  <a:pt x="1445" y="691"/>
                </a:cubicBezTo>
                <a:cubicBezTo>
                  <a:pt x="1450" y="695"/>
                  <a:pt x="1455" y="698"/>
                  <a:pt x="1460" y="701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33" y="753"/>
                  <a:pt x="1537" y="763"/>
                  <a:pt x="1544" y="763"/>
                </a:cubicBezTo>
                <a:cubicBezTo>
                  <a:pt x="1549" y="771"/>
                  <a:pt x="1556" y="770"/>
                  <a:pt x="1561" y="777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2" y="787"/>
                  <a:pt x="1584" y="791"/>
                  <a:pt x="1587" y="792"/>
                </a:cubicBezTo>
                <a:cubicBezTo>
                  <a:pt x="1587" y="796"/>
                  <a:pt x="1598" y="793"/>
                  <a:pt x="1593" y="79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72" y="788"/>
                  <a:pt x="1566" y="786"/>
                  <a:pt x="1561" y="783"/>
                </a:cubicBezTo>
                <a:cubicBezTo>
                  <a:pt x="1550" y="781"/>
                  <a:pt x="1542" y="767"/>
                  <a:pt x="1529" y="768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89" y="743"/>
                  <a:pt x="1480" y="730"/>
                  <a:pt x="1469" y="728"/>
                </a:cubicBezTo>
                <a:cubicBezTo>
                  <a:pt x="1460" y="717"/>
                  <a:pt x="1448" y="716"/>
                  <a:pt x="1440" y="703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421" y="690"/>
                  <a:pt x="1416" y="684"/>
                  <a:pt x="1410" y="681"/>
                </a:cubicBezTo>
                <a:cubicBezTo>
                  <a:pt x="1401" y="673"/>
                  <a:pt x="1391" y="664"/>
                  <a:pt x="1382" y="656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60" y="643"/>
                  <a:pt x="1359" y="627"/>
                  <a:pt x="1351" y="632"/>
                </a:cubicBezTo>
                <a:cubicBezTo>
                  <a:pt x="1362" y="649"/>
                  <a:pt x="1376" y="659"/>
                  <a:pt x="1388" y="673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03" y="675"/>
                  <a:pt x="1403" y="693"/>
                  <a:pt x="1408" y="688"/>
                </a:cubicBezTo>
                <a:cubicBezTo>
                  <a:pt x="1415" y="695"/>
                  <a:pt x="1422" y="699"/>
                  <a:pt x="1428" y="707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474" y="745"/>
                  <a:pt x="1482" y="747"/>
                  <a:pt x="1488" y="753"/>
                </a:cubicBezTo>
                <a:cubicBezTo>
                  <a:pt x="1496" y="755"/>
                  <a:pt x="1501" y="766"/>
                  <a:pt x="1510" y="765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59" y="791"/>
                  <a:pt x="1565" y="800"/>
                  <a:pt x="1572" y="803"/>
                </a:cubicBezTo>
                <a:cubicBezTo>
                  <a:pt x="1576" y="803"/>
                  <a:pt x="1579" y="806"/>
                  <a:pt x="1582" y="810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01" y="818"/>
                  <a:pt x="1608" y="820"/>
                  <a:pt x="1615" y="827"/>
                </a:cubicBezTo>
                <a:cubicBezTo>
                  <a:pt x="1623" y="828"/>
                  <a:pt x="1629" y="833"/>
                  <a:pt x="1636" y="838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64" y="857"/>
                  <a:pt x="1672" y="859"/>
                  <a:pt x="1679" y="868"/>
                </a:cubicBezTo>
                <a:cubicBezTo>
                  <a:pt x="1684" y="869"/>
                  <a:pt x="1689" y="871"/>
                  <a:pt x="1694" y="874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07" y="879"/>
                  <a:pt x="1707" y="895"/>
                  <a:pt x="1712" y="890"/>
                </a:cubicBezTo>
                <a:cubicBezTo>
                  <a:pt x="1718" y="895"/>
                  <a:pt x="1725" y="898"/>
                  <a:pt x="1730" y="907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704" y="891"/>
                  <a:pt x="1696" y="892"/>
                  <a:pt x="1691" y="884"/>
                </a:cubicBezTo>
                <a:cubicBezTo>
                  <a:pt x="1683" y="885"/>
                  <a:pt x="1679" y="874"/>
                  <a:pt x="1671" y="875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638" y="858"/>
                  <a:pt x="1624" y="852"/>
                  <a:pt x="1611" y="846"/>
                </a:cubicBezTo>
                <a:cubicBezTo>
                  <a:pt x="1604" y="844"/>
                  <a:pt x="1597" y="842"/>
                  <a:pt x="1591" y="837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555" y="822"/>
                  <a:pt x="1544" y="809"/>
                  <a:pt x="1530" y="806"/>
                </a:cubicBezTo>
                <a:cubicBezTo>
                  <a:pt x="1517" y="796"/>
                  <a:pt x="1503" y="790"/>
                  <a:pt x="1491" y="778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78" y="769"/>
                  <a:pt x="1475" y="768"/>
                  <a:pt x="1472" y="765"/>
                </a:cubicBezTo>
                <a:cubicBezTo>
                  <a:pt x="1466" y="758"/>
                  <a:pt x="1458" y="759"/>
                  <a:pt x="1454" y="749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429" y="728"/>
                  <a:pt x="1421" y="726"/>
                  <a:pt x="1414" y="720"/>
                </a:cubicBezTo>
                <a:cubicBezTo>
                  <a:pt x="1411" y="713"/>
                  <a:pt x="1405" y="713"/>
                  <a:pt x="1402" y="704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396" y="702"/>
                  <a:pt x="1402" y="706"/>
                  <a:pt x="1404" y="717"/>
                </a:cubicBezTo>
                <a:cubicBezTo>
                  <a:pt x="1408" y="715"/>
                  <a:pt x="1410" y="724"/>
                  <a:pt x="1413" y="72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26" y="732"/>
                  <a:pt x="1428" y="741"/>
                  <a:pt x="1431" y="740"/>
                </a:cubicBezTo>
                <a:cubicBezTo>
                  <a:pt x="1434" y="746"/>
                  <a:pt x="1438" y="743"/>
                  <a:pt x="1440" y="750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66" y="767"/>
                  <a:pt x="1471" y="774"/>
                  <a:pt x="1477" y="780"/>
                </a:cubicBezTo>
                <a:cubicBezTo>
                  <a:pt x="1485" y="779"/>
                  <a:pt x="1489" y="792"/>
                  <a:pt x="1496" y="79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09" y="799"/>
                  <a:pt x="1510" y="808"/>
                  <a:pt x="1515" y="806"/>
                </a:cubicBezTo>
                <a:cubicBezTo>
                  <a:pt x="1527" y="818"/>
                  <a:pt x="1542" y="822"/>
                  <a:pt x="1555" y="830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68" y="837"/>
                  <a:pt x="1571" y="839"/>
                  <a:pt x="1574" y="843"/>
                </a:cubicBezTo>
                <a:cubicBezTo>
                  <a:pt x="1581" y="844"/>
                  <a:pt x="1587" y="849"/>
                  <a:pt x="1594" y="853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07" y="859"/>
                  <a:pt x="1613" y="854"/>
                  <a:pt x="1614" y="862"/>
                </a:cubicBezTo>
                <a:cubicBezTo>
                  <a:pt x="1619" y="857"/>
                  <a:pt x="1621" y="865"/>
                  <a:pt x="1624" y="865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4" y="883"/>
                  <a:pt x="1690" y="899"/>
                  <a:pt x="1716" y="914"/>
                </a:cubicBezTo>
                <a:cubicBezTo>
                  <a:pt x="1701" y="914"/>
                  <a:pt x="1689" y="899"/>
                  <a:pt x="1673" y="900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51" y="883"/>
                  <a:pt x="1646" y="888"/>
                  <a:pt x="1644" y="884"/>
                </a:cubicBezTo>
                <a:cubicBezTo>
                  <a:pt x="1640" y="880"/>
                  <a:pt x="1634" y="887"/>
                  <a:pt x="1632" y="879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86" y="860"/>
                  <a:pt x="1583" y="859"/>
                  <a:pt x="1579" y="858"/>
                </a:cubicBezTo>
                <a:cubicBezTo>
                  <a:pt x="1575" y="856"/>
                  <a:pt x="1572" y="851"/>
                  <a:pt x="1567" y="853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538" y="842"/>
                  <a:pt x="1533" y="834"/>
                  <a:pt x="1526" y="832"/>
                </a:cubicBezTo>
                <a:cubicBezTo>
                  <a:pt x="1519" y="829"/>
                  <a:pt x="1513" y="822"/>
                  <a:pt x="1505" y="820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49" y="789"/>
                  <a:pt x="1438" y="772"/>
                  <a:pt x="1423" y="768"/>
                </a:cubicBezTo>
                <a:cubicBezTo>
                  <a:pt x="1421" y="764"/>
                  <a:pt x="1418" y="762"/>
                  <a:pt x="1414" y="762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401" y="749"/>
                  <a:pt x="1398" y="746"/>
                  <a:pt x="1394" y="747"/>
                </a:cubicBezTo>
                <a:cubicBezTo>
                  <a:pt x="1390" y="743"/>
                  <a:pt x="1387" y="738"/>
                  <a:pt x="1383" y="738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07" y="760"/>
                  <a:pt x="1412" y="769"/>
                  <a:pt x="1419" y="771"/>
                </a:cubicBezTo>
                <a:cubicBezTo>
                  <a:pt x="1430" y="787"/>
                  <a:pt x="1446" y="785"/>
                  <a:pt x="1457" y="802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483" y="817"/>
                  <a:pt x="1489" y="823"/>
                  <a:pt x="1496" y="825"/>
                </a:cubicBezTo>
                <a:cubicBezTo>
                  <a:pt x="1503" y="829"/>
                  <a:pt x="1510" y="831"/>
                  <a:pt x="1515" y="838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44" y="848"/>
                  <a:pt x="1549" y="859"/>
                  <a:pt x="1556" y="859"/>
                </a:cubicBezTo>
                <a:cubicBezTo>
                  <a:pt x="1563" y="861"/>
                  <a:pt x="1570" y="866"/>
                  <a:pt x="1576" y="869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647" y="898"/>
                  <a:pt x="1674" y="913"/>
                  <a:pt x="1703" y="922"/>
                </a:cubicBezTo>
                <a:cubicBezTo>
                  <a:pt x="1711" y="931"/>
                  <a:pt x="1722" y="930"/>
                  <a:pt x="1730" y="939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63" y="952"/>
                  <a:pt x="1767" y="958"/>
                  <a:pt x="1771" y="960"/>
                </a:cubicBezTo>
                <a:cubicBezTo>
                  <a:pt x="1776" y="962"/>
                  <a:pt x="1782" y="962"/>
                  <a:pt x="1785" y="970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2" y="979"/>
                  <a:pt x="1804" y="983"/>
                  <a:pt x="1807" y="982"/>
                </a:cubicBezTo>
                <a:cubicBezTo>
                  <a:pt x="1808" y="986"/>
                  <a:pt x="1813" y="985"/>
                  <a:pt x="1810" y="988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95" y="979"/>
                  <a:pt x="1791" y="980"/>
                  <a:pt x="1788" y="974"/>
                </a:cubicBezTo>
                <a:cubicBezTo>
                  <a:pt x="1779" y="974"/>
                  <a:pt x="1772" y="965"/>
                  <a:pt x="1763" y="962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731" y="948"/>
                  <a:pt x="1723" y="945"/>
                  <a:pt x="1715" y="938"/>
                </a:cubicBezTo>
                <a:cubicBezTo>
                  <a:pt x="1711" y="938"/>
                  <a:pt x="1707" y="935"/>
                  <a:pt x="1703" y="933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82" y="928"/>
                  <a:pt x="1674" y="922"/>
                  <a:pt x="1666" y="919"/>
                </a:cubicBezTo>
                <a:cubicBezTo>
                  <a:pt x="1657" y="916"/>
                  <a:pt x="1650" y="909"/>
                  <a:pt x="1640" y="909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626" y="896"/>
                  <a:pt x="1618" y="906"/>
                  <a:pt x="1615" y="897"/>
                </a:cubicBezTo>
                <a:cubicBezTo>
                  <a:pt x="1598" y="892"/>
                  <a:pt x="1582" y="886"/>
                  <a:pt x="1566" y="877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532" y="866"/>
                  <a:pt x="1526" y="852"/>
                  <a:pt x="1516" y="855"/>
                </a:cubicBezTo>
                <a:cubicBezTo>
                  <a:pt x="1502" y="840"/>
                  <a:pt x="1484" y="839"/>
                  <a:pt x="1470" y="825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42" y="806"/>
                  <a:pt x="1439" y="804"/>
                  <a:pt x="1434" y="803"/>
                </a:cubicBezTo>
                <a:cubicBezTo>
                  <a:pt x="1430" y="802"/>
                  <a:pt x="1427" y="793"/>
                  <a:pt x="1421" y="796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439" y="814"/>
                  <a:pt x="1446" y="814"/>
                  <a:pt x="1450" y="821"/>
                </a:cubicBezTo>
                <a:cubicBezTo>
                  <a:pt x="1461" y="825"/>
                  <a:pt x="1470" y="836"/>
                  <a:pt x="1481" y="839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48" y="876"/>
                  <a:pt x="1552" y="882"/>
                  <a:pt x="1557" y="882"/>
                </a:cubicBezTo>
                <a:cubicBezTo>
                  <a:pt x="1563" y="882"/>
                  <a:pt x="1567" y="892"/>
                  <a:pt x="1574" y="891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16" y="910"/>
                  <a:pt x="1628" y="911"/>
                  <a:pt x="1637" y="920"/>
                </a:cubicBezTo>
                <a:cubicBezTo>
                  <a:pt x="1643" y="921"/>
                  <a:pt x="1649" y="920"/>
                  <a:pt x="1652" y="926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64" y="930"/>
                  <a:pt x="1667" y="931"/>
                  <a:pt x="1669" y="935"/>
                </a:cubicBezTo>
                <a:cubicBezTo>
                  <a:pt x="1674" y="933"/>
                  <a:pt x="1677" y="938"/>
                  <a:pt x="1682" y="936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03" y="946"/>
                  <a:pt x="1712" y="950"/>
                  <a:pt x="1720" y="953"/>
                </a:cubicBezTo>
                <a:cubicBezTo>
                  <a:pt x="1727" y="963"/>
                  <a:pt x="1738" y="959"/>
                  <a:pt x="1745" y="966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1" y="972"/>
                  <a:pt x="1763" y="974"/>
                  <a:pt x="1765" y="975"/>
                </a:cubicBezTo>
                <a:cubicBezTo>
                  <a:pt x="1766" y="978"/>
                  <a:pt x="1770" y="977"/>
                  <a:pt x="1767" y="980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53" y="968"/>
                  <a:pt x="1746" y="978"/>
                  <a:pt x="1744" y="969"/>
                </a:cubicBezTo>
                <a:cubicBezTo>
                  <a:pt x="1740" y="969"/>
                  <a:pt x="1736" y="966"/>
                  <a:pt x="1732" y="964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723" y="960"/>
                  <a:pt x="1721" y="960"/>
                  <a:pt x="1718" y="960"/>
                </a:cubicBezTo>
                <a:cubicBezTo>
                  <a:pt x="1702" y="951"/>
                  <a:pt x="1683" y="950"/>
                  <a:pt x="1668" y="938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54" y="934"/>
                  <a:pt x="1649" y="939"/>
                  <a:pt x="1647" y="932"/>
                </a:cubicBezTo>
                <a:cubicBezTo>
                  <a:pt x="1638" y="936"/>
                  <a:pt x="1633" y="923"/>
                  <a:pt x="1624" y="927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99" y="922"/>
                  <a:pt x="1599" y="907"/>
                  <a:pt x="1593" y="915"/>
                </a:cubicBezTo>
                <a:cubicBezTo>
                  <a:pt x="1589" y="913"/>
                  <a:pt x="1586" y="908"/>
                  <a:pt x="1581" y="910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525" y="885"/>
                  <a:pt x="1512" y="874"/>
                  <a:pt x="1497" y="869"/>
                </a:cubicBezTo>
                <a:cubicBezTo>
                  <a:pt x="1490" y="865"/>
                  <a:pt x="1484" y="859"/>
                  <a:pt x="1477" y="85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443" y="834"/>
                  <a:pt x="1427" y="833"/>
                  <a:pt x="1415" y="817"/>
                </a:cubicBezTo>
                <a:cubicBezTo>
                  <a:pt x="1408" y="817"/>
                  <a:pt x="1402" y="809"/>
                  <a:pt x="1396" y="804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73" y="787"/>
                  <a:pt x="1370" y="784"/>
                  <a:pt x="1368" y="779"/>
                </a:cubicBezTo>
                <a:cubicBezTo>
                  <a:pt x="1363" y="780"/>
                  <a:pt x="1362" y="768"/>
                  <a:pt x="1357" y="770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49" y="758"/>
                  <a:pt x="1348" y="747"/>
                  <a:pt x="1342" y="749"/>
                </a:cubicBezTo>
                <a:cubicBezTo>
                  <a:pt x="1343" y="764"/>
                  <a:pt x="1359" y="778"/>
                  <a:pt x="1366" y="792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393" y="814"/>
                  <a:pt x="1400" y="819"/>
                  <a:pt x="1408" y="824"/>
                </a:cubicBezTo>
                <a:cubicBezTo>
                  <a:pt x="1422" y="833"/>
                  <a:pt x="1435" y="846"/>
                  <a:pt x="1450" y="853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478" y="873"/>
                  <a:pt x="1487" y="872"/>
                  <a:pt x="1494" y="879"/>
                </a:cubicBezTo>
                <a:cubicBezTo>
                  <a:pt x="1510" y="885"/>
                  <a:pt x="1524" y="895"/>
                  <a:pt x="1541" y="900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555" y="907"/>
                  <a:pt x="1558" y="910"/>
                  <a:pt x="1562" y="912"/>
                </a:cubicBezTo>
                <a:cubicBezTo>
                  <a:pt x="1570" y="915"/>
                  <a:pt x="1577" y="920"/>
                  <a:pt x="1585" y="922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36" y="937"/>
                  <a:pt x="1637" y="946"/>
                  <a:pt x="1642" y="944"/>
                </a:cubicBezTo>
                <a:cubicBezTo>
                  <a:pt x="1646" y="944"/>
                  <a:pt x="1651" y="943"/>
                  <a:pt x="1653" y="949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686" y="960"/>
                  <a:pt x="1694" y="963"/>
                  <a:pt x="1701" y="967"/>
                </a:cubicBezTo>
                <a:cubicBezTo>
                  <a:pt x="1709" y="970"/>
                  <a:pt x="1718" y="970"/>
                  <a:pt x="1726" y="974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07" y="1013"/>
                  <a:pt x="1825" y="1018"/>
                  <a:pt x="1841" y="1027"/>
                </a:cubicBezTo>
                <a:cubicBezTo>
                  <a:pt x="1843" y="1031"/>
                  <a:pt x="1846" y="1032"/>
                  <a:pt x="1849" y="1031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60" y="1046"/>
                  <a:pt x="1867" y="1044"/>
                  <a:pt x="1871" y="1055"/>
                </a:cubicBezTo>
                <a:cubicBezTo>
                  <a:pt x="1864" y="1056"/>
                  <a:pt x="1858" y="1050"/>
                  <a:pt x="1852" y="1047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826" y="1041"/>
                  <a:pt x="1821" y="1033"/>
                  <a:pt x="1815" y="1033"/>
                </a:cubicBezTo>
                <a:cubicBezTo>
                  <a:pt x="1809" y="1028"/>
                  <a:pt x="1802" y="1029"/>
                  <a:pt x="1797" y="1022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56" y="1012"/>
                  <a:pt x="1750" y="1010"/>
                  <a:pt x="1744" y="1007"/>
                </a:cubicBezTo>
                <a:cubicBezTo>
                  <a:pt x="1739" y="1005"/>
                  <a:pt x="1731" y="1010"/>
                  <a:pt x="1727" y="100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706" y="999"/>
                  <a:pt x="1703" y="997"/>
                  <a:pt x="1700" y="997"/>
                </a:cubicBezTo>
                <a:cubicBezTo>
                  <a:pt x="1697" y="998"/>
                  <a:pt x="1695" y="992"/>
                  <a:pt x="1691" y="996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51" y="978"/>
                  <a:pt x="1643" y="982"/>
                  <a:pt x="1638" y="975"/>
                </a:cubicBezTo>
                <a:cubicBezTo>
                  <a:pt x="1631" y="976"/>
                  <a:pt x="1626" y="970"/>
                  <a:pt x="1619" y="971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93" y="962"/>
                  <a:pt x="1587" y="958"/>
                  <a:pt x="1579" y="958"/>
                </a:cubicBezTo>
                <a:cubicBezTo>
                  <a:pt x="1574" y="951"/>
                  <a:pt x="1566" y="954"/>
                  <a:pt x="1561" y="947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528" y="934"/>
                  <a:pt x="1515" y="929"/>
                  <a:pt x="1503" y="921"/>
                </a:cubicBezTo>
                <a:cubicBezTo>
                  <a:pt x="1495" y="922"/>
                  <a:pt x="1491" y="914"/>
                  <a:pt x="1484" y="914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51" y="898"/>
                  <a:pt x="1440" y="888"/>
                  <a:pt x="1427" y="881"/>
                </a:cubicBezTo>
                <a:cubicBezTo>
                  <a:pt x="1421" y="879"/>
                  <a:pt x="1416" y="872"/>
                  <a:pt x="1410" y="870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79" y="848"/>
                  <a:pt x="1367" y="839"/>
                  <a:pt x="1355" y="830"/>
                </a:cubicBezTo>
                <a:cubicBezTo>
                  <a:pt x="1353" y="827"/>
                  <a:pt x="1351" y="821"/>
                  <a:pt x="1348" y="822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66" y="847"/>
                  <a:pt x="1373" y="844"/>
                  <a:pt x="1377" y="853"/>
                </a:cubicBezTo>
                <a:cubicBezTo>
                  <a:pt x="1381" y="859"/>
                  <a:pt x="1386" y="863"/>
                  <a:pt x="1392" y="865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14" y="883"/>
                  <a:pt x="1419" y="886"/>
                  <a:pt x="1425" y="888"/>
                </a:cubicBezTo>
                <a:cubicBezTo>
                  <a:pt x="1431" y="893"/>
                  <a:pt x="1436" y="899"/>
                  <a:pt x="1443" y="899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65" y="911"/>
                  <a:pt x="1470" y="919"/>
                  <a:pt x="1477" y="918"/>
                </a:cubicBezTo>
                <a:cubicBezTo>
                  <a:pt x="1481" y="927"/>
                  <a:pt x="1490" y="919"/>
                  <a:pt x="1493" y="930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22" y="944"/>
                  <a:pt x="1536" y="945"/>
                  <a:pt x="1546" y="956"/>
                </a:cubicBezTo>
                <a:cubicBezTo>
                  <a:pt x="1558" y="958"/>
                  <a:pt x="1569" y="966"/>
                  <a:pt x="1582" y="968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02" y="976"/>
                  <a:pt x="1604" y="978"/>
                  <a:pt x="1607" y="978"/>
                </a:cubicBezTo>
                <a:cubicBezTo>
                  <a:pt x="1612" y="976"/>
                  <a:pt x="1613" y="984"/>
                  <a:pt x="1618" y="981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40" y="994"/>
                  <a:pt x="1647" y="992"/>
                  <a:pt x="1654" y="993"/>
                </a:cubicBezTo>
                <a:cubicBezTo>
                  <a:pt x="1658" y="1000"/>
                  <a:pt x="1666" y="995"/>
                  <a:pt x="1671" y="1001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682" y="1008"/>
                  <a:pt x="1688" y="1001"/>
                  <a:pt x="1690" y="1005"/>
                </a:cubicBezTo>
                <a:cubicBezTo>
                  <a:pt x="1703" y="1009"/>
                  <a:pt x="1715" y="1011"/>
                  <a:pt x="1728" y="1014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751" y="1021"/>
                  <a:pt x="1758" y="1020"/>
                  <a:pt x="1764" y="1026"/>
                </a:cubicBezTo>
                <a:cubicBezTo>
                  <a:pt x="1789" y="1029"/>
                  <a:pt x="1811" y="1045"/>
                  <a:pt x="1835" y="1054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76" y="1071"/>
                  <a:pt x="1881" y="1076"/>
                  <a:pt x="1887" y="1078"/>
                </a:cubicBezTo>
                <a:cubicBezTo>
                  <a:pt x="1892" y="1084"/>
                  <a:pt x="1900" y="1081"/>
                  <a:pt x="1903" y="1092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833" y="1063"/>
                  <a:pt x="1802" y="1058"/>
                  <a:pt x="1773" y="1047"/>
                </a:cubicBezTo>
                <a:cubicBezTo>
                  <a:pt x="1756" y="1050"/>
                  <a:pt x="1743" y="1041"/>
                  <a:pt x="1726" y="1044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714" y="1032"/>
                  <a:pt x="1708" y="1039"/>
                  <a:pt x="1704" y="1035"/>
                </a:cubicBezTo>
                <a:cubicBezTo>
                  <a:pt x="1701" y="1033"/>
                  <a:pt x="1697" y="1034"/>
                  <a:pt x="1693" y="1036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76" y="1026"/>
                  <a:pt x="1668" y="1033"/>
                  <a:pt x="1664" y="1026"/>
                </a:cubicBezTo>
                <a:cubicBezTo>
                  <a:pt x="1657" y="1023"/>
                  <a:pt x="1649" y="1028"/>
                  <a:pt x="1645" y="1019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618" y="1016"/>
                  <a:pt x="1613" y="1010"/>
                  <a:pt x="1605" y="1011"/>
                </a:cubicBezTo>
                <a:cubicBezTo>
                  <a:pt x="1602" y="1012"/>
                  <a:pt x="1600" y="1008"/>
                  <a:pt x="1597" y="1007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82" y="1004"/>
                  <a:pt x="1576" y="1000"/>
                  <a:pt x="1569" y="999"/>
                </a:cubicBezTo>
                <a:cubicBezTo>
                  <a:pt x="1563" y="997"/>
                  <a:pt x="1556" y="995"/>
                  <a:pt x="1551" y="992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519" y="983"/>
                  <a:pt x="1508" y="975"/>
                  <a:pt x="1496" y="972"/>
                </a:cubicBezTo>
                <a:cubicBezTo>
                  <a:pt x="1484" y="965"/>
                  <a:pt x="1472" y="958"/>
                  <a:pt x="1459" y="95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48" y="946"/>
                  <a:pt x="1445" y="943"/>
                  <a:pt x="1441" y="943"/>
                </a:cubicBezTo>
                <a:cubicBezTo>
                  <a:pt x="1436" y="938"/>
                  <a:pt x="1430" y="935"/>
                  <a:pt x="1424" y="933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401" y="917"/>
                  <a:pt x="1394" y="916"/>
                  <a:pt x="1388" y="911"/>
                </a:cubicBezTo>
                <a:cubicBezTo>
                  <a:pt x="1383" y="908"/>
                  <a:pt x="1378" y="902"/>
                  <a:pt x="1373" y="899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62" y="891"/>
                  <a:pt x="1361" y="883"/>
                  <a:pt x="1355" y="889"/>
                </a:cubicBezTo>
                <a:cubicBezTo>
                  <a:pt x="1359" y="894"/>
                  <a:pt x="1363" y="900"/>
                  <a:pt x="1368" y="902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393" y="923"/>
                  <a:pt x="1403" y="930"/>
                  <a:pt x="1415" y="932"/>
                </a:cubicBezTo>
                <a:cubicBezTo>
                  <a:pt x="1423" y="944"/>
                  <a:pt x="1435" y="944"/>
                  <a:pt x="1444" y="95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487" y="978"/>
                  <a:pt x="1499" y="979"/>
                  <a:pt x="1508" y="989"/>
                </a:cubicBezTo>
                <a:cubicBezTo>
                  <a:pt x="1515" y="987"/>
                  <a:pt x="1520" y="991"/>
                  <a:pt x="1525" y="994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37" y="997"/>
                  <a:pt x="1539" y="1000"/>
                  <a:pt x="1543" y="999"/>
                </a:cubicBezTo>
                <a:cubicBezTo>
                  <a:pt x="1552" y="1009"/>
                  <a:pt x="1565" y="1007"/>
                  <a:pt x="1575" y="1014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594" y="1022"/>
                  <a:pt x="1599" y="1017"/>
                  <a:pt x="1600" y="1023"/>
                </a:cubicBezTo>
                <a:cubicBezTo>
                  <a:pt x="1604" y="1021"/>
                  <a:pt x="1607" y="1021"/>
                  <a:pt x="1609" y="1024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32" y="1025"/>
                  <a:pt x="1636" y="1034"/>
                  <a:pt x="1642" y="1035"/>
                </a:cubicBezTo>
                <a:cubicBezTo>
                  <a:pt x="1649" y="1033"/>
                  <a:pt x="1654" y="1037"/>
                  <a:pt x="1660" y="104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80" y="1043"/>
                  <a:pt x="1683" y="1043"/>
                  <a:pt x="1685" y="1043"/>
                </a:cubicBezTo>
                <a:cubicBezTo>
                  <a:pt x="1689" y="1041"/>
                  <a:pt x="1690" y="1048"/>
                  <a:pt x="1694" y="1044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13" y="1052"/>
                  <a:pt x="1716" y="1048"/>
                  <a:pt x="1718" y="1049"/>
                </a:cubicBezTo>
                <a:cubicBezTo>
                  <a:pt x="1719" y="1049"/>
                  <a:pt x="1719" y="1053"/>
                  <a:pt x="1720" y="1053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35" y="1056"/>
                  <a:pt x="1742" y="1054"/>
                  <a:pt x="1747" y="1059"/>
                </a:cubicBezTo>
                <a:cubicBezTo>
                  <a:pt x="1753" y="1055"/>
                  <a:pt x="1758" y="1058"/>
                  <a:pt x="1763" y="1062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787" y="1065"/>
                  <a:pt x="1794" y="1062"/>
                  <a:pt x="1799" y="1068"/>
                </a:cubicBezTo>
                <a:cubicBezTo>
                  <a:pt x="1805" y="1070"/>
                  <a:pt x="1812" y="1067"/>
                  <a:pt x="1816" y="107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38" y="1078"/>
                  <a:pt x="1845" y="1076"/>
                  <a:pt x="1850" y="1081"/>
                </a:cubicBezTo>
                <a:cubicBezTo>
                  <a:pt x="1861" y="1085"/>
                  <a:pt x="1873" y="1090"/>
                  <a:pt x="1884" y="1094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6" y="1115"/>
                  <a:pt x="1926" y="1113"/>
                  <a:pt x="1931" y="1127"/>
                </a:cubicBezTo>
                <a:cubicBezTo>
                  <a:pt x="1925" y="1128"/>
                  <a:pt x="1923" y="1118"/>
                  <a:pt x="1916" y="1121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93" y="1115"/>
                  <a:pt x="1890" y="1106"/>
                  <a:pt x="1883" y="1109"/>
                </a:cubicBezTo>
                <a:cubicBezTo>
                  <a:pt x="1878" y="1106"/>
                  <a:pt x="1872" y="1106"/>
                  <a:pt x="1867" y="1101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48" y="1095"/>
                  <a:pt x="1842" y="1099"/>
                  <a:pt x="1838" y="1096"/>
                </a:cubicBezTo>
                <a:cubicBezTo>
                  <a:pt x="1835" y="1097"/>
                  <a:pt x="1833" y="1096"/>
                  <a:pt x="1831" y="1094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819" y="1093"/>
                  <a:pt x="1814" y="1091"/>
                  <a:pt x="1810" y="1088"/>
                </a:cubicBezTo>
                <a:cubicBezTo>
                  <a:pt x="1799" y="1094"/>
                  <a:pt x="1792" y="1087"/>
                  <a:pt x="1781" y="1090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62" y="1086"/>
                  <a:pt x="1758" y="1084"/>
                  <a:pt x="1752" y="1085"/>
                </a:cubicBezTo>
                <a:cubicBezTo>
                  <a:pt x="1752" y="1083"/>
                  <a:pt x="1751" y="1084"/>
                  <a:pt x="1749" y="1084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43" y="1083"/>
                  <a:pt x="1740" y="1085"/>
                  <a:pt x="1737" y="1085"/>
                </a:cubicBezTo>
                <a:cubicBezTo>
                  <a:pt x="1733" y="1084"/>
                  <a:pt x="1728" y="1081"/>
                  <a:pt x="1724" y="1081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704" y="1080"/>
                  <a:pt x="1698" y="1077"/>
                  <a:pt x="1694" y="1080"/>
                </a:cubicBezTo>
                <a:cubicBezTo>
                  <a:pt x="1684" y="1078"/>
                  <a:pt x="1675" y="1075"/>
                  <a:pt x="1664" y="1079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47" y="1076"/>
                  <a:pt x="1644" y="1077"/>
                  <a:pt x="1643" y="1073"/>
                </a:cubicBezTo>
                <a:cubicBezTo>
                  <a:pt x="1640" y="1074"/>
                  <a:pt x="1637" y="1077"/>
                  <a:pt x="1635" y="1074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65" y="1070"/>
                  <a:pt x="1556" y="1067"/>
                  <a:pt x="1545" y="1071"/>
                </a:cubicBezTo>
                <a:cubicBezTo>
                  <a:pt x="1537" y="1065"/>
                  <a:pt x="1525" y="1070"/>
                  <a:pt x="1517" y="1063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79" y="1055"/>
                  <a:pt x="1470" y="1052"/>
                  <a:pt x="1460" y="1051"/>
                </a:cubicBezTo>
                <a:cubicBezTo>
                  <a:pt x="1451" y="1047"/>
                  <a:pt x="1442" y="1044"/>
                  <a:pt x="1432" y="1043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413" y="1039"/>
                  <a:pt x="1410" y="1032"/>
                  <a:pt x="1405" y="1031"/>
                </a:cubicBezTo>
                <a:cubicBezTo>
                  <a:pt x="1400" y="1031"/>
                  <a:pt x="1396" y="1028"/>
                  <a:pt x="1391" y="1027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73" y="1020"/>
                  <a:pt x="1368" y="1019"/>
                  <a:pt x="1364" y="1016"/>
                </a:cubicBezTo>
                <a:cubicBezTo>
                  <a:pt x="1358" y="1018"/>
                  <a:pt x="1357" y="1007"/>
                  <a:pt x="1351" y="1008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373" y="1021"/>
                  <a:pt x="1376" y="1031"/>
                  <a:pt x="1383" y="1029"/>
                </a:cubicBezTo>
                <a:cubicBezTo>
                  <a:pt x="1394" y="1036"/>
                  <a:pt x="1407" y="1038"/>
                  <a:pt x="1418" y="1045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42" y="1053"/>
                  <a:pt x="1448" y="1055"/>
                  <a:pt x="1454" y="1057"/>
                </a:cubicBezTo>
                <a:cubicBezTo>
                  <a:pt x="1458" y="1055"/>
                  <a:pt x="1459" y="1062"/>
                  <a:pt x="1464" y="1058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478" y="1066"/>
                  <a:pt x="1485" y="1064"/>
                  <a:pt x="1491" y="1069"/>
                </a:cubicBezTo>
                <a:cubicBezTo>
                  <a:pt x="1494" y="1068"/>
                  <a:pt x="1497" y="1069"/>
                  <a:pt x="1499" y="1073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15" y="1075"/>
                  <a:pt x="1521" y="1077"/>
                  <a:pt x="1529" y="1074"/>
                </a:cubicBezTo>
                <a:cubicBezTo>
                  <a:pt x="1534" y="1077"/>
                  <a:pt x="1540" y="1079"/>
                  <a:pt x="1546" y="1079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579" y="1084"/>
                  <a:pt x="1593" y="1082"/>
                  <a:pt x="1605" y="1085"/>
                </a:cubicBezTo>
                <a:cubicBezTo>
                  <a:pt x="1619" y="1083"/>
                  <a:pt x="1631" y="1088"/>
                  <a:pt x="1645" y="1083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675" y="1086"/>
                  <a:pt x="1682" y="1091"/>
                  <a:pt x="1691" y="1090"/>
                </a:cubicBezTo>
                <a:cubicBezTo>
                  <a:pt x="1698" y="1091"/>
                  <a:pt x="1705" y="1093"/>
                  <a:pt x="1713" y="1093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27" y="1098"/>
                  <a:pt x="1734" y="1089"/>
                  <a:pt x="1736" y="1097"/>
                </a:cubicBezTo>
                <a:cubicBezTo>
                  <a:pt x="1744" y="1094"/>
                  <a:pt x="1751" y="1096"/>
                  <a:pt x="1759" y="1096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775" y="1096"/>
                  <a:pt x="1778" y="1099"/>
                  <a:pt x="1782" y="1101"/>
                </a:cubicBezTo>
                <a:cubicBezTo>
                  <a:pt x="1791" y="1097"/>
                  <a:pt x="1796" y="1105"/>
                  <a:pt x="1804" y="1104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20" y="1103"/>
                  <a:pt x="1823" y="1106"/>
                  <a:pt x="1828" y="1105"/>
                </a:cubicBezTo>
                <a:cubicBezTo>
                  <a:pt x="1840" y="1112"/>
                  <a:pt x="1855" y="1113"/>
                  <a:pt x="1869" y="1115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889" y="1129"/>
                  <a:pt x="1895" y="1124"/>
                  <a:pt x="1898" y="1125"/>
                </a:cubicBezTo>
                <a:cubicBezTo>
                  <a:pt x="1900" y="1132"/>
                  <a:pt x="1905" y="1127"/>
                  <a:pt x="1908" y="1128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23" y="1131"/>
                  <a:pt x="1924" y="1139"/>
                  <a:pt x="1928" y="1137"/>
                </a:cubicBezTo>
                <a:cubicBezTo>
                  <a:pt x="1934" y="1145"/>
                  <a:pt x="1942" y="1143"/>
                  <a:pt x="1947" y="1150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26" y="1151"/>
                  <a:pt x="1926" y="1146"/>
                  <a:pt x="1924" y="1145"/>
                </a:cubicBezTo>
                <a:cubicBezTo>
                  <a:pt x="1923" y="1145"/>
                  <a:pt x="1921" y="1148"/>
                  <a:pt x="1920" y="1148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99" y="1141"/>
                  <a:pt x="1886" y="1141"/>
                  <a:pt x="1874" y="1135"/>
                </a:cubicBezTo>
                <a:cubicBezTo>
                  <a:pt x="1865" y="1138"/>
                  <a:pt x="1857" y="1137"/>
                  <a:pt x="1850" y="113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822" y="1136"/>
                  <a:pt x="1817" y="1133"/>
                  <a:pt x="1814" y="1133"/>
                </a:cubicBezTo>
                <a:cubicBezTo>
                  <a:pt x="1810" y="1133"/>
                  <a:pt x="1806" y="1133"/>
                  <a:pt x="1802" y="1131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69" y="1132"/>
                  <a:pt x="1761" y="1129"/>
                  <a:pt x="1753" y="1129"/>
                </a:cubicBezTo>
                <a:cubicBezTo>
                  <a:pt x="1744" y="1129"/>
                  <a:pt x="1736" y="1128"/>
                  <a:pt x="1728" y="1125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62" y="1130"/>
                  <a:pt x="1655" y="1123"/>
                  <a:pt x="1644" y="1128"/>
                </a:cubicBezTo>
                <a:cubicBezTo>
                  <a:pt x="1641" y="1124"/>
                  <a:pt x="1634" y="1133"/>
                  <a:pt x="1631" y="1126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606" y="1127"/>
                  <a:pt x="1597" y="1127"/>
                  <a:pt x="1589" y="1123"/>
                </a:cubicBezTo>
                <a:cubicBezTo>
                  <a:pt x="1578" y="1126"/>
                  <a:pt x="1570" y="1122"/>
                  <a:pt x="1561" y="1121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529" y="1117"/>
                  <a:pt x="1526" y="1114"/>
                  <a:pt x="1521" y="1114"/>
                </a:cubicBezTo>
                <a:cubicBezTo>
                  <a:pt x="1516" y="1114"/>
                  <a:pt x="1512" y="1112"/>
                  <a:pt x="1506" y="1113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51" y="1094"/>
                  <a:pt x="1447" y="1091"/>
                  <a:pt x="1443" y="1089"/>
                </a:cubicBezTo>
                <a:cubicBezTo>
                  <a:pt x="1437" y="1093"/>
                  <a:pt x="1434" y="1086"/>
                  <a:pt x="1429" y="108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12" y="1090"/>
                  <a:pt x="1427" y="1084"/>
                  <a:pt x="1436" y="1097"/>
                </a:cubicBezTo>
                <a:cubicBezTo>
                  <a:pt x="1441" y="1096"/>
                  <a:pt x="1447" y="1095"/>
                  <a:pt x="1452" y="1099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61" y="1105"/>
                  <a:pt x="1465" y="1100"/>
                  <a:pt x="1467" y="1106"/>
                </a:cubicBezTo>
                <a:cubicBezTo>
                  <a:pt x="1473" y="1105"/>
                  <a:pt x="1476" y="1114"/>
                  <a:pt x="1483" y="1108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06" y="1116"/>
                  <a:pt x="1510" y="1121"/>
                  <a:pt x="1516" y="1120"/>
                </a:cubicBezTo>
                <a:cubicBezTo>
                  <a:pt x="1520" y="1124"/>
                  <a:pt x="1527" y="1120"/>
                  <a:pt x="1531" y="1126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42" y="1126"/>
                  <a:pt x="1545" y="1126"/>
                  <a:pt x="1547" y="1129"/>
                </a:cubicBezTo>
                <a:cubicBezTo>
                  <a:pt x="1554" y="1129"/>
                  <a:pt x="1559" y="1130"/>
                  <a:pt x="1565" y="1134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13" y="1133"/>
                  <a:pt x="1619" y="1138"/>
                  <a:pt x="1627" y="1134"/>
                </a:cubicBezTo>
                <a:cubicBezTo>
                  <a:pt x="1632" y="1140"/>
                  <a:pt x="1641" y="1132"/>
                  <a:pt x="1647" y="1138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671" y="1135"/>
                  <a:pt x="1674" y="1138"/>
                  <a:pt x="1678" y="1136"/>
                </a:cubicBezTo>
                <a:cubicBezTo>
                  <a:pt x="1682" y="1135"/>
                  <a:pt x="1683" y="1142"/>
                  <a:pt x="1689" y="1135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752" y="1143"/>
                  <a:pt x="1775" y="1142"/>
                  <a:pt x="1797" y="1140"/>
                </a:cubicBezTo>
                <a:cubicBezTo>
                  <a:pt x="1805" y="1147"/>
                  <a:pt x="1816" y="1140"/>
                  <a:pt x="1823" y="1149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65" y="1149"/>
                  <a:pt x="1871" y="1146"/>
                  <a:pt x="1876" y="1149"/>
                </a:cubicBezTo>
                <a:cubicBezTo>
                  <a:pt x="1878" y="1152"/>
                  <a:pt x="1882" y="1149"/>
                  <a:pt x="1885" y="1149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05" y="1157"/>
                  <a:pt x="1917" y="1154"/>
                  <a:pt x="1927" y="1161"/>
                </a:cubicBezTo>
                <a:cubicBezTo>
                  <a:pt x="1940" y="1161"/>
                  <a:pt x="1952" y="1162"/>
                  <a:pt x="1963" y="1168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72" y="1180"/>
                  <a:pt x="1963" y="1176"/>
                  <a:pt x="1954" y="1173"/>
                </a:cubicBezTo>
                <a:cubicBezTo>
                  <a:pt x="1949" y="1172"/>
                  <a:pt x="1945" y="1171"/>
                  <a:pt x="1940" y="1169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919" y="1166"/>
                  <a:pt x="1914" y="1165"/>
                  <a:pt x="1910" y="1162"/>
                </a:cubicBezTo>
                <a:cubicBezTo>
                  <a:pt x="1904" y="1162"/>
                  <a:pt x="1899" y="1161"/>
                  <a:pt x="1894" y="1159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852" y="1157"/>
                  <a:pt x="1843" y="1153"/>
                  <a:pt x="1834" y="1152"/>
                </a:cubicBezTo>
                <a:cubicBezTo>
                  <a:pt x="1823" y="1151"/>
                  <a:pt x="1812" y="1154"/>
                  <a:pt x="1802" y="1148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59" y="1152"/>
                  <a:pt x="1748" y="1151"/>
                  <a:pt x="1738" y="1149"/>
                </a:cubicBezTo>
                <a:cubicBezTo>
                  <a:pt x="1732" y="1154"/>
                  <a:pt x="1729" y="1151"/>
                  <a:pt x="1723" y="1154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99" y="1154"/>
                  <a:pt x="1696" y="1154"/>
                  <a:pt x="1693" y="1153"/>
                </a:cubicBezTo>
                <a:cubicBezTo>
                  <a:pt x="1690" y="1151"/>
                  <a:pt x="1685" y="1158"/>
                  <a:pt x="1682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630" y="1160"/>
                  <a:pt x="1622" y="1163"/>
                  <a:pt x="1615" y="1161"/>
                </a:cubicBezTo>
                <a:cubicBezTo>
                  <a:pt x="1608" y="1163"/>
                  <a:pt x="1601" y="1162"/>
                  <a:pt x="1595" y="1161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538" y="1160"/>
                  <a:pt x="1523" y="1163"/>
                  <a:pt x="1511" y="1158"/>
                </a:cubicBezTo>
                <a:cubicBezTo>
                  <a:pt x="1507" y="1159"/>
                  <a:pt x="1505" y="1157"/>
                  <a:pt x="1500" y="1161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87" y="1155"/>
                  <a:pt x="1483" y="1154"/>
                  <a:pt x="1479" y="1155"/>
                </a:cubicBezTo>
                <a:cubicBezTo>
                  <a:pt x="1476" y="1154"/>
                  <a:pt x="1472" y="1153"/>
                  <a:pt x="1469" y="1152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44" y="1141"/>
                  <a:pt x="1435" y="1150"/>
                  <a:pt x="1431" y="1141"/>
                </a:cubicBezTo>
                <a:cubicBezTo>
                  <a:pt x="1423" y="1144"/>
                  <a:pt x="1418" y="1135"/>
                  <a:pt x="1411" y="1137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05" y="1147"/>
                  <a:pt x="1426" y="1145"/>
                  <a:pt x="1444" y="1154"/>
                </a:cubicBezTo>
                <a:cubicBezTo>
                  <a:pt x="1455" y="1151"/>
                  <a:pt x="1461" y="1163"/>
                  <a:pt x="1473" y="1158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04" y="1168"/>
                  <a:pt x="1508" y="1167"/>
                  <a:pt x="1511" y="1169"/>
                </a:cubicBezTo>
                <a:cubicBezTo>
                  <a:pt x="1515" y="1171"/>
                  <a:pt x="1520" y="1165"/>
                  <a:pt x="1522" y="1172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36" y="1176"/>
                  <a:pt x="1541" y="1169"/>
                  <a:pt x="1544" y="1175"/>
                </a:cubicBezTo>
                <a:cubicBezTo>
                  <a:pt x="1555" y="1171"/>
                  <a:pt x="1564" y="1175"/>
                  <a:pt x="1575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17" y="1166"/>
                  <a:pt x="1624" y="1176"/>
                  <a:pt x="1635" y="1171"/>
                </a:cubicBezTo>
                <a:cubicBezTo>
                  <a:pt x="1645" y="1174"/>
                  <a:pt x="1658" y="1167"/>
                  <a:pt x="1668" y="1171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710" y="1165"/>
                  <a:pt x="1722" y="1162"/>
                  <a:pt x="1732" y="1164"/>
                </a:cubicBezTo>
                <a:cubicBezTo>
                  <a:pt x="1755" y="1156"/>
                  <a:pt x="1773" y="1164"/>
                  <a:pt x="1796" y="1158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23" y="1161"/>
                  <a:pt x="1828" y="1165"/>
                  <a:pt x="1836" y="1162"/>
                </a:cubicBezTo>
                <a:cubicBezTo>
                  <a:pt x="1839" y="1166"/>
                  <a:pt x="1844" y="1161"/>
                  <a:pt x="1846" y="1168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870" y="1168"/>
                  <a:pt x="1882" y="1168"/>
                  <a:pt x="1892" y="1172"/>
                </a:cubicBezTo>
                <a:cubicBezTo>
                  <a:pt x="1899" y="1166"/>
                  <a:pt x="1902" y="1178"/>
                  <a:pt x="1908" y="1175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35" y="1179"/>
                  <a:pt x="1946" y="1182"/>
                  <a:pt x="1956" y="1187"/>
                </a:cubicBezTo>
                <a:cubicBezTo>
                  <a:pt x="1960" y="1193"/>
                  <a:pt x="1968" y="1185"/>
                  <a:pt x="1971" y="1193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1992" y="1200"/>
                  <a:pt x="1999" y="1196"/>
                  <a:pt x="2002" y="1205"/>
                </a:cubicBezTo>
                <a:cubicBezTo>
                  <a:pt x="2005" y="1205"/>
                  <a:pt x="2008" y="1206"/>
                  <a:pt x="2010" y="1210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2009" y="1216"/>
                  <a:pt x="2003" y="1210"/>
                  <a:pt x="1996" y="1206"/>
                </a:cubicBezTo>
                <a:cubicBezTo>
                  <a:pt x="1994" y="1206"/>
                  <a:pt x="1991" y="1208"/>
                  <a:pt x="1990" y="1206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80" y="1200"/>
                  <a:pt x="1975" y="1203"/>
                  <a:pt x="1970" y="1202"/>
                </a:cubicBezTo>
                <a:cubicBezTo>
                  <a:pt x="1955" y="1198"/>
                  <a:pt x="1938" y="1197"/>
                  <a:pt x="1923" y="1190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905" y="1190"/>
                  <a:pt x="1900" y="1191"/>
                  <a:pt x="1896" y="1190"/>
                </a:cubicBezTo>
                <a:cubicBezTo>
                  <a:pt x="1885" y="1195"/>
                  <a:pt x="1879" y="1185"/>
                  <a:pt x="1868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49" y="1195"/>
                  <a:pt x="1847" y="1186"/>
                  <a:pt x="1841" y="1192"/>
                </a:cubicBezTo>
                <a:cubicBezTo>
                  <a:pt x="1832" y="1192"/>
                  <a:pt x="1822" y="1191"/>
                  <a:pt x="1813" y="1189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777" y="1192"/>
                  <a:pt x="1766" y="1196"/>
                  <a:pt x="1757" y="1194"/>
                </a:cubicBezTo>
                <a:cubicBezTo>
                  <a:pt x="1739" y="1195"/>
                  <a:pt x="1721" y="1192"/>
                  <a:pt x="1701" y="1199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79" y="1199"/>
                  <a:pt x="1674" y="1193"/>
                  <a:pt x="1668" y="1197"/>
                </a:cubicBezTo>
                <a:cubicBezTo>
                  <a:pt x="1655" y="1198"/>
                  <a:pt x="1645" y="1193"/>
                  <a:pt x="1632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93" y="1192"/>
                  <a:pt x="1588" y="1193"/>
                  <a:pt x="1581" y="1195"/>
                </a:cubicBezTo>
                <a:cubicBezTo>
                  <a:pt x="1576" y="1192"/>
                  <a:pt x="1570" y="1191"/>
                  <a:pt x="1563" y="1193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27" y="1190"/>
                  <a:pt x="1526" y="1185"/>
                  <a:pt x="1523" y="1186"/>
                </a:cubicBezTo>
                <a:cubicBezTo>
                  <a:pt x="1520" y="1188"/>
                  <a:pt x="1517" y="1187"/>
                  <a:pt x="1514" y="1185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501" y="1186"/>
                  <a:pt x="1500" y="1180"/>
                  <a:pt x="1496" y="1184"/>
                </a:cubicBezTo>
                <a:cubicBezTo>
                  <a:pt x="1485" y="1182"/>
                  <a:pt x="1474" y="1180"/>
                  <a:pt x="1464" y="117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43" y="1166"/>
                  <a:pt x="1435" y="1172"/>
                  <a:pt x="1431" y="1167"/>
                </a:cubicBezTo>
                <a:cubicBezTo>
                  <a:pt x="1424" y="1162"/>
                  <a:pt x="1415" y="1165"/>
                  <a:pt x="1409" y="1155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396" y="1154"/>
                  <a:pt x="1387" y="1147"/>
                  <a:pt x="1389" y="1155"/>
                </a:cubicBezTo>
                <a:cubicBezTo>
                  <a:pt x="1393" y="1153"/>
                  <a:pt x="1394" y="1162"/>
                  <a:pt x="1398" y="116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18" y="1171"/>
                  <a:pt x="1427" y="1170"/>
                  <a:pt x="1433" y="1177"/>
                </a:cubicBezTo>
                <a:cubicBezTo>
                  <a:pt x="1441" y="1173"/>
                  <a:pt x="1445" y="1181"/>
                  <a:pt x="1452" y="1179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482" y="1183"/>
                  <a:pt x="1492" y="1194"/>
                  <a:pt x="1505" y="1190"/>
                </a:cubicBezTo>
                <a:cubicBezTo>
                  <a:pt x="1528" y="1199"/>
                  <a:pt x="1553" y="1199"/>
                  <a:pt x="1577" y="1203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02" y="1205"/>
                  <a:pt x="1608" y="1206"/>
                  <a:pt x="1615" y="1203"/>
                </a:cubicBezTo>
                <a:cubicBezTo>
                  <a:pt x="1627" y="1206"/>
                  <a:pt x="1640" y="1204"/>
                  <a:pt x="1652" y="1206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03" y="1205"/>
                  <a:pt x="1715" y="1210"/>
                  <a:pt x="1730" y="1203"/>
                </a:cubicBezTo>
                <a:cubicBezTo>
                  <a:pt x="1741" y="1207"/>
                  <a:pt x="1753" y="1206"/>
                  <a:pt x="1766" y="1204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790" y="1208"/>
                  <a:pt x="1798" y="1201"/>
                  <a:pt x="1804" y="1204"/>
                </a:cubicBezTo>
                <a:cubicBezTo>
                  <a:pt x="1817" y="1201"/>
                  <a:pt x="1828" y="1205"/>
                  <a:pt x="1842" y="1203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885" y="1204"/>
                  <a:pt x="1890" y="1204"/>
                  <a:pt x="1897" y="1202"/>
                </a:cubicBezTo>
                <a:cubicBezTo>
                  <a:pt x="1902" y="1205"/>
                  <a:pt x="1908" y="1205"/>
                  <a:pt x="1915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57" y="1212"/>
                  <a:pt x="1963" y="1214"/>
                  <a:pt x="1969" y="1215"/>
                </a:cubicBezTo>
                <a:cubicBezTo>
                  <a:pt x="1973" y="1212"/>
                  <a:pt x="1975" y="1215"/>
                  <a:pt x="1978" y="1216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1992" y="1220"/>
                  <a:pt x="1999" y="1220"/>
                  <a:pt x="2004" y="1225"/>
                </a:cubicBezTo>
                <a:cubicBezTo>
                  <a:pt x="2006" y="1228"/>
                  <a:pt x="2009" y="1227"/>
                  <a:pt x="2012" y="1229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2014" y="1228"/>
                  <a:pt x="2008" y="1235"/>
                  <a:pt x="2006" y="1229"/>
                </a:cubicBezTo>
                <a:cubicBezTo>
                  <a:pt x="2001" y="1231"/>
                  <a:pt x="1998" y="1226"/>
                  <a:pt x="1993" y="1228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60" y="1222"/>
                  <a:pt x="1951" y="1224"/>
                  <a:pt x="1945" y="1219"/>
                </a:cubicBezTo>
                <a:cubicBezTo>
                  <a:pt x="1939" y="1225"/>
                  <a:pt x="1937" y="1216"/>
                  <a:pt x="1931" y="1221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908" y="1226"/>
                  <a:pt x="1903" y="1214"/>
                  <a:pt x="1893" y="1222"/>
                </a:cubicBezTo>
                <a:cubicBezTo>
                  <a:pt x="1886" y="1217"/>
                  <a:pt x="1876" y="1221"/>
                  <a:pt x="1868" y="1218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833" y="1223"/>
                  <a:pt x="1826" y="1217"/>
                  <a:pt x="1815" y="1224"/>
                </a:cubicBezTo>
                <a:cubicBezTo>
                  <a:pt x="1801" y="1219"/>
                  <a:pt x="1783" y="1229"/>
                  <a:pt x="1770" y="1222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737" y="1229"/>
                  <a:pt x="1728" y="1234"/>
                  <a:pt x="1721" y="1229"/>
                </a:cubicBezTo>
                <a:cubicBezTo>
                  <a:pt x="1704" y="1238"/>
                  <a:pt x="1690" y="1234"/>
                  <a:pt x="1675" y="1237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621" y="1245"/>
                  <a:pt x="1614" y="1244"/>
                  <a:pt x="1607" y="1246"/>
                </a:cubicBezTo>
                <a:cubicBezTo>
                  <a:pt x="1603" y="1243"/>
                  <a:pt x="1599" y="1244"/>
                  <a:pt x="1595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70" y="1242"/>
                  <a:pt x="1554" y="1248"/>
                  <a:pt x="1541" y="1244"/>
                </a:cubicBezTo>
                <a:cubicBezTo>
                  <a:pt x="1533" y="1248"/>
                  <a:pt x="1528" y="1241"/>
                  <a:pt x="1520" y="1244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89" y="1245"/>
                  <a:pt x="1484" y="1236"/>
                  <a:pt x="1475" y="1242"/>
                </a:cubicBezTo>
                <a:cubicBezTo>
                  <a:pt x="1472" y="1240"/>
                  <a:pt x="1469" y="1239"/>
                  <a:pt x="1465" y="1239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458" y="1247"/>
                  <a:pt x="1468" y="1238"/>
                  <a:pt x="1472" y="1247"/>
                </a:cubicBezTo>
                <a:cubicBezTo>
                  <a:pt x="1480" y="1244"/>
                  <a:pt x="1486" y="1248"/>
                  <a:pt x="1493" y="1247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40" y="1250"/>
                  <a:pt x="1546" y="1254"/>
                  <a:pt x="1554" y="1251"/>
                </a:cubicBezTo>
                <a:cubicBezTo>
                  <a:pt x="1559" y="1257"/>
                  <a:pt x="1568" y="1249"/>
                  <a:pt x="1574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18" y="1255"/>
                  <a:pt x="1622" y="1254"/>
                  <a:pt x="1624" y="1256"/>
                </a:cubicBezTo>
                <a:cubicBezTo>
                  <a:pt x="1630" y="1250"/>
                  <a:pt x="1630" y="1263"/>
                  <a:pt x="1636" y="1256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666" y="1252"/>
                  <a:pt x="1676" y="1246"/>
                  <a:pt x="1683" y="1250"/>
                </a:cubicBezTo>
                <a:cubicBezTo>
                  <a:pt x="1694" y="1241"/>
                  <a:pt x="1700" y="1252"/>
                  <a:pt x="1711" y="1243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46" y="1240"/>
                  <a:pt x="1755" y="1239"/>
                  <a:pt x="1763" y="1241"/>
                </a:cubicBezTo>
                <a:cubicBezTo>
                  <a:pt x="1770" y="1235"/>
                  <a:pt x="1775" y="1238"/>
                  <a:pt x="1782" y="1233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832" y="1227"/>
                  <a:pt x="1840" y="1234"/>
                  <a:pt x="1851" y="1230"/>
                </a:cubicBezTo>
                <a:cubicBezTo>
                  <a:pt x="1861" y="1229"/>
                  <a:pt x="1871" y="1231"/>
                  <a:pt x="1881" y="1231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45" y="1234"/>
                  <a:pt x="1950" y="1231"/>
                  <a:pt x="1953" y="1235"/>
                </a:cubicBezTo>
                <a:cubicBezTo>
                  <a:pt x="1960" y="1228"/>
                  <a:pt x="1962" y="1241"/>
                  <a:pt x="1968" y="1236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1984" y="1236"/>
                  <a:pt x="1986" y="1238"/>
                  <a:pt x="1988" y="1239"/>
                </a:cubicBezTo>
                <a:cubicBezTo>
                  <a:pt x="1990" y="1242"/>
                  <a:pt x="1993" y="1239"/>
                  <a:pt x="1995" y="1241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31" y="1248"/>
                  <a:pt x="2040" y="1248"/>
                  <a:pt x="2047" y="1256"/>
                </a:cubicBezTo>
                <a:cubicBezTo>
                  <a:pt x="2042" y="1256"/>
                  <a:pt x="2038" y="1254"/>
                  <a:pt x="2033" y="1256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2012" y="1251"/>
                  <a:pt x="2007" y="1249"/>
                  <a:pt x="2002" y="1249"/>
                </a:cubicBezTo>
                <a:cubicBezTo>
                  <a:pt x="2001" y="1246"/>
                  <a:pt x="1997" y="1249"/>
                  <a:pt x="1995" y="1247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82" y="1241"/>
                  <a:pt x="1976" y="1245"/>
                  <a:pt x="1972" y="1242"/>
                </a:cubicBezTo>
                <a:cubicBezTo>
                  <a:pt x="1967" y="1239"/>
                  <a:pt x="1961" y="1242"/>
                  <a:pt x="1956" y="1240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917" y="1240"/>
                  <a:pt x="1912" y="1238"/>
                  <a:pt x="1906" y="1241"/>
                </a:cubicBezTo>
                <a:cubicBezTo>
                  <a:pt x="1900" y="1242"/>
                  <a:pt x="1897" y="1235"/>
                  <a:pt x="1890" y="1238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52" y="1237"/>
                  <a:pt x="1846" y="1240"/>
                  <a:pt x="1841" y="1239"/>
                </a:cubicBezTo>
                <a:cubicBezTo>
                  <a:pt x="1836" y="1236"/>
                  <a:pt x="1829" y="1241"/>
                  <a:pt x="1824" y="1240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800" y="1243"/>
                  <a:pt x="1793" y="1246"/>
                  <a:pt x="1788" y="1245"/>
                </a:cubicBezTo>
                <a:cubicBezTo>
                  <a:pt x="1777" y="1246"/>
                  <a:pt x="1766" y="1249"/>
                  <a:pt x="1754" y="1252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716" y="1253"/>
                  <a:pt x="1713" y="1263"/>
                  <a:pt x="1707" y="1257"/>
                </a:cubicBezTo>
                <a:cubicBezTo>
                  <a:pt x="1700" y="1261"/>
                  <a:pt x="1694" y="1263"/>
                  <a:pt x="1689" y="1262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641" y="1274"/>
                  <a:pt x="1631" y="1270"/>
                  <a:pt x="1619" y="1274"/>
                </a:cubicBezTo>
                <a:cubicBezTo>
                  <a:pt x="1615" y="1270"/>
                  <a:pt x="1607" y="1276"/>
                  <a:pt x="1602" y="1275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75" y="1274"/>
                  <a:pt x="1564" y="1274"/>
                  <a:pt x="1554" y="1272"/>
                </a:cubicBezTo>
                <a:cubicBezTo>
                  <a:pt x="1546" y="1278"/>
                  <a:pt x="1544" y="1267"/>
                  <a:pt x="1536" y="1273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28" y="1268"/>
                  <a:pt x="1522" y="1272"/>
                  <a:pt x="1526" y="1276"/>
                </a:cubicBezTo>
                <a:cubicBezTo>
                  <a:pt x="1533" y="1278"/>
                  <a:pt x="1541" y="1277"/>
                  <a:pt x="1548" y="1278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581" y="1277"/>
                  <a:pt x="1586" y="1289"/>
                  <a:pt x="1597" y="1281"/>
                </a:cubicBezTo>
                <a:cubicBezTo>
                  <a:pt x="1604" y="1284"/>
                  <a:pt x="1612" y="1285"/>
                  <a:pt x="1621" y="1282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35" y="1285"/>
                  <a:pt x="1639" y="1284"/>
                  <a:pt x="1644" y="1281"/>
                </a:cubicBezTo>
                <a:cubicBezTo>
                  <a:pt x="1650" y="1287"/>
                  <a:pt x="1661" y="1277"/>
                  <a:pt x="1669" y="1279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30" y="1267"/>
                  <a:pt x="1738" y="1266"/>
                  <a:pt x="1747" y="1265"/>
                </a:cubicBezTo>
                <a:cubicBezTo>
                  <a:pt x="1752" y="1267"/>
                  <a:pt x="1760" y="1258"/>
                  <a:pt x="1765" y="1261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792" y="1258"/>
                  <a:pt x="1808" y="1253"/>
                  <a:pt x="1822" y="1252"/>
                </a:cubicBezTo>
                <a:cubicBezTo>
                  <a:pt x="1836" y="1251"/>
                  <a:pt x="1850" y="1249"/>
                  <a:pt x="1864" y="1249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20" y="1250"/>
                  <a:pt x="1933" y="1254"/>
                  <a:pt x="1949" y="1249"/>
                </a:cubicBezTo>
                <a:cubicBezTo>
                  <a:pt x="1961" y="1256"/>
                  <a:pt x="1976" y="1252"/>
                  <a:pt x="1989" y="1257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02" y="1255"/>
                  <a:pt x="2004" y="1264"/>
                  <a:pt x="2009" y="1260"/>
                </a:cubicBezTo>
                <a:cubicBezTo>
                  <a:pt x="2014" y="1264"/>
                  <a:pt x="2022" y="1262"/>
                  <a:pt x="2028" y="1264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54" y="1270"/>
                  <a:pt x="2060" y="1275"/>
                  <a:pt x="2068" y="1271"/>
                </a:cubicBezTo>
                <a:cubicBezTo>
                  <a:pt x="2073" y="1278"/>
                  <a:pt x="2080" y="1277"/>
                  <a:pt x="2086" y="1279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93" y="1293"/>
                  <a:pt x="2104" y="1292"/>
                  <a:pt x="2099" y="1295"/>
                </a:cubicBezTo>
                <a:cubicBezTo>
                  <a:pt x="2092" y="1296"/>
                  <a:pt x="2086" y="1293"/>
                  <a:pt x="2080" y="1288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66" y="1291"/>
                  <a:pt x="2065" y="1282"/>
                  <a:pt x="2060" y="1284"/>
                </a:cubicBezTo>
                <a:cubicBezTo>
                  <a:pt x="2057" y="1285"/>
                  <a:pt x="2054" y="1284"/>
                  <a:pt x="2052" y="1280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35" y="1276"/>
                  <a:pt x="2027" y="1278"/>
                  <a:pt x="2022" y="1273"/>
                </a:cubicBezTo>
                <a:cubicBezTo>
                  <a:pt x="2018" y="1276"/>
                  <a:pt x="2015" y="1275"/>
                  <a:pt x="2013" y="1273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95" y="1277"/>
                  <a:pt x="1990" y="1268"/>
                  <a:pt x="1982" y="1275"/>
                </a:cubicBezTo>
                <a:cubicBezTo>
                  <a:pt x="1977" y="1266"/>
                  <a:pt x="1968" y="1275"/>
                  <a:pt x="1963" y="1268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935" y="1269"/>
                  <a:pt x="1929" y="1264"/>
                  <a:pt x="1921" y="1268"/>
                </a:cubicBezTo>
                <a:cubicBezTo>
                  <a:pt x="1914" y="1266"/>
                  <a:pt x="1907" y="1266"/>
                  <a:pt x="1899" y="1265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50" y="1263"/>
                  <a:pt x="1840" y="1273"/>
                  <a:pt x="1834" y="1269"/>
                </a:cubicBezTo>
                <a:cubicBezTo>
                  <a:pt x="1825" y="1274"/>
                  <a:pt x="1819" y="1268"/>
                  <a:pt x="1809" y="1277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734" y="1293"/>
                  <a:pt x="1694" y="1302"/>
                  <a:pt x="1656" y="1318"/>
                </a:cubicBezTo>
                <a:cubicBezTo>
                  <a:pt x="1659" y="1326"/>
                  <a:pt x="1666" y="1319"/>
                  <a:pt x="1671" y="1319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698" y="1320"/>
                  <a:pt x="1711" y="1318"/>
                  <a:pt x="1724" y="1319"/>
                </a:cubicBezTo>
                <a:cubicBezTo>
                  <a:pt x="1736" y="1318"/>
                  <a:pt x="1750" y="1316"/>
                  <a:pt x="1762" y="1318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852" y="1311"/>
                  <a:pt x="1866" y="1308"/>
                  <a:pt x="1880" y="1308"/>
                </a:cubicBezTo>
                <a:cubicBezTo>
                  <a:pt x="1894" y="1306"/>
                  <a:pt x="1907" y="1306"/>
                  <a:pt x="1921" y="1303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1948" y="1298"/>
                  <a:pt x="1953" y="1306"/>
                  <a:pt x="1961" y="1301"/>
                </a:cubicBezTo>
                <a:cubicBezTo>
                  <a:pt x="1974" y="1304"/>
                  <a:pt x="1988" y="1303"/>
                  <a:pt x="2001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44" y="1307"/>
                  <a:pt x="2046" y="1311"/>
                  <a:pt x="2049" y="1311"/>
                </a:cubicBezTo>
                <a:cubicBezTo>
                  <a:pt x="2053" y="1311"/>
                  <a:pt x="2056" y="1312"/>
                  <a:pt x="2059" y="1314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074" y="1310"/>
                  <a:pt x="2075" y="1317"/>
                  <a:pt x="2080" y="1315"/>
                </a:cubicBezTo>
                <a:cubicBezTo>
                  <a:pt x="2085" y="1318"/>
                  <a:pt x="2091" y="1319"/>
                  <a:pt x="2097" y="1320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10" y="1320"/>
                  <a:pt x="2112" y="1329"/>
                  <a:pt x="2116" y="1327"/>
                </a:cubicBezTo>
                <a:cubicBezTo>
                  <a:pt x="2118" y="1330"/>
                  <a:pt x="2122" y="1329"/>
                  <a:pt x="2124" y="1331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142" y="1335"/>
                  <a:pt x="2147" y="1341"/>
                  <a:pt x="2152" y="1348"/>
                </a:cubicBezTo>
                <a:cubicBezTo>
                  <a:pt x="2136" y="1344"/>
                  <a:pt x="2120" y="1338"/>
                  <a:pt x="2105" y="1333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50" y="1318"/>
                  <a:pt x="2042" y="1322"/>
                  <a:pt x="2038" y="1318"/>
                </a:cubicBezTo>
                <a:cubicBezTo>
                  <a:pt x="2032" y="1314"/>
                  <a:pt x="2023" y="1319"/>
                  <a:pt x="2018" y="1314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93" y="1310"/>
                  <a:pt x="1984" y="1317"/>
                  <a:pt x="1979" y="1312"/>
                </a:cubicBezTo>
                <a:cubicBezTo>
                  <a:pt x="1965" y="1314"/>
                  <a:pt x="1952" y="1313"/>
                  <a:pt x="1937" y="1317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83" y="1321"/>
                  <a:pt x="1872" y="1317"/>
                  <a:pt x="1858" y="1323"/>
                </a:cubicBezTo>
                <a:cubicBezTo>
                  <a:pt x="1852" y="1322"/>
                  <a:pt x="1845" y="1321"/>
                  <a:pt x="1838" y="132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822" y="1326"/>
                  <a:pt x="1820" y="1319"/>
                  <a:pt x="1815" y="1324"/>
                </a:cubicBezTo>
                <a:cubicBezTo>
                  <a:pt x="1800" y="1321"/>
                  <a:pt x="1783" y="1328"/>
                  <a:pt x="1769" y="1326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739" y="1325"/>
                  <a:pt x="1729" y="1331"/>
                  <a:pt x="1723" y="1328"/>
                </a:cubicBezTo>
                <a:cubicBezTo>
                  <a:pt x="1714" y="1332"/>
                  <a:pt x="1707" y="1329"/>
                  <a:pt x="1699" y="1332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70" y="1330"/>
                  <a:pt x="1662" y="1334"/>
                  <a:pt x="1656" y="1330"/>
                </a:cubicBezTo>
                <a:cubicBezTo>
                  <a:pt x="1647" y="1334"/>
                  <a:pt x="1642" y="1327"/>
                  <a:pt x="1633" y="1331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619" y="1327"/>
                  <a:pt x="1616" y="1326"/>
                  <a:pt x="1612" y="1325"/>
                </a:cubicBezTo>
                <a:cubicBezTo>
                  <a:pt x="1605" y="1324"/>
                  <a:pt x="1598" y="1322"/>
                  <a:pt x="1591" y="1319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43" y="1302"/>
                  <a:pt x="1536" y="1300"/>
                  <a:pt x="1529" y="1297"/>
                </a:cubicBezTo>
                <a:cubicBezTo>
                  <a:pt x="1526" y="1297"/>
                  <a:pt x="1524" y="1289"/>
                  <a:pt x="1519" y="1294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10" y="1299"/>
                  <a:pt x="1527" y="1299"/>
                  <a:pt x="1534" y="1306"/>
                </a:cubicBezTo>
                <a:cubicBezTo>
                  <a:pt x="1539" y="1309"/>
                  <a:pt x="1545" y="1311"/>
                  <a:pt x="1550" y="1313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60" y="1320"/>
                  <a:pt x="1565" y="1315"/>
                  <a:pt x="1566" y="1321"/>
                </a:cubicBezTo>
                <a:cubicBezTo>
                  <a:pt x="1572" y="1320"/>
                  <a:pt x="1576" y="1325"/>
                  <a:pt x="1582" y="1324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04" y="1335"/>
                  <a:pt x="1612" y="1327"/>
                  <a:pt x="1615" y="1335"/>
                </a:cubicBezTo>
                <a:cubicBezTo>
                  <a:pt x="1621" y="1335"/>
                  <a:pt x="1627" y="1337"/>
                  <a:pt x="1633" y="1340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671" y="1344"/>
                  <a:pt x="1678" y="1339"/>
                  <a:pt x="1682" y="1345"/>
                </a:cubicBezTo>
                <a:cubicBezTo>
                  <a:pt x="1689" y="1343"/>
                  <a:pt x="1695" y="1345"/>
                  <a:pt x="1702" y="1343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45" y="1336"/>
                  <a:pt x="1750" y="1340"/>
                  <a:pt x="1756" y="1339"/>
                </a:cubicBezTo>
                <a:cubicBezTo>
                  <a:pt x="1761" y="1342"/>
                  <a:pt x="1769" y="1336"/>
                  <a:pt x="1774" y="1341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11" y="1337"/>
                  <a:pt x="1821" y="1333"/>
                  <a:pt x="1830" y="1336"/>
                </a:cubicBezTo>
                <a:cubicBezTo>
                  <a:pt x="1840" y="1335"/>
                  <a:pt x="1850" y="1332"/>
                  <a:pt x="1859" y="1335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897" y="1330"/>
                  <a:pt x="1906" y="1326"/>
                  <a:pt x="1914" y="1328"/>
                </a:cubicBezTo>
                <a:cubicBezTo>
                  <a:pt x="1921" y="1329"/>
                  <a:pt x="1931" y="1325"/>
                  <a:pt x="1938" y="1329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1965" y="1327"/>
                  <a:pt x="1977" y="1323"/>
                  <a:pt x="1988" y="1324"/>
                </a:cubicBezTo>
                <a:cubicBezTo>
                  <a:pt x="2000" y="1323"/>
                  <a:pt x="2010" y="1328"/>
                  <a:pt x="2022" y="1326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32" y="1327"/>
                  <a:pt x="2034" y="1333"/>
                  <a:pt x="2038" y="1329"/>
                </a:cubicBezTo>
                <a:cubicBezTo>
                  <a:pt x="2042" y="1335"/>
                  <a:pt x="2048" y="1332"/>
                  <a:pt x="2054" y="1332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72" y="1339"/>
                  <a:pt x="2076" y="1337"/>
                  <a:pt x="2079" y="1339"/>
                </a:cubicBezTo>
                <a:cubicBezTo>
                  <a:pt x="2081" y="1338"/>
                  <a:pt x="2086" y="1340"/>
                  <a:pt x="2083" y="1342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2024" y="1341"/>
                  <a:pt x="2016" y="1339"/>
                  <a:pt x="2006" y="1341"/>
                </a:cubicBezTo>
                <a:cubicBezTo>
                  <a:pt x="2003" y="1337"/>
                  <a:pt x="1997" y="1343"/>
                  <a:pt x="1994" y="1339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67" y="1344"/>
                  <a:pt x="1956" y="1342"/>
                  <a:pt x="1942" y="1347"/>
                </a:cubicBezTo>
                <a:cubicBezTo>
                  <a:pt x="1941" y="1344"/>
                  <a:pt x="1937" y="1347"/>
                  <a:pt x="1935" y="1345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926" y="1351"/>
                  <a:pt x="1914" y="1348"/>
                  <a:pt x="1910" y="1347"/>
                </a:cubicBezTo>
                <a:cubicBezTo>
                  <a:pt x="1903" y="1351"/>
                  <a:pt x="1898" y="1351"/>
                  <a:pt x="1892" y="1352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79" y="1351"/>
                  <a:pt x="1875" y="1357"/>
                  <a:pt x="1872" y="1354"/>
                </a:cubicBezTo>
                <a:cubicBezTo>
                  <a:pt x="1866" y="1357"/>
                  <a:pt x="1861" y="1355"/>
                  <a:pt x="1854" y="1358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818" y="1366"/>
                  <a:pt x="1803" y="1363"/>
                  <a:pt x="1787" y="1369"/>
                </a:cubicBezTo>
                <a:cubicBezTo>
                  <a:pt x="1779" y="1370"/>
                  <a:pt x="1771" y="1371"/>
                  <a:pt x="1763" y="1373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35" y="1372"/>
                  <a:pt x="1729" y="1378"/>
                  <a:pt x="1726" y="1376"/>
                </a:cubicBezTo>
                <a:cubicBezTo>
                  <a:pt x="1722" y="1379"/>
                  <a:pt x="1720" y="1372"/>
                  <a:pt x="1715" y="1377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99" y="1377"/>
                  <a:pt x="1695" y="1374"/>
                  <a:pt x="1690" y="1375"/>
                </a:cubicBezTo>
                <a:cubicBezTo>
                  <a:pt x="1674" y="1376"/>
                  <a:pt x="1660" y="1372"/>
                  <a:pt x="1644" y="1372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75" y="1379"/>
                  <a:pt x="1678" y="1384"/>
                  <a:pt x="1683" y="1383"/>
                </a:cubicBezTo>
                <a:cubicBezTo>
                  <a:pt x="1686" y="1381"/>
                  <a:pt x="1687" y="1385"/>
                  <a:pt x="1690" y="1385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05" y="1382"/>
                  <a:pt x="1711" y="1388"/>
                  <a:pt x="1720" y="1386"/>
                </a:cubicBezTo>
                <a:cubicBezTo>
                  <a:pt x="1728" y="1385"/>
                  <a:pt x="1737" y="1382"/>
                  <a:pt x="1744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775" y="1387"/>
                  <a:pt x="1787" y="1373"/>
                  <a:pt x="1793" y="1380"/>
                </a:cubicBezTo>
                <a:cubicBezTo>
                  <a:pt x="1802" y="1377"/>
                  <a:pt x="1811" y="1371"/>
                  <a:pt x="1817" y="1376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834" y="1371"/>
                  <a:pt x="1839" y="1368"/>
                  <a:pt x="1843" y="1370"/>
                </a:cubicBezTo>
                <a:cubicBezTo>
                  <a:pt x="1860" y="1367"/>
                  <a:pt x="1878" y="1363"/>
                  <a:pt x="1895" y="136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26" y="1360"/>
                  <a:pt x="1935" y="1356"/>
                  <a:pt x="1944" y="1355"/>
                </a:cubicBezTo>
                <a:cubicBezTo>
                  <a:pt x="1951" y="1357"/>
                  <a:pt x="1961" y="1351"/>
                  <a:pt x="1969" y="1353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11" y="1348"/>
                  <a:pt x="2025" y="1352"/>
                  <a:pt x="2041" y="1351"/>
                </a:cubicBezTo>
                <a:cubicBezTo>
                  <a:pt x="2044" y="1355"/>
                  <a:pt x="2050" y="1348"/>
                  <a:pt x="2053" y="1350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073" y="1353"/>
                  <a:pt x="2081" y="1356"/>
                  <a:pt x="2090" y="1353"/>
                </a:cubicBezTo>
                <a:cubicBezTo>
                  <a:pt x="2108" y="1362"/>
                  <a:pt x="2128" y="1364"/>
                  <a:pt x="2148" y="1368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67" y="1373"/>
                  <a:pt x="2172" y="1377"/>
                  <a:pt x="2176" y="1382"/>
                </a:cubicBezTo>
                <a:cubicBezTo>
                  <a:pt x="2181" y="1381"/>
                  <a:pt x="2185" y="1384"/>
                  <a:pt x="2189" y="1389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99" y="1390"/>
                  <a:pt x="2203" y="1392"/>
                  <a:pt x="2201" y="1394"/>
                </a:cubicBezTo>
                <a:cubicBezTo>
                  <a:pt x="2196" y="1396"/>
                  <a:pt x="2193" y="1391"/>
                  <a:pt x="2189" y="1389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69" y="1390"/>
                  <a:pt x="2166" y="1382"/>
                  <a:pt x="2160" y="1385"/>
                </a:cubicBezTo>
                <a:cubicBezTo>
                  <a:pt x="2156" y="1380"/>
                  <a:pt x="2150" y="1384"/>
                  <a:pt x="2146" y="1381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107" y="1377"/>
                  <a:pt x="2099" y="1368"/>
                  <a:pt x="2088" y="1372"/>
                </a:cubicBezTo>
                <a:cubicBezTo>
                  <a:pt x="2079" y="1369"/>
                  <a:pt x="2070" y="1367"/>
                  <a:pt x="2059" y="1367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2019" y="1368"/>
                  <a:pt x="2009" y="1366"/>
                  <a:pt x="1998" y="1369"/>
                </a:cubicBezTo>
                <a:cubicBezTo>
                  <a:pt x="1989" y="1365"/>
                  <a:pt x="1978" y="1370"/>
                  <a:pt x="1969" y="1364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919" y="1372"/>
                  <a:pt x="1913" y="1369"/>
                  <a:pt x="1905" y="1371"/>
                </a:cubicBezTo>
                <a:cubicBezTo>
                  <a:pt x="1899" y="1369"/>
                  <a:pt x="1890" y="1376"/>
                  <a:pt x="1885" y="1370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75" y="1372"/>
                  <a:pt x="1869" y="1379"/>
                  <a:pt x="1866" y="1375"/>
                </a:cubicBezTo>
                <a:cubicBezTo>
                  <a:pt x="1859" y="1377"/>
                  <a:pt x="1852" y="1378"/>
                  <a:pt x="1845" y="1378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813" y="1389"/>
                  <a:pt x="1808" y="1380"/>
                  <a:pt x="1798" y="1389"/>
                </a:cubicBezTo>
                <a:cubicBezTo>
                  <a:pt x="1784" y="1384"/>
                  <a:pt x="1765" y="1395"/>
                  <a:pt x="1751" y="1389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85" y="1391"/>
                  <a:pt x="1667" y="1395"/>
                  <a:pt x="1652" y="1391"/>
                </a:cubicBezTo>
                <a:cubicBezTo>
                  <a:pt x="1642" y="1396"/>
                  <a:pt x="1636" y="1388"/>
                  <a:pt x="1627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13" y="1385"/>
                  <a:pt x="1607" y="1388"/>
                  <a:pt x="1610" y="1394"/>
                </a:cubicBezTo>
                <a:cubicBezTo>
                  <a:pt x="1621" y="1395"/>
                  <a:pt x="1632" y="1401"/>
                  <a:pt x="1644" y="1398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667" y="1399"/>
                  <a:pt x="1673" y="1401"/>
                  <a:pt x="1680" y="1399"/>
                </a:cubicBezTo>
                <a:cubicBezTo>
                  <a:pt x="1691" y="1402"/>
                  <a:pt x="1704" y="1400"/>
                  <a:pt x="1715" y="1403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764" y="1405"/>
                  <a:pt x="1778" y="1397"/>
                  <a:pt x="1789" y="1400"/>
                </a:cubicBezTo>
                <a:cubicBezTo>
                  <a:pt x="1803" y="1393"/>
                  <a:pt x="1814" y="1398"/>
                  <a:pt x="1827" y="1394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879" y="1383"/>
                  <a:pt x="1890" y="1387"/>
                  <a:pt x="1905" y="1380"/>
                </a:cubicBezTo>
                <a:cubicBezTo>
                  <a:pt x="1909" y="1387"/>
                  <a:pt x="1917" y="1379"/>
                  <a:pt x="1923" y="1381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48" y="1381"/>
                  <a:pt x="1955" y="1378"/>
                  <a:pt x="1961" y="1381"/>
                </a:cubicBezTo>
                <a:cubicBezTo>
                  <a:pt x="1970" y="1374"/>
                  <a:pt x="1974" y="1383"/>
                  <a:pt x="1983" y="1378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036" y="1377"/>
                  <a:pt x="2048" y="1382"/>
                  <a:pt x="2062" y="1378"/>
                </a:cubicBezTo>
                <a:cubicBezTo>
                  <a:pt x="2076" y="1383"/>
                  <a:pt x="2092" y="1383"/>
                  <a:pt x="2107" y="1385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37" y="1387"/>
                  <a:pt x="2143" y="1395"/>
                  <a:pt x="2152" y="1392"/>
                </a:cubicBezTo>
                <a:cubicBezTo>
                  <a:pt x="2154" y="1399"/>
                  <a:pt x="2159" y="1394"/>
                  <a:pt x="2163" y="1395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180" y="1403"/>
                  <a:pt x="2189" y="1401"/>
                  <a:pt x="2195" y="1406"/>
                </a:cubicBezTo>
                <a:cubicBezTo>
                  <a:pt x="2203" y="1407"/>
                  <a:pt x="2210" y="1414"/>
                  <a:pt x="2218" y="1414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9" y="1422"/>
                  <a:pt x="2230" y="1425"/>
                  <a:pt x="2232" y="1424"/>
                </a:cubicBezTo>
                <a:cubicBezTo>
                  <a:pt x="2233" y="1427"/>
                  <a:pt x="2237" y="1426"/>
                  <a:pt x="2234" y="1429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207" y="1420"/>
                  <a:pt x="2196" y="1422"/>
                  <a:pt x="2188" y="1413"/>
                </a:cubicBezTo>
                <a:cubicBezTo>
                  <a:pt x="2179" y="1416"/>
                  <a:pt x="2173" y="1411"/>
                  <a:pt x="2165" y="1414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135" y="1413"/>
                  <a:pt x="2130" y="1404"/>
                  <a:pt x="2122" y="1406"/>
                </a:cubicBezTo>
                <a:cubicBezTo>
                  <a:pt x="2115" y="1404"/>
                  <a:pt x="2107" y="1405"/>
                  <a:pt x="2100" y="1403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2040" y="1402"/>
                  <a:pt x="2025" y="1401"/>
                  <a:pt x="2011" y="1397"/>
                </a:cubicBezTo>
                <a:cubicBezTo>
                  <a:pt x="2002" y="1400"/>
                  <a:pt x="1987" y="1400"/>
                  <a:pt x="1982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75" y="1401"/>
                  <a:pt x="1971" y="1401"/>
                  <a:pt x="1969" y="1400"/>
                </a:cubicBezTo>
                <a:cubicBezTo>
                  <a:pt x="1967" y="1399"/>
                  <a:pt x="1967" y="1404"/>
                  <a:pt x="1968" y="1403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952" y="1403"/>
                  <a:pt x="1942" y="1405"/>
                  <a:pt x="1933" y="1405"/>
                </a:cubicBezTo>
                <a:cubicBezTo>
                  <a:pt x="1925" y="1401"/>
                  <a:pt x="1913" y="1408"/>
                  <a:pt x="1905" y="1406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831" y="1407"/>
                  <a:pt x="1812" y="1412"/>
                  <a:pt x="1794" y="1409"/>
                </a:cubicBezTo>
                <a:cubicBezTo>
                  <a:pt x="1784" y="1411"/>
                  <a:pt x="1776" y="1406"/>
                  <a:pt x="1766" y="1410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1" y="1406"/>
                  <a:pt x="1748" y="1406"/>
                  <a:pt x="1746" y="1406"/>
                </a:cubicBezTo>
                <a:cubicBezTo>
                  <a:pt x="1744" y="1404"/>
                  <a:pt x="1742" y="1406"/>
                  <a:pt x="1745" y="1410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75" y="1419"/>
                  <a:pt x="1781" y="1412"/>
                  <a:pt x="1783" y="1421"/>
                </a:cubicBezTo>
                <a:cubicBezTo>
                  <a:pt x="1788" y="1421"/>
                  <a:pt x="1792" y="1426"/>
                  <a:pt x="1796" y="1428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786" y="1435"/>
                  <a:pt x="1790" y="1432"/>
                  <a:pt x="1793" y="1433"/>
                </a:cubicBezTo>
                <a:cubicBezTo>
                  <a:pt x="1797" y="1431"/>
                  <a:pt x="1798" y="1438"/>
                  <a:pt x="1802" y="1434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26" y="1447"/>
                  <a:pt x="1835" y="1448"/>
                  <a:pt x="1842" y="1453"/>
                </a:cubicBezTo>
                <a:cubicBezTo>
                  <a:pt x="1851" y="1454"/>
                  <a:pt x="1859" y="1461"/>
                  <a:pt x="1868" y="1462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27" y="1484"/>
                  <a:pt x="1938" y="1480"/>
                  <a:pt x="1945" y="1490"/>
                </a:cubicBezTo>
                <a:cubicBezTo>
                  <a:pt x="1955" y="1490"/>
                  <a:pt x="1963" y="1498"/>
                  <a:pt x="1972" y="1501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31" y="1523"/>
                  <a:pt x="2036" y="1525"/>
                  <a:pt x="2041" y="1524"/>
                </a:cubicBezTo>
                <a:cubicBezTo>
                  <a:pt x="2044" y="1530"/>
                  <a:pt x="2050" y="1527"/>
                  <a:pt x="2055" y="1528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073" y="1535"/>
                  <a:pt x="2078" y="1534"/>
                  <a:pt x="2083" y="1536"/>
                </a:cubicBezTo>
                <a:cubicBezTo>
                  <a:pt x="2088" y="1535"/>
                  <a:pt x="2093" y="1537"/>
                  <a:pt x="2098" y="1537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08" y="1537"/>
                  <a:pt x="2109" y="1542"/>
                  <a:pt x="2112" y="1541"/>
                </a:cubicBezTo>
                <a:cubicBezTo>
                  <a:pt x="2117" y="1542"/>
                  <a:pt x="2121" y="1544"/>
                  <a:pt x="2127" y="1541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46" y="1547"/>
                  <a:pt x="2152" y="1546"/>
                  <a:pt x="2157" y="1548"/>
                </a:cubicBezTo>
                <a:cubicBezTo>
                  <a:pt x="2162" y="1549"/>
                  <a:pt x="2168" y="1551"/>
                  <a:pt x="2173" y="1551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10" y="1555"/>
                  <a:pt x="2214" y="1551"/>
                  <a:pt x="2216" y="1554"/>
                </a:cubicBezTo>
                <a:cubicBezTo>
                  <a:pt x="2218" y="1556"/>
                  <a:pt x="2220" y="1556"/>
                  <a:pt x="2223" y="1556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44" y="1557"/>
                  <a:pt x="2249" y="1559"/>
                  <a:pt x="2254" y="1559"/>
                </a:cubicBezTo>
                <a:cubicBezTo>
                  <a:pt x="2261" y="1555"/>
                  <a:pt x="2264" y="1565"/>
                  <a:pt x="2271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291" y="1565"/>
                  <a:pt x="2294" y="1566"/>
                  <a:pt x="2298" y="1564"/>
                </a:cubicBezTo>
                <a:cubicBezTo>
                  <a:pt x="2299" y="1573"/>
                  <a:pt x="2306" y="1562"/>
                  <a:pt x="2307" y="1570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42" y="1574"/>
                  <a:pt x="2351" y="1569"/>
                  <a:pt x="2358" y="1572"/>
                </a:cubicBezTo>
                <a:cubicBezTo>
                  <a:pt x="2361" y="1574"/>
                  <a:pt x="2365" y="1575"/>
                  <a:pt x="2368" y="1575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376" y="1575"/>
                  <a:pt x="2378" y="1581"/>
                  <a:pt x="2381" y="1576"/>
                </a:cubicBezTo>
                <a:cubicBezTo>
                  <a:pt x="2387" y="1581"/>
                  <a:pt x="2397" y="1573"/>
                  <a:pt x="2402" y="1582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7" y="1586"/>
                  <a:pt x="2423" y="1579"/>
                  <a:pt x="2425" y="1587"/>
                </a:cubicBezTo>
                <a:cubicBezTo>
                  <a:pt x="2425" y="1587"/>
                  <a:pt x="2425" y="1587"/>
                  <a:pt x="2425" y="1587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80" y="1592"/>
                  <a:pt x="2374" y="1591"/>
                  <a:pt x="2366" y="1597"/>
                </a:cubicBezTo>
                <a:cubicBezTo>
                  <a:pt x="2364" y="1593"/>
                  <a:pt x="2359" y="1597"/>
                  <a:pt x="2356" y="1599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356" y="1618"/>
                  <a:pt x="2368" y="1604"/>
                  <a:pt x="2374" y="1606"/>
                </a:cubicBezTo>
                <a:cubicBezTo>
                  <a:pt x="2383" y="1605"/>
                  <a:pt x="2392" y="1602"/>
                  <a:pt x="2401" y="1601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32" y="1598"/>
                  <a:pt x="2441" y="1596"/>
                  <a:pt x="2448" y="1601"/>
                </a:cubicBezTo>
                <a:cubicBezTo>
                  <a:pt x="2439" y="1603"/>
                  <a:pt x="2431" y="1602"/>
                  <a:pt x="2421" y="1610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51" y="1606"/>
                  <a:pt x="2454" y="1609"/>
                  <a:pt x="2459" y="1610"/>
                </a:cubicBezTo>
                <a:cubicBezTo>
                  <a:pt x="2464" y="1606"/>
                  <a:pt x="2468" y="1609"/>
                  <a:pt x="2471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47" y="1617"/>
                  <a:pt x="2452" y="1622"/>
                  <a:pt x="2451" y="1623"/>
                </a:cubicBezTo>
                <a:cubicBezTo>
                  <a:pt x="2450" y="1625"/>
                  <a:pt x="2444" y="1626"/>
                  <a:pt x="2442" y="1628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40" y="1646"/>
                  <a:pt x="2449" y="1635"/>
                  <a:pt x="2462" y="1631"/>
                </a:cubicBezTo>
                <a:cubicBezTo>
                  <a:pt x="2466" y="1635"/>
                  <a:pt x="2475" y="1625"/>
                  <a:pt x="2479" y="1631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01" y="1627"/>
                  <a:pt x="2503" y="1627"/>
                  <a:pt x="2505" y="1625"/>
                </a:cubicBezTo>
                <a:cubicBezTo>
                  <a:pt x="2512" y="1629"/>
                  <a:pt x="2520" y="1631"/>
                  <a:pt x="2528" y="1630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47" y="1641"/>
                  <a:pt x="2554" y="1642"/>
                  <a:pt x="2561" y="1641"/>
                </a:cubicBezTo>
                <a:cubicBezTo>
                  <a:pt x="2563" y="1645"/>
                  <a:pt x="2568" y="1639"/>
                  <a:pt x="2570" y="1642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72" y="1617"/>
                  <a:pt x="2557" y="1626"/>
                  <a:pt x="2549" y="1609"/>
                </a:cubicBezTo>
                <a:cubicBezTo>
                  <a:pt x="2545" y="1601"/>
                  <a:pt x="2550" y="1595"/>
                  <a:pt x="2546" y="158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47" y="1582"/>
                  <a:pt x="2548" y="1579"/>
                  <a:pt x="2548" y="1575"/>
                </a:cubicBezTo>
                <a:cubicBezTo>
                  <a:pt x="2550" y="1571"/>
                  <a:pt x="2553" y="1567"/>
                  <a:pt x="2553" y="1563"/>
                </a:cubicBezTo>
                <a:cubicBezTo>
                  <a:pt x="2552" y="1554"/>
                  <a:pt x="2562" y="1548"/>
                  <a:pt x="2560" y="1539"/>
                </a:cubicBezTo>
                <a:cubicBezTo>
                  <a:pt x="2570" y="1533"/>
                  <a:pt x="2561" y="1521"/>
                  <a:pt x="2574" y="1516"/>
                </a:cubicBezTo>
                <a:cubicBezTo>
                  <a:pt x="2572" y="1507"/>
                  <a:pt x="2587" y="1502"/>
                  <a:pt x="2581" y="1492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37" y="1463"/>
                  <a:pt x="2244" y="1458"/>
                  <a:pt x="2248" y="1459"/>
                </a:cubicBezTo>
                <a:cubicBezTo>
                  <a:pt x="2259" y="1468"/>
                  <a:pt x="2272" y="1466"/>
                  <a:pt x="2281" y="1476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00" y="1487"/>
                  <a:pt x="2305" y="1482"/>
                  <a:pt x="2307" y="1485"/>
                </a:cubicBezTo>
                <a:cubicBezTo>
                  <a:pt x="2310" y="1486"/>
                  <a:pt x="2312" y="1491"/>
                  <a:pt x="2315" y="1489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302" y="1490"/>
                  <a:pt x="2299" y="1489"/>
                  <a:pt x="2295" y="1489"/>
                </a:cubicBezTo>
                <a:cubicBezTo>
                  <a:pt x="2294" y="1483"/>
                  <a:pt x="2290" y="1488"/>
                  <a:pt x="2288" y="1487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80" y="1480"/>
                  <a:pt x="2275" y="1485"/>
                  <a:pt x="2273" y="1478"/>
                </a:cubicBezTo>
                <a:cubicBezTo>
                  <a:pt x="2269" y="1477"/>
                  <a:pt x="2265" y="1478"/>
                  <a:pt x="2261" y="1476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243" y="1470"/>
                  <a:pt x="2234" y="1471"/>
                  <a:pt x="2228" y="1465"/>
                </a:cubicBezTo>
                <a:cubicBezTo>
                  <a:pt x="2215" y="1468"/>
                  <a:pt x="2205" y="1461"/>
                  <a:pt x="2192" y="1464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68" y="1463"/>
                  <a:pt x="2163" y="1459"/>
                  <a:pt x="2158" y="1460"/>
                </a:cubicBezTo>
                <a:cubicBezTo>
                  <a:pt x="2152" y="1458"/>
                  <a:pt x="2146" y="1458"/>
                  <a:pt x="2139" y="1458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117" y="1454"/>
                  <a:pt x="2110" y="1457"/>
                  <a:pt x="2104" y="1454"/>
                </a:cubicBezTo>
                <a:cubicBezTo>
                  <a:pt x="2098" y="1457"/>
                  <a:pt x="2093" y="1455"/>
                  <a:pt x="2086" y="1458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40" y="1450"/>
                  <a:pt x="2033" y="1455"/>
                  <a:pt x="2027" y="1453"/>
                </a:cubicBezTo>
                <a:cubicBezTo>
                  <a:pt x="2026" y="1452"/>
                  <a:pt x="2026" y="1450"/>
                  <a:pt x="2024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2009" y="1451"/>
                  <a:pt x="2005" y="1454"/>
                  <a:pt x="2003" y="1451"/>
                </a:cubicBezTo>
                <a:cubicBezTo>
                  <a:pt x="1988" y="1454"/>
                  <a:pt x="1976" y="1448"/>
                  <a:pt x="1962" y="1451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20" y="1444"/>
                  <a:pt x="1919" y="1442"/>
                  <a:pt x="1917" y="1444"/>
                </a:cubicBezTo>
                <a:cubicBezTo>
                  <a:pt x="1916" y="1436"/>
                  <a:pt x="1927" y="1442"/>
                  <a:pt x="1930" y="1442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51" y="1439"/>
                  <a:pt x="1955" y="1442"/>
                  <a:pt x="1960" y="1443"/>
                </a:cubicBezTo>
                <a:cubicBezTo>
                  <a:pt x="1967" y="1438"/>
                  <a:pt x="1971" y="1441"/>
                  <a:pt x="1976" y="1440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17" y="1438"/>
                  <a:pt x="2028" y="1435"/>
                  <a:pt x="2037" y="1438"/>
                </a:cubicBezTo>
                <a:cubicBezTo>
                  <a:pt x="2047" y="1432"/>
                  <a:pt x="2053" y="1435"/>
                  <a:pt x="2061" y="1434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088" y="1431"/>
                  <a:pt x="2090" y="1438"/>
                  <a:pt x="2094" y="1436"/>
                </a:cubicBezTo>
                <a:cubicBezTo>
                  <a:pt x="2097" y="1441"/>
                  <a:pt x="2102" y="1435"/>
                  <a:pt x="2105" y="1439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29" y="1440"/>
                  <a:pt x="2131" y="1440"/>
                  <a:pt x="2135" y="1440"/>
                </a:cubicBezTo>
                <a:cubicBezTo>
                  <a:pt x="2137" y="1440"/>
                  <a:pt x="2140" y="1442"/>
                  <a:pt x="2142" y="1442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50" y="1440"/>
                  <a:pt x="2152" y="1441"/>
                  <a:pt x="2153" y="1441"/>
                </a:cubicBezTo>
                <a:cubicBezTo>
                  <a:pt x="2155" y="1441"/>
                  <a:pt x="2156" y="1440"/>
                  <a:pt x="2157" y="1442"/>
                </a:cubicBezTo>
                <a:cubicBezTo>
                  <a:pt x="2168" y="1441"/>
                  <a:pt x="2177" y="1445"/>
                  <a:pt x="2188" y="1446"/>
                </a:cubicBezTo>
                <a:cubicBezTo>
                  <a:pt x="2193" y="1447"/>
                  <a:pt x="2199" y="1448"/>
                  <a:pt x="2204" y="1448"/>
                </a:cubicBezTo>
                <a:cubicBezTo>
                  <a:pt x="2208" y="1452"/>
                  <a:pt x="2213" y="1454"/>
                  <a:pt x="2218" y="1452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15" y="1431"/>
                  <a:pt x="1807" y="1428"/>
                  <a:pt x="1798" y="1427"/>
                </a:cubicBezTo>
                <a:cubicBezTo>
                  <a:pt x="1796" y="1417"/>
                  <a:pt x="1789" y="1424"/>
                  <a:pt x="1787" y="1416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31" y="1419"/>
                  <a:pt x="1835" y="1418"/>
                  <a:pt x="1839" y="1416"/>
                </a:cubicBezTo>
                <a:cubicBezTo>
                  <a:pt x="1843" y="1416"/>
                  <a:pt x="1845" y="1420"/>
                  <a:pt x="1849" y="1417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893" y="1421"/>
                  <a:pt x="1924" y="1409"/>
                  <a:pt x="1949" y="1417"/>
                </a:cubicBezTo>
                <a:cubicBezTo>
                  <a:pt x="1962" y="1410"/>
                  <a:pt x="1971" y="1418"/>
                  <a:pt x="1985" y="140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03" y="1413"/>
                  <a:pt x="2010" y="1406"/>
                  <a:pt x="2013" y="1411"/>
                </a:cubicBezTo>
                <a:cubicBezTo>
                  <a:pt x="2022" y="1410"/>
                  <a:pt x="2031" y="1409"/>
                  <a:pt x="2039" y="1411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58" y="1412"/>
                  <a:pt x="2063" y="1411"/>
                  <a:pt x="2067" y="1413"/>
                </a:cubicBezTo>
                <a:cubicBezTo>
                  <a:pt x="2076" y="1413"/>
                  <a:pt x="2085" y="1412"/>
                  <a:pt x="2092" y="1416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02" y="1416"/>
                  <a:pt x="2106" y="1415"/>
                  <a:pt x="2107" y="1417"/>
                </a:cubicBezTo>
                <a:cubicBezTo>
                  <a:pt x="2112" y="1418"/>
                  <a:pt x="2116" y="1417"/>
                  <a:pt x="2120" y="1419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52" y="1417"/>
                  <a:pt x="2155" y="1425"/>
                  <a:pt x="2161" y="1423"/>
                </a:cubicBezTo>
                <a:cubicBezTo>
                  <a:pt x="2163" y="1429"/>
                  <a:pt x="2170" y="1420"/>
                  <a:pt x="2172" y="1428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89" y="1433"/>
                  <a:pt x="2184" y="1434"/>
                  <a:pt x="2181" y="1432"/>
                </a:cubicBezTo>
                <a:cubicBezTo>
                  <a:pt x="2177" y="1430"/>
                  <a:pt x="2171" y="1433"/>
                  <a:pt x="2167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48" y="1430"/>
                  <a:pt x="2144" y="1427"/>
                  <a:pt x="2137" y="1433"/>
                </a:cubicBezTo>
                <a:cubicBezTo>
                  <a:pt x="2133" y="1425"/>
                  <a:pt x="2126" y="1433"/>
                  <a:pt x="2122" y="1427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97" y="1426"/>
                  <a:pt x="2087" y="1426"/>
                  <a:pt x="2078" y="1422"/>
                </a:cubicBezTo>
                <a:cubicBezTo>
                  <a:pt x="2068" y="1424"/>
                  <a:pt x="2059" y="1426"/>
                  <a:pt x="2051" y="1422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2023" y="1427"/>
                  <a:pt x="2020" y="1426"/>
                  <a:pt x="2016" y="1427"/>
                </a:cubicBezTo>
                <a:cubicBezTo>
                  <a:pt x="2014" y="1424"/>
                  <a:pt x="2009" y="1430"/>
                  <a:pt x="200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79" y="1425"/>
                  <a:pt x="1970" y="1433"/>
                  <a:pt x="1964" y="1429"/>
                </a:cubicBezTo>
                <a:cubicBezTo>
                  <a:pt x="1961" y="1427"/>
                  <a:pt x="1955" y="1433"/>
                  <a:pt x="1953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934" y="1431"/>
                  <a:pt x="1928" y="1428"/>
                  <a:pt x="1921" y="1430"/>
                </a:cubicBezTo>
                <a:cubicBezTo>
                  <a:pt x="1906" y="1431"/>
                  <a:pt x="1893" y="1429"/>
                  <a:pt x="1878" y="1433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52" y="1427"/>
                  <a:pt x="1847" y="1422"/>
                  <a:pt x="1839" y="1425"/>
                </a:cubicBezTo>
                <a:cubicBezTo>
                  <a:pt x="1842" y="1426"/>
                  <a:pt x="1843" y="1431"/>
                  <a:pt x="1847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917" y="1468"/>
                  <a:pt x="1913" y="1462"/>
                  <a:pt x="1907" y="1464"/>
                </a:cubicBezTo>
                <a:cubicBezTo>
                  <a:pt x="1900" y="1458"/>
                  <a:pt x="1893" y="1456"/>
                  <a:pt x="1887" y="1448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73" y="1457"/>
                  <a:pt x="1858" y="1449"/>
                  <a:pt x="1843" y="1443"/>
                </a:cubicBezTo>
                <a:cubicBezTo>
                  <a:pt x="1842" y="1441"/>
                  <a:pt x="1844" y="1441"/>
                  <a:pt x="1845" y="1442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884" y="1444"/>
                  <a:pt x="1889" y="1444"/>
                  <a:pt x="1893" y="1448"/>
                </a:cubicBezTo>
                <a:cubicBezTo>
                  <a:pt x="1905" y="1445"/>
                  <a:pt x="1916" y="1452"/>
                  <a:pt x="1927" y="1452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48" y="1459"/>
                  <a:pt x="1954" y="1456"/>
                  <a:pt x="1960" y="1458"/>
                </a:cubicBezTo>
                <a:cubicBezTo>
                  <a:pt x="1969" y="1464"/>
                  <a:pt x="1982" y="1459"/>
                  <a:pt x="1992" y="1463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14" y="1465"/>
                  <a:pt x="2021" y="1461"/>
                  <a:pt x="2027" y="1462"/>
                </a:cubicBezTo>
                <a:cubicBezTo>
                  <a:pt x="2031" y="1467"/>
                  <a:pt x="2040" y="1460"/>
                  <a:pt x="2045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57" y="1463"/>
                  <a:pt x="2058" y="1468"/>
                  <a:pt x="2061" y="1466"/>
                </a:cubicBezTo>
                <a:cubicBezTo>
                  <a:pt x="2069" y="1460"/>
                  <a:pt x="2071" y="1471"/>
                  <a:pt x="2078" y="1465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06" y="1467"/>
                  <a:pt x="2118" y="1467"/>
                  <a:pt x="2129" y="1467"/>
                </a:cubicBezTo>
                <a:cubicBezTo>
                  <a:pt x="2134" y="1471"/>
                  <a:pt x="2141" y="1464"/>
                  <a:pt x="2145" y="1469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57" y="1470"/>
                  <a:pt x="2160" y="1470"/>
                  <a:pt x="2163" y="1469"/>
                </a:cubicBezTo>
                <a:cubicBezTo>
                  <a:pt x="2168" y="1475"/>
                  <a:pt x="2176" y="1469"/>
                  <a:pt x="2181" y="1476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197" y="1471"/>
                  <a:pt x="2198" y="1478"/>
                  <a:pt x="2202" y="1476"/>
                </a:cubicBezTo>
                <a:cubicBezTo>
                  <a:pt x="2208" y="1479"/>
                  <a:pt x="2216" y="1476"/>
                  <a:pt x="2223" y="1476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32" y="1477"/>
                  <a:pt x="2234" y="1482"/>
                  <a:pt x="2237" y="1480"/>
                </a:cubicBezTo>
                <a:cubicBezTo>
                  <a:pt x="2240" y="1484"/>
                  <a:pt x="2245" y="1481"/>
                  <a:pt x="2248" y="1486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278" y="1495"/>
                  <a:pt x="2283" y="1494"/>
                  <a:pt x="2286" y="1500"/>
                </a:cubicBezTo>
                <a:cubicBezTo>
                  <a:pt x="2298" y="1500"/>
                  <a:pt x="2308" y="1507"/>
                  <a:pt x="2320" y="1508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31" y="1511"/>
                  <a:pt x="2332" y="1516"/>
                  <a:pt x="2335" y="1514"/>
                </a:cubicBezTo>
                <a:cubicBezTo>
                  <a:pt x="2339" y="1519"/>
                  <a:pt x="2345" y="1517"/>
                  <a:pt x="2349" y="1524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324" y="1517"/>
                  <a:pt x="2318" y="1515"/>
                  <a:pt x="2312" y="1515"/>
                </a:cubicBezTo>
                <a:cubicBezTo>
                  <a:pt x="2301" y="1508"/>
                  <a:pt x="2288" y="1510"/>
                  <a:pt x="2277" y="1505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64" y="1505"/>
                  <a:pt x="2262" y="1502"/>
                  <a:pt x="2258" y="1503"/>
                </a:cubicBezTo>
                <a:cubicBezTo>
                  <a:pt x="2254" y="1498"/>
                  <a:pt x="2246" y="1504"/>
                  <a:pt x="2241" y="1498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91" y="1491"/>
                  <a:pt x="2175" y="1497"/>
                  <a:pt x="2162" y="1489"/>
                </a:cubicBezTo>
                <a:cubicBezTo>
                  <a:pt x="2151" y="1493"/>
                  <a:pt x="2142" y="1490"/>
                  <a:pt x="2132" y="1488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93" y="1485"/>
                  <a:pt x="2083" y="1485"/>
                  <a:pt x="2074" y="1479"/>
                </a:cubicBezTo>
                <a:cubicBezTo>
                  <a:pt x="2063" y="1484"/>
                  <a:pt x="2055" y="1477"/>
                  <a:pt x="2044" y="1482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2021" y="1476"/>
                  <a:pt x="2015" y="1474"/>
                  <a:pt x="2010" y="1474"/>
                </a:cubicBezTo>
                <a:cubicBezTo>
                  <a:pt x="2006" y="1476"/>
                  <a:pt x="2003" y="1476"/>
                  <a:pt x="2001" y="1473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85" y="1476"/>
                  <a:pt x="1980" y="1472"/>
                  <a:pt x="1975" y="1470"/>
                </a:cubicBezTo>
                <a:cubicBezTo>
                  <a:pt x="1967" y="1475"/>
                  <a:pt x="1964" y="1464"/>
                  <a:pt x="1956" y="1472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93" y="1567"/>
                  <a:pt x="2387" y="1570"/>
                  <a:pt x="2384" y="1566"/>
                </a:cubicBezTo>
                <a:cubicBezTo>
                  <a:pt x="2380" y="1564"/>
                  <a:pt x="2376" y="1565"/>
                  <a:pt x="2371" y="1564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351" y="1557"/>
                  <a:pt x="2341" y="1557"/>
                  <a:pt x="2332" y="1557"/>
                </a:cubicBezTo>
                <a:cubicBezTo>
                  <a:pt x="2325" y="1550"/>
                  <a:pt x="2314" y="1559"/>
                  <a:pt x="2307" y="1553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49" y="1545"/>
                  <a:pt x="2243" y="1548"/>
                  <a:pt x="2238" y="1547"/>
                </a:cubicBezTo>
                <a:cubicBezTo>
                  <a:pt x="2235" y="1543"/>
                  <a:pt x="2230" y="1546"/>
                  <a:pt x="2226" y="1545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78" y="1542"/>
                  <a:pt x="2157" y="1539"/>
                  <a:pt x="2137" y="1533"/>
                </a:cubicBezTo>
                <a:cubicBezTo>
                  <a:pt x="2125" y="1536"/>
                  <a:pt x="2117" y="1528"/>
                  <a:pt x="2105" y="1530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85" y="1523"/>
                  <a:pt x="2081" y="1522"/>
                  <a:pt x="2075" y="1523"/>
                </a:cubicBezTo>
                <a:cubicBezTo>
                  <a:pt x="2065" y="1521"/>
                  <a:pt x="2055" y="1519"/>
                  <a:pt x="2045" y="1516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35" y="1511"/>
                  <a:pt x="2032" y="1512"/>
                  <a:pt x="2029" y="1514"/>
                </a:cubicBezTo>
                <a:cubicBezTo>
                  <a:pt x="2025" y="1511"/>
                  <a:pt x="2020" y="1509"/>
                  <a:pt x="2015" y="1510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82" y="1493"/>
                  <a:pt x="1976" y="1494"/>
                  <a:pt x="1970" y="1493"/>
                </a:cubicBezTo>
                <a:cubicBezTo>
                  <a:pt x="1967" y="1487"/>
                  <a:pt x="1962" y="1488"/>
                  <a:pt x="1957" y="1486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1971" y="1479"/>
                  <a:pt x="1972" y="1486"/>
                  <a:pt x="1977" y="1484"/>
                </a:cubicBezTo>
                <a:cubicBezTo>
                  <a:pt x="1984" y="1485"/>
                  <a:pt x="1992" y="1485"/>
                  <a:pt x="1999" y="1486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28" y="1489"/>
                  <a:pt x="2036" y="1487"/>
                  <a:pt x="2043" y="1491"/>
                </a:cubicBezTo>
                <a:cubicBezTo>
                  <a:pt x="2049" y="1494"/>
                  <a:pt x="2058" y="1491"/>
                  <a:pt x="2065" y="1494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02" y="1492"/>
                  <a:pt x="2115" y="1500"/>
                  <a:pt x="2129" y="1499"/>
                </a:cubicBezTo>
                <a:cubicBezTo>
                  <a:pt x="2143" y="1504"/>
                  <a:pt x="2159" y="1502"/>
                  <a:pt x="2173" y="1504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197" y="1512"/>
                  <a:pt x="2203" y="1505"/>
                  <a:pt x="2206" y="1509"/>
                </a:cubicBezTo>
                <a:cubicBezTo>
                  <a:pt x="2210" y="1505"/>
                  <a:pt x="2211" y="1512"/>
                  <a:pt x="2215" y="1510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43" y="1506"/>
                  <a:pt x="2243" y="1519"/>
                  <a:pt x="2248" y="1512"/>
                </a:cubicBezTo>
                <a:cubicBezTo>
                  <a:pt x="2251" y="1516"/>
                  <a:pt x="2257" y="1509"/>
                  <a:pt x="2259" y="1515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283" y="1524"/>
                  <a:pt x="2288" y="1519"/>
                  <a:pt x="2291" y="1520"/>
                </a:cubicBezTo>
                <a:cubicBezTo>
                  <a:pt x="2294" y="1523"/>
                  <a:pt x="2297" y="1523"/>
                  <a:pt x="2301" y="1521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23" y="1530"/>
                  <a:pt x="2328" y="1529"/>
                  <a:pt x="2332" y="1536"/>
                </a:cubicBezTo>
                <a:cubicBezTo>
                  <a:pt x="2344" y="1535"/>
                  <a:pt x="2355" y="1541"/>
                  <a:pt x="2366" y="1544"/>
                </a:cubicBezTo>
                <a:cubicBezTo>
                  <a:pt x="2373" y="1547"/>
                  <a:pt x="2379" y="1556"/>
                  <a:pt x="2387" y="1555"/>
                </a:cubicBezTo>
                <a:cubicBezTo>
                  <a:pt x="2394" y="1560"/>
                  <a:pt x="2401" y="1564"/>
                  <a:pt x="2408" y="1567"/>
                </a:cubicBezTo>
                <a:cubicBezTo>
                  <a:pt x="2409" y="1571"/>
                  <a:pt x="2406" y="1568"/>
                  <a:pt x="2404" y="1570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400" y="1509"/>
                  <a:pt x="2394" y="1501"/>
                  <a:pt x="2395" y="1495"/>
                </a:cubicBezTo>
                <a:cubicBezTo>
                  <a:pt x="2395" y="1490"/>
                  <a:pt x="2388" y="1482"/>
                  <a:pt x="2391" y="1477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86" y="1463"/>
                  <a:pt x="2382" y="1459"/>
                  <a:pt x="2385" y="1457"/>
                </a:cubicBezTo>
                <a:cubicBezTo>
                  <a:pt x="2387" y="1452"/>
                  <a:pt x="2378" y="1443"/>
                  <a:pt x="2384" y="1439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2" y="1414"/>
                  <a:pt x="2380" y="1408"/>
                  <a:pt x="2382" y="1403"/>
                </a:cubicBezTo>
                <a:cubicBezTo>
                  <a:pt x="2385" y="1392"/>
                  <a:pt x="2378" y="1379"/>
                  <a:pt x="2387" y="137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89" y="1306"/>
                  <a:pt x="2391" y="1300"/>
                  <a:pt x="2392" y="1294"/>
                </a:cubicBezTo>
                <a:cubicBezTo>
                  <a:pt x="2391" y="1287"/>
                  <a:pt x="2393" y="1282"/>
                  <a:pt x="2390" y="1275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1" y="1219"/>
                  <a:pt x="2394" y="1214"/>
                  <a:pt x="2399" y="1211"/>
                </a:cubicBezTo>
                <a:cubicBezTo>
                  <a:pt x="2402" y="1208"/>
                  <a:pt x="2402" y="1204"/>
                  <a:pt x="2398" y="1199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03" y="1186"/>
                  <a:pt x="2404" y="1184"/>
                  <a:pt x="2402" y="1180"/>
                </a:cubicBezTo>
                <a:cubicBezTo>
                  <a:pt x="2404" y="1173"/>
                  <a:pt x="2406" y="1166"/>
                  <a:pt x="2404" y="1158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07" y="1132"/>
                  <a:pt x="2415" y="1127"/>
                  <a:pt x="2410" y="1120"/>
                </a:cubicBezTo>
                <a:cubicBezTo>
                  <a:pt x="2416" y="1116"/>
                  <a:pt x="2408" y="1108"/>
                  <a:pt x="2416" y="1104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4" y="1066"/>
                  <a:pt x="2417" y="1075"/>
                  <a:pt x="2421" y="1078"/>
                </a:cubicBezTo>
                <a:cubicBezTo>
                  <a:pt x="2418" y="1080"/>
                  <a:pt x="2424" y="1086"/>
                  <a:pt x="2422" y="108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24"/>
                  <a:pt x="2425" y="1140"/>
                  <a:pt x="2423" y="1154"/>
                </a:cubicBezTo>
                <a:cubicBezTo>
                  <a:pt x="2419" y="1160"/>
                  <a:pt x="2423" y="1169"/>
                  <a:pt x="2420" y="1176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19" y="1190"/>
                  <a:pt x="2419" y="1193"/>
                  <a:pt x="2416" y="1195"/>
                </a:cubicBezTo>
                <a:cubicBezTo>
                  <a:pt x="2419" y="1211"/>
                  <a:pt x="2411" y="1223"/>
                  <a:pt x="2414" y="1238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3" y="1264"/>
                  <a:pt x="2406" y="1266"/>
                  <a:pt x="2408" y="1270"/>
                </a:cubicBezTo>
                <a:cubicBezTo>
                  <a:pt x="2412" y="1275"/>
                  <a:pt x="2406" y="1276"/>
                  <a:pt x="2407" y="1280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400" y="1307"/>
                  <a:pt x="2405" y="1315"/>
                  <a:pt x="2401" y="1321"/>
                </a:cubicBezTo>
                <a:cubicBezTo>
                  <a:pt x="2402" y="1329"/>
                  <a:pt x="2401" y="1336"/>
                  <a:pt x="2399" y="1343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1" y="1378"/>
                  <a:pt x="2393" y="1390"/>
                  <a:pt x="2401" y="1406"/>
                </a:cubicBezTo>
                <a:cubicBezTo>
                  <a:pt x="2394" y="1421"/>
                  <a:pt x="2402" y="1441"/>
                  <a:pt x="2397" y="1456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1" y="1473"/>
                  <a:pt x="2398" y="1475"/>
                  <a:pt x="2400" y="1478"/>
                </a:cubicBezTo>
                <a:cubicBezTo>
                  <a:pt x="2403" y="1477"/>
                  <a:pt x="2402" y="1479"/>
                  <a:pt x="2401" y="148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3" y="1511"/>
                  <a:pt x="2414" y="1529"/>
                  <a:pt x="2413" y="1538"/>
                </a:cubicBezTo>
                <a:cubicBezTo>
                  <a:pt x="2414" y="1540"/>
                  <a:pt x="2416" y="1539"/>
                  <a:pt x="2418" y="1541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20" y="1515"/>
                  <a:pt x="2417" y="1508"/>
                  <a:pt x="2419" y="1502"/>
                </a:cubicBezTo>
                <a:cubicBezTo>
                  <a:pt x="2416" y="1495"/>
                  <a:pt x="2415" y="1488"/>
                  <a:pt x="2414" y="1482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11" y="1468"/>
                  <a:pt x="2415" y="1466"/>
                  <a:pt x="2412" y="1462"/>
                </a:cubicBezTo>
                <a:cubicBezTo>
                  <a:pt x="2410" y="1455"/>
                  <a:pt x="2408" y="1447"/>
                  <a:pt x="2412" y="1442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09" y="1409"/>
                  <a:pt x="2407" y="1396"/>
                  <a:pt x="2410" y="1384"/>
                </a:cubicBezTo>
                <a:cubicBezTo>
                  <a:pt x="2404" y="1376"/>
                  <a:pt x="2413" y="1371"/>
                  <a:pt x="2406" y="136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2" y="1333"/>
                  <a:pt x="2411" y="1320"/>
                  <a:pt x="2414" y="1308"/>
                </a:cubicBezTo>
                <a:cubicBezTo>
                  <a:pt x="2414" y="1302"/>
                  <a:pt x="2416" y="1296"/>
                  <a:pt x="2416" y="1290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17" y="1277"/>
                  <a:pt x="2420" y="1275"/>
                  <a:pt x="2417" y="1271"/>
                </a:cubicBezTo>
                <a:cubicBezTo>
                  <a:pt x="2424" y="1260"/>
                  <a:pt x="2419" y="1246"/>
                  <a:pt x="2424" y="1235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28" y="1194"/>
                  <a:pt x="2431" y="1191"/>
                  <a:pt x="2430" y="1188"/>
                </a:cubicBezTo>
                <a:cubicBezTo>
                  <a:pt x="2433" y="1185"/>
                  <a:pt x="2427" y="1181"/>
                  <a:pt x="2430" y="1179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4" y="1167"/>
                  <a:pt x="2428" y="1162"/>
                  <a:pt x="2432" y="1160"/>
                </a:cubicBezTo>
                <a:cubicBezTo>
                  <a:pt x="2431" y="1153"/>
                  <a:pt x="2433" y="1148"/>
                  <a:pt x="2430" y="1141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5" y="1114"/>
                  <a:pt x="2436" y="1111"/>
                  <a:pt x="2429" y="1103"/>
                </a:cubicBezTo>
                <a:cubicBezTo>
                  <a:pt x="2432" y="1097"/>
                  <a:pt x="2429" y="1090"/>
                  <a:pt x="2427" y="1083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29" y="1057"/>
                  <a:pt x="2421" y="1048"/>
                  <a:pt x="2422" y="1042"/>
                </a:cubicBezTo>
                <a:cubicBezTo>
                  <a:pt x="2421" y="1029"/>
                  <a:pt x="2417" y="1015"/>
                  <a:pt x="2418" y="1003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07" y="922"/>
                  <a:pt x="2406" y="934"/>
                  <a:pt x="2408" y="938"/>
                </a:cubicBezTo>
                <a:cubicBezTo>
                  <a:pt x="2413" y="945"/>
                  <a:pt x="2410" y="950"/>
                  <a:pt x="2416" y="957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3" y="982"/>
                  <a:pt x="2420" y="987"/>
                  <a:pt x="2421" y="993"/>
                </a:cubicBezTo>
                <a:cubicBezTo>
                  <a:pt x="2429" y="1006"/>
                  <a:pt x="2424" y="1016"/>
                  <a:pt x="2430" y="1029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38" y="1054"/>
                  <a:pt x="2431" y="1058"/>
                  <a:pt x="2435" y="1064"/>
                </a:cubicBezTo>
                <a:cubicBezTo>
                  <a:pt x="2436" y="1076"/>
                  <a:pt x="2439" y="1089"/>
                  <a:pt x="2440" y="1100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8" y="1147"/>
                  <a:pt x="2443" y="1157"/>
                  <a:pt x="2446" y="1170"/>
                </a:cubicBezTo>
                <a:cubicBezTo>
                  <a:pt x="2444" y="1180"/>
                  <a:pt x="2443" y="1191"/>
                  <a:pt x="2448" y="1204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5" y="1226"/>
                  <a:pt x="2443" y="1228"/>
                  <a:pt x="2445" y="1232"/>
                </a:cubicBezTo>
                <a:cubicBezTo>
                  <a:pt x="2445" y="1235"/>
                  <a:pt x="2442" y="1237"/>
                  <a:pt x="2445" y="1241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9" y="1264"/>
                  <a:pt x="2440" y="1270"/>
                  <a:pt x="2441" y="1276"/>
                </a:cubicBezTo>
                <a:cubicBezTo>
                  <a:pt x="2439" y="1279"/>
                  <a:pt x="2441" y="1282"/>
                  <a:pt x="2436" y="1284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2" y="1298"/>
                  <a:pt x="2438" y="1305"/>
                  <a:pt x="2436" y="1311"/>
                </a:cubicBezTo>
                <a:cubicBezTo>
                  <a:pt x="2435" y="1313"/>
                  <a:pt x="2435" y="1317"/>
                  <a:pt x="2436" y="1320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33" y="1334"/>
                  <a:pt x="2429" y="1339"/>
                  <a:pt x="2432" y="1345"/>
                </a:cubicBezTo>
                <a:cubicBezTo>
                  <a:pt x="2426" y="1356"/>
                  <a:pt x="2428" y="1368"/>
                  <a:pt x="2424" y="137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19" y="1425"/>
                  <a:pt x="2429" y="1440"/>
                  <a:pt x="2423" y="1450"/>
                </a:cubicBezTo>
                <a:cubicBezTo>
                  <a:pt x="2427" y="1458"/>
                  <a:pt x="2420" y="1462"/>
                  <a:pt x="2425" y="1470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496"/>
                  <a:pt x="2429" y="1506"/>
                  <a:pt x="2429" y="1514"/>
                </a:cubicBezTo>
                <a:cubicBezTo>
                  <a:pt x="2433" y="1520"/>
                  <a:pt x="2429" y="1523"/>
                  <a:pt x="2431" y="1528"/>
                </a:cubicBezTo>
                <a:cubicBezTo>
                  <a:pt x="2428" y="1532"/>
                  <a:pt x="2437" y="1539"/>
                  <a:pt x="2429" y="1541"/>
                </a:cubicBezTo>
                <a:cubicBezTo>
                  <a:pt x="2429" y="1537"/>
                  <a:pt x="2420" y="1531"/>
                  <a:pt x="2425" y="1528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43" y="1523"/>
                  <a:pt x="2440" y="1518"/>
                  <a:pt x="2437" y="1513"/>
                </a:cubicBezTo>
                <a:cubicBezTo>
                  <a:pt x="2443" y="1506"/>
                  <a:pt x="2433" y="1494"/>
                  <a:pt x="2437" y="1486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5" y="1445"/>
                  <a:pt x="2434" y="1428"/>
                  <a:pt x="2434" y="1412"/>
                </a:cubicBezTo>
                <a:cubicBezTo>
                  <a:pt x="2436" y="1404"/>
                  <a:pt x="2433" y="1395"/>
                  <a:pt x="2439" y="1389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73"/>
                  <a:pt x="2436" y="1367"/>
                  <a:pt x="2440" y="1364"/>
                </a:cubicBezTo>
                <a:cubicBezTo>
                  <a:pt x="2439" y="1356"/>
                  <a:pt x="2444" y="1349"/>
                  <a:pt x="2441" y="1340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7" y="1325"/>
                  <a:pt x="2440" y="1319"/>
                  <a:pt x="2446" y="1317"/>
                </a:cubicBezTo>
                <a:cubicBezTo>
                  <a:pt x="2445" y="1309"/>
                  <a:pt x="2447" y="1301"/>
                  <a:pt x="2447" y="1293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1" y="1285"/>
                  <a:pt x="2449" y="1282"/>
                  <a:pt x="2449" y="1280"/>
                </a:cubicBezTo>
                <a:cubicBezTo>
                  <a:pt x="2455" y="1278"/>
                  <a:pt x="2442" y="1271"/>
                  <a:pt x="2452" y="1270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60" y="1243"/>
                  <a:pt x="2450" y="1236"/>
                  <a:pt x="2455" y="1233"/>
                </a:cubicBezTo>
                <a:cubicBezTo>
                  <a:pt x="2452" y="1228"/>
                  <a:pt x="2459" y="1226"/>
                  <a:pt x="2454" y="1221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7" y="1189"/>
                  <a:pt x="2456" y="1181"/>
                  <a:pt x="2457" y="1173"/>
                </a:cubicBezTo>
                <a:cubicBezTo>
                  <a:pt x="2454" y="1164"/>
                  <a:pt x="2455" y="1156"/>
                  <a:pt x="2458" y="1149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47" y="1101"/>
                  <a:pt x="2446" y="1080"/>
                  <a:pt x="2440" y="1058"/>
                </a:cubicBezTo>
                <a:cubicBezTo>
                  <a:pt x="2442" y="1054"/>
                  <a:pt x="2440" y="1048"/>
                  <a:pt x="2437" y="104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8" y="1023"/>
                  <a:pt x="2430" y="1015"/>
                  <a:pt x="2435" y="1012"/>
                </a:cubicBezTo>
                <a:cubicBezTo>
                  <a:pt x="2429" y="1006"/>
                  <a:pt x="2435" y="1003"/>
                  <a:pt x="2429" y="99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46" y="1022"/>
                  <a:pt x="2443" y="1027"/>
                  <a:pt x="2447" y="1034"/>
                </a:cubicBezTo>
                <a:cubicBezTo>
                  <a:pt x="2451" y="1047"/>
                  <a:pt x="2453" y="1060"/>
                  <a:pt x="2457" y="1073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0" y="1098"/>
                  <a:pt x="2456" y="1103"/>
                  <a:pt x="2460" y="1109"/>
                </a:cubicBezTo>
                <a:cubicBezTo>
                  <a:pt x="2461" y="1121"/>
                  <a:pt x="2461" y="1133"/>
                  <a:pt x="2465" y="1145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6" y="1170"/>
                  <a:pt x="2462" y="1174"/>
                  <a:pt x="2467" y="1181"/>
                </a:cubicBezTo>
                <a:cubicBezTo>
                  <a:pt x="2463" y="1192"/>
                  <a:pt x="2468" y="1205"/>
                  <a:pt x="2467" y="1217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71" y="1243"/>
                  <a:pt x="2460" y="1246"/>
                  <a:pt x="2466" y="1253"/>
                </a:cubicBezTo>
                <a:cubicBezTo>
                  <a:pt x="2462" y="1263"/>
                  <a:pt x="2462" y="1274"/>
                  <a:pt x="2464" y="128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9" y="1310"/>
                  <a:pt x="2462" y="1316"/>
                  <a:pt x="2456" y="1320"/>
                </a:cubicBezTo>
                <a:cubicBezTo>
                  <a:pt x="2460" y="1324"/>
                  <a:pt x="2454" y="1326"/>
                  <a:pt x="2456" y="1329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60" y="1346"/>
                  <a:pt x="2450" y="1348"/>
                  <a:pt x="2455" y="1356"/>
                </a:cubicBezTo>
                <a:cubicBezTo>
                  <a:pt x="2453" y="1361"/>
                  <a:pt x="2455" y="1368"/>
                  <a:pt x="2451" y="1373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5" y="1400"/>
                  <a:pt x="2450" y="1413"/>
                  <a:pt x="2446" y="1423"/>
                </a:cubicBezTo>
                <a:cubicBezTo>
                  <a:pt x="2452" y="1437"/>
                  <a:pt x="2441" y="1445"/>
                  <a:pt x="2449" y="1459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44" y="1483"/>
                  <a:pt x="2454" y="1491"/>
                  <a:pt x="2451" y="1496"/>
                </a:cubicBezTo>
                <a:cubicBezTo>
                  <a:pt x="2447" y="1501"/>
                  <a:pt x="2455" y="1510"/>
                  <a:pt x="2453" y="1516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4" y="1539"/>
                  <a:pt x="2464" y="1547"/>
                  <a:pt x="2458" y="1551"/>
                </a:cubicBezTo>
                <a:cubicBezTo>
                  <a:pt x="2463" y="1558"/>
                  <a:pt x="2460" y="1563"/>
                  <a:pt x="2466" y="1570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30" y="991"/>
                  <a:pt x="841" y="996"/>
                  <a:pt x="849" y="1002"/>
                </a:cubicBezTo>
                <a:cubicBezTo>
                  <a:pt x="853" y="1009"/>
                  <a:pt x="867" y="1013"/>
                  <a:pt x="861" y="1024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28" y="1003"/>
                  <a:pt x="830" y="988"/>
                  <a:pt x="819" y="991"/>
                </a:cubicBezTo>
                <a:cubicBezTo>
                  <a:pt x="809" y="1002"/>
                  <a:pt x="825" y="1004"/>
                  <a:pt x="826" y="1011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50" y="1033"/>
                  <a:pt x="858" y="1037"/>
                  <a:pt x="866" y="1042"/>
                </a:cubicBezTo>
                <a:cubicBezTo>
                  <a:pt x="864" y="1051"/>
                  <a:pt x="870" y="1058"/>
                  <a:pt x="878" y="1063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82" y="1091"/>
                  <a:pt x="891" y="1095"/>
                  <a:pt x="889" y="1103"/>
                </a:cubicBezTo>
                <a:cubicBezTo>
                  <a:pt x="887" y="1109"/>
                  <a:pt x="894" y="1111"/>
                  <a:pt x="888" y="1119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892" y="1146"/>
                  <a:pt x="898" y="1154"/>
                  <a:pt x="895" y="1167"/>
                </a:cubicBezTo>
                <a:cubicBezTo>
                  <a:pt x="904" y="1167"/>
                  <a:pt x="899" y="1174"/>
                  <a:pt x="903" y="1177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6" y="1185"/>
                  <a:pt x="913" y="1175"/>
                  <a:pt x="913" y="1169"/>
                </a:cubicBezTo>
                <a:cubicBezTo>
                  <a:pt x="916" y="1164"/>
                  <a:pt x="912" y="1162"/>
                  <a:pt x="911" y="115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1" y="1132"/>
                  <a:pt x="910" y="1117"/>
                  <a:pt x="912" y="1101"/>
                </a:cubicBezTo>
                <a:cubicBezTo>
                  <a:pt x="915" y="1102"/>
                  <a:pt x="915" y="1099"/>
                  <a:pt x="914" y="1096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23" y="1078"/>
                  <a:pt x="921" y="1071"/>
                  <a:pt x="924" y="1062"/>
                </a:cubicBezTo>
                <a:cubicBezTo>
                  <a:pt x="930" y="1063"/>
                  <a:pt x="932" y="1049"/>
                  <a:pt x="931" y="1046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46" y="1038"/>
                  <a:pt x="946" y="1025"/>
                  <a:pt x="952" y="1027"/>
                </a:cubicBezTo>
                <a:cubicBezTo>
                  <a:pt x="958" y="1016"/>
                  <a:pt x="967" y="1013"/>
                  <a:pt x="973" y="1002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18" y="977"/>
                  <a:pt x="1031" y="976"/>
                  <a:pt x="1044" y="973"/>
                </a:cubicBezTo>
                <a:cubicBezTo>
                  <a:pt x="1049" y="976"/>
                  <a:pt x="1050" y="968"/>
                  <a:pt x="1057" y="973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66" y="961"/>
                  <a:pt x="1051" y="968"/>
                  <a:pt x="1039" y="962"/>
                </a:cubicBezTo>
                <a:cubicBezTo>
                  <a:pt x="1033" y="969"/>
                  <a:pt x="1023" y="965"/>
                  <a:pt x="1016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2" y="973"/>
                  <a:pt x="991" y="979"/>
                  <a:pt x="993" y="972"/>
                </a:cubicBezTo>
                <a:cubicBezTo>
                  <a:pt x="997" y="974"/>
                  <a:pt x="998" y="966"/>
                  <a:pt x="1002" y="967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022" y="949"/>
                  <a:pt x="1035" y="937"/>
                  <a:pt x="1049" y="928"/>
                </a:cubicBezTo>
                <a:cubicBezTo>
                  <a:pt x="1063" y="918"/>
                  <a:pt x="1076" y="907"/>
                  <a:pt x="1089" y="895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36" y="857"/>
                  <a:pt x="1140" y="843"/>
                  <a:pt x="1148" y="843"/>
                </a:cubicBezTo>
                <a:cubicBezTo>
                  <a:pt x="1149" y="834"/>
                  <a:pt x="1155" y="838"/>
                  <a:pt x="1157" y="831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177" y="804"/>
                  <a:pt x="1189" y="791"/>
                  <a:pt x="1199" y="773"/>
                </a:cubicBezTo>
                <a:cubicBezTo>
                  <a:pt x="1203" y="766"/>
                  <a:pt x="1206" y="758"/>
                  <a:pt x="1210" y="750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25" y="707"/>
                  <a:pt x="1232" y="698"/>
                  <a:pt x="1237" y="683"/>
                </a:cubicBezTo>
                <a:cubicBezTo>
                  <a:pt x="1242" y="684"/>
                  <a:pt x="1243" y="674"/>
                  <a:pt x="1248" y="674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266" y="656"/>
                  <a:pt x="1273" y="647"/>
                  <a:pt x="1281" y="642"/>
                </a:cubicBezTo>
                <a:cubicBezTo>
                  <a:pt x="1287" y="630"/>
                  <a:pt x="1297" y="630"/>
                  <a:pt x="1303" y="617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318" y="609"/>
                  <a:pt x="1325" y="594"/>
                  <a:pt x="1320" y="593"/>
                </a:cubicBezTo>
                <a:cubicBezTo>
                  <a:pt x="1311" y="609"/>
                  <a:pt x="1298" y="611"/>
                  <a:pt x="1289" y="62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57" y="648"/>
                  <a:pt x="1260" y="642"/>
                  <a:pt x="1258" y="638"/>
                </a:cubicBezTo>
                <a:cubicBezTo>
                  <a:pt x="1261" y="639"/>
                  <a:pt x="1263" y="635"/>
                  <a:pt x="1264" y="631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68" y="627"/>
                  <a:pt x="1274" y="613"/>
                  <a:pt x="1284" y="615"/>
                </a:cubicBezTo>
                <a:cubicBezTo>
                  <a:pt x="1286" y="605"/>
                  <a:pt x="1292" y="609"/>
                  <a:pt x="1296" y="604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15" y="588"/>
                  <a:pt x="1324" y="583"/>
                  <a:pt x="1332" y="579"/>
                </a:cubicBezTo>
                <a:cubicBezTo>
                  <a:pt x="1339" y="570"/>
                  <a:pt x="1348" y="566"/>
                  <a:pt x="1357" y="562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08" y="508"/>
                  <a:pt x="1416" y="501"/>
                  <a:pt x="1423" y="493"/>
                </a:cubicBezTo>
                <a:cubicBezTo>
                  <a:pt x="1425" y="484"/>
                  <a:pt x="1430" y="485"/>
                  <a:pt x="1433" y="47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428" y="477"/>
                  <a:pt x="1418" y="488"/>
                  <a:pt x="1408" y="499"/>
                </a:cubicBezTo>
                <a:cubicBezTo>
                  <a:pt x="1402" y="504"/>
                  <a:pt x="1396" y="508"/>
                  <a:pt x="1393" y="518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353" y="545"/>
                  <a:pt x="1337" y="570"/>
                  <a:pt x="1314" y="577"/>
                </a:cubicBezTo>
                <a:cubicBezTo>
                  <a:pt x="1305" y="587"/>
                  <a:pt x="1296" y="594"/>
                  <a:pt x="1285" y="599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265" y="616"/>
                  <a:pt x="1260" y="620"/>
                  <a:pt x="1253" y="620"/>
                </a:cubicBezTo>
                <a:cubicBezTo>
                  <a:pt x="1235" y="638"/>
                  <a:pt x="1213" y="648"/>
                  <a:pt x="1194" y="666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57" y="690"/>
                  <a:pt x="1155" y="703"/>
                  <a:pt x="1149" y="703"/>
                </a:cubicBezTo>
                <a:cubicBezTo>
                  <a:pt x="1144" y="707"/>
                  <a:pt x="1138" y="710"/>
                  <a:pt x="1135" y="719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116" y="732"/>
                  <a:pt x="1111" y="736"/>
                  <a:pt x="1107" y="744"/>
                </a:cubicBezTo>
                <a:cubicBezTo>
                  <a:pt x="1104" y="752"/>
                  <a:pt x="1097" y="752"/>
                  <a:pt x="1092" y="756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69" y="780"/>
                  <a:pt x="1059" y="788"/>
                  <a:pt x="1051" y="798"/>
                </a:cubicBezTo>
                <a:cubicBezTo>
                  <a:pt x="1044" y="797"/>
                  <a:pt x="1045" y="817"/>
                  <a:pt x="1036" y="810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1017" y="829"/>
                  <a:pt x="1016" y="842"/>
                  <a:pt x="1009" y="840"/>
                </a:cubicBezTo>
                <a:cubicBezTo>
                  <a:pt x="1006" y="848"/>
                  <a:pt x="1000" y="851"/>
                  <a:pt x="996" y="856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59" y="898"/>
                  <a:pt x="949" y="907"/>
                  <a:pt x="942" y="924"/>
                </a:cubicBezTo>
                <a:cubicBezTo>
                  <a:pt x="937" y="927"/>
                  <a:pt x="933" y="935"/>
                  <a:pt x="928" y="940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21" y="950"/>
                  <a:pt x="924" y="954"/>
                  <a:pt x="917" y="950"/>
                </a:cubicBezTo>
                <a:cubicBezTo>
                  <a:pt x="925" y="941"/>
                  <a:pt x="932" y="927"/>
                  <a:pt x="938" y="912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987" y="849"/>
                  <a:pt x="989" y="834"/>
                  <a:pt x="996" y="834"/>
                </a:cubicBezTo>
                <a:cubicBezTo>
                  <a:pt x="1000" y="823"/>
                  <a:pt x="1008" y="821"/>
                  <a:pt x="1011" y="80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21" y="795"/>
                  <a:pt x="1027" y="798"/>
                  <a:pt x="1028" y="791"/>
                </a:cubicBezTo>
                <a:cubicBezTo>
                  <a:pt x="1035" y="785"/>
                  <a:pt x="1041" y="779"/>
                  <a:pt x="1047" y="771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097" y="720"/>
                  <a:pt x="1110" y="709"/>
                  <a:pt x="1122" y="697"/>
                </a:cubicBezTo>
                <a:cubicBezTo>
                  <a:pt x="1129" y="691"/>
                  <a:pt x="1135" y="684"/>
                  <a:pt x="1143" y="68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157" y="673"/>
                  <a:pt x="1158" y="663"/>
                  <a:pt x="1163" y="664"/>
                </a:cubicBezTo>
                <a:cubicBezTo>
                  <a:pt x="1175" y="652"/>
                  <a:pt x="1188" y="641"/>
                  <a:pt x="1202" y="635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25" y="614"/>
                  <a:pt x="1228" y="610"/>
                  <a:pt x="1232" y="610"/>
                </a:cubicBezTo>
                <a:cubicBezTo>
                  <a:pt x="1237" y="610"/>
                  <a:pt x="1237" y="600"/>
                  <a:pt x="1242" y="602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288" y="567"/>
                  <a:pt x="1295" y="561"/>
                  <a:pt x="1302" y="556"/>
                </a:cubicBezTo>
                <a:cubicBezTo>
                  <a:pt x="1310" y="554"/>
                  <a:pt x="1314" y="542"/>
                  <a:pt x="1322" y="540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97" y="549"/>
                  <a:pt x="1297" y="559"/>
                  <a:pt x="1292" y="557"/>
                </a:cubicBezTo>
                <a:cubicBezTo>
                  <a:pt x="1286" y="554"/>
                  <a:pt x="1287" y="570"/>
                  <a:pt x="1280" y="562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59" y="582"/>
                  <a:pt x="1256" y="585"/>
                  <a:pt x="1251" y="584"/>
                </a:cubicBezTo>
                <a:cubicBezTo>
                  <a:pt x="1247" y="583"/>
                  <a:pt x="1246" y="594"/>
                  <a:pt x="1241" y="592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97" y="620"/>
                  <a:pt x="1196" y="630"/>
                  <a:pt x="1192" y="630"/>
                </a:cubicBezTo>
                <a:cubicBezTo>
                  <a:pt x="1186" y="626"/>
                  <a:pt x="1185" y="636"/>
                  <a:pt x="1180" y="634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66" y="643"/>
                  <a:pt x="1165" y="651"/>
                  <a:pt x="1158" y="646"/>
                </a:cubicBezTo>
                <a:cubicBezTo>
                  <a:pt x="1162" y="638"/>
                  <a:pt x="1169" y="641"/>
                  <a:pt x="1172" y="630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195" y="613"/>
                  <a:pt x="1199" y="605"/>
                  <a:pt x="1206" y="605"/>
                </a:cubicBezTo>
                <a:cubicBezTo>
                  <a:pt x="1211" y="597"/>
                  <a:pt x="1217" y="595"/>
                  <a:pt x="1223" y="590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45" y="577"/>
                  <a:pt x="1247" y="564"/>
                  <a:pt x="1256" y="566"/>
                </a:cubicBezTo>
                <a:cubicBezTo>
                  <a:pt x="1259" y="555"/>
                  <a:pt x="1269" y="564"/>
                  <a:pt x="1272" y="552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295" y="536"/>
                  <a:pt x="1299" y="531"/>
                  <a:pt x="1305" y="528"/>
                </a:cubicBezTo>
                <a:cubicBezTo>
                  <a:pt x="1311" y="526"/>
                  <a:pt x="1316" y="519"/>
                  <a:pt x="1323" y="517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44" y="496"/>
                  <a:pt x="1352" y="499"/>
                  <a:pt x="1357" y="492"/>
                </a:cubicBezTo>
                <a:cubicBezTo>
                  <a:pt x="1367" y="483"/>
                  <a:pt x="1379" y="477"/>
                  <a:pt x="1390" y="468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14" y="455"/>
                  <a:pt x="1416" y="441"/>
                  <a:pt x="1422" y="439"/>
                </a:cubicBezTo>
                <a:cubicBezTo>
                  <a:pt x="1428" y="435"/>
                  <a:pt x="1434" y="432"/>
                  <a:pt x="1440" y="428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467" y="405"/>
                  <a:pt x="1477" y="392"/>
                  <a:pt x="1491" y="387"/>
                </a:cubicBezTo>
                <a:cubicBezTo>
                  <a:pt x="1494" y="379"/>
                  <a:pt x="1499" y="373"/>
                  <a:pt x="1504" y="371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503" y="364"/>
                  <a:pt x="1490" y="372"/>
                  <a:pt x="1480" y="389"/>
                </a:cubicBezTo>
                <a:cubicBezTo>
                  <a:pt x="1470" y="382"/>
                  <a:pt x="1468" y="400"/>
                  <a:pt x="1460" y="399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449" y="410"/>
                  <a:pt x="1446" y="414"/>
                  <a:pt x="1441" y="412"/>
                </a:cubicBezTo>
                <a:cubicBezTo>
                  <a:pt x="1429" y="424"/>
                  <a:pt x="1414" y="427"/>
                  <a:pt x="1403" y="440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83" y="447"/>
                  <a:pt x="1380" y="447"/>
                  <a:pt x="1377" y="447"/>
                </a:cubicBezTo>
                <a:cubicBezTo>
                  <a:pt x="1373" y="445"/>
                  <a:pt x="1372" y="453"/>
                  <a:pt x="1367" y="449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57" y="460"/>
                  <a:pt x="1361" y="456"/>
                  <a:pt x="1358" y="454"/>
                </a:cubicBezTo>
                <a:cubicBezTo>
                  <a:pt x="1356" y="457"/>
                  <a:pt x="1353" y="456"/>
                  <a:pt x="1352" y="461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322" y="466"/>
                  <a:pt x="1312" y="474"/>
                  <a:pt x="1300" y="475"/>
                </a:cubicBezTo>
                <a:cubicBezTo>
                  <a:pt x="1296" y="484"/>
                  <a:pt x="1286" y="481"/>
                  <a:pt x="1281" y="489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58" y="506"/>
                  <a:pt x="1252" y="500"/>
                  <a:pt x="1251" y="507"/>
                </a:cubicBezTo>
                <a:cubicBezTo>
                  <a:pt x="1248" y="511"/>
                  <a:pt x="1242" y="505"/>
                  <a:pt x="1241" y="515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212" y="530"/>
                  <a:pt x="1206" y="536"/>
                  <a:pt x="1199" y="537"/>
                </a:cubicBezTo>
                <a:cubicBezTo>
                  <a:pt x="1194" y="549"/>
                  <a:pt x="1184" y="544"/>
                  <a:pt x="1179" y="554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131" y="583"/>
                  <a:pt x="1124" y="586"/>
                  <a:pt x="1119" y="593"/>
                </a:cubicBezTo>
                <a:cubicBezTo>
                  <a:pt x="1111" y="596"/>
                  <a:pt x="1105" y="602"/>
                  <a:pt x="1097" y="606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51" y="638"/>
                  <a:pt x="1048" y="651"/>
                  <a:pt x="1041" y="653"/>
                </a:cubicBezTo>
                <a:cubicBezTo>
                  <a:pt x="1032" y="653"/>
                  <a:pt x="1030" y="672"/>
                  <a:pt x="1020" y="66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1002" y="696"/>
                  <a:pt x="996" y="691"/>
                  <a:pt x="993" y="695"/>
                </a:cubicBezTo>
                <a:cubicBezTo>
                  <a:pt x="991" y="701"/>
                  <a:pt x="987" y="705"/>
                  <a:pt x="983" y="703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62" y="722"/>
                  <a:pt x="955" y="718"/>
                  <a:pt x="961" y="709"/>
                </a:cubicBezTo>
                <a:cubicBezTo>
                  <a:pt x="966" y="703"/>
                  <a:pt x="973" y="702"/>
                  <a:pt x="977" y="694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994" y="672"/>
                  <a:pt x="992" y="672"/>
                  <a:pt x="998" y="662"/>
                </a:cubicBezTo>
                <a:cubicBezTo>
                  <a:pt x="1006" y="652"/>
                  <a:pt x="1015" y="641"/>
                  <a:pt x="1024" y="633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088" y="571"/>
                  <a:pt x="1097" y="567"/>
                  <a:pt x="1103" y="557"/>
                </a:cubicBezTo>
                <a:cubicBezTo>
                  <a:pt x="1115" y="558"/>
                  <a:pt x="1120" y="544"/>
                  <a:pt x="1130" y="541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164" y="520"/>
                  <a:pt x="1171" y="510"/>
                  <a:pt x="1181" y="507"/>
                </a:cubicBezTo>
                <a:cubicBezTo>
                  <a:pt x="1197" y="494"/>
                  <a:pt x="1216" y="487"/>
                  <a:pt x="1233" y="476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266" y="455"/>
                  <a:pt x="1278" y="456"/>
                  <a:pt x="1285" y="446"/>
                </a:cubicBezTo>
                <a:cubicBezTo>
                  <a:pt x="1296" y="447"/>
                  <a:pt x="1305" y="444"/>
                  <a:pt x="1312" y="436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45" y="423"/>
                  <a:pt x="1350" y="423"/>
                  <a:pt x="1353" y="417"/>
                </a:cubicBezTo>
                <a:cubicBezTo>
                  <a:pt x="1359" y="418"/>
                  <a:pt x="1362" y="415"/>
                  <a:pt x="1367" y="413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12" y="390"/>
                  <a:pt x="1431" y="383"/>
                  <a:pt x="1447" y="371"/>
                </a:cubicBezTo>
                <a:cubicBezTo>
                  <a:pt x="1457" y="368"/>
                  <a:pt x="1463" y="353"/>
                  <a:pt x="1474" y="354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89" y="337"/>
                  <a:pt x="1497" y="343"/>
                  <a:pt x="1499" y="334"/>
                </a:cubicBezTo>
                <a:cubicBezTo>
                  <a:pt x="1490" y="330"/>
                  <a:pt x="1487" y="341"/>
                  <a:pt x="1480" y="341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48" y="361"/>
                  <a:pt x="1435" y="368"/>
                  <a:pt x="1424" y="379"/>
                </a:cubicBezTo>
                <a:cubicBezTo>
                  <a:pt x="1415" y="374"/>
                  <a:pt x="1411" y="384"/>
                  <a:pt x="1404" y="382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79" y="396"/>
                  <a:pt x="1373" y="398"/>
                  <a:pt x="1367" y="401"/>
                </a:cubicBezTo>
                <a:cubicBezTo>
                  <a:pt x="1360" y="402"/>
                  <a:pt x="1355" y="409"/>
                  <a:pt x="1347" y="408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326" y="418"/>
                  <a:pt x="1323" y="421"/>
                  <a:pt x="1319" y="420"/>
                </a:cubicBezTo>
                <a:cubicBezTo>
                  <a:pt x="1318" y="426"/>
                  <a:pt x="1313" y="424"/>
                  <a:pt x="1310" y="426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58" y="448"/>
                  <a:pt x="1246" y="455"/>
                  <a:pt x="1234" y="461"/>
                </a:cubicBezTo>
                <a:cubicBezTo>
                  <a:pt x="1228" y="465"/>
                  <a:pt x="1222" y="468"/>
                  <a:pt x="1216" y="472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92" y="485"/>
                  <a:pt x="1187" y="491"/>
                  <a:pt x="1180" y="494"/>
                </a:cubicBezTo>
                <a:cubicBezTo>
                  <a:pt x="1174" y="496"/>
                  <a:pt x="1169" y="502"/>
                  <a:pt x="1163" y="505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42" y="518"/>
                  <a:pt x="1139" y="521"/>
                  <a:pt x="1136" y="521"/>
                </a:cubicBezTo>
                <a:cubicBezTo>
                  <a:pt x="1135" y="531"/>
                  <a:pt x="1126" y="519"/>
                  <a:pt x="1126" y="529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115" y="540"/>
                  <a:pt x="1111" y="539"/>
                  <a:pt x="1109" y="544"/>
                </a:cubicBezTo>
                <a:cubicBezTo>
                  <a:pt x="1094" y="549"/>
                  <a:pt x="1082" y="562"/>
                  <a:pt x="1069" y="570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57" y="580"/>
                  <a:pt x="1056" y="590"/>
                  <a:pt x="1051" y="588"/>
                </a:cubicBezTo>
                <a:cubicBezTo>
                  <a:pt x="1050" y="596"/>
                  <a:pt x="1044" y="593"/>
                  <a:pt x="1043" y="60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1020" y="620"/>
                  <a:pt x="1007" y="630"/>
                  <a:pt x="996" y="645"/>
                </a:cubicBezTo>
                <a:cubicBezTo>
                  <a:pt x="992" y="657"/>
                  <a:pt x="984" y="661"/>
                  <a:pt x="979" y="669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6" y="681"/>
                  <a:pt x="966" y="693"/>
                  <a:pt x="960" y="690"/>
                </a:cubicBezTo>
                <a:cubicBezTo>
                  <a:pt x="967" y="680"/>
                  <a:pt x="961" y="675"/>
                  <a:pt x="964" y="666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983" y="638"/>
                  <a:pt x="981" y="633"/>
                  <a:pt x="986" y="625"/>
                </a:cubicBezTo>
                <a:cubicBezTo>
                  <a:pt x="993" y="625"/>
                  <a:pt x="995" y="612"/>
                  <a:pt x="1002" y="613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25" y="589"/>
                  <a:pt x="1032" y="572"/>
                  <a:pt x="1044" y="569"/>
                </a:cubicBezTo>
                <a:cubicBezTo>
                  <a:pt x="1052" y="553"/>
                  <a:pt x="1064" y="551"/>
                  <a:pt x="1073" y="540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09" y="513"/>
                  <a:pt x="1115" y="513"/>
                  <a:pt x="1118" y="504"/>
                </a:cubicBezTo>
                <a:cubicBezTo>
                  <a:pt x="1124" y="501"/>
                  <a:pt x="1131" y="501"/>
                  <a:pt x="1134" y="492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156" y="482"/>
                  <a:pt x="1159" y="472"/>
                  <a:pt x="1165" y="471"/>
                </a:cubicBezTo>
                <a:cubicBezTo>
                  <a:pt x="1187" y="456"/>
                  <a:pt x="1211" y="448"/>
                  <a:pt x="1230" y="427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292" y="397"/>
                  <a:pt x="1305" y="404"/>
                  <a:pt x="1312" y="395"/>
                </a:cubicBezTo>
                <a:cubicBezTo>
                  <a:pt x="1323" y="394"/>
                  <a:pt x="1329" y="382"/>
                  <a:pt x="1341" y="386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04" y="357"/>
                  <a:pt x="1415" y="357"/>
                  <a:pt x="1423" y="353"/>
                </a:cubicBezTo>
                <a:cubicBezTo>
                  <a:pt x="1431" y="359"/>
                  <a:pt x="1432" y="349"/>
                  <a:pt x="1437" y="350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56" y="343"/>
                  <a:pt x="1460" y="345"/>
                  <a:pt x="1463" y="343"/>
                </a:cubicBezTo>
                <a:cubicBezTo>
                  <a:pt x="1464" y="333"/>
                  <a:pt x="1473" y="345"/>
                  <a:pt x="1473" y="335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498" y="326"/>
                  <a:pt x="1499" y="319"/>
                  <a:pt x="1504" y="323"/>
                </a:cubicBezTo>
                <a:cubicBezTo>
                  <a:pt x="1506" y="318"/>
                  <a:pt x="1513" y="323"/>
                  <a:pt x="1514" y="31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40" y="303"/>
                  <a:pt x="1544" y="299"/>
                  <a:pt x="1550" y="300"/>
                </a:cubicBezTo>
                <a:cubicBezTo>
                  <a:pt x="1553" y="293"/>
                  <a:pt x="1559" y="293"/>
                  <a:pt x="1564" y="290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79" y="274"/>
                  <a:pt x="1584" y="264"/>
                  <a:pt x="1577" y="261"/>
                </a:cubicBezTo>
                <a:cubicBezTo>
                  <a:pt x="1567" y="272"/>
                  <a:pt x="1554" y="276"/>
                  <a:pt x="1544" y="291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513" y="308"/>
                  <a:pt x="1503" y="307"/>
                  <a:pt x="1496" y="313"/>
                </a:cubicBezTo>
                <a:cubicBezTo>
                  <a:pt x="1478" y="319"/>
                  <a:pt x="1462" y="328"/>
                  <a:pt x="1446" y="338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429" y="347"/>
                  <a:pt x="1420" y="337"/>
                  <a:pt x="1418" y="344"/>
                </a:cubicBezTo>
                <a:cubicBezTo>
                  <a:pt x="1407" y="343"/>
                  <a:pt x="1401" y="353"/>
                  <a:pt x="1389" y="350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352" y="361"/>
                  <a:pt x="1346" y="375"/>
                  <a:pt x="1334" y="373"/>
                </a:cubicBezTo>
                <a:cubicBezTo>
                  <a:pt x="1298" y="388"/>
                  <a:pt x="1262" y="405"/>
                  <a:pt x="1224" y="418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203" y="431"/>
                  <a:pt x="1199" y="438"/>
                  <a:pt x="1193" y="439"/>
                </a:cubicBezTo>
                <a:cubicBezTo>
                  <a:pt x="1184" y="450"/>
                  <a:pt x="1169" y="446"/>
                  <a:pt x="1161" y="459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43" y="471"/>
                  <a:pt x="1139" y="470"/>
                  <a:pt x="1138" y="475"/>
                </a:cubicBezTo>
                <a:cubicBezTo>
                  <a:pt x="1136" y="478"/>
                  <a:pt x="1132" y="477"/>
                  <a:pt x="1129" y="480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87" y="514"/>
                  <a:pt x="1077" y="523"/>
                  <a:pt x="1067" y="531"/>
                </a:cubicBezTo>
                <a:cubicBezTo>
                  <a:pt x="1056" y="536"/>
                  <a:pt x="1046" y="544"/>
                  <a:pt x="1037" y="556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1019" y="578"/>
                  <a:pt x="1012" y="576"/>
                  <a:pt x="1008" y="584"/>
                </a:cubicBezTo>
                <a:cubicBezTo>
                  <a:pt x="1004" y="589"/>
                  <a:pt x="998" y="592"/>
                  <a:pt x="995" y="600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977" y="607"/>
                  <a:pt x="986" y="599"/>
                  <a:pt x="980" y="597"/>
                </a:cubicBezTo>
                <a:cubicBezTo>
                  <a:pt x="984" y="592"/>
                  <a:pt x="989" y="593"/>
                  <a:pt x="992" y="586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22" y="557"/>
                  <a:pt x="1029" y="551"/>
                  <a:pt x="1037" y="543"/>
                </a:cubicBezTo>
                <a:cubicBezTo>
                  <a:pt x="1045" y="537"/>
                  <a:pt x="1050" y="524"/>
                  <a:pt x="1059" y="521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090" y="495"/>
                  <a:pt x="1096" y="481"/>
                  <a:pt x="1105" y="478"/>
                </a:cubicBezTo>
                <a:cubicBezTo>
                  <a:pt x="1113" y="474"/>
                  <a:pt x="1121" y="467"/>
                  <a:pt x="1129" y="461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146" y="452"/>
                  <a:pt x="1149" y="446"/>
                  <a:pt x="1151" y="439"/>
                </a:cubicBezTo>
                <a:cubicBezTo>
                  <a:pt x="1168" y="438"/>
                  <a:pt x="1179" y="424"/>
                  <a:pt x="1193" y="417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50" y="381"/>
                  <a:pt x="1266" y="377"/>
                  <a:pt x="1280" y="367"/>
                </a:cubicBezTo>
                <a:cubicBezTo>
                  <a:pt x="1284" y="367"/>
                  <a:pt x="1288" y="366"/>
                  <a:pt x="1291" y="363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10" y="354"/>
                  <a:pt x="1318" y="351"/>
                  <a:pt x="1326" y="350"/>
                </a:cubicBezTo>
                <a:cubicBezTo>
                  <a:pt x="1327" y="342"/>
                  <a:pt x="1334" y="347"/>
                  <a:pt x="1336" y="342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56" y="338"/>
                  <a:pt x="1362" y="331"/>
                  <a:pt x="1371" y="329"/>
                </a:cubicBezTo>
                <a:cubicBezTo>
                  <a:pt x="1378" y="336"/>
                  <a:pt x="1377" y="321"/>
                  <a:pt x="1384" y="329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398" y="319"/>
                  <a:pt x="1405" y="326"/>
                  <a:pt x="1407" y="320"/>
                </a:cubicBezTo>
                <a:cubicBezTo>
                  <a:pt x="1408" y="313"/>
                  <a:pt x="1418" y="327"/>
                  <a:pt x="1418" y="316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34" y="312"/>
                  <a:pt x="1438" y="311"/>
                  <a:pt x="1443" y="311"/>
                </a:cubicBezTo>
                <a:cubicBezTo>
                  <a:pt x="1450" y="307"/>
                  <a:pt x="1457" y="304"/>
                  <a:pt x="1466" y="302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481" y="297"/>
                  <a:pt x="1482" y="289"/>
                  <a:pt x="1489" y="294"/>
                </a:cubicBezTo>
                <a:cubicBezTo>
                  <a:pt x="1490" y="286"/>
                  <a:pt x="1496" y="291"/>
                  <a:pt x="1499" y="286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94" y="284"/>
                  <a:pt x="1481" y="281"/>
                  <a:pt x="1473" y="293"/>
                </a:cubicBezTo>
                <a:cubicBezTo>
                  <a:pt x="1465" y="290"/>
                  <a:pt x="1461" y="295"/>
                  <a:pt x="1455" y="298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426" y="307"/>
                  <a:pt x="1414" y="311"/>
                  <a:pt x="1401" y="311"/>
                </a:cubicBezTo>
                <a:cubicBezTo>
                  <a:pt x="1390" y="316"/>
                  <a:pt x="1378" y="318"/>
                  <a:pt x="1365" y="320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320" y="334"/>
                  <a:pt x="1311" y="344"/>
                  <a:pt x="1299" y="347"/>
                </a:cubicBezTo>
                <a:cubicBezTo>
                  <a:pt x="1288" y="355"/>
                  <a:pt x="1275" y="354"/>
                  <a:pt x="1265" y="36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242" y="371"/>
                  <a:pt x="1237" y="376"/>
                  <a:pt x="1232" y="381"/>
                </a:cubicBezTo>
                <a:cubicBezTo>
                  <a:pt x="1222" y="385"/>
                  <a:pt x="1212" y="393"/>
                  <a:pt x="1202" y="398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58" y="423"/>
                  <a:pt x="1147" y="428"/>
                  <a:pt x="1138" y="440"/>
                </a:cubicBezTo>
                <a:cubicBezTo>
                  <a:pt x="1132" y="441"/>
                  <a:pt x="1129" y="449"/>
                  <a:pt x="1123" y="452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86" y="473"/>
                  <a:pt x="1069" y="496"/>
                  <a:pt x="1050" y="514"/>
                </a:cubicBezTo>
                <a:cubicBezTo>
                  <a:pt x="1045" y="519"/>
                  <a:pt x="1039" y="520"/>
                  <a:pt x="1036" y="530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10" y="547"/>
                  <a:pt x="1002" y="562"/>
                  <a:pt x="991" y="567"/>
                </a:cubicBezTo>
                <a:cubicBezTo>
                  <a:pt x="989" y="561"/>
                  <a:pt x="993" y="554"/>
                  <a:pt x="997" y="547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18" y="522"/>
                  <a:pt x="1030" y="518"/>
                  <a:pt x="1039" y="509"/>
                </a:cubicBezTo>
                <a:cubicBezTo>
                  <a:pt x="1032" y="504"/>
                  <a:pt x="1045" y="505"/>
                  <a:pt x="1044" y="499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57" y="486"/>
                  <a:pt x="1057" y="483"/>
                  <a:pt x="1058" y="483"/>
                </a:cubicBezTo>
                <a:cubicBezTo>
                  <a:pt x="1063" y="480"/>
                  <a:pt x="1067" y="483"/>
                  <a:pt x="1068" y="47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087" y="454"/>
                  <a:pt x="1094" y="454"/>
                  <a:pt x="1098" y="450"/>
                </a:cubicBezTo>
                <a:cubicBezTo>
                  <a:pt x="1100" y="446"/>
                  <a:pt x="1102" y="445"/>
                  <a:pt x="1105" y="443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17" y="430"/>
                  <a:pt x="1124" y="430"/>
                  <a:pt x="1129" y="426"/>
                </a:cubicBezTo>
                <a:cubicBezTo>
                  <a:pt x="1132" y="418"/>
                  <a:pt x="1139" y="418"/>
                  <a:pt x="1144" y="413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78" y="390"/>
                  <a:pt x="1180" y="390"/>
                  <a:pt x="1183" y="390"/>
                </a:cubicBezTo>
                <a:cubicBezTo>
                  <a:pt x="1185" y="386"/>
                  <a:pt x="1187" y="381"/>
                  <a:pt x="1192" y="384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17" y="362"/>
                  <a:pt x="1230" y="363"/>
                  <a:pt x="1239" y="352"/>
                </a:cubicBezTo>
                <a:cubicBezTo>
                  <a:pt x="1252" y="353"/>
                  <a:pt x="1260" y="338"/>
                  <a:pt x="1272" y="335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292" y="318"/>
                  <a:pt x="1300" y="321"/>
                  <a:pt x="1307" y="322"/>
                </a:cubicBezTo>
                <a:cubicBezTo>
                  <a:pt x="1309" y="318"/>
                  <a:pt x="1310" y="312"/>
                  <a:pt x="1314" y="313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30" y="305"/>
                  <a:pt x="1339" y="306"/>
                  <a:pt x="1344" y="298"/>
                </a:cubicBezTo>
                <a:cubicBezTo>
                  <a:pt x="1353" y="302"/>
                  <a:pt x="1356" y="293"/>
                  <a:pt x="1364" y="294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391" y="282"/>
                  <a:pt x="1397" y="279"/>
                  <a:pt x="1402" y="273"/>
                </a:cubicBezTo>
                <a:cubicBezTo>
                  <a:pt x="1412" y="277"/>
                  <a:pt x="1417" y="271"/>
                  <a:pt x="1424" y="268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50" y="262"/>
                  <a:pt x="1453" y="262"/>
                  <a:pt x="1456" y="260"/>
                </a:cubicBezTo>
                <a:cubicBezTo>
                  <a:pt x="1459" y="255"/>
                  <a:pt x="1466" y="262"/>
                  <a:pt x="1469" y="259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16" y="241"/>
                  <a:pt x="1525" y="242"/>
                  <a:pt x="1531" y="237"/>
                </a:cubicBezTo>
                <a:cubicBezTo>
                  <a:pt x="1537" y="232"/>
                  <a:pt x="1544" y="229"/>
                  <a:pt x="1551" y="227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593" y="207"/>
                  <a:pt x="1596" y="205"/>
                  <a:pt x="1598" y="201"/>
                </a:cubicBezTo>
                <a:cubicBezTo>
                  <a:pt x="1602" y="199"/>
                  <a:pt x="1606" y="198"/>
                  <a:pt x="1610" y="19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620" y="183"/>
                  <a:pt x="1626" y="188"/>
                  <a:pt x="1629" y="183"/>
                </a:cubicBezTo>
                <a:cubicBezTo>
                  <a:pt x="1620" y="179"/>
                  <a:pt x="1615" y="186"/>
                  <a:pt x="1611" y="194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77" y="204"/>
                  <a:pt x="1571" y="212"/>
                  <a:pt x="1561" y="212"/>
                </a:cubicBezTo>
                <a:cubicBezTo>
                  <a:pt x="1554" y="218"/>
                  <a:pt x="1544" y="217"/>
                  <a:pt x="1537" y="223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477" y="250"/>
                  <a:pt x="1438" y="250"/>
                  <a:pt x="1403" y="264"/>
                </a:cubicBezTo>
                <a:cubicBezTo>
                  <a:pt x="1401" y="269"/>
                  <a:pt x="1394" y="262"/>
                  <a:pt x="1392" y="269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76" y="281"/>
                  <a:pt x="1367" y="271"/>
                  <a:pt x="1365" y="279"/>
                </a:cubicBezTo>
                <a:cubicBezTo>
                  <a:pt x="1361" y="281"/>
                  <a:pt x="1355" y="281"/>
                  <a:pt x="1352" y="286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25" y="295"/>
                  <a:pt x="1323" y="297"/>
                  <a:pt x="1321" y="297"/>
                </a:cubicBezTo>
                <a:cubicBezTo>
                  <a:pt x="1319" y="298"/>
                  <a:pt x="1316" y="300"/>
                  <a:pt x="1314" y="300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93" y="310"/>
                  <a:pt x="1285" y="314"/>
                  <a:pt x="1277" y="318"/>
                </a:cubicBezTo>
                <a:cubicBezTo>
                  <a:pt x="1268" y="321"/>
                  <a:pt x="1261" y="330"/>
                  <a:pt x="1251" y="332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219" y="348"/>
                  <a:pt x="1213" y="360"/>
                  <a:pt x="1202" y="357"/>
                </a:cubicBezTo>
                <a:cubicBezTo>
                  <a:pt x="1199" y="366"/>
                  <a:pt x="1193" y="365"/>
                  <a:pt x="1189" y="370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69" y="384"/>
                  <a:pt x="1165" y="389"/>
                  <a:pt x="1159" y="388"/>
                </a:cubicBezTo>
                <a:cubicBezTo>
                  <a:pt x="1154" y="392"/>
                  <a:pt x="1150" y="399"/>
                  <a:pt x="1142" y="397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30" y="414"/>
                  <a:pt x="1124" y="411"/>
                  <a:pt x="1121" y="415"/>
                </a:cubicBezTo>
                <a:cubicBezTo>
                  <a:pt x="1117" y="420"/>
                  <a:pt x="1112" y="419"/>
                  <a:pt x="1109" y="426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101" y="429"/>
                  <a:pt x="1098" y="428"/>
                  <a:pt x="1097" y="433"/>
                </a:cubicBezTo>
                <a:cubicBezTo>
                  <a:pt x="1086" y="441"/>
                  <a:pt x="1077" y="452"/>
                  <a:pt x="1068" y="461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35" y="490"/>
                  <a:pt x="1033" y="494"/>
                  <a:pt x="1030" y="495"/>
                </a:cubicBezTo>
                <a:cubicBezTo>
                  <a:pt x="1028" y="499"/>
                  <a:pt x="1026" y="505"/>
                  <a:pt x="1022" y="504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16" y="506"/>
                  <a:pt x="1006" y="499"/>
                  <a:pt x="1015" y="485"/>
                </a:cubicBezTo>
                <a:cubicBezTo>
                  <a:pt x="1027" y="474"/>
                  <a:pt x="1038" y="464"/>
                  <a:pt x="1049" y="453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092" y="423"/>
                  <a:pt x="1084" y="416"/>
                  <a:pt x="1092" y="415"/>
                </a:cubicBezTo>
                <a:cubicBezTo>
                  <a:pt x="1094" y="408"/>
                  <a:pt x="1099" y="412"/>
                  <a:pt x="1101" y="403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21" y="385"/>
                  <a:pt x="1130" y="389"/>
                  <a:pt x="1134" y="380"/>
                </a:cubicBezTo>
                <a:cubicBezTo>
                  <a:pt x="1146" y="375"/>
                  <a:pt x="1155" y="362"/>
                  <a:pt x="1167" y="357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06" y="332"/>
                  <a:pt x="1209" y="324"/>
                  <a:pt x="1215" y="321"/>
                </a:cubicBezTo>
                <a:cubicBezTo>
                  <a:pt x="1221" y="320"/>
                  <a:pt x="1226" y="313"/>
                  <a:pt x="1232" y="310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54" y="295"/>
                  <a:pt x="1260" y="291"/>
                  <a:pt x="1267" y="291"/>
                </a:cubicBezTo>
                <a:cubicBezTo>
                  <a:pt x="1271" y="286"/>
                  <a:pt x="1278" y="285"/>
                  <a:pt x="1283" y="283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294" y="273"/>
                  <a:pt x="1300" y="278"/>
                  <a:pt x="1301" y="272"/>
                </a:cubicBezTo>
                <a:cubicBezTo>
                  <a:pt x="1315" y="272"/>
                  <a:pt x="1324" y="257"/>
                  <a:pt x="1338" y="260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57" y="248"/>
                  <a:pt x="1362" y="251"/>
                  <a:pt x="1365" y="250"/>
                </a:cubicBezTo>
                <a:cubicBezTo>
                  <a:pt x="1368" y="247"/>
                  <a:pt x="1371" y="246"/>
                  <a:pt x="1376" y="248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397" y="242"/>
                  <a:pt x="1399" y="228"/>
                  <a:pt x="1408" y="234"/>
                </a:cubicBezTo>
                <a:cubicBezTo>
                  <a:pt x="1411" y="227"/>
                  <a:pt x="1418" y="231"/>
                  <a:pt x="1423" y="22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52" y="221"/>
                  <a:pt x="1465" y="221"/>
                  <a:pt x="1474" y="214"/>
                </a:cubicBezTo>
                <a:cubicBezTo>
                  <a:pt x="1481" y="215"/>
                  <a:pt x="1485" y="212"/>
                  <a:pt x="1491" y="212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12" y="199"/>
                  <a:pt x="1519" y="203"/>
                  <a:pt x="1525" y="202"/>
                </a:cubicBezTo>
                <a:cubicBezTo>
                  <a:pt x="1531" y="202"/>
                  <a:pt x="1534" y="192"/>
                  <a:pt x="1542" y="197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64" y="189"/>
                  <a:pt x="1569" y="186"/>
                  <a:pt x="1574" y="183"/>
                </a:cubicBezTo>
                <a:cubicBezTo>
                  <a:pt x="1578" y="177"/>
                  <a:pt x="1586" y="183"/>
                  <a:pt x="1588" y="174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599" y="169"/>
                  <a:pt x="1603" y="171"/>
                  <a:pt x="1606" y="169"/>
                </a:cubicBezTo>
                <a:cubicBezTo>
                  <a:pt x="1612" y="167"/>
                  <a:pt x="1618" y="164"/>
                  <a:pt x="1623" y="161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619" y="161"/>
                  <a:pt x="1600" y="164"/>
                  <a:pt x="1583" y="171"/>
                </a:cubicBezTo>
                <a:cubicBezTo>
                  <a:pt x="1575" y="176"/>
                  <a:pt x="1566" y="180"/>
                  <a:pt x="1556" y="181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41" y="188"/>
                  <a:pt x="1538" y="186"/>
                  <a:pt x="1537" y="188"/>
                </a:cubicBezTo>
                <a:cubicBezTo>
                  <a:pt x="1535" y="192"/>
                  <a:pt x="1531" y="189"/>
                  <a:pt x="1529" y="191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510" y="195"/>
                  <a:pt x="1507" y="199"/>
                  <a:pt x="1501" y="197"/>
                </a:cubicBezTo>
                <a:cubicBezTo>
                  <a:pt x="1497" y="200"/>
                  <a:pt x="1493" y="203"/>
                  <a:pt x="1488" y="204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64" y="208"/>
                  <a:pt x="1455" y="212"/>
                  <a:pt x="1446" y="214"/>
                </a:cubicBezTo>
                <a:cubicBezTo>
                  <a:pt x="1443" y="212"/>
                  <a:pt x="1441" y="213"/>
                  <a:pt x="1439" y="214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424" y="211"/>
                  <a:pt x="1423" y="222"/>
                  <a:pt x="1416" y="216"/>
                </a:cubicBezTo>
                <a:cubicBezTo>
                  <a:pt x="1394" y="226"/>
                  <a:pt x="1370" y="235"/>
                  <a:pt x="1347" y="242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302" y="262"/>
                  <a:pt x="1290" y="266"/>
                  <a:pt x="1279" y="271"/>
                </a:cubicBezTo>
                <a:cubicBezTo>
                  <a:pt x="1273" y="272"/>
                  <a:pt x="1269" y="279"/>
                  <a:pt x="1263" y="280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43" y="298"/>
                  <a:pt x="1234" y="290"/>
                  <a:pt x="1231" y="300"/>
                </a:cubicBezTo>
                <a:cubicBezTo>
                  <a:pt x="1225" y="302"/>
                  <a:pt x="1219" y="303"/>
                  <a:pt x="1214" y="30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94" y="325"/>
                  <a:pt x="1187" y="325"/>
                  <a:pt x="1184" y="333"/>
                </a:cubicBezTo>
                <a:cubicBezTo>
                  <a:pt x="1172" y="336"/>
                  <a:pt x="1164" y="350"/>
                  <a:pt x="1151" y="350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60" y="413"/>
                  <a:pt x="1069" y="431"/>
                  <a:pt x="1056" y="431"/>
                </a:cubicBezTo>
                <a:cubicBezTo>
                  <a:pt x="1048" y="433"/>
                  <a:pt x="1043" y="447"/>
                  <a:pt x="1033" y="446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49" y="419"/>
                  <a:pt x="1046" y="426"/>
                  <a:pt x="1053" y="423"/>
                </a:cubicBezTo>
                <a:cubicBezTo>
                  <a:pt x="1063" y="416"/>
                  <a:pt x="1052" y="411"/>
                  <a:pt x="1062" y="398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073" y="387"/>
                  <a:pt x="1079" y="392"/>
                  <a:pt x="1081" y="384"/>
                </a:cubicBezTo>
                <a:cubicBezTo>
                  <a:pt x="1087" y="381"/>
                  <a:pt x="1094" y="378"/>
                  <a:pt x="1100" y="371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42" y="333"/>
                  <a:pt x="1153" y="341"/>
                  <a:pt x="1157" y="330"/>
                </a:cubicBezTo>
                <a:cubicBezTo>
                  <a:pt x="1165" y="330"/>
                  <a:pt x="1169" y="321"/>
                  <a:pt x="1177" y="320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191" y="316"/>
                  <a:pt x="1192" y="308"/>
                  <a:pt x="1196" y="307"/>
                </a:cubicBezTo>
                <a:cubicBezTo>
                  <a:pt x="1203" y="303"/>
                  <a:pt x="1208" y="296"/>
                  <a:pt x="1216" y="297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277" y="263"/>
                  <a:pt x="1289" y="247"/>
                  <a:pt x="1305" y="242"/>
                </a:cubicBezTo>
                <a:cubicBezTo>
                  <a:pt x="1320" y="233"/>
                  <a:pt x="1336" y="225"/>
                  <a:pt x="1353" y="222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378" y="208"/>
                  <a:pt x="1382" y="207"/>
                  <a:pt x="1386" y="205"/>
                </a:cubicBezTo>
                <a:cubicBezTo>
                  <a:pt x="1391" y="204"/>
                  <a:pt x="1394" y="201"/>
                  <a:pt x="1399" y="198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53" y="174"/>
                  <a:pt x="1461" y="171"/>
                  <a:pt x="1469" y="170"/>
                </a:cubicBezTo>
                <a:cubicBezTo>
                  <a:pt x="1471" y="164"/>
                  <a:pt x="1478" y="171"/>
                  <a:pt x="1480" y="166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01" y="158"/>
                  <a:pt x="1509" y="155"/>
                  <a:pt x="1516" y="150"/>
                </a:cubicBezTo>
                <a:cubicBezTo>
                  <a:pt x="1527" y="152"/>
                  <a:pt x="1532" y="142"/>
                  <a:pt x="1542" y="143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59" y="142"/>
                  <a:pt x="1563" y="140"/>
                  <a:pt x="1565" y="134"/>
                </a:cubicBezTo>
                <a:cubicBezTo>
                  <a:pt x="1572" y="141"/>
                  <a:pt x="1573" y="133"/>
                  <a:pt x="1578" y="134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72" y="128"/>
                  <a:pt x="1560" y="134"/>
                  <a:pt x="1546" y="135"/>
                </a:cubicBezTo>
                <a:cubicBezTo>
                  <a:pt x="1542" y="144"/>
                  <a:pt x="1530" y="133"/>
                  <a:pt x="1526" y="142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511" y="142"/>
                  <a:pt x="1510" y="152"/>
                  <a:pt x="1504" y="148"/>
                </a:cubicBezTo>
                <a:cubicBezTo>
                  <a:pt x="1497" y="146"/>
                  <a:pt x="1493" y="156"/>
                  <a:pt x="1484" y="151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451" y="168"/>
                  <a:pt x="1436" y="169"/>
                  <a:pt x="1422" y="174"/>
                </a:cubicBezTo>
                <a:cubicBezTo>
                  <a:pt x="1415" y="181"/>
                  <a:pt x="1406" y="180"/>
                  <a:pt x="1400" y="189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68" y="199"/>
                  <a:pt x="1364" y="200"/>
                  <a:pt x="1361" y="204"/>
                </a:cubicBezTo>
                <a:cubicBezTo>
                  <a:pt x="1360" y="205"/>
                  <a:pt x="1357" y="206"/>
                  <a:pt x="1355" y="204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45" y="208"/>
                  <a:pt x="1344" y="212"/>
                  <a:pt x="1342" y="211"/>
                </a:cubicBezTo>
                <a:cubicBezTo>
                  <a:pt x="1338" y="209"/>
                  <a:pt x="1337" y="214"/>
                  <a:pt x="1334" y="214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316" y="217"/>
                  <a:pt x="1315" y="227"/>
                  <a:pt x="1310" y="225"/>
                </a:cubicBezTo>
                <a:cubicBezTo>
                  <a:pt x="1307" y="230"/>
                  <a:pt x="1301" y="229"/>
                  <a:pt x="1297" y="232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66" y="255"/>
                  <a:pt x="1255" y="251"/>
                  <a:pt x="1249" y="261"/>
                </a:cubicBezTo>
                <a:cubicBezTo>
                  <a:pt x="1238" y="259"/>
                  <a:pt x="1232" y="271"/>
                  <a:pt x="1222" y="271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95" y="287"/>
                  <a:pt x="1191" y="300"/>
                  <a:pt x="1183" y="300"/>
                </a:cubicBezTo>
                <a:cubicBezTo>
                  <a:pt x="1168" y="308"/>
                  <a:pt x="1155" y="320"/>
                  <a:pt x="1140" y="325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115" y="342"/>
                  <a:pt x="1112" y="345"/>
                  <a:pt x="1109" y="350"/>
                </a:cubicBezTo>
                <a:cubicBezTo>
                  <a:pt x="1104" y="348"/>
                  <a:pt x="1101" y="351"/>
                  <a:pt x="1099" y="358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74" y="372"/>
                  <a:pt x="1073" y="382"/>
                  <a:pt x="1067" y="378"/>
                </a:cubicBezTo>
                <a:cubicBezTo>
                  <a:pt x="1066" y="381"/>
                  <a:pt x="1064" y="381"/>
                  <a:pt x="1062" y="382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064" y="372"/>
                  <a:pt x="1068" y="364"/>
                  <a:pt x="1072" y="355"/>
                </a:cubicBezTo>
                <a:cubicBezTo>
                  <a:pt x="1082" y="350"/>
                  <a:pt x="1088" y="336"/>
                  <a:pt x="1100" y="336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27" y="308"/>
                  <a:pt x="1130" y="301"/>
                  <a:pt x="1135" y="301"/>
                </a:cubicBezTo>
                <a:cubicBezTo>
                  <a:pt x="1140" y="299"/>
                  <a:pt x="1142" y="288"/>
                  <a:pt x="1149" y="291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65" y="279"/>
                  <a:pt x="1169" y="272"/>
                  <a:pt x="1174" y="271"/>
                </a:cubicBezTo>
                <a:cubicBezTo>
                  <a:pt x="1179" y="268"/>
                  <a:pt x="1182" y="262"/>
                  <a:pt x="1188" y="261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197" y="255"/>
                  <a:pt x="1199" y="251"/>
                  <a:pt x="1200" y="248"/>
                </a:cubicBezTo>
                <a:cubicBezTo>
                  <a:pt x="1204" y="249"/>
                  <a:pt x="1207" y="246"/>
                  <a:pt x="1211" y="246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28" y="235"/>
                  <a:pt x="1236" y="232"/>
                  <a:pt x="1244" y="230"/>
                </a:cubicBezTo>
                <a:cubicBezTo>
                  <a:pt x="1257" y="218"/>
                  <a:pt x="1273" y="214"/>
                  <a:pt x="1287" y="205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09" y="187"/>
                  <a:pt x="1315" y="192"/>
                  <a:pt x="1319" y="191"/>
                </a:cubicBezTo>
                <a:cubicBezTo>
                  <a:pt x="1322" y="186"/>
                  <a:pt x="1325" y="183"/>
                  <a:pt x="1329" y="183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45" y="179"/>
                  <a:pt x="1349" y="177"/>
                  <a:pt x="1352" y="174"/>
                </a:cubicBezTo>
                <a:cubicBezTo>
                  <a:pt x="1360" y="171"/>
                  <a:pt x="1367" y="168"/>
                  <a:pt x="1377" y="169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392" y="159"/>
                  <a:pt x="1393" y="159"/>
                  <a:pt x="1398" y="157"/>
                </a:cubicBezTo>
                <a:cubicBezTo>
                  <a:pt x="1402" y="155"/>
                  <a:pt x="1406" y="154"/>
                  <a:pt x="1410" y="153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27" y="150"/>
                  <a:pt x="1427" y="140"/>
                  <a:pt x="1433" y="144"/>
                </a:cubicBezTo>
                <a:cubicBezTo>
                  <a:pt x="1437" y="142"/>
                  <a:pt x="1441" y="141"/>
                  <a:pt x="1445" y="140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72" y="125"/>
                  <a:pt x="1476" y="124"/>
                  <a:pt x="1480" y="124"/>
                </a:cubicBezTo>
                <a:cubicBezTo>
                  <a:pt x="1485" y="126"/>
                  <a:pt x="1486" y="116"/>
                  <a:pt x="1492" y="120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07" y="111"/>
                  <a:pt x="1515" y="118"/>
                  <a:pt x="1516" y="109"/>
                </a:cubicBezTo>
                <a:cubicBezTo>
                  <a:pt x="1521" y="111"/>
                  <a:pt x="1523" y="103"/>
                  <a:pt x="1529" y="108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46" y="93"/>
                  <a:pt x="1558" y="100"/>
                  <a:pt x="1563" y="89"/>
                </a:cubicBezTo>
                <a:cubicBezTo>
                  <a:pt x="1572" y="88"/>
                  <a:pt x="1580" y="85"/>
                  <a:pt x="1585" y="76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13" y="58"/>
                  <a:pt x="1623" y="61"/>
                  <a:pt x="1628" y="52"/>
                </a:cubicBezTo>
                <a:cubicBezTo>
                  <a:pt x="1636" y="60"/>
                  <a:pt x="1634" y="43"/>
                  <a:pt x="1640" y="47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61" y="39"/>
                  <a:pt x="1666" y="29"/>
                  <a:pt x="1674" y="28"/>
                </a:cubicBezTo>
                <a:cubicBezTo>
                  <a:pt x="1681" y="20"/>
                  <a:pt x="1690" y="21"/>
                  <a:pt x="1697" y="13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12" y="8"/>
                  <a:pt x="1713" y="2"/>
                  <a:pt x="171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94" y="4"/>
                  <a:pt x="1685" y="16"/>
                  <a:pt x="1673" y="18"/>
                </a:cubicBezTo>
                <a:cubicBezTo>
                  <a:pt x="1664" y="30"/>
                  <a:pt x="1650" y="28"/>
                  <a:pt x="1641" y="38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619" y="51"/>
                  <a:pt x="1615" y="56"/>
                  <a:pt x="1608" y="55"/>
                </a:cubicBezTo>
                <a:cubicBezTo>
                  <a:pt x="1603" y="59"/>
                  <a:pt x="1598" y="60"/>
                  <a:pt x="1594" y="65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63" y="71"/>
                  <a:pt x="1557" y="89"/>
                  <a:pt x="1543" y="86"/>
                </a:cubicBezTo>
                <a:cubicBezTo>
                  <a:pt x="1534" y="97"/>
                  <a:pt x="1519" y="94"/>
                  <a:pt x="1509" y="102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88" y="116"/>
                  <a:pt x="1479" y="109"/>
                  <a:pt x="1473" y="111"/>
                </a:cubicBezTo>
                <a:cubicBezTo>
                  <a:pt x="1458" y="123"/>
                  <a:pt x="1439" y="126"/>
                  <a:pt x="1424" y="13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92" y="148"/>
                  <a:pt x="1387" y="147"/>
                  <a:pt x="1383" y="150"/>
                </a:cubicBezTo>
                <a:cubicBezTo>
                  <a:pt x="1379" y="155"/>
                  <a:pt x="1373" y="152"/>
                  <a:pt x="1368" y="15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34" y="163"/>
                  <a:pt x="1328" y="174"/>
                  <a:pt x="1317" y="174"/>
                </a:cubicBezTo>
                <a:cubicBezTo>
                  <a:pt x="1314" y="179"/>
                  <a:pt x="1308" y="176"/>
                  <a:pt x="1305" y="181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83" y="192"/>
                  <a:pt x="1276" y="200"/>
                  <a:pt x="1266" y="202"/>
                </a:cubicBezTo>
                <a:cubicBezTo>
                  <a:pt x="1258" y="206"/>
                  <a:pt x="1252" y="213"/>
                  <a:pt x="1242" y="213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210" y="235"/>
                  <a:pt x="1199" y="236"/>
                  <a:pt x="1193" y="244"/>
                </a:cubicBezTo>
                <a:cubicBezTo>
                  <a:pt x="1184" y="249"/>
                  <a:pt x="1175" y="252"/>
                  <a:pt x="1169" y="262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35" y="281"/>
                  <a:pt x="1128" y="290"/>
                  <a:pt x="1120" y="297"/>
                </a:cubicBezTo>
                <a:cubicBezTo>
                  <a:pt x="1115" y="298"/>
                  <a:pt x="1113" y="304"/>
                  <a:pt x="1109" y="308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88" y="320"/>
                  <a:pt x="1083" y="335"/>
                  <a:pt x="1074" y="337"/>
                </a:cubicBezTo>
                <a:cubicBezTo>
                  <a:pt x="1084" y="329"/>
                  <a:pt x="1083" y="317"/>
                  <a:pt x="1084" y="306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12" y="289"/>
                  <a:pt x="1112" y="276"/>
                  <a:pt x="1119" y="281"/>
                </a:cubicBezTo>
                <a:cubicBezTo>
                  <a:pt x="1123" y="278"/>
                  <a:pt x="1126" y="272"/>
                  <a:pt x="1130" y="270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162" y="248"/>
                  <a:pt x="1170" y="241"/>
                  <a:pt x="1178" y="234"/>
                </a:cubicBezTo>
                <a:cubicBezTo>
                  <a:pt x="1187" y="233"/>
                  <a:pt x="1193" y="223"/>
                  <a:pt x="1201" y="219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43" y="196"/>
                  <a:pt x="1259" y="184"/>
                  <a:pt x="1274" y="170"/>
                </a:cubicBezTo>
                <a:cubicBezTo>
                  <a:pt x="1283" y="173"/>
                  <a:pt x="1287" y="165"/>
                  <a:pt x="1294" y="163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08" y="161"/>
                  <a:pt x="1309" y="151"/>
                  <a:pt x="1314" y="153"/>
                </a:cubicBezTo>
                <a:cubicBezTo>
                  <a:pt x="1327" y="144"/>
                  <a:pt x="1341" y="140"/>
                  <a:pt x="1353" y="130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381" y="124"/>
                  <a:pt x="1387" y="119"/>
                  <a:pt x="1396" y="121"/>
                </a:cubicBezTo>
                <a:cubicBezTo>
                  <a:pt x="1398" y="116"/>
                  <a:pt x="1401" y="115"/>
                  <a:pt x="1405" y="115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17" y="110"/>
                  <a:pt x="1421" y="111"/>
                  <a:pt x="1424" y="108"/>
                </a:cubicBezTo>
                <a:cubicBezTo>
                  <a:pt x="1427" y="103"/>
                  <a:pt x="1434" y="110"/>
                  <a:pt x="1435" y="104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22" y="70"/>
                  <a:pt x="1528" y="67"/>
                  <a:pt x="1535" y="67"/>
                </a:cubicBezTo>
                <a:cubicBezTo>
                  <a:pt x="1541" y="60"/>
                  <a:pt x="1549" y="60"/>
                  <a:pt x="1556" y="57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581" y="44"/>
                  <a:pt x="1590" y="45"/>
                  <a:pt x="1595" y="40"/>
                </a:cubicBezTo>
                <a:cubicBezTo>
                  <a:pt x="1608" y="33"/>
                  <a:pt x="1621" y="26"/>
                  <a:pt x="1632" y="15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53" y="2"/>
                  <a:pt x="1654" y="2"/>
                  <a:pt x="1655" y="1"/>
                </a:cubicBezTo>
                <a:cubicBezTo>
                  <a:pt x="1640" y="1"/>
                  <a:pt x="1640" y="1"/>
                  <a:pt x="1640" y="1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620" y="18"/>
                  <a:pt x="1604" y="19"/>
                  <a:pt x="1593" y="32"/>
                </a:cubicBezTo>
                <a:cubicBezTo>
                  <a:pt x="1578" y="34"/>
                  <a:pt x="1566" y="43"/>
                  <a:pt x="1552" y="4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527" y="61"/>
                  <a:pt x="1517" y="55"/>
                  <a:pt x="1512" y="62"/>
                </a:cubicBezTo>
                <a:cubicBezTo>
                  <a:pt x="1505" y="63"/>
                  <a:pt x="1498" y="65"/>
                  <a:pt x="1493" y="69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82" y="81"/>
                  <a:pt x="1473" y="69"/>
                  <a:pt x="1472" y="79"/>
                </a:cubicBezTo>
                <a:cubicBezTo>
                  <a:pt x="1464" y="78"/>
                  <a:pt x="1459" y="82"/>
                  <a:pt x="1452" y="82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406" y="106"/>
                  <a:pt x="1376" y="108"/>
                  <a:pt x="1351" y="122"/>
                </a:cubicBezTo>
                <a:cubicBezTo>
                  <a:pt x="1342" y="120"/>
                  <a:pt x="1338" y="127"/>
                  <a:pt x="1331" y="129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308" y="142"/>
                  <a:pt x="1305" y="144"/>
                  <a:pt x="1302" y="145"/>
                </a:cubicBezTo>
                <a:cubicBezTo>
                  <a:pt x="1297" y="143"/>
                  <a:pt x="1296" y="152"/>
                  <a:pt x="1290" y="14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68" y="163"/>
                  <a:pt x="1265" y="164"/>
                  <a:pt x="1261" y="164"/>
                </a:cubicBezTo>
                <a:cubicBezTo>
                  <a:pt x="1259" y="171"/>
                  <a:pt x="1256" y="174"/>
                  <a:pt x="1251" y="172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38" y="184"/>
                  <a:pt x="1232" y="179"/>
                  <a:pt x="1231" y="189"/>
                </a:cubicBezTo>
                <a:cubicBezTo>
                  <a:pt x="1223" y="189"/>
                  <a:pt x="1216" y="193"/>
                  <a:pt x="1210" y="198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75" y="219"/>
                  <a:pt x="1163" y="232"/>
                  <a:pt x="1150" y="241"/>
                </a:cubicBezTo>
                <a:cubicBezTo>
                  <a:pt x="1143" y="245"/>
                  <a:pt x="1136" y="250"/>
                  <a:pt x="1129" y="257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16" y="265"/>
                  <a:pt x="1119" y="249"/>
                  <a:pt x="1128" y="247"/>
                </a:cubicBezTo>
                <a:cubicBezTo>
                  <a:pt x="1133" y="235"/>
                  <a:pt x="1142" y="234"/>
                  <a:pt x="1146" y="220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80" y="197"/>
                  <a:pt x="1181" y="192"/>
                  <a:pt x="1184" y="193"/>
                </a:cubicBezTo>
                <a:cubicBezTo>
                  <a:pt x="1189" y="195"/>
                  <a:pt x="1189" y="186"/>
                  <a:pt x="1193" y="187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03" y="180"/>
                  <a:pt x="1205" y="176"/>
                  <a:pt x="1208" y="175"/>
                </a:cubicBezTo>
                <a:cubicBezTo>
                  <a:pt x="1219" y="169"/>
                  <a:pt x="1230" y="164"/>
                  <a:pt x="1240" y="15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261" y="141"/>
                  <a:pt x="1268" y="140"/>
                  <a:pt x="1273" y="138"/>
                </a:cubicBezTo>
                <a:cubicBezTo>
                  <a:pt x="1283" y="130"/>
                  <a:pt x="1294" y="122"/>
                  <a:pt x="1306" y="121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30" y="113"/>
                  <a:pt x="1334" y="107"/>
                  <a:pt x="1340" y="104"/>
                </a:cubicBezTo>
                <a:cubicBezTo>
                  <a:pt x="1347" y="107"/>
                  <a:pt x="1351" y="99"/>
                  <a:pt x="1358" y="100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388" y="92"/>
                  <a:pt x="1398" y="81"/>
                  <a:pt x="1411" y="80"/>
                </a:cubicBezTo>
                <a:cubicBezTo>
                  <a:pt x="1416" y="75"/>
                  <a:pt x="1423" y="77"/>
                  <a:pt x="1428" y="7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48" y="64"/>
                  <a:pt x="1452" y="67"/>
                  <a:pt x="1454" y="64"/>
                </a:cubicBezTo>
                <a:cubicBezTo>
                  <a:pt x="1456" y="60"/>
                  <a:pt x="1461" y="65"/>
                  <a:pt x="1462" y="59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484" y="56"/>
                  <a:pt x="1487" y="56"/>
                  <a:pt x="1490" y="55"/>
                </a:cubicBezTo>
                <a:cubicBezTo>
                  <a:pt x="1491" y="50"/>
                  <a:pt x="1496" y="52"/>
                  <a:pt x="1499" y="50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10" y="48"/>
                  <a:pt x="1511" y="41"/>
                  <a:pt x="1517" y="45"/>
                </a:cubicBezTo>
                <a:cubicBezTo>
                  <a:pt x="1526" y="33"/>
                  <a:pt x="1540" y="34"/>
                  <a:pt x="1552" y="30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72" y="22"/>
                  <a:pt x="1574" y="20"/>
                  <a:pt x="1577" y="18"/>
                </a:cubicBezTo>
                <a:cubicBezTo>
                  <a:pt x="1579" y="14"/>
                  <a:pt x="1584" y="19"/>
                  <a:pt x="1585" y="13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607" y="4"/>
                  <a:pt x="1611" y="4"/>
                  <a:pt x="1615" y="1"/>
                </a:cubicBezTo>
                <a:cubicBezTo>
                  <a:pt x="1591" y="1"/>
                  <a:pt x="1591" y="1"/>
                  <a:pt x="1591" y="1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76" y="0"/>
                  <a:pt x="1575" y="8"/>
                  <a:pt x="1571" y="10"/>
                </a:cubicBezTo>
                <a:cubicBezTo>
                  <a:pt x="1567" y="11"/>
                  <a:pt x="1563" y="12"/>
                  <a:pt x="1560" y="14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507" y="34"/>
                  <a:pt x="1498" y="33"/>
                  <a:pt x="1490" y="40"/>
                </a:cubicBezTo>
                <a:cubicBezTo>
                  <a:pt x="1480" y="39"/>
                  <a:pt x="1472" y="46"/>
                  <a:pt x="1463" y="50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44" y="51"/>
                  <a:pt x="1441" y="57"/>
                  <a:pt x="1435" y="56"/>
                </a:cubicBezTo>
                <a:cubicBezTo>
                  <a:pt x="1434" y="65"/>
                  <a:pt x="1425" y="55"/>
                  <a:pt x="1422" y="6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400" y="71"/>
                  <a:pt x="1391" y="74"/>
                  <a:pt x="1381" y="76"/>
                </a:cubicBezTo>
                <a:cubicBezTo>
                  <a:pt x="1379" y="83"/>
                  <a:pt x="1370" y="73"/>
                  <a:pt x="1369" y="83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51" y="91"/>
                  <a:pt x="1346" y="90"/>
                  <a:pt x="1342" y="93"/>
                </a:cubicBezTo>
                <a:cubicBezTo>
                  <a:pt x="1335" y="89"/>
                  <a:pt x="1335" y="102"/>
                  <a:pt x="1328" y="9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92" y="113"/>
                  <a:pt x="1282" y="117"/>
                  <a:pt x="1271" y="121"/>
                </a:cubicBezTo>
                <a:cubicBezTo>
                  <a:pt x="1267" y="125"/>
                  <a:pt x="1261" y="126"/>
                  <a:pt x="1257" y="131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48" y="136"/>
                  <a:pt x="1242" y="138"/>
                  <a:pt x="1243" y="134"/>
                </a:cubicBezTo>
                <a:cubicBezTo>
                  <a:pt x="1248" y="133"/>
                  <a:pt x="1251" y="127"/>
                  <a:pt x="1255" y="12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279" y="110"/>
                  <a:pt x="1286" y="98"/>
                  <a:pt x="1298" y="98"/>
                </a:cubicBezTo>
                <a:cubicBezTo>
                  <a:pt x="1300" y="89"/>
                  <a:pt x="1307" y="96"/>
                  <a:pt x="1309" y="87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30" y="81"/>
                  <a:pt x="1334" y="75"/>
                  <a:pt x="1338" y="72"/>
                </a:cubicBezTo>
                <a:cubicBezTo>
                  <a:pt x="1344" y="72"/>
                  <a:pt x="1349" y="70"/>
                  <a:pt x="1354" y="66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8" y="5"/>
                  <a:pt x="1489" y="9"/>
                  <a:pt x="1495" y="1"/>
                </a:cubicBezTo>
                <a:cubicBezTo>
                  <a:pt x="1473" y="1"/>
                  <a:pt x="1473" y="1"/>
                  <a:pt x="1473" y="1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62" y="1"/>
                  <a:pt x="1461" y="9"/>
                  <a:pt x="1455" y="4"/>
                </a:cubicBezTo>
                <a:cubicBezTo>
                  <a:pt x="1452" y="14"/>
                  <a:pt x="1443" y="9"/>
                  <a:pt x="1438" y="15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95" y="29"/>
                  <a:pt x="1394" y="34"/>
                  <a:pt x="1390" y="35"/>
                </a:cubicBezTo>
                <a:cubicBezTo>
                  <a:pt x="1387" y="35"/>
                  <a:pt x="1383" y="36"/>
                  <a:pt x="1381" y="41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52" y="59"/>
                  <a:pt x="1336" y="57"/>
                  <a:pt x="1327" y="70"/>
                </a:cubicBezTo>
                <a:cubicBezTo>
                  <a:pt x="1320" y="65"/>
                  <a:pt x="1319" y="73"/>
                  <a:pt x="1314" y="70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304" y="78"/>
                  <a:pt x="1301" y="82"/>
                  <a:pt x="1292" y="83"/>
                </a:cubicBezTo>
                <a:cubicBezTo>
                  <a:pt x="1287" y="91"/>
                  <a:pt x="1280" y="93"/>
                  <a:pt x="1273" y="96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33" y="125"/>
                  <a:pt x="1230" y="131"/>
                  <a:pt x="1225" y="132"/>
                </a:cubicBezTo>
                <a:cubicBezTo>
                  <a:pt x="1221" y="136"/>
                  <a:pt x="1219" y="142"/>
                  <a:pt x="1214" y="142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83" y="171"/>
                  <a:pt x="1174" y="173"/>
                  <a:pt x="1167" y="182"/>
                </a:cubicBezTo>
                <a:cubicBezTo>
                  <a:pt x="1156" y="182"/>
                  <a:pt x="1151" y="198"/>
                  <a:pt x="1140" y="198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162" y="179"/>
                  <a:pt x="1164" y="164"/>
                  <a:pt x="1172" y="165"/>
                </a:cubicBezTo>
                <a:cubicBezTo>
                  <a:pt x="1178" y="148"/>
                  <a:pt x="1188" y="142"/>
                  <a:pt x="1196" y="131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29" y="104"/>
                  <a:pt x="1230" y="90"/>
                  <a:pt x="1238" y="96"/>
                </a:cubicBezTo>
                <a:cubicBezTo>
                  <a:pt x="1242" y="88"/>
                  <a:pt x="1247" y="85"/>
                  <a:pt x="1252" y="80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274" y="69"/>
                  <a:pt x="1277" y="61"/>
                  <a:pt x="1282" y="56"/>
                </a:cubicBezTo>
                <a:cubicBezTo>
                  <a:pt x="1288" y="54"/>
                  <a:pt x="1295" y="55"/>
                  <a:pt x="1299" y="47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11" y="41"/>
                  <a:pt x="1313" y="38"/>
                  <a:pt x="1316" y="36"/>
                </a:cubicBezTo>
                <a:cubicBezTo>
                  <a:pt x="1329" y="33"/>
                  <a:pt x="1339" y="21"/>
                  <a:pt x="1351" y="17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61" y="11"/>
                  <a:pt x="1364" y="9"/>
                  <a:pt x="1366" y="5"/>
                </a:cubicBezTo>
                <a:cubicBezTo>
                  <a:pt x="1371" y="5"/>
                  <a:pt x="1375" y="3"/>
                  <a:pt x="1379" y="1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51" y="8"/>
                  <a:pt x="1345" y="4"/>
                  <a:pt x="1343" y="7"/>
                </a:cubicBezTo>
                <a:cubicBezTo>
                  <a:pt x="1338" y="5"/>
                  <a:pt x="1337" y="15"/>
                  <a:pt x="1333" y="15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315" y="15"/>
                  <a:pt x="1317" y="31"/>
                  <a:pt x="1311" y="28"/>
                </a:cubicBezTo>
                <a:cubicBezTo>
                  <a:pt x="1298" y="38"/>
                  <a:pt x="1282" y="41"/>
                  <a:pt x="1270" y="54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47" y="72"/>
                  <a:pt x="1244" y="76"/>
                  <a:pt x="1239" y="74"/>
                </a:cubicBezTo>
                <a:cubicBezTo>
                  <a:pt x="1239" y="79"/>
                  <a:pt x="1228" y="83"/>
                  <a:pt x="1231" y="77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50" y="57"/>
                  <a:pt x="1256" y="57"/>
                  <a:pt x="1261" y="53"/>
                </a:cubicBezTo>
                <a:cubicBezTo>
                  <a:pt x="1265" y="45"/>
                  <a:pt x="1272" y="47"/>
                  <a:pt x="1276" y="40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05" y="22"/>
                  <a:pt x="1314" y="12"/>
                  <a:pt x="1326" y="9"/>
                </a:cubicBezTo>
                <a:cubicBezTo>
                  <a:pt x="1328" y="6"/>
                  <a:pt x="1330" y="3"/>
                  <a:pt x="1332" y="1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311" y="1"/>
                  <a:pt x="1310" y="1"/>
                  <a:pt x="1310" y="2"/>
                </a:cubicBezTo>
                <a:cubicBezTo>
                  <a:pt x="1305" y="7"/>
                  <a:pt x="1299" y="8"/>
                  <a:pt x="1293" y="10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83" y="20"/>
                  <a:pt x="1280" y="23"/>
                  <a:pt x="1277" y="25"/>
                </a:cubicBezTo>
                <a:cubicBezTo>
                  <a:pt x="1273" y="31"/>
                  <a:pt x="1264" y="26"/>
                  <a:pt x="1262" y="37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40" y="57"/>
                  <a:pt x="1231" y="53"/>
                  <a:pt x="1228" y="63"/>
                </a:cubicBezTo>
                <a:cubicBezTo>
                  <a:pt x="1221" y="65"/>
                  <a:pt x="1219" y="79"/>
                  <a:pt x="1210" y="74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33" y="44"/>
                  <a:pt x="1238" y="24"/>
                  <a:pt x="1250" y="22"/>
                </a:cubicBezTo>
                <a:cubicBezTo>
                  <a:pt x="1243" y="15"/>
                  <a:pt x="1257" y="14"/>
                  <a:pt x="1257" y="6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23" y="1"/>
                  <a:pt x="1223" y="1"/>
                  <a:pt x="1223" y="1"/>
                </a:cubicBezTo>
                <a:cubicBezTo>
                  <a:pt x="1223" y="6"/>
                  <a:pt x="1221" y="11"/>
                  <a:pt x="1216" y="13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206" y="1"/>
                  <a:pt x="1206" y="1"/>
                  <a:pt x="1206" y="1"/>
                </a:cubicBezTo>
                <a:cubicBezTo>
                  <a:pt x="1205" y="6"/>
                  <a:pt x="1206" y="11"/>
                  <a:pt x="1204" y="17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7" y="70"/>
                  <a:pt x="1185" y="89"/>
                  <a:pt x="1175" y="87"/>
                </a:cubicBezTo>
                <a:cubicBezTo>
                  <a:pt x="1182" y="70"/>
                  <a:pt x="1177" y="57"/>
                  <a:pt x="1188" y="38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91" y="10"/>
                  <a:pt x="1190" y="6"/>
                  <a:pt x="1190" y="1"/>
                </a:cubicBezTo>
                <a:cubicBezTo>
                  <a:pt x="1179" y="1"/>
                  <a:pt x="1179" y="1"/>
                  <a:pt x="1179" y="1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72" y="22"/>
                  <a:pt x="1174" y="33"/>
                  <a:pt x="1173" y="44"/>
                </a:cubicBezTo>
                <a:cubicBezTo>
                  <a:pt x="1165" y="58"/>
                  <a:pt x="1167" y="68"/>
                  <a:pt x="1166" y="7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41" y="162"/>
                  <a:pt x="1139" y="168"/>
                  <a:pt x="1134" y="170"/>
                </a:cubicBezTo>
                <a:cubicBezTo>
                  <a:pt x="1128" y="175"/>
                  <a:pt x="1136" y="186"/>
                  <a:pt x="1127" y="186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1" y="70"/>
                  <a:pt x="1150" y="67"/>
                  <a:pt x="1147" y="64"/>
                </a:cubicBezTo>
                <a:cubicBezTo>
                  <a:pt x="1148" y="60"/>
                  <a:pt x="1157" y="52"/>
                  <a:pt x="1151" y="50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55" y="15"/>
                  <a:pt x="1158" y="8"/>
                  <a:pt x="1159" y="1"/>
                </a:cubicBezTo>
                <a:cubicBezTo>
                  <a:pt x="1147" y="1"/>
                  <a:pt x="1147" y="1"/>
                  <a:pt x="1147" y="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41" y="50"/>
                  <a:pt x="1136" y="66"/>
                  <a:pt x="1134" y="80"/>
                </a:cubicBezTo>
                <a:cubicBezTo>
                  <a:pt x="1137" y="82"/>
                  <a:pt x="1135" y="86"/>
                  <a:pt x="1133" y="89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30" y="106"/>
                  <a:pt x="1134" y="120"/>
                  <a:pt x="1125" y="121"/>
                </a:cubicBezTo>
                <a:cubicBezTo>
                  <a:pt x="1131" y="100"/>
                  <a:pt x="1125" y="83"/>
                  <a:pt x="1129" y="62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4" y="46"/>
                  <a:pt x="1131" y="38"/>
                  <a:pt x="1126" y="35"/>
                </a:cubicBezTo>
                <a:cubicBezTo>
                  <a:pt x="1129" y="25"/>
                  <a:pt x="1128" y="15"/>
                  <a:pt x="1126" y="7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7" y="1"/>
                  <a:pt x="1117" y="1"/>
                  <a:pt x="1117" y="1"/>
                </a:cubicBezTo>
                <a:cubicBezTo>
                  <a:pt x="1113" y="17"/>
                  <a:pt x="1117" y="30"/>
                  <a:pt x="1114" y="46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13" y="105"/>
                  <a:pt x="1120" y="110"/>
                  <a:pt x="1116" y="120"/>
                </a:cubicBezTo>
                <a:cubicBezTo>
                  <a:pt x="1118" y="128"/>
                  <a:pt x="1111" y="139"/>
                  <a:pt x="1117" y="146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14" y="171"/>
                  <a:pt x="1107" y="178"/>
                  <a:pt x="1110" y="181"/>
                </a:cubicBezTo>
                <a:cubicBezTo>
                  <a:pt x="1110" y="186"/>
                  <a:pt x="1111" y="189"/>
                  <a:pt x="1110" y="194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108" y="210"/>
                  <a:pt x="1099" y="218"/>
                  <a:pt x="1105" y="220"/>
                </a:cubicBezTo>
                <a:cubicBezTo>
                  <a:pt x="1103" y="225"/>
                  <a:pt x="1101" y="229"/>
                  <a:pt x="1099" y="233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225"/>
                  <a:pt x="1098" y="206"/>
                  <a:pt x="1097" y="188"/>
                </a:cubicBezTo>
                <a:cubicBezTo>
                  <a:pt x="1097" y="169"/>
                  <a:pt x="1099" y="149"/>
                  <a:pt x="1094" y="132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91" y="58"/>
                  <a:pt x="1086" y="40"/>
                  <a:pt x="1084" y="22"/>
                </a:cubicBezTo>
                <a:cubicBezTo>
                  <a:pt x="1085" y="15"/>
                  <a:pt x="1085" y="8"/>
                  <a:pt x="1084" y="1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2" y="4"/>
                  <a:pt x="1072" y="6"/>
                  <a:pt x="1074" y="8"/>
                </a:cubicBezTo>
                <a:cubicBezTo>
                  <a:pt x="1070" y="19"/>
                  <a:pt x="1077" y="25"/>
                  <a:pt x="1075" y="34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2" y="73"/>
                  <a:pt x="1082" y="91"/>
                  <a:pt x="1083" y="108"/>
                </a:cubicBezTo>
                <a:cubicBezTo>
                  <a:pt x="1091" y="109"/>
                  <a:pt x="1075" y="120"/>
                  <a:pt x="1083" y="121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87" y="141"/>
                  <a:pt x="1085" y="150"/>
                  <a:pt x="1086" y="157"/>
                </a:cubicBezTo>
                <a:cubicBezTo>
                  <a:pt x="1089" y="165"/>
                  <a:pt x="1084" y="176"/>
                  <a:pt x="1087" y="183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4" y="213"/>
                  <a:pt x="1085" y="221"/>
                  <a:pt x="1084" y="230"/>
                </a:cubicBezTo>
                <a:cubicBezTo>
                  <a:pt x="1079" y="236"/>
                  <a:pt x="1085" y="238"/>
                  <a:pt x="1081" y="244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76" y="263"/>
                  <a:pt x="1081" y="271"/>
                  <a:pt x="1074" y="273"/>
                </a:cubicBezTo>
                <a:cubicBezTo>
                  <a:pt x="1074" y="283"/>
                  <a:pt x="1076" y="293"/>
                  <a:pt x="1073" y="304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78"/>
                  <a:pt x="1066" y="275"/>
                  <a:pt x="1069" y="271"/>
                </a:cubicBezTo>
                <a:cubicBezTo>
                  <a:pt x="1065" y="268"/>
                  <a:pt x="1072" y="262"/>
                  <a:pt x="1067" y="260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65" y="210"/>
                  <a:pt x="1065" y="201"/>
                  <a:pt x="1062" y="194"/>
                </a:cubicBezTo>
                <a:cubicBezTo>
                  <a:pt x="1067" y="185"/>
                  <a:pt x="1059" y="181"/>
                  <a:pt x="1063" y="172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5" y="122"/>
                  <a:pt x="1052" y="114"/>
                  <a:pt x="1052" y="106"/>
                </a:cubicBezTo>
                <a:cubicBezTo>
                  <a:pt x="1052" y="105"/>
                  <a:pt x="1055" y="102"/>
                  <a:pt x="1054" y="101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46" y="79"/>
                  <a:pt x="1057" y="68"/>
                  <a:pt x="1049" y="64"/>
                </a:cubicBezTo>
                <a:cubicBezTo>
                  <a:pt x="1052" y="55"/>
                  <a:pt x="1049" y="49"/>
                  <a:pt x="1049" y="42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2" y="1"/>
                  <a:pt x="1042" y="1"/>
                  <a:pt x="1042" y="1"/>
                </a:cubicBezTo>
                <a:cubicBezTo>
                  <a:pt x="1040" y="36"/>
                  <a:pt x="1042" y="71"/>
                  <a:pt x="1042" y="106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44" y="144"/>
                  <a:pt x="1050" y="151"/>
                  <a:pt x="1048" y="162"/>
                </a:cubicBezTo>
                <a:cubicBezTo>
                  <a:pt x="1053" y="166"/>
                  <a:pt x="1044" y="174"/>
                  <a:pt x="1051" y="177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01"/>
                  <a:pt x="1053" y="212"/>
                  <a:pt x="1057" y="220"/>
                </a:cubicBezTo>
                <a:cubicBezTo>
                  <a:pt x="1058" y="230"/>
                  <a:pt x="1056" y="241"/>
                  <a:pt x="1059" y="250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55" y="272"/>
                  <a:pt x="1055" y="277"/>
                  <a:pt x="1058" y="281"/>
                </a:cubicBezTo>
                <a:cubicBezTo>
                  <a:pt x="1057" y="302"/>
                  <a:pt x="1056" y="323"/>
                  <a:pt x="1055" y="344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8" y="362"/>
                  <a:pt x="1047" y="375"/>
                  <a:pt x="1041" y="373"/>
                </a:cubicBezTo>
                <a:cubicBezTo>
                  <a:pt x="1045" y="355"/>
                  <a:pt x="1041" y="340"/>
                  <a:pt x="1042" y="322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37" y="257"/>
                  <a:pt x="1036" y="241"/>
                  <a:pt x="1032" y="225"/>
                </a:cubicBezTo>
                <a:cubicBezTo>
                  <a:pt x="1035" y="221"/>
                  <a:pt x="1033" y="218"/>
                  <a:pt x="1031" y="215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9" y="194"/>
                  <a:pt x="1030" y="184"/>
                  <a:pt x="1025" y="177"/>
                </a:cubicBezTo>
                <a:cubicBezTo>
                  <a:pt x="1028" y="168"/>
                  <a:pt x="1025" y="161"/>
                  <a:pt x="1023" y="154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19" y="122"/>
                  <a:pt x="1014" y="116"/>
                  <a:pt x="1017" y="106"/>
                </a:cubicBezTo>
                <a:cubicBezTo>
                  <a:pt x="1010" y="104"/>
                  <a:pt x="1017" y="97"/>
                  <a:pt x="1012" y="95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10" y="79"/>
                  <a:pt x="1009" y="76"/>
                  <a:pt x="1006" y="73"/>
                </a:cubicBezTo>
                <a:cubicBezTo>
                  <a:pt x="1014" y="66"/>
                  <a:pt x="999" y="67"/>
                  <a:pt x="1006" y="60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1000" y="23"/>
                  <a:pt x="996" y="12"/>
                  <a:pt x="992" y="1"/>
                </a:cubicBezTo>
                <a:cubicBezTo>
                  <a:pt x="987" y="1"/>
                  <a:pt x="987" y="1"/>
                  <a:pt x="987" y="1"/>
                </a:cubicBezTo>
                <a:cubicBezTo>
                  <a:pt x="988" y="4"/>
                  <a:pt x="991" y="7"/>
                  <a:pt x="990" y="11"/>
                </a:cubicBezTo>
                <a:cubicBezTo>
                  <a:pt x="987" y="20"/>
                  <a:pt x="996" y="25"/>
                  <a:pt x="992" y="35"/>
                </a:cubicBezTo>
                <a:cubicBezTo>
                  <a:pt x="998" y="49"/>
                  <a:pt x="998" y="66"/>
                  <a:pt x="1003" y="8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02" y="114"/>
                  <a:pt x="1013" y="119"/>
                  <a:pt x="1010" y="129"/>
                </a:cubicBezTo>
                <a:cubicBezTo>
                  <a:pt x="1010" y="145"/>
                  <a:pt x="1015" y="160"/>
                  <a:pt x="1016" y="176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25" y="232"/>
                  <a:pt x="1025" y="239"/>
                  <a:pt x="1025" y="248"/>
                </a:cubicBezTo>
                <a:cubicBezTo>
                  <a:pt x="1022" y="257"/>
                  <a:pt x="1033" y="262"/>
                  <a:pt x="1026" y="273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34" y="303"/>
                  <a:pt x="1027" y="315"/>
                  <a:pt x="1033" y="321"/>
                </a:cubicBezTo>
                <a:cubicBezTo>
                  <a:pt x="1029" y="339"/>
                  <a:pt x="1032" y="355"/>
                  <a:pt x="1032" y="372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8" y="409"/>
                  <a:pt x="1025" y="415"/>
                  <a:pt x="1026" y="420"/>
                </a:cubicBezTo>
                <a:cubicBezTo>
                  <a:pt x="1027" y="422"/>
                  <a:pt x="1026" y="435"/>
                  <a:pt x="1020" y="433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99"/>
                  <a:pt x="1021" y="389"/>
                  <a:pt x="1022" y="380"/>
                </a:cubicBezTo>
                <a:cubicBezTo>
                  <a:pt x="1017" y="377"/>
                  <a:pt x="1025" y="370"/>
                  <a:pt x="1022" y="367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23" y="345"/>
                  <a:pt x="1019" y="337"/>
                  <a:pt x="1024" y="327"/>
                </a:cubicBezTo>
                <a:cubicBezTo>
                  <a:pt x="1015" y="312"/>
                  <a:pt x="1018" y="293"/>
                  <a:pt x="1016" y="275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08" y="245"/>
                  <a:pt x="1015" y="238"/>
                  <a:pt x="1012" y="235"/>
                </a:cubicBezTo>
                <a:cubicBezTo>
                  <a:pt x="1011" y="230"/>
                  <a:pt x="1011" y="225"/>
                  <a:pt x="1009" y="221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1008" y="203"/>
                  <a:pt x="1011" y="197"/>
                  <a:pt x="1005" y="194"/>
                </a:cubicBezTo>
                <a:cubicBezTo>
                  <a:pt x="1002" y="185"/>
                  <a:pt x="1006" y="175"/>
                  <a:pt x="1002" y="167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86" y="96"/>
                  <a:pt x="986" y="78"/>
                  <a:pt x="980" y="61"/>
                </a:cubicBezTo>
                <a:cubicBezTo>
                  <a:pt x="987" y="49"/>
                  <a:pt x="974" y="44"/>
                  <a:pt x="980" y="32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7" y="4"/>
                  <a:pt x="978" y="2"/>
                  <a:pt x="979" y="1"/>
                </a:cubicBezTo>
                <a:cubicBezTo>
                  <a:pt x="970" y="1"/>
                  <a:pt x="970" y="1"/>
                  <a:pt x="970" y="1"/>
                </a:cubicBezTo>
                <a:cubicBezTo>
                  <a:pt x="970" y="2"/>
                  <a:pt x="971" y="2"/>
                  <a:pt x="972" y="3"/>
                </a:cubicBezTo>
                <a:cubicBezTo>
                  <a:pt x="969" y="8"/>
                  <a:pt x="972" y="10"/>
                  <a:pt x="969" y="15"/>
                </a:cubicBezTo>
                <a:cubicBezTo>
                  <a:pt x="969" y="21"/>
                  <a:pt x="969" y="32"/>
                  <a:pt x="964" y="34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49"/>
                  <a:pt x="965" y="52"/>
                  <a:pt x="963" y="56"/>
                </a:cubicBezTo>
                <a:cubicBezTo>
                  <a:pt x="958" y="66"/>
                  <a:pt x="962" y="71"/>
                  <a:pt x="959" y="80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60" y="94"/>
                  <a:pt x="956" y="99"/>
                  <a:pt x="954" y="103"/>
                </a:cubicBezTo>
                <a:cubicBezTo>
                  <a:pt x="958" y="109"/>
                  <a:pt x="952" y="119"/>
                  <a:pt x="954" y="125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1" y="161"/>
                  <a:pt x="952" y="164"/>
                  <a:pt x="951" y="166"/>
                </a:cubicBezTo>
                <a:cubicBezTo>
                  <a:pt x="950" y="169"/>
                  <a:pt x="952" y="184"/>
                  <a:pt x="952" y="185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4" y="202"/>
                  <a:pt x="957" y="208"/>
                  <a:pt x="954" y="215"/>
                </a:cubicBezTo>
                <a:cubicBezTo>
                  <a:pt x="959" y="221"/>
                  <a:pt x="953" y="230"/>
                  <a:pt x="957" y="236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58" y="272"/>
                  <a:pt x="957" y="287"/>
                  <a:pt x="960" y="300"/>
                </a:cubicBezTo>
                <a:cubicBezTo>
                  <a:pt x="960" y="308"/>
                  <a:pt x="960" y="315"/>
                  <a:pt x="963" y="321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65" y="335"/>
                  <a:pt x="959" y="341"/>
                  <a:pt x="962" y="343"/>
                </a:cubicBezTo>
                <a:cubicBezTo>
                  <a:pt x="963" y="358"/>
                  <a:pt x="966" y="372"/>
                  <a:pt x="968" y="387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0" y="437"/>
                  <a:pt x="979" y="441"/>
                  <a:pt x="974" y="450"/>
                </a:cubicBezTo>
                <a:cubicBezTo>
                  <a:pt x="978" y="456"/>
                  <a:pt x="975" y="465"/>
                  <a:pt x="977" y="471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7" y="486"/>
                  <a:pt x="976" y="490"/>
                  <a:pt x="977" y="493"/>
                </a:cubicBezTo>
                <a:cubicBezTo>
                  <a:pt x="980" y="499"/>
                  <a:pt x="977" y="507"/>
                  <a:pt x="976" y="515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40"/>
                  <a:pt x="976" y="544"/>
                  <a:pt x="977" y="548"/>
                </a:cubicBezTo>
                <a:cubicBezTo>
                  <a:pt x="975" y="553"/>
                  <a:pt x="983" y="554"/>
                  <a:pt x="978" y="560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71" y="588"/>
                  <a:pt x="969" y="593"/>
                  <a:pt x="967" y="597"/>
                </a:cubicBezTo>
                <a:cubicBezTo>
                  <a:pt x="967" y="599"/>
                  <a:pt x="969" y="610"/>
                  <a:pt x="962" y="608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60" y="547"/>
                  <a:pt x="963" y="529"/>
                  <a:pt x="961" y="514"/>
                </a:cubicBezTo>
                <a:cubicBezTo>
                  <a:pt x="954" y="509"/>
                  <a:pt x="965" y="498"/>
                  <a:pt x="957" y="494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56" y="454"/>
                  <a:pt x="951" y="440"/>
                  <a:pt x="947" y="425"/>
                </a:cubicBezTo>
                <a:cubicBezTo>
                  <a:pt x="950" y="418"/>
                  <a:pt x="947" y="412"/>
                  <a:pt x="950" y="404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42" y="387"/>
                  <a:pt x="945" y="381"/>
                  <a:pt x="944" y="376"/>
                </a:cubicBezTo>
                <a:cubicBezTo>
                  <a:pt x="941" y="372"/>
                  <a:pt x="938" y="368"/>
                  <a:pt x="941" y="362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9" y="334"/>
                  <a:pt x="930" y="327"/>
                  <a:pt x="934" y="314"/>
                </a:cubicBezTo>
                <a:cubicBezTo>
                  <a:pt x="929" y="305"/>
                  <a:pt x="930" y="294"/>
                  <a:pt x="929" y="283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2" y="217"/>
                  <a:pt x="932" y="209"/>
                  <a:pt x="927" y="205"/>
                </a:cubicBezTo>
                <a:cubicBezTo>
                  <a:pt x="934" y="197"/>
                  <a:pt x="923" y="195"/>
                  <a:pt x="929" y="187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1" y="149"/>
                  <a:pt x="932" y="145"/>
                  <a:pt x="931" y="140"/>
                </a:cubicBezTo>
                <a:cubicBezTo>
                  <a:pt x="928" y="137"/>
                  <a:pt x="935" y="130"/>
                  <a:pt x="930" y="128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9" y="104"/>
                  <a:pt x="927" y="107"/>
                  <a:pt x="930" y="108"/>
                </a:cubicBezTo>
                <a:cubicBezTo>
                  <a:pt x="928" y="112"/>
                  <a:pt x="931" y="113"/>
                  <a:pt x="929" y="117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18" y="135"/>
                  <a:pt x="925" y="146"/>
                  <a:pt x="923" y="150"/>
                </a:cubicBezTo>
                <a:cubicBezTo>
                  <a:pt x="924" y="158"/>
                  <a:pt x="921" y="155"/>
                  <a:pt x="920" y="164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23" y="192"/>
                  <a:pt x="917" y="206"/>
                  <a:pt x="918" y="217"/>
                </a:cubicBezTo>
                <a:cubicBezTo>
                  <a:pt x="917" y="230"/>
                  <a:pt x="918" y="242"/>
                  <a:pt x="913" y="257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3" y="297"/>
                  <a:pt x="905" y="306"/>
                  <a:pt x="911" y="310"/>
                </a:cubicBezTo>
                <a:cubicBezTo>
                  <a:pt x="905" y="319"/>
                  <a:pt x="912" y="323"/>
                  <a:pt x="908" y="331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0" y="353"/>
                  <a:pt x="909" y="359"/>
                  <a:pt x="907" y="366"/>
                </a:cubicBezTo>
                <a:cubicBezTo>
                  <a:pt x="906" y="379"/>
                  <a:pt x="913" y="389"/>
                  <a:pt x="906" y="403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08" y="443"/>
                  <a:pt x="912" y="446"/>
                  <a:pt x="909" y="453"/>
                </a:cubicBezTo>
                <a:cubicBezTo>
                  <a:pt x="913" y="454"/>
                  <a:pt x="909" y="457"/>
                  <a:pt x="909" y="459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11" y="472"/>
                  <a:pt x="914" y="476"/>
                  <a:pt x="915" y="481"/>
                </a:cubicBezTo>
                <a:cubicBezTo>
                  <a:pt x="915" y="491"/>
                  <a:pt x="921" y="499"/>
                  <a:pt x="918" y="511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19" y="530"/>
                  <a:pt x="926" y="533"/>
                  <a:pt x="920" y="540"/>
                </a:cubicBezTo>
                <a:cubicBezTo>
                  <a:pt x="927" y="549"/>
                  <a:pt x="926" y="560"/>
                  <a:pt x="929" y="570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1" y="603"/>
                  <a:pt x="935" y="606"/>
                  <a:pt x="931" y="613"/>
                </a:cubicBezTo>
                <a:cubicBezTo>
                  <a:pt x="934" y="617"/>
                  <a:pt x="937" y="621"/>
                  <a:pt x="938" y="625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37" y="652"/>
                  <a:pt x="939" y="658"/>
                  <a:pt x="944" y="663"/>
                </a:cubicBezTo>
                <a:cubicBezTo>
                  <a:pt x="942" y="670"/>
                  <a:pt x="942" y="677"/>
                  <a:pt x="944" y="682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43" y="693"/>
                  <a:pt x="945" y="696"/>
                  <a:pt x="946" y="699"/>
                </a:cubicBezTo>
                <a:cubicBezTo>
                  <a:pt x="936" y="720"/>
                  <a:pt x="942" y="724"/>
                  <a:pt x="933" y="741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21" y="679"/>
                  <a:pt x="917" y="676"/>
                  <a:pt x="914" y="672"/>
                </a:cubicBezTo>
                <a:cubicBezTo>
                  <a:pt x="912" y="667"/>
                  <a:pt x="912" y="662"/>
                  <a:pt x="911" y="657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908" y="621"/>
                  <a:pt x="895" y="620"/>
                  <a:pt x="899" y="614"/>
                </a:cubicBezTo>
                <a:cubicBezTo>
                  <a:pt x="901" y="608"/>
                  <a:pt x="894" y="605"/>
                  <a:pt x="896" y="600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82" y="567"/>
                  <a:pt x="889" y="559"/>
                  <a:pt x="884" y="556"/>
                </a:cubicBezTo>
                <a:cubicBezTo>
                  <a:pt x="886" y="550"/>
                  <a:pt x="879" y="547"/>
                  <a:pt x="881" y="542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508"/>
                  <a:pt x="878" y="506"/>
                  <a:pt x="876" y="504"/>
                </a:cubicBezTo>
                <a:cubicBezTo>
                  <a:pt x="872" y="503"/>
                  <a:pt x="876" y="499"/>
                  <a:pt x="873" y="497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0" y="471"/>
                  <a:pt x="874" y="459"/>
                  <a:pt x="869" y="450"/>
                </a:cubicBezTo>
                <a:cubicBezTo>
                  <a:pt x="870" y="440"/>
                  <a:pt x="870" y="429"/>
                  <a:pt x="866" y="420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63" y="401"/>
                  <a:pt x="870" y="392"/>
                  <a:pt x="869" y="386"/>
                </a:cubicBezTo>
                <a:cubicBezTo>
                  <a:pt x="863" y="379"/>
                  <a:pt x="875" y="364"/>
                  <a:pt x="867" y="357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66" y="336"/>
                  <a:pt x="874" y="327"/>
                  <a:pt x="870" y="323"/>
                </a:cubicBezTo>
                <a:cubicBezTo>
                  <a:pt x="876" y="310"/>
                  <a:pt x="869" y="303"/>
                  <a:pt x="875" y="29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79" y="268"/>
                  <a:pt x="880" y="261"/>
                  <a:pt x="878" y="256"/>
                </a:cubicBezTo>
                <a:cubicBezTo>
                  <a:pt x="863" y="293"/>
                  <a:pt x="862" y="325"/>
                  <a:pt x="860" y="357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60" y="413"/>
                  <a:pt x="858" y="422"/>
                  <a:pt x="859" y="430"/>
                </a:cubicBezTo>
                <a:cubicBezTo>
                  <a:pt x="865" y="436"/>
                  <a:pt x="856" y="447"/>
                  <a:pt x="861" y="453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8" y="478"/>
                  <a:pt x="861" y="484"/>
                  <a:pt x="865" y="487"/>
                </a:cubicBezTo>
                <a:cubicBezTo>
                  <a:pt x="860" y="493"/>
                  <a:pt x="868" y="494"/>
                  <a:pt x="865" y="499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65" y="525"/>
                  <a:pt x="868" y="525"/>
                  <a:pt x="869" y="527"/>
                </a:cubicBezTo>
                <a:cubicBezTo>
                  <a:pt x="872" y="533"/>
                  <a:pt x="867" y="541"/>
                  <a:pt x="870" y="546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72" y="573"/>
                  <a:pt x="877" y="575"/>
                  <a:pt x="877" y="578"/>
                </a:cubicBezTo>
                <a:cubicBezTo>
                  <a:pt x="880" y="582"/>
                  <a:pt x="879" y="586"/>
                  <a:pt x="878" y="591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887" y="620"/>
                  <a:pt x="894" y="625"/>
                  <a:pt x="893" y="633"/>
                </a:cubicBezTo>
                <a:cubicBezTo>
                  <a:pt x="898" y="659"/>
                  <a:pt x="902" y="684"/>
                  <a:pt x="914" y="707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11" y="734"/>
                  <a:pt x="921" y="737"/>
                  <a:pt x="919" y="744"/>
                </a:cubicBezTo>
                <a:cubicBezTo>
                  <a:pt x="922" y="750"/>
                  <a:pt x="918" y="758"/>
                  <a:pt x="920" y="764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16" y="782"/>
                  <a:pt x="913" y="778"/>
                  <a:pt x="916" y="771"/>
                </a:cubicBezTo>
                <a:cubicBezTo>
                  <a:pt x="907" y="770"/>
                  <a:pt x="917" y="761"/>
                  <a:pt x="909" y="759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901" y="729"/>
                  <a:pt x="901" y="727"/>
                  <a:pt x="903" y="724"/>
                </a:cubicBezTo>
                <a:cubicBezTo>
                  <a:pt x="900" y="722"/>
                  <a:pt x="897" y="720"/>
                  <a:pt x="900" y="716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87" y="695"/>
                  <a:pt x="887" y="684"/>
                  <a:pt x="880" y="675"/>
                </a:cubicBezTo>
                <a:cubicBezTo>
                  <a:pt x="878" y="672"/>
                  <a:pt x="885" y="665"/>
                  <a:pt x="880" y="662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73" y="640"/>
                  <a:pt x="866" y="633"/>
                  <a:pt x="866" y="624"/>
                </a:cubicBezTo>
                <a:cubicBezTo>
                  <a:pt x="859" y="608"/>
                  <a:pt x="858" y="589"/>
                  <a:pt x="851" y="573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50" y="555"/>
                  <a:pt x="849" y="550"/>
                  <a:pt x="847" y="546"/>
                </a:cubicBezTo>
                <a:cubicBezTo>
                  <a:pt x="848" y="536"/>
                  <a:pt x="848" y="526"/>
                  <a:pt x="844" y="518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46" y="484"/>
                  <a:pt x="840" y="481"/>
                  <a:pt x="841" y="476"/>
                </a:cubicBezTo>
                <a:cubicBezTo>
                  <a:pt x="841" y="473"/>
                  <a:pt x="840" y="472"/>
                  <a:pt x="837" y="47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29" y="476"/>
                  <a:pt x="837" y="484"/>
                  <a:pt x="835" y="495"/>
                </a:cubicBezTo>
                <a:cubicBezTo>
                  <a:pt x="833" y="502"/>
                  <a:pt x="833" y="508"/>
                  <a:pt x="837" y="51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30" y="543"/>
                  <a:pt x="839" y="551"/>
                  <a:pt x="832" y="564"/>
                </a:cubicBezTo>
                <a:cubicBezTo>
                  <a:pt x="836" y="569"/>
                  <a:pt x="833" y="576"/>
                  <a:pt x="834" y="581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38" y="604"/>
                  <a:pt x="837" y="611"/>
                  <a:pt x="837" y="617"/>
                </a:cubicBezTo>
                <a:cubicBezTo>
                  <a:pt x="835" y="625"/>
                  <a:pt x="845" y="629"/>
                  <a:pt x="840" y="638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7" y="665"/>
                  <a:pt x="840" y="672"/>
                  <a:pt x="833" y="682"/>
                </a:cubicBezTo>
                <a:cubicBezTo>
                  <a:pt x="839" y="688"/>
                  <a:pt x="833" y="698"/>
                  <a:pt x="831" y="707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31" y="763"/>
                  <a:pt x="838" y="775"/>
                  <a:pt x="838" y="790"/>
                </a:cubicBezTo>
                <a:cubicBezTo>
                  <a:pt x="837" y="797"/>
                  <a:pt x="840" y="802"/>
                  <a:pt x="842" y="808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49" y="842"/>
                  <a:pt x="853" y="855"/>
                  <a:pt x="852" y="870"/>
                </a:cubicBezTo>
                <a:cubicBezTo>
                  <a:pt x="861" y="880"/>
                  <a:pt x="854" y="897"/>
                  <a:pt x="864" y="907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62" y="937"/>
                  <a:pt x="872" y="940"/>
                  <a:pt x="870" y="948"/>
                </a:cubicBezTo>
                <a:cubicBezTo>
                  <a:pt x="871" y="955"/>
                  <a:pt x="873" y="962"/>
                  <a:pt x="878" y="967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2" y="995"/>
                  <a:pt x="883" y="1002"/>
                  <a:pt x="884" y="1009"/>
                </a:cubicBezTo>
                <a:cubicBezTo>
                  <a:pt x="888" y="1011"/>
                  <a:pt x="887" y="1015"/>
                  <a:pt x="890" y="101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72" y="1004"/>
                  <a:pt x="852" y="986"/>
                  <a:pt x="822" y="971"/>
                </a:cubicBezTo>
                <a:cubicBezTo>
                  <a:pt x="823" y="966"/>
                  <a:pt x="817" y="965"/>
                  <a:pt x="812" y="963"/>
                </a:cubicBezTo>
                <a:cubicBezTo>
                  <a:pt x="812" y="959"/>
                  <a:pt x="809" y="956"/>
                  <a:pt x="804" y="953"/>
                </a:cubicBezTo>
                <a:cubicBezTo>
                  <a:pt x="801" y="945"/>
                  <a:pt x="788" y="943"/>
                  <a:pt x="783" y="950"/>
                </a:cubicBezTo>
                <a:cubicBezTo>
                  <a:pt x="787" y="957"/>
                  <a:pt x="800" y="960"/>
                  <a:pt x="805" y="966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71" y="346"/>
                  <a:pt x="975" y="335"/>
                  <a:pt x="974" y="326"/>
                </a:cubicBezTo>
                <a:cubicBezTo>
                  <a:pt x="975" y="316"/>
                  <a:pt x="969" y="309"/>
                  <a:pt x="970" y="299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70" y="278"/>
                  <a:pt x="966" y="275"/>
                  <a:pt x="972" y="268"/>
                </a:cubicBezTo>
                <a:cubicBezTo>
                  <a:pt x="964" y="265"/>
                  <a:pt x="974" y="257"/>
                  <a:pt x="968" y="253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6" y="222"/>
                  <a:pt x="967" y="203"/>
                  <a:pt x="961" y="186"/>
                </a:cubicBezTo>
                <a:cubicBezTo>
                  <a:pt x="963" y="176"/>
                  <a:pt x="959" y="168"/>
                  <a:pt x="961" y="158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65" y="109"/>
                  <a:pt x="965" y="90"/>
                  <a:pt x="970" y="69"/>
                </a:cubicBezTo>
                <a:cubicBezTo>
                  <a:pt x="973" y="73"/>
                  <a:pt x="976" y="77"/>
                  <a:pt x="973" y="83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8" y="92"/>
                  <a:pt x="976" y="95"/>
                  <a:pt x="976" y="97"/>
                </a:cubicBezTo>
                <a:cubicBezTo>
                  <a:pt x="977" y="102"/>
                  <a:pt x="981" y="106"/>
                  <a:pt x="979" y="112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31"/>
                  <a:pt x="979" y="127"/>
                  <a:pt x="981" y="135"/>
                </a:cubicBezTo>
                <a:cubicBezTo>
                  <a:pt x="986" y="138"/>
                  <a:pt x="983" y="144"/>
                  <a:pt x="988" y="148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991" y="185"/>
                  <a:pt x="994" y="194"/>
                  <a:pt x="994" y="204"/>
                </a:cubicBezTo>
                <a:cubicBezTo>
                  <a:pt x="995" y="214"/>
                  <a:pt x="1000" y="221"/>
                  <a:pt x="998" y="232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1000" y="250"/>
                  <a:pt x="1001" y="254"/>
                  <a:pt x="1001" y="259"/>
                </a:cubicBezTo>
                <a:cubicBezTo>
                  <a:pt x="1003" y="268"/>
                  <a:pt x="999" y="279"/>
                  <a:pt x="1005" y="28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09" y="324"/>
                  <a:pt x="1010" y="334"/>
                  <a:pt x="1010" y="343"/>
                </a:cubicBezTo>
                <a:cubicBezTo>
                  <a:pt x="1007" y="349"/>
                  <a:pt x="1011" y="353"/>
                  <a:pt x="1010" y="358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9" y="377"/>
                  <a:pt x="1006" y="383"/>
                  <a:pt x="1009" y="387"/>
                </a:cubicBezTo>
                <a:cubicBezTo>
                  <a:pt x="1012" y="390"/>
                  <a:pt x="1005" y="397"/>
                  <a:pt x="1010" y="400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1010" y="440"/>
                  <a:pt x="999" y="453"/>
                  <a:pt x="1004" y="461"/>
                </a:cubicBezTo>
                <a:cubicBezTo>
                  <a:pt x="1000" y="472"/>
                  <a:pt x="999" y="482"/>
                  <a:pt x="1000" y="491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0" y="525"/>
                  <a:pt x="989" y="523"/>
                  <a:pt x="989" y="521"/>
                </a:cubicBezTo>
                <a:cubicBezTo>
                  <a:pt x="988" y="511"/>
                  <a:pt x="992" y="500"/>
                  <a:pt x="987" y="491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91" y="456"/>
                  <a:pt x="987" y="453"/>
                  <a:pt x="984" y="449"/>
                </a:cubicBezTo>
                <a:cubicBezTo>
                  <a:pt x="988" y="443"/>
                  <a:pt x="988" y="439"/>
                  <a:pt x="984" y="436"/>
                </a:cubicBezTo>
                <a:cubicBezTo>
                  <a:pt x="986" y="425"/>
                  <a:pt x="982" y="418"/>
                  <a:pt x="984" y="407"/>
                </a:cubicBezTo>
                <a:cubicBezTo>
                  <a:pt x="981" y="399"/>
                  <a:pt x="984" y="388"/>
                  <a:pt x="981" y="380"/>
                </a:cubicBezTo>
                <a:cubicBezTo>
                  <a:pt x="975" y="377"/>
                  <a:pt x="983" y="369"/>
                  <a:pt x="977" y="366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49" y="798"/>
                  <a:pt x="955" y="796"/>
                  <a:pt x="958" y="784"/>
                </a:cubicBezTo>
                <a:cubicBezTo>
                  <a:pt x="963" y="783"/>
                  <a:pt x="967" y="778"/>
                  <a:pt x="971" y="771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992" y="749"/>
                  <a:pt x="1001" y="744"/>
                  <a:pt x="1007" y="727"/>
                </a:cubicBezTo>
                <a:cubicBezTo>
                  <a:pt x="1017" y="724"/>
                  <a:pt x="1025" y="713"/>
                  <a:pt x="1033" y="704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51" y="690"/>
                  <a:pt x="1056" y="690"/>
                  <a:pt x="1058" y="684"/>
                </a:cubicBezTo>
                <a:cubicBezTo>
                  <a:pt x="1068" y="680"/>
                  <a:pt x="1074" y="667"/>
                  <a:pt x="1084" y="663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095" y="654"/>
                  <a:pt x="1095" y="651"/>
                  <a:pt x="1096" y="650"/>
                </a:cubicBezTo>
                <a:cubicBezTo>
                  <a:pt x="1098" y="648"/>
                  <a:pt x="1102" y="648"/>
                  <a:pt x="1104" y="647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17" y="633"/>
                  <a:pt x="1125" y="624"/>
                  <a:pt x="1135" y="620"/>
                </a:cubicBezTo>
                <a:cubicBezTo>
                  <a:pt x="1143" y="611"/>
                  <a:pt x="1151" y="604"/>
                  <a:pt x="1161" y="600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194" y="573"/>
                  <a:pt x="1203" y="567"/>
                  <a:pt x="1213" y="563"/>
                </a:cubicBezTo>
                <a:cubicBezTo>
                  <a:pt x="1229" y="547"/>
                  <a:pt x="1248" y="536"/>
                  <a:pt x="1266" y="523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30" y="487"/>
                  <a:pt x="1342" y="488"/>
                  <a:pt x="1350" y="479"/>
                </a:cubicBezTo>
                <a:cubicBezTo>
                  <a:pt x="1356" y="479"/>
                  <a:pt x="1359" y="471"/>
                  <a:pt x="1365" y="473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79" y="465"/>
                  <a:pt x="1377" y="469"/>
                  <a:pt x="1374" y="468"/>
                </a:cubicBezTo>
                <a:cubicBezTo>
                  <a:pt x="1373" y="472"/>
                  <a:pt x="1369" y="471"/>
                  <a:pt x="1368" y="474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59" y="479"/>
                  <a:pt x="1356" y="479"/>
                  <a:pt x="1355" y="481"/>
                </a:cubicBezTo>
                <a:cubicBezTo>
                  <a:pt x="1352" y="480"/>
                  <a:pt x="1351" y="485"/>
                  <a:pt x="1349" y="488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37" y="493"/>
                  <a:pt x="1333" y="497"/>
                  <a:pt x="1328" y="498"/>
                </a:cubicBezTo>
                <a:cubicBezTo>
                  <a:pt x="1325" y="504"/>
                  <a:pt x="1319" y="505"/>
                  <a:pt x="1314" y="507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93" y="527"/>
                  <a:pt x="1283" y="527"/>
                  <a:pt x="1275" y="537"/>
                </a:cubicBezTo>
                <a:cubicBezTo>
                  <a:pt x="1266" y="541"/>
                  <a:pt x="1258" y="550"/>
                  <a:pt x="1249" y="554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216" y="585"/>
                  <a:pt x="1205" y="586"/>
                  <a:pt x="1197" y="597"/>
                </a:cubicBezTo>
                <a:cubicBezTo>
                  <a:pt x="1191" y="597"/>
                  <a:pt x="1188" y="604"/>
                  <a:pt x="1183" y="607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63" y="622"/>
                  <a:pt x="1156" y="634"/>
                  <a:pt x="1146" y="638"/>
                </a:cubicBezTo>
                <a:cubicBezTo>
                  <a:pt x="1144" y="647"/>
                  <a:pt x="1138" y="646"/>
                  <a:pt x="1134" y="651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106" y="677"/>
                  <a:pt x="1089" y="692"/>
                  <a:pt x="1072" y="709"/>
                </a:cubicBezTo>
                <a:cubicBezTo>
                  <a:pt x="1064" y="717"/>
                  <a:pt x="1055" y="723"/>
                  <a:pt x="1048" y="733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1016" y="765"/>
                  <a:pt x="1005" y="767"/>
                  <a:pt x="998" y="780"/>
                </a:cubicBezTo>
                <a:cubicBezTo>
                  <a:pt x="994" y="785"/>
                  <a:pt x="988" y="785"/>
                  <a:pt x="986" y="794"/>
                </a:cubicBezTo>
                <a:cubicBezTo>
                  <a:pt x="979" y="789"/>
                  <a:pt x="981" y="809"/>
                  <a:pt x="974" y="804"/>
                </a:cubicBezTo>
                <a:cubicBezTo>
                  <a:pt x="958" y="820"/>
                  <a:pt x="945" y="843"/>
                  <a:pt x="931" y="864"/>
                </a:cubicBezTo>
                <a:cubicBezTo>
                  <a:pt x="925" y="858"/>
                  <a:pt x="937" y="845"/>
                  <a:pt x="930" y="838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61" y="944"/>
                  <a:pt x="964" y="935"/>
                  <a:pt x="970" y="933"/>
                </a:cubicBezTo>
                <a:cubicBezTo>
                  <a:pt x="972" y="924"/>
                  <a:pt x="979" y="926"/>
                  <a:pt x="981" y="916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997" y="897"/>
                  <a:pt x="1002" y="894"/>
                  <a:pt x="1004" y="885"/>
                </a:cubicBezTo>
                <a:cubicBezTo>
                  <a:pt x="1010" y="885"/>
                  <a:pt x="1013" y="878"/>
                  <a:pt x="1018" y="876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39" y="852"/>
                  <a:pt x="1052" y="855"/>
                  <a:pt x="1057" y="839"/>
                </a:cubicBezTo>
                <a:cubicBezTo>
                  <a:pt x="1068" y="837"/>
                  <a:pt x="1075" y="824"/>
                  <a:pt x="1084" y="816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01" y="802"/>
                  <a:pt x="1107" y="805"/>
                  <a:pt x="1109" y="796"/>
                </a:cubicBezTo>
                <a:cubicBezTo>
                  <a:pt x="1119" y="791"/>
                  <a:pt x="1127" y="782"/>
                  <a:pt x="1135" y="773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168" y="740"/>
                  <a:pt x="1179" y="740"/>
                  <a:pt x="1186" y="726"/>
                </a:cubicBezTo>
                <a:cubicBezTo>
                  <a:pt x="1195" y="721"/>
                  <a:pt x="1204" y="716"/>
                  <a:pt x="1211" y="706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93" y="729"/>
                  <a:pt x="1193" y="741"/>
                  <a:pt x="1190" y="744"/>
                </a:cubicBezTo>
                <a:cubicBezTo>
                  <a:pt x="1187" y="745"/>
                  <a:pt x="1185" y="749"/>
                  <a:pt x="1183" y="753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44" y="793"/>
                  <a:pt x="1138" y="797"/>
                  <a:pt x="1134" y="804"/>
                </a:cubicBezTo>
                <a:cubicBezTo>
                  <a:pt x="1127" y="805"/>
                  <a:pt x="1123" y="813"/>
                  <a:pt x="1116" y="815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75" y="848"/>
                  <a:pt x="1073" y="861"/>
                  <a:pt x="1064" y="858"/>
                </a:cubicBezTo>
                <a:cubicBezTo>
                  <a:pt x="1062" y="870"/>
                  <a:pt x="1054" y="869"/>
                  <a:pt x="1050" y="87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1012" y="918"/>
                  <a:pt x="1001" y="910"/>
                  <a:pt x="998" y="920"/>
                </a:cubicBezTo>
                <a:cubicBezTo>
                  <a:pt x="993" y="927"/>
                  <a:pt x="986" y="929"/>
                  <a:pt x="981" y="935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61" y="955"/>
                  <a:pt x="961" y="964"/>
                  <a:pt x="956" y="962"/>
                </a:cubicBezTo>
                <a:cubicBezTo>
                  <a:pt x="953" y="963"/>
                  <a:pt x="951" y="967"/>
                  <a:pt x="949" y="971"/>
                </a:cubicBezTo>
                <a:cubicBezTo>
                  <a:pt x="937" y="979"/>
                  <a:pt x="927" y="997"/>
                  <a:pt x="922" y="1003"/>
                </a:cubicBezTo>
                <a:cubicBezTo>
                  <a:pt x="916" y="1001"/>
                  <a:pt x="926" y="992"/>
                  <a:pt x="926" y="986"/>
                </a:cubicBezTo>
                <a:cubicBezTo>
                  <a:pt x="932" y="988"/>
                  <a:pt x="932" y="975"/>
                  <a:pt x="937" y="976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800" y="1778"/>
                  <a:pt x="3797" y="1779"/>
                  <a:pt x="3795" y="1775"/>
                </a:cubicBezTo>
                <a:cubicBezTo>
                  <a:pt x="3792" y="1777"/>
                  <a:pt x="3789" y="1779"/>
                  <a:pt x="3786" y="1781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73" y="1770"/>
                  <a:pt x="3766" y="1785"/>
                  <a:pt x="3764" y="1774"/>
                </a:cubicBezTo>
                <a:cubicBezTo>
                  <a:pt x="3755" y="1776"/>
                  <a:pt x="3747" y="1774"/>
                  <a:pt x="3739" y="1772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83" y="1765"/>
                  <a:pt x="3674" y="1770"/>
                  <a:pt x="3667" y="1766"/>
                </a:cubicBezTo>
                <a:cubicBezTo>
                  <a:pt x="3661" y="1771"/>
                  <a:pt x="3659" y="1763"/>
                  <a:pt x="3655" y="1763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39" y="1759"/>
                  <a:pt x="3633" y="1767"/>
                  <a:pt x="3630" y="1761"/>
                </a:cubicBezTo>
                <a:cubicBezTo>
                  <a:pt x="3627" y="1758"/>
                  <a:pt x="3623" y="1757"/>
                  <a:pt x="3618" y="1758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90" y="1755"/>
                  <a:pt x="3586" y="1750"/>
                  <a:pt x="3582" y="1750"/>
                </a:cubicBezTo>
                <a:cubicBezTo>
                  <a:pt x="3577" y="1749"/>
                  <a:pt x="3576" y="1748"/>
                  <a:pt x="3570" y="1747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53" y="1747"/>
                  <a:pt x="3552" y="1737"/>
                  <a:pt x="3546" y="1741"/>
                </a:cubicBezTo>
                <a:cubicBezTo>
                  <a:pt x="3543" y="1737"/>
                  <a:pt x="3537" y="1745"/>
                  <a:pt x="3534" y="1739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514" y="1734"/>
                  <a:pt x="3504" y="1737"/>
                  <a:pt x="3496" y="1732"/>
                </a:cubicBezTo>
                <a:cubicBezTo>
                  <a:pt x="3492" y="1733"/>
                  <a:pt x="3488" y="1732"/>
                  <a:pt x="3484" y="1729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68" y="1725"/>
                  <a:pt x="3464" y="1724"/>
                  <a:pt x="3460" y="1723"/>
                </a:cubicBezTo>
                <a:cubicBezTo>
                  <a:pt x="3458" y="1724"/>
                  <a:pt x="3457" y="1723"/>
                  <a:pt x="3456" y="1723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43" y="1717"/>
                  <a:pt x="3437" y="1723"/>
                  <a:pt x="3435" y="1715"/>
                </a:cubicBezTo>
                <a:cubicBezTo>
                  <a:pt x="3431" y="1714"/>
                  <a:pt x="3425" y="1720"/>
                  <a:pt x="3423" y="171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88" y="1708"/>
                  <a:pt x="3380" y="1706"/>
                  <a:pt x="3370" y="1711"/>
                </a:cubicBezTo>
                <a:cubicBezTo>
                  <a:pt x="3364" y="1702"/>
                  <a:pt x="3353" y="1711"/>
                  <a:pt x="3346" y="1705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319" y="1696"/>
                  <a:pt x="3311" y="1711"/>
                  <a:pt x="3309" y="1705"/>
                </a:cubicBezTo>
                <a:cubicBezTo>
                  <a:pt x="3303" y="1706"/>
                  <a:pt x="3300" y="1700"/>
                  <a:pt x="3293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60" y="1704"/>
                  <a:pt x="3252" y="1699"/>
                  <a:pt x="3242" y="1702"/>
                </a:cubicBezTo>
                <a:cubicBezTo>
                  <a:pt x="3236" y="1710"/>
                  <a:pt x="3235" y="1695"/>
                  <a:pt x="3229" y="1703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212" y="1702"/>
                  <a:pt x="3208" y="1703"/>
                  <a:pt x="3204" y="1701"/>
                </a:cubicBezTo>
                <a:cubicBezTo>
                  <a:pt x="3200" y="1708"/>
                  <a:pt x="3189" y="1700"/>
                  <a:pt x="3192" y="1709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15" y="1709"/>
                  <a:pt x="3222" y="1707"/>
                  <a:pt x="3228" y="1707"/>
                </a:cubicBezTo>
                <a:cubicBezTo>
                  <a:pt x="3240" y="1711"/>
                  <a:pt x="3254" y="1706"/>
                  <a:pt x="3265" y="1711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09" y="1711"/>
                  <a:pt x="3315" y="1712"/>
                  <a:pt x="3321" y="1714"/>
                </a:cubicBezTo>
                <a:cubicBezTo>
                  <a:pt x="3328" y="1713"/>
                  <a:pt x="3334" y="1712"/>
                  <a:pt x="3340" y="1716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363" y="1717"/>
                  <a:pt x="3369" y="1719"/>
                  <a:pt x="3375" y="1718"/>
                </a:cubicBezTo>
                <a:cubicBezTo>
                  <a:pt x="3384" y="1725"/>
                  <a:pt x="3395" y="1719"/>
                  <a:pt x="3405" y="1723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25" y="1722"/>
                  <a:pt x="3435" y="1732"/>
                  <a:pt x="3448" y="1731"/>
                </a:cubicBezTo>
                <a:cubicBezTo>
                  <a:pt x="3453" y="1736"/>
                  <a:pt x="3460" y="1732"/>
                  <a:pt x="3465" y="1737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02" y="1742"/>
                  <a:pt x="3519" y="1750"/>
                  <a:pt x="3538" y="1750"/>
                </a:cubicBezTo>
                <a:cubicBezTo>
                  <a:pt x="3547" y="1754"/>
                  <a:pt x="3556" y="1757"/>
                  <a:pt x="3565" y="1761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585" y="1759"/>
                  <a:pt x="3588" y="1765"/>
                  <a:pt x="3593" y="1767"/>
                </a:cubicBezTo>
                <a:cubicBezTo>
                  <a:pt x="3603" y="1765"/>
                  <a:pt x="3611" y="1770"/>
                  <a:pt x="3619" y="1771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53" y="1775"/>
                  <a:pt x="3656" y="1781"/>
                  <a:pt x="3662" y="1779"/>
                </a:cubicBezTo>
                <a:cubicBezTo>
                  <a:pt x="3667" y="1779"/>
                  <a:pt x="3671" y="1783"/>
                  <a:pt x="3676" y="1780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14" y="1784"/>
                  <a:pt x="3724" y="1782"/>
                  <a:pt x="3731" y="1787"/>
                </a:cubicBezTo>
                <a:cubicBezTo>
                  <a:pt x="3741" y="1787"/>
                  <a:pt x="3752" y="1784"/>
                  <a:pt x="3760" y="1789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00" y="1788"/>
                  <a:pt x="3809" y="1792"/>
                  <a:pt x="3820" y="1787"/>
                </a:cubicBezTo>
                <a:cubicBezTo>
                  <a:pt x="3827" y="1788"/>
                  <a:pt x="3833" y="1789"/>
                  <a:pt x="3840" y="1788"/>
                </a:cubicBezTo>
                <a:cubicBezTo>
                  <a:pt x="3840" y="1775"/>
                  <a:pt x="3840" y="1775"/>
                  <a:pt x="3840" y="1775"/>
                </a:cubicBezTo>
                <a:cubicBezTo>
                  <a:pt x="3839" y="1775"/>
                  <a:pt x="3838" y="1776"/>
                  <a:pt x="3837" y="1776"/>
                </a:cubicBezTo>
                <a:cubicBezTo>
                  <a:pt x="3832" y="1774"/>
                  <a:pt x="3826" y="1778"/>
                  <a:pt x="3820" y="1776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780" y="1740"/>
                  <a:pt x="3764" y="1732"/>
                  <a:pt x="3746" y="1734"/>
                </a:cubicBezTo>
                <a:cubicBezTo>
                  <a:pt x="3730" y="1726"/>
                  <a:pt x="3711" y="1733"/>
                  <a:pt x="3695" y="1728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53" y="1721"/>
                  <a:pt x="3649" y="1720"/>
                  <a:pt x="3644" y="1718"/>
                </a:cubicBezTo>
                <a:cubicBezTo>
                  <a:pt x="3636" y="1719"/>
                  <a:pt x="3628" y="1717"/>
                  <a:pt x="3620" y="1716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603" y="1712"/>
                  <a:pt x="3598" y="1713"/>
                  <a:pt x="3593" y="1712"/>
                </a:cubicBezTo>
                <a:cubicBezTo>
                  <a:pt x="3577" y="1708"/>
                  <a:pt x="3559" y="1710"/>
                  <a:pt x="3543" y="1703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514" y="1701"/>
                  <a:pt x="3512" y="1692"/>
                  <a:pt x="3507" y="1694"/>
                </a:cubicBezTo>
                <a:cubicBezTo>
                  <a:pt x="3501" y="1697"/>
                  <a:pt x="3498" y="1691"/>
                  <a:pt x="3492" y="1693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61" y="1680"/>
                  <a:pt x="3451" y="1686"/>
                  <a:pt x="3443" y="1679"/>
                </a:cubicBezTo>
                <a:cubicBezTo>
                  <a:pt x="3441" y="1672"/>
                  <a:pt x="3435" y="1678"/>
                  <a:pt x="3431" y="1676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7" y="1664"/>
                  <a:pt x="3411" y="1670"/>
                  <a:pt x="3408" y="1667"/>
                </a:cubicBezTo>
                <a:cubicBezTo>
                  <a:pt x="3405" y="1669"/>
                  <a:pt x="3394" y="1664"/>
                  <a:pt x="3397" y="1670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44" y="1678"/>
                  <a:pt x="3447" y="1694"/>
                  <a:pt x="3456" y="1689"/>
                </a:cubicBezTo>
                <a:cubicBezTo>
                  <a:pt x="3458" y="1692"/>
                  <a:pt x="3462" y="1690"/>
                  <a:pt x="3465" y="1693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483" y="1701"/>
                  <a:pt x="3491" y="1695"/>
                  <a:pt x="3496" y="1704"/>
                </a:cubicBezTo>
                <a:cubicBezTo>
                  <a:pt x="3505" y="1700"/>
                  <a:pt x="3511" y="1705"/>
                  <a:pt x="3519" y="1707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69" y="1718"/>
                  <a:pt x="3577" y="1723"/>
                  <a:pt x="3587" y="1719"/>
                </a:cubicBezTo>
                <a:cubicBezTo>
                  <a:pt x="3588" y="1721"/>
                  <a:pt x="3590" y="1722"/>
                  <a:pt x="3591" y="1723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19" y="1729"/>
                  <a:pt x="3623" y="1730"/>
                  <a:pt x="3627" y="1729"/>
                </a:cubicBezTo>
                <a:cubicBezTo>
                  <a:pt x="3629" y="1728"/>
                  <a:pt x="3631" y="1729"/>
                  <a:pt x="3633" y="1732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43" y="1733"/>
                  <a:pt x="3646" y="1731"/>
                  <a:pt x="3647" y="1733"/>
                </a:cubicBezTo>
                <a:cubicBezTo>
                  <a:pt x="3649" y="1737"/>
                  <a:pt x="3653" y="1733"/>
                  <a:pt x="3655" y="1735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672" y="1743"/>
                  <a:pt x="3678" y="1735"/>
                  <a:pt x="3682" y="1739"/>
                </a:cubicBezTo>
                <a:cubicBezTo>
                  <a:pt x="3687" y="1737"/>
                  <a:pt x="3691" y="1740"/>
                  <a:pt x="3696" y="1741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35" y="1738"/>
                  <a:pt x="3742" y="1748"/>
                  <a:pt x="3752" y="1743"/>
                </a:cubicBezTo>
                <a:cubicBezTo>
                  <a:pt x="3760" y="1750"/>
                  <a:pt x="3772" y="1744"/>
                  <a:pt x="3780" y="1750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11" y="1751"/>
                  <a:pt x="3822" y="1743"/>
                  <a:pt x="3829" y="1747"/>
                </a:cubicBezTo>
                <a:cubicBezTo>
                  <a:pt x="3833" y="1747"/>
                  <a:pt x="3837" y="1747"/>
                  <a:pt x="3840" y="1748"/>
                </a:cubicBezTo>
                <a:cubicBezTo>
                  <a:pt x="3840" y="1734"/>
                  <a:pt x="3840" y="1734"/>
                  <a:pt x="3840" y="1734"/>
                </a:cubicBezTo>
                <a:cubicBezTo>
                  <a:pt x="3838" y="1734"/>
                  <a:pt x="3836" y="1735"/>
                  <a:pt x="3834" y="1737"/>
                </a:cubicBezTo>
                <a:cubicBezTo>
                  <a:pt x="3831" y="1730"/>
                  <a:pt x="3826" y="1736"/>
                  <a:pt x="3822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87" y="1712"/>
                  <a:pt x="3780" y="1713"/>
                  <a:pt x="3775" y="1709"/>
                </a:cubicBezTo>
                <a:cubicBezTo>
                  <a:pt x="3767" y="1712"/>
                  <a:pt x="3760" y="1712"/>
                  <a:pt x="3754" y="1708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32" y="1707"/>
                  <a:pt x="3729" y="1704"/>
                  <a:pt x="3725" y="1705"/>
                </a:cubicBezTo>
                <a:cubicBezTo>
                  <a:pt x="3721" y="1708"/>
                  <a:pt x="3720" y="1700"/>
                  <a:pt x="3715" y="1705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70" y="1698"/>
                  <a:pt x="3666" y="1690"/>
                  <a:pt x="3659" y="1692"/>
                </a:cubicBezTo>
                <a:cubicBezTo>
                  <a:pt x="3655" y="1694"/>
                  <a:pt x="3653" y="1688"/>
                  <a:pt x="3649" y="1688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633" y="1689"/>
                  <a:pt x="3629" y="1681"/>
                  <a:pt x="3623" y="1684"/>
                </a:cubicBezTo>
                <a:cubicBezTo>
                  <a:pt x="3618" y="1677"/>
                  <a:pt x="3609" y="1688"/>
                  <a:pt x="3606" y="1677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83" y="1677"/>
                  <a:pt x="3579" y="1666"/>
                  <a:pt x="3572" y="1667"/>
                </a:cubicBezTo>
                <a:cubicBezTo>
                  <a:pt x="3561" y="1664"/>
                  <a:pt x="3551" y="1657"/>
                  <a:pt x="3539" y="1657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517" y="1653"/>
                  <a:pt x="3513" y="1642"/>
                  <a:pt x="3506" y="1644"/>
                </a:cubicBezTo>
                <a:cubicBezTo>
                  <a:pt x="3499" y="1649"/>
                  <a:pt x="3495" y="1642"/>
                  <a:pt x="3490" y="164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66" y="1640"/>
                  <a:pt x="3462" y="1631"/>
                  <a:pt x="3456" y="1634"/>
                </a:cubicBezTo>
                <a:cubicBezTo>
                  <a:pt x="3451" y="1629"/>
                  <a:pt x="3444" y="1629"/>
                  <a:pt x="3438" y="1628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419" y="1624"/>
                  <a:pt x="3417" y="1623"/>
                  <a:pt x="3414" y="1622"/>
                </a:cubicBezTo>
                <a:cubicBezTo>
                  <a:pt x="3410" y="1626"/>
                  <a:pt x="3407" y="1622"/>
                  <a:pt x="3404" y="1622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383" y="1613"/>
                  <a:pt x="3367" y="1620"/>
                  <a:pt x="3369" y="1626"/>
                </a:cubicBezTo>
                <a:cubicBezTo>
                  <a:pt x="3389" y="1622"/>
                  <a:pt x="3406" y="1629"/>
                  <a:pt x="3424" y="1633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57" y="1640"/>
                  <a:pt x="3461" y="1643"/>
                  <a:pt x="3467" y="1641"/>
                </a:cubicBezTo>
                <a:cubicBezTo>
                  <a:pt x="3469" y="1642"/>
                  <a:pt x="3470" y="1645"/>
                  <a:pt x="3472" y="1644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485" y="1648"/>
                  <a:pt x="3489" y="1651"/>
                  <a:pt x="3495" y="1647"/>
                </a:cubicBezTo>
                <a:cubicBezTo>
                  <a:pt x="3498" y="1654"/>
                  <a:pt x="3503" y="1652"/>
                  <a:pt x="3507" y="165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25" y="1664"/>
                  <a:pt x="3530" y="1663"/>
                  <a:pt x="3535" y="1663"/>
                </a:cubicBezTo>
                <a:cubicBezTo>
                  <a:pt x="3544" y="1668"/>
                  <a:pt x="3553" y="1670"/>
                  <a:pt x="3562" y="1674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570" y="1678"/>
                  <a:pt x="3573" y="1678"/>
                  <a:pt x="3576" y="1679"/>
                </a:cubicBezTo>
                <a:cubicBezTo>
                  <a:pt x="3579" y="1688"/>
                  <a:pt x="3585" y="1679"/>
                  <a:pt x="3588" y="1688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673" y="1706"/>
                  <a:pt x="3685" y="1709"/>
                  <a:pt x="3696" y="1713"/>
                </a:cubicBezTo>
                <a:cubicBezTo>
                  <a:pt x="3709" y="1713"/>
                  <a:pt x="3721" y="1715"/>
                  <a:pt x="3733" y="1718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57" y="1724"/>
                  <a:pt x="3765" y="1716"/>
                  <a:pt x="3770" y="1722"/>
                </a:cubicBezTo>
                <a:cubicBezTo>
                  <a:pt x="3775" y="1718"/>
                  <a:pt x="3779" y="1722"/>
                  <a:pt x="3783" y="1723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786" y="1722"/>
                  <a:pt x="3788" y="1722"/>
                  <a:pt x="3789" y="1720"/>
                </a:cubicBezTo>
                <a:cubicBezTo>
                  <a:pt x="3792" y="1721"/>
                  <a:pt x="3795" y="1722"/>
                  <a:pt x="3797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08" y="1723"/>
                  <a:pt x="3809" y="1723"/>
                  <a:pt x="3810" y="1723"/>
                </a:cubicBezTo>
                <a:cubicBezTo>
                  <a:pt x="3810" y="1723"/>
                  <a:pt x="3810" y="1723"/>
                  <a:pt x="3810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25" y="1722"/>
                  <a:pt x="3826" y="1722"/>
                  <a:pt x="3827" y="1721"/>
                </a:cubicBezTo>
                <a:cubicBezTo>
                  <a:pt x="3832" y="1720"/>
                  <a:pt x="3836" y="1722"/>
                  <a:pt x="3840" y="1721"/>
                </a:cubicBezTo>
                <a:cubicBezTo>
                  <a:pt x="3840" y="1710"/>
                  <a:pt x="3840" y="1710"/>
                  <a:pt x="3840" y="1710"/>
                </a:cubicBezTo>
                <a:cubicBezTo>
                  <a:pt x="3838" y="1710"/>
                  <a:pt x="3836" y="1710"/>
                  <a:pt x="3834" y="1710"/>
                </a:cubicBezTo>
                <a:cubicBezTo>
                  <a:pt x="3828" y="1708"/>
                  <a:pt x="3820" y="1713"/>
                  <a:pt x="3814" y="1712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760" y="1803"/>
                  <a:pt x="3750" y="1804"/>
                  <a:pt x="3740" y="1806"/>
                </a:cubicBezTo>
                <a:cubicBezTo>
                  <a:pt x="3721" y="1800"/>
                  <a:pt x="3701" y="1801"/>
                  <a:pt x="3681" y="1805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57" y="1801"/>
                  <a:pt x="3654" y="1798"/>
                  <a:pt x="3651" y="1800"/>
                </a:cubicBezTo>
                <a:cubicBezTo>
                  <a:pt x="3648" y="1793"/>
                  <a:pt x="3642" y="1801"/>
                  <a:pt x="3639" y="1797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88" y="1785"/>
                  <a:pt x="3580" y="1791"/>
                  <a:pt x="3574" y="1786"/>
                </a:cubicBezTo>
                <a:cubicBezTo>
                  <a:pt x="3567" y="1784"/>
                  <a:pt x="3559" y="1785"/>
                  <a:pt x="3552" y="1779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39" y="1775"/>
                  <a:pt x="3534" y="1780"/>
                  <a:pt x="3532" y="1774"/>
                </a:cubicBezTo>
                <a:cubicBezTo>
                  <a:pt x="3529" y="1776"/>
                  <a:pt x="3526" y="1772"/>
                  <a:pt x="3522" y="1774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482" y="1764"/>
                  <a:pt x="3454" y="1758"/>
                  <a:pt x="3426" y="1751"/>
                </a:cubicBezTo>
                <a:cubicBezTo>
                  <a:pt x="3419" y="1751"/>
                  <a:pt x="3412" y="1750"/>
                  <a:pt x="3406" y="1746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77" y="1742"/>
                  <a:pt x="3371" y="1737"/>
                  <a:pt x="3364" y="1739"/>
                </a:cubicBezTo>
                <a:cubicBezTo>
                  <a:pt x="3356" y="1740"/>
                  <a:pt x="3349" y="1734"/>
                  <a:pt x="3341" y="1735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90" y="1732"/>
                  <a:pt x="3282" y="1735"/>
                  <a:pt x="3274" y="1736"/>
                </a:cubicBezTo>
                <a:cubicBezTo>
                  <a:pt x="3271" y="1732"/>
                  <a:pt x="3266" y="1739"/>
                  <a:pt x="3263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52" y="1746"/>
                  <a:pt x="3256" y="1745"/>
                  <a:pt x="3260" y="1742"/>
                </a:cubicBezTo>
                <a:cubicBezTo>
                  <a:pt x="3263" y="1744"/>
                  <a:pt x="3266" y="1745"/>
                  <a:pt x="3270" y="1742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09" y="1740"/>
                  <a:pt x="3323" y="1748"/>
                  <a:pt x="3340" y="1743"/>
                </a:cubicBezTo>
                <a:cubicBezTo>
                  <a:pt x="3353" y="1750"/>
                  <a:pt x="3368" y="1749"/>
                  <a:pt x="3381" y="175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10" y="1755"/>
                  <a:pt x="3415" y="1766"/>
                  <a:pt x="3423" y="1763"/>
                </a:cubicBezTo>
                <a:cubicBezTo>
                  <a:pt x="3430" y="1766"/>
                  <a:pt x="3436" y="1768"/>
                  <a:pt x="3443" y="1768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59" y="1764"/>
                  <a:pt x="3460" y="1779"/>
                  <a:pt x="3466" y="1771"/>
                </a:cubicBezTo>
                <a:cubicBezTo>
                  <a:pt x="3471" y="1777"/>
                  <a:pt x="3479" y="1776"/>
                  <a:pt x="3485" y="1780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536" y="1785"/>
                  <a:pt x="3562" y="1800"/>
                  <a:pt x="3591" y="1802"/>
                </a:cubicBezTo>
                <a:cubicBezTo>
                  <a:pt x="3596" y="1809"/>
                  <a:pt x="3604" y="1805"/>
                  <a:pt x="3611" y="1807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37" y="1810"/>
                  <a:pt x="3641" y="1809"/>
                  <a:pt x="3644" y="1811"/>
                </a:cubicBezTo>
                <a:cubicBezTo>
                  <a:pt x="3647" y="1815"/>
                  <a:pt x="3653" y="1807"/>
                  <a:pt x="3656" y="1813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682" y="1814"/>
                  <a:pt x="3686" y="1815"/>
                  <a:pt x="3689" y="1817"/>
                </a:cubicBezTo>
                <a:cubicBezTo>
                  <a:pt x="3694" y="1813"/>
                  <a:pt x="3698" y="1812"/>
                  <a:pt x="3702" y="1816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19" y="1813"/>
                  <a:pt x="3721" y="1821"/>
                  <a:pt x="3727" y="1813"/>
                </a:cubicBezTo>
                <a:cubicBezTo>
                  <a:pt x="3734" y="1818"/>
                  <a:pt x="3742" y="1818"/>
                  <a:pt x="3750" y="1817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791" y="1819"/>
                  <a:pt x="3808" y="1814"/>
                  <a:pt x="3824" y="1815"/>
                </a:cubicBezTo>
                <a:cubicBezTo>
                  <a:pt x="3829" y="1815"/>
                  <a:pt x="3835" y="1815"/>
                  <a:pt x="3840" y="1814"/>
                </a:cubicBezTo>
                <a:cubicBezTo>
                  <a:pt x="3840" y="1801"/>
                  <a:pt x="3840" y="1801"/>
                  <a:pt x="3840" y="1801"/>
                </a:cubicBezTo>
                <a:cubicBezTo>
                  <a:pt x="3836" y="1801"/>
                  <a:pt x="3831" y="1802"/>
                  <a:pt x="3827" y="1803"/>
                </a:cubicBezTo>
                <a:cubicBezTo>
                  <a:pt x="3817" y="1802"/>
                  <a:pt x="3807" y="1803"/>
                  <a:pt x="3797" y="1804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66" y="1832"/>
                  <a:pt x="3761" y="1838"/>
                  <a:pt x="3758" y="1835"/>
                </a:cubicBezTo>
                <a:cubicBezTo>
                  <a:pt x="3755" y="1837"/>
                  <a:pt x="3752" y="1838"/>
                  <a:pt x="3750" y="1833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726" y="1836"/>
                  <a:pt x="3714" y="1834"/>
                  <a:pt x="3701" y="1837"/>
                </a:cubicBezTo>
                <a:cubicBezTo>
                  <a:pt x="3696" y="1830"/>
                  <a:pt x="3688" y="1839"/>
                  <a:pt x="3682" y="1834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51" y="1833"/>
                  <a:pt x="3638" y="1834"/>
                  <a:pt x="3627" y="1828"/>
                </a:cubicBezTo>
                <a:cubicBezTo>
                  <a:pt x="3620" y="1833"/>
                  <a:pt x="3616" y="1821"/>
                  <a:pt x="3609" y="1826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86" y="1817"/>
                  <a:pt x="3578" y="1822"/>
                  <a:pt x="3573" y="1817"/>
                </a:cubicBezTo>
                <a:cubicBezTo>
                  <a:pt x="3566" y="1819"/>
                  <a:pt x="3561" y="1813"/>
                  <a:pt x="3554" y="1815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510" y="1806"/>
                  <a:pt x="3505" y="1800"/>
                  <a:pt x="3498" y="1802"/>
                </a:cubicBezTo>
                <a:cubicBezTo>
                  <a:pt x="3495" y="1791"/>
                  <a:pt x="3486" y="1802"/>
                  <a:pt x="3481" y="1796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69" y="1796"/>
                  <a:pt x="3467" y="1789"/>
                  <a:pt x="3463" y="1793"/>
                </a:cubicBezTo>
                <a:cubicBezTo>
                  <a:pt x="3457" y="1790"/>
                  <a:pt x="3452" y="1785"/>
                  <a:pt x="3445" y="1787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34" y="1785"/>
                  <a:pt x="3431" y="1781"/>
                  <a:pt x="3428" y="1781"/>
                </a:cubicBezTo>
                <a:cubicBezTo>
                  <a:pt x="3424" y="1782"/>
                  <a:pt x="3422" y="1781"/>
                  <a:pt x="3420" y="1779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96" y="1779"/>
                  <a:pt x="3384" y="1771"/>
                  <a:pt x="3372" y="1768"/>
                </a:cubicBezTo>
                <a:cubicBezTo>
                  <a:pt x="3365" y="1770"/>
                  <a:pt x="3360" y="1764"/>
                  <a:pt x="3353" y="1766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41" y="1766"/>
                  <a:pt x="3339" y="1759"/>
                  <a:pt x="3335" y="1763"/>
                </a:cubicBezTo>
                <a:cubicBezTo>
                  <a:pt x="3329" y="1761"/>
                  <a:pt x="3324" y="1757"/>
                  <a:pt x="3316" y="1761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87" y="1751"/>
                  <a:pt x="3273" y="1758"/>
                  <a:pt x="3261" y="1754"/>
                </a:cubicBezTo>
                <a:cubicBezTo>
                  <a:pt x="3247" y="1756"/>
                  <a:pt x="3233" y="1759"/>
                  <a:pt x="3221" y="1756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202" y="1760"/>
                  <a:pt x="3196" y="1764"/>
                  <a:pt x="3193" y="1759"/>
                </a:cubicBezTo>
                <a:cubicBezTo>
                  <a:pt x="3186" y="1763"/>
                  <a:pt x="3180" y="1765"/>
                  <a:pt x="3175" y="1764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155" y="1773"/>
                  <a:pt x="3143" y="1766"/>
                  <a:pt x="3145" y="1776"/>
                </a:cubicBezTo>
                <a:cubicBezTo>
                  <a:pt x="3163" y="1770"/>
                  <a:pt x="3179" y="1774"/>
                  <a:pt x="3198" y="1763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31" y="1760"/>
                  <a:pt x="3235" y="1766"/>
                  <a:pt x="3240" y="1764"/>
                </a:cubicBezTo>
                <a:cubicBezTo>
                  <a:pt x="3245" y="1765"/>
                  <a:pt x="3250" y="1764"/>
                  <a:pt x="3254" y="1766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285" y="1770"/>
                  <a:pt x="3293" y="1759"/>
                  <a:pt x="3296" y="1767"/>
                </a:cubicBezTo>
                <a:cubicBezTo>
                  <a:pt x="3303" y="1760"/>
                  <a:pt x="3305" y="1771"/>
                  <a:pt x="3311" y="1764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35" y="1779"/>
                  <a:pt x="3341" y="1773"/>
                  <a:pt x="3345" y="1774"/>
                </a:cubicBezTo>
                <a:cubicBezTo>
                  <a:pt x="3349" y="1775"/>
                  <a:pt x="3353" y="1776"/>
                  <a:pt x="3357" y="1777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12" y="1789"/>
                  <a:pt x="3419" y="1795"/>
                  <a:pt x="3429" y="1794"/>
                </a:cubicBezTo>
                <a:cubicBezTo>
                  <a:pt x="3437" y="1800"/>
                  <a:pt x="3447" y="1799"/>
                  <a:pt x="3457" y="1800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474" y="1810"/>
                  <a:pt x="3480" y="1806"/>
                  <a:pt x="3484" y="1811"/>
                </a:cubicBezTo>
                <a:cubicBezTo>
                  <a:pt x="3490" y="1804"/>
                  <a:pt x="3492" y="1817"/>
                  <a:pt x="3498" y="1812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21" y="1818"/>
                  <a:pt x="3531" y="1820"/>
                  <a:pt x="3540" y="1824"/>
                </a:cubicBezTo>
                <a:cubicBezTo>
                  <a:pt x="3546" y="1819"/>
                  <a:pt x="3547" y="1832"/>
                  <a:pt x="3554" y="1825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573" y="1828"/>
                  <a:pt x="3577" y="1831"/>
                  <a:pt x="3582" y="1832"/>
                </a:cubicBezTo>
                <a:cubicBezTo>
                  <a:pt x="3585" y="1839"/>
                  <a:pt x="3593" y="1828"/>
                  <a:pt x="3595" y="1837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35" y="1842"/>
                  <a:pt x="3646" y="1845"/>
                  <a:pt x="3656" y="1847"/>
                </a:cubicBezTo>
                <a:cubicBezTo>
                  <a:pt x="3662" y="1847"/>
                  <a:pt x="3667" y="1849"/>
                  <a:pt x="3673" y="1847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3" y="1848"/>
                  <a:pt x="3686" y="1848"/>
                  <a:pt x="3687" y="1850"/>
                </a:cubicBezTo>
                <a:cubicBezTo>
                  <a:pt x="3688" y="1850"/>
                  <a:pt x="3688" y="1851"/>
                  <a:pt x="3687" y="1852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66" y="1852"/>
                  <a:pt x="3660" y="1856"/>
                  <a:pt x="3654" y="1855"/>
                </a:cubicBezTo>
                <a:cubicBezTo>
                  <a:pt x="3644" y="1852"/>
                  <a:pt x="3631" y="1858"/>
                  <a:pt x="3622" y="1852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602" y="1848"/>
                  <a:pt x="3595" y="1852"/>
                  <a:pt x="3590" y="1851"/>
                </a:cubicBezTo>
                <a:cubicBezTo>
                  <a:pt x="3585" y="1848"/>
                  <a:pt x="3579" y="1851"/>
                  <a:pt x="3573" y="1851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566" y="1848"/>
                  <a:pt x="3562" y="1847"/>
                  <a:pt x="3557" y="1847"/>
                </a:cubicBezTo>
                <a:cubicBezTo>
                  <a:pt x="3514" y="1845"/>
                  <a:pt x="3472" y="1836"/>
                  <a:pt x="3430" y="1824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92" y="1823"/>
                  <a:pt x="3387" y="1818"/>
                  <a:pt x="3381" y="1816"/>
                </a:cubicBezTo>
                <a:cubicBezTo>
                  <a:pt x="3376" y="1818"/>
                  <a:pt x="3372" y="1815"/>
                  <a:pt x="3366" y="1819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42" y="1815"/>
                  <a:pt x="3333" y="1806"/>
                  <a:pt x="3321" y="1813"/>
                </a:cubicBezTo>
                <a:cubicBezTo>
                  <a:pt x="3317" y="1808"/>
                  <a:pt x="3311" y="1812"/>
                  <a:pt x="3308" y="1808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97" y="1807"/>
                  <a:pt x="3293" y="1810"/>
                  <a:pt x="3291" y="1808"/>
                </a:cubicBezTo>
                <a:cubicBezTo>
                  <a:pt x="3286" y="1806"/>
                  <a:pt x="3281" y="1807"/>
                  <a:pt x="3276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271" y="1804"/>
                  <a:pt x="3275" y="1813"/>
                  <a:pt x="3281" y="1814"/>
                </a:cubicBezTo>
                <a:cubicBezTo>
                  <a:pt x="3288" y="1813"/>
                  <a:pt x="3295" y="1813"/>
                  <a:pt x="3302" y="1815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355" y="1825"/>
                  <a:pt x="3368" y="1824"/>
                  <a:pt x="3381" y="1827"/>
                </a:cubicBezTo>
                <a:cubicBezTo>
                  <a:pt x="3387" y="1832"/>
                  <a:pt x="3394" y="1831"/>
                  <a:pt x="3401" y="1832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24" y="1835"/>
                  <a:pt x="3426" y="1837"/>
                  <a:pt x="3429" y="1838"/>
                </a:cubicBezTo>
                <a:cubicBezTo>
                  <a:pt x="3432" y="1842"/>
                  <a:pt x="3436" y="1836"/>
                  <a:pt x="3438" y="1842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469" y="1845"/>
                  <a:pt x="3478" y="1847"/>
                  <a:pt x="3487" y="1850"/>
                </a:cubicBezTo>
                <a:cubicBezTo>
                  <a:pt x="3491" y="1851"/>
                  <a:pt x="3495" y="1852"/>
                  <a:pt x="3499" y="1852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13" y="1855"/>
                  <a:pt x="3516" y="1856"/>
                  <a:pt x="3520" y="1853"/>
                </a:cubicBezTo>
                <a:cubicBezTo>
                  <a:pt x="3525" y="1864"/>
                  <a:pt x="3534" y="1853"/>
                  <a:pt x="3540" y="1858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584" y="1867"/>
                  <a:pt x="3590" y="1861"/>
                  <a:pt x="3593" y="1866"/>
                </a:cubicBezTo>
                <a:cubicBezTo>
                  <a:pt x="3600" y="1859"/>
                  <a:pt x="3600" y="1869"/>
                  <a:pt x="3600" y="1872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26" y="1864"/>
                  <a:pt x="3634" y="1866"/>
                  <a:pt x="3641" y="1867"/>
                </a:cubicBezTo>
                <a:cubicBezTo>
                  <a:pt x="3656" y="1865"/>
                  <a:pt x="3671" y="1864"/>
                  <a:pt x="3685" y="1867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06" y="1863"/>
                  <a:pt x="3712" y="1859"/>
                  <a:pt x="3716" y="1861"/>
                </a:cubicBezTo>
                <a:cubicBezTo>
                  <a:pt x="3725" y="1864"/>
                  <a:pt x="3737" y="1857"/>
                  <a:pt x="3746" y="1860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86" y="1860"/>
                  <a:pt x="3799" y="1849"/>
                  <a:pt x="3808" y="1855"/>
                </a:cubicBezTo>
                <a:cubicBezTo>
                  <a:pt x="3801" y="1855"/>
                  <a:pt x="3793" y="1862"/>
                  <a:pt x="3785" y="1863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749" y="1877"/>
                  <a:pt x="3737" y="1876"/>
                  <a:pt x="3724" y="1880"/>
                </a:cubicBezTo>
                <a:cubicBezTo>
                  <a:pt x="3711" y="1887"/>
                  <a:pt x="3700" y="1884"/>
                  <a:pt x="3686" y="1890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63" y="1891"/>
                  <a:pt x="3657" y="1891"/>
                  <a:pt x="3650" y="1892"/>
                </a:cubicBezTo>
                <a:cubicBezTo>
                  <a:pt x="3644" y="1892"/>
                  <a:pt x="3638" y="1888"/>
                  <a:pt x="3631" y="1894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605" y="1893"/>
                  <a:pt x="3600" y="1889"/>
                  <a:pt x="3593" y="1893"/>
                </a:cubicBezTo>
                <a:cubicBezTo>
                  <a:pt x="3590" y="1890"/>
                  <a:pt x="3585" y="1895"/>
                  <a:pt x="3583" y="1889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59" y="1889"/>
                  <a:pt x="3545" y="1893"/>
                  <a:pt x="3533" y="1890"/>
                </a:cubicBezTo>
                <a:cubicBezTo>
                  <a:pt x="3530" y="1887"/>
                  <a:pt x="3527" y="1890"/>
                  <a:pt x="3524" y="1892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507" y="1887"/>
                  <a:pt x="3500" y="1889"/>
                  <a:pt x="3493" y="1887"/>
                </a:cubicBezTo>
                <a:cubicBezTo>
                  <a:pt x="3487" y="1887"/>
                  <a:pt x="3480" y="1889"/>
                  <a:pt x="3475" y="1885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440" y="1888"/>
                  <a:pt x="3429" y="1878"/>
                  <a:pt x="3415" y="1881"/>
                </a:cubicBezTo>
                <a:cubicBezTo>
                  <a:pt x="3409" y="1879"/>
                  <a:pt x="3404" y="1875"/>
                  <a:pt x="3396" y="1879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63" y="1874"/>
                  <a:pt x="3352" y="1864"/>
                  <a:pt x="3338" y="1867"/>
                </a:cubicBezTo>
                <a:cubicBezTo>
                  <a:pt x="3332" y="1864"/>
                  <a:pt x="3325" y="1862"/>
                  <a:pt x="3318" y="1863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92" y="1854"/>
                  <a:pt x="3284" y="1856"/>
                  <a:pt x="3278" y="1853"/>
                </a:cubicBezTo>
                <a:cubicBezTo>
                  <a:pt x="3275" y="1850"/>
                  <a:pt x="3271" y="1855"/>
                  <a:pt x="3269" y="1850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65" y="1850"/>
                  <a:pt x="3262" y="1847"/>
                  <a:pt x="3258" y="1849"/>
                </a:cubicBezTo>
                <a:cubicBezTo>
                  <a:pt x="3244" y="1845"/>
                  <a:pt x="3231" y="1839"/>
                  <a:pt x="3217" y="1837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204" y="1831"/>
                  <a:pt x="3200" y="1834"/>
                  <a:pt x="3197" y="1832"/>
                </a:cubicBezTo>
                <a:cubicBezTo>
                  <a:pt x="3190" y="1832"/>
                  <a:pt x="3183" y="1831"/>
                  <a:pt x="3177" y="1827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120" y="1827"/>
                  <a:pt x="3109" y="1819"/>
                  <a:pt x="3096" y="1823"/>
                </a:cubicBezTo>
                <a:cubicBezTo>
                  <a:pt x="3090" y="1821"/>
                  <a:pt x="3082" y="1827"/>
                  <a:pt x="3077" y="1821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065" y="1827"/>
                  <a:pt x="3060" y="1823"/>
                  <a:pt x="3061" y="1828"/>
                </a:cubicBezTo>
                <a:cubicBezTo>
                  <a:pt x="3073" y="1827"/>
                  <a:pt x="3084" y="1830"/>
                  <a:pt x="3096" y="1830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38" y="1831"/>
                  <a:pt x="3143" y="1835"/>
                  <a:pt x="3150" y="1834"/>
                </a:cubicBezTo>
                <a:cubicBezTo>
                  <a:pt x="3156" y="1836"/>
                  <a:pt x="3164" y="1832"/>
                  <a:pt x="3170" y="1838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181" y="1840"/>
                  <a:pt x="3185" y="1839"/>
                  <a:pt x="3188" y="1841"/>
                </a:cubicBezTo>
                <a:cubicBezTo>
                  <a:pt x="3195" y="1841"/>
                  <a:pt x="3201" y="1847"/>
                  <a:pt x="3208" y="1845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24" y="1850"/>
                  <a:pt x="3225" y="1851"/>
                  <a:pt x="3226" y="1851"/>
                </a:cubicBezTo>
                <a:cubicBezTo>
                  <a:pt x="3234" y="1847"/>
                  <a:pt x="3238" y="1858"/>
                  <a:pt x="3247" y="1852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271" y="1859"/>
                  <a:pt x="3276" y="1865"/>
                  <a:pt x="3283" y="1867"/>
                </a:cubicBezTo>
                <a:cubicBezTo>
                  <a:pt x="3291" y="1866"/>
                  <a:pt x="3297" y="1872"/>
                  <a:pt x="3306" y="1870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22" y="1874"/>
                  <a:pt x="3326" y="1875"/>
                  <a:pt x="3330" y="1876"/>
                </a:cubicBezTo>
                <a:cubicBezTo>
                  <a:pt x="3334" y="1875"/>
                  <a:pt x="3338" y="1876"/>
                  <a:pt x="3342" y="1875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58" y="1878"/>
                  <a:pt x="3361" y="1886"/>
                  <a:pt x="3366" y="1880"/>
                </a:cubicBezTo>
                <a:cubicBezTo>
                  <a:pt x="3370" y="1881"/>
                  <a:pt x="3373" y="1889"/>
                  <a:pt x="3378" y="1883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09" y="1885"/>
                  <a:pt x="3415" y="1898"/>
                  <a:pt x="3425" y="1892"/>
                </a:cubicBezTo>
                <a:cubicBezTo>
                  <a:pt x="3440" y="1899"/>
                  <a:pt x="3458" y="1895"/>
                  <a:pt x="3474" y="1899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05" y="1898"/>
                  <a:pt x="3513" y="1900"/>
                  <a:pt x="3521" y="1904"/>
                </a:cubicBezTo>
                <a:cubicBezTo>
                  <a:pt x="3527" y="1896"/>
                  <a:pt x="3529" y="1904"/>
                  <a:pt x="3534" y="1903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50" y="1904"/>
                  <a:pt x="3555" y="1903"/>
                  <a:pt x="3560" y="1900"/>
                </a:cubicBezTo>
                <a:cubicBezTo>
                  <a:pt x="3561" y="1911"/>
                  <a:pt x="3569" y="1897"/>
                  <a:pt x="3572" y="1903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27" y="1908"/>
                  <a:pt x="3638" y="1899"/>
                  <a:pt x="3645" y="1906"/>
                </a:cubicBezTo>
                <a:cubicBezTo>
                  <a:pt x="3650" y="1901"/>
                  <a:pt x="3654" y="1900"/>
                  <a:pt x="3658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58" y="1911"/>
                  <a:pt x="3653" y="1907"/>
                  <a:pt x="3646" y="1908"/>
                </a:cubicBezTo>
                <a:cubicBezTo>
                  <a:pt x="3639" y="1913"/>
                  <a:pt x="3633" y="1909"/>
                  <a:pt x="3627" y="1910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602" y="1905"/>
                  <a:pt x="3593" y="1914"/>
                  <a:pt x="3586" y="1915"/>
                </a:cubicBezTo>
                <a:cubicBezTo>
                  <a:pt x="3574" y="1911"/>
                  <a:pt x="3560" y="1915"/>
                  <a:pt x="3549" y="1910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513" y="1921"/>
                  <a:pt x="3507" y="1911"/>
                  <a:pt x="3497" y="1915"/>
                </a:cubicBezTo>
                <a:cubicBezTo>
                  <a:pt x="3481" y="1911"/>
                  <a:pt x="3464" y="1914"/>
                  <a:pt x="3448" y="1908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93" y="1909"/>
                  <a:pt x="3393" y="1894"/>
                  <a:pt x="3387" y="1902"/>
                </a:cubicBezTo>
                <a:cubicBezTo>
                  <a:pt x="3383" y="1897"/>
                  <a:pt x="3377" y="1905"/>
                  <a:pt x="3375" y="1899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57" y="1888"/>
                  <a:pt x="3358" y="1907"/>
                  <a:pt x="3354" y="1898"/>
                </a:cubicBezTo>
                <a:cubicBezTo>
                  <a:pt x="3346" y="1894"/>
                  <a:pt x="3338" y="1892"/>
                  <a:pt x="3330" y="1893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313" y="1877"/>
                  <a:pt x="3311" y="1897"/>
                  <a:pt x="3307" y="1890"/>
                </a:cubicBezTo>
                <a:cubicBezTo>
                  <a:pt x="3305" y="1878"/>
                  <a:pt x="3298" y="1889"/>
                  <a:pt x="3295" y="188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74" y="1874"/>
                  <a:pt x="3268" y="1873"/>
                  <a:pt x="3262" y="1877"/>
                </a:cubicBezTo>
                <a:cubicBezTo>
                  <a:pt x="3259" y="1866"/>
                  <a:pt x="3250" y="1879"/>
                  <a:pt x="3247" y="1869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219" y="1869"/>
                  <a:pt x="3213" y="1856"/>
                  <a:pt x="3202" y="1863"/>
                </a:cubicBezTo>
                <a:cubicBezTo>
                  <a:pt x="3201" y="1860"/>
                  <a:pt x="3198" y="1860"/>
                  <a:pt x="3197" y="1859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83" y="1860"/>
                  <a:pt x="3180" y="1854"/>
                  <a:pt x="3174" y="1856"/>
                </a:cubicBezTo>
                <a:cubicBezTo>
                  <a:pt x="3166" y="1851"/>
                  <a:pt x="3157" y="1853"/>
                  <a:pt x="3148" y="1852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33" y="1848"/>
                  <a:pt x="3126" y="1848"/>
                  <a:pt x="3119" y="1850"/>
                </a:cubicBezTo>
                <a:cubicBezTo>
                  <a:pt x="3119" y="1850"/>
                  <a:pt x="3119" y="1850"/>
                  <a:pt x="311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26" y="1853"/>
                  <a:pt x="3129" y="1856"/>
                  <a:pt x="3132" y="1855"/>
                </a:cubicBezTo>
                <a:cubicBezTo>
                  <a:pt x="3139" y="1858"/>
                  <a:pt x="3145" y="1860"/>
                  <a:pt x="3152" y="1860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197" y="1870"/>
                  <a:pt x="3204" y="1869"/>
                  <a:pt x="3211" y="1871"/>
                </a:cubicBezTo>
                <a:cubicBezTo>
                  <a:pt x="3215" y="1869"/>
                  <a:pt x="3216" y="1876"/>
                  <a:pt x="3221" y="1871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40" y="1875"/>
                  <a:pt x="3247" y="1880"/>
                  <a:pt x="3254" y="1881"/>
                </a:cubicBezTo>
                <a:cubicBezTo>
                  <a:pt x="3259" y="1879"/>
                  <a:pt x="3260" y="1886"/>
                  <a:pt x="3265" y="1882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290" y="1892"/>
                  <a:pt x="3304" y="1895"/>
                  <a:pt x="3317" y="1900"/>
                </a:cubicBezTo>
                <a:cubicBezTo>
                  <a:pt x="3333" y="1900"/>
                  <a:pt x="3347" y="1906"/>
                  <a:pt x="3361" y="1911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14" y="1915"/>
                  <a:pt x="3427" y="1917"/>
                  <a:pt x="3439" y="1920"/>
                </a:cubicBezTo>
                <a:cubicBezTo>
                  <a:pt x="3452" y="1923"/>
                  <a:pt x="3465" y="1922"/>
                  <a:pt x="3477" y="1927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30" y="1930"/>
                  <a:pt x="3544" y="1927"/>
                  <a:pt x="3558" y="1925"/>
                </a:cubicBezTo>
                <a:cubicBezTo>
                  <a:pt x="3565" y="1923"/>
                  <a:pt x="3570" y="1926"/>
                  <a:pt x="3576" y="1927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591" y="1925"/>
                  <a:pt x="3595" y="1924"/>
                  <a:pt x="3598" y="1924"/>
                </a:cubicBezTo>
                <a:cubicBezTo>
                  <a:pt x="3605" y="1922"/>
                  <a:pt x="3609" y="1930"/>
                  <a:pt x="3618" y="1922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47" y="1918"/>
                  <a:pt x="3652" y="1926"/>
                  <a:pt x="3660" y="1920"/>
                </a:cubicBezTo>
                <a:cubicBezTo>
                  <a:pt x="3667" y="1921"/>
                  <a:pt x="3676" y="1911"/>
                  <a:pt x="3681" y="1920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45" y="1933"/>
                  <a:pt x="3630" y="1947"/>
                  <a:pt x="3619" y="1942"/>
                </a:cubicBezTo>
                <a:cubicBezTo>
                  <a:pt x="3621" y="1951"/>
                  <a:pt x="3609" y="1944"/>
                  <a:pt x="3605" y="1951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86" y="1944"/>
                  <a:pt x="3580" y="1954"/>
                  <a:pt x="3573" y="1950"/>
                </a:cubicBezTo>
                <a:cubicBezTo>
                  <a:pt x="3571" y="1947"/>
                  <a:pt x="3568" y="1948"/>
                  <a:pt x="3565" y="1948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48" y="1952"/>
                  <a:pt x="3542" y="1949"/>
                  <a:pt x="3535" y="1953"/>
                </a:cubicBezTo>
                <a:cubicBezTo>
                  <a:pt x="3532" y="1946"/>
                  <a:pt x="3526" y="1952"/>
                  <a:pt x="3523" y="1951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99" y="1945"/>
                  <a:pt x="3487" y="1957"/>
                  <a:pt x="3479" y="1947"/>
                </a:cubicBezTo>
                <a:cubicBezTo>
                  <a:pt x="3460" y="1948"/>
                  <a:pt x="3442" y="1945"/>
                  <a:pt x="3423" y="1944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95" y="1938"/>
                  <a:pt x="3393" y="1938"/>
                  <a:pt x="3390" y="1941"/>
                </a:cubicBezTo>
                <a:cubicBezTo>
                  <a:pt x="3388" y="1938"/>
                  <a:pt x="3386" y="1935"/>
                  <a:pt x="3382" y="1939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64" y="1934"/>
                  <a:pt x="3360" y="1933"/>
                  <a:pt x="3357" y="1931"/>
                </a:cubicBezTo>
                <a:cubicBezTo>
                  <a:pt x="3353" y="1927"/>
                  <a:pt x="3346" y="1935"/>
                  <a:pt x="3343" y="1925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324" y="1925"/>
                  <a:pt x="3319" y="1922"/>
                  <a:pt x="3316" y="1915"/>
                </a:cubicBezTo>
                <a:cubicBezTo>
                  <a:pt x="3305" y="1924"/>
                  <a:pt x="3299" y="1912"/>
                  <a:pt x="3289" y="1915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43" y="1902"/>
                  <a:pt x="3237" y="1898"/>
                  <a:pt x="3229" y="1901"/>
                </a:cubicBezTo>
                <a:cubicBezTo>
                  <a:pt x="3224" y="1890"/>
                  <a:pt x="3215" y="1901"/>
                  <a:pt x="3210" y="1892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84" y="1884"/>
                  <a:pt x="3175" y="1890"/>
                  <a:pt x="3170" y="1883"/>
                </a:cubicBezTo>
                <a:cubicBezTo>
                  <a:pt x="3162" y="1886"/>
                  <a:pt x="3157" y="1879"/>
                  <a:pt x="3150" y="1878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116" y="1872"/>
                  <a:pt x="3103" y="1870"/>
                  <a:pt x="3089" y="1868"/>
                </a:cubicBezTo>
                <a:cubicBezTo>
                  <a:pt x="3076" y="1865"/>
                  <a:pt x="3062" y="1866"/>
                  <a:pt x="3048" y="1863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3003" y="1862"/>
                  <a:pt x="2998" y="1866"/>
                  <a:pt x="2995" y="1865"/>
                </a:cubicBezTo>
                <a:cubicBezTo>
                  <a:pt x="2992" y="1862"/>
                  <a:pt x="2989" y="1862"/>
                  <a:pt x="2985" y="1864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69" y="1863"/>
                  <a:pt x="2966" y="1865"/>
                  <a:pt x="2964" y="1870"/>
                </a:cubicBezTo>
                <a:cubicBezTo>
                  <a:pt x="2960" y="1858"/>
                  <a:pt x="2949" y="1870"/>
                  <a:pt x="2942" y="1867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909" y="1864"/>
                  <a:pt x="2900" y="1865"/>
                  <a:pt x="2892" y="1864"/>
                </a:cubicBezTo>
                <a:cubicBezTo>
                  <a:pt x="2883" y="1868"/>
                  <a:pt x="2876" y="1863"/>
                  <a:pt x="2866" y="1866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831" y="1872"/>
                  <a:pt x="2824" y="1866"/>
                  <a:pt x="2814" y="1875"/>
                </a:cubicBezTo>
                <a:cubicBezTo>
                  <a:pt x="2806" y="1872"/>
                  <a:pt x="2796" y="1878"/>
                  <a:pt x="2787" y="1881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773" y="1881"/>
                  <a:pt x="2759" y="1890"/>
                  <a:pt x="2763" y="1893"/>
                </a:cubicBezTo>
                <a:cubicBezTo>
                  <a:pt x="2773" y="1892"/>
                  <a:pt x="2784" y="1884"/>
                  <a:pt x="2793" y="1885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32" y="1880"/>
                  <a:pt x="2843" y="1875"/>
                  <a:pt x="2852" y="1875"/>
                </a:cubicBezTo>
                <a:cubicBezTo>
                  <a:pt x="2861" y="1873"/>
                  <a:pt x="2870" y="1874"/>
                  <a:pt x="2880" y="1871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44" y="1871"/>
                  <a:pt x="2951" y="1880"/>
                  <a:pt x="2961" y="1876"/>
                </a:cubicBezTo>
                <a:cubicBezTo>
                  <a:pt x="2967" y="1878"/>
                  <a:pt x="2975" y="1881"/>
                  <a:pt x="2979" y="1882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2991" y="1881"/>
                  <a:pt x="2994" y="1889"/>
                  <a:pt x="2999" y="1883"/>
                </a:cubicBezTo>
                <a:cubicBezTo>
                  <a:pt x="3002" y="1892"/>
                  <a:pt x="3010" y="1881"/>
                  <a:pt x="3013" y="1888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48" y="1896"/>
                  <a:pt x="3055" y="1903"/>
                  <a:pt x="3064" y="1904"/>
                </a:cubicBezTo>
                <a:cubicBezTo>
                  <a:pt x="3067" y="1910"/>
                  <a:pt x="3073" y="1902"/>
                  <a:pt x="3076" y="1907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06" y="1917"/>
                  <a:pt x="3123" y="1926"/>
                  <a:pt x="3140" y="1928"/>
                </a:cubicBezTo>
                <a:cubicBezTo>
                  <a:pt x="3148" y="1933"/>
                  <a:pt x="3156" y="1940"/>
                  <a:pt x="3166" y="1936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00" y="1946"/>
                  <a:pt x="3207" y="1956"/>
                  <a:pt x="3217" y="1953"/>
                </a:cubicBezTo>
                <a:cubicBezTo>
                  <a:pt x="3220" y="1962"/>
                  <a:pt x="3227" y="1951"/>
                  <a:pt x="3230" y="195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264" y="1962"/>
                  <a:pt x="3283" y="1970"/>
                  <a:pt x="3303" y="1971"/>
                </a:cubicBezTo>
                <a:cubicBezTo>
                  <a:pt x="3306" y="1978"/>
                  <a:pt x="3314" y="1967"/>
                  <a:pt x="3317" y="1976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38" y="1978"/>
                  <a:pt x="3342" y="1981"/>
                  <a:pt x="3348" y="1977"/>
                </a:cubicBezTo>
                <a:cubicBezTo>
                  <a:pt x="3350" y="1980"/>
                  <a:pt x="3352" y="1982"/>
                  <a:pt x="3356" y="1979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374" y="1983"/>
                  <a:pt x="3385" y="1982"/>
                  <a:pt x="3394" y="1986"/>
                </a:cubicBezTo>
                <a:cubicBezTo>
                  <a:pt x="3400" y="1983"/>
                  <a:pt x="3404" y="1987"/>
                  <a:pt x="3409" y="1987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29" y="1994"/>
                  <a:pt x="3436" y="1983"/>
                  <a:pt x="3439" y="1992"/>
                </a:cubicBezTo>
                <a:cubicBezTo>
                  <a:pt x="3446" y="1988"/>
                  <a:pt x="3451" y="1991"/>
                  <a:pt x="3456" y="1992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76" y="1993"/>
                  <a:pt x="3484" y="1985"/>
                  <a:pt x="3487" y="1993"/>
                </a:cubicBezTo>
                <a:cubicBezTo>
                  <a:pt x="3470" y="1997"/>
                  <a:pt x="3455" y="1995"/>
                  <a:pt x="3438" y="1996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81" y="1995"/>
                  <a:pt x="3372" y="1994"/>
                  <a:pt x="3363" y="1995"/>
                </a:cubicBezTo>
                <a:cubicBezTo>
                  <a:pt x="3354" y="1989"/>
                  <a:pt x="3344" y="1992"/>
                  <a:pt x="3334" y="1993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303" y="1987"/>
                  <a:pt x="3298" y="1988"/>
                  <a:pt x="3294" y="1983"/>
                </a:cubicBezTo>
                <a:cubicBezTo>
                  <a:pt x="3287" y="1990"/>
                  <a:pt x="3285" y="1977"/>
                  <a:pt x="3279" y="1982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222" y="1966"/>
                  <a:pt x="3218" y="1965"/>
                  <a:pt x="3214" y="1965"/>
                </a:cubicBezTo>
                <a:cubicBezTo>
                  <a:pt x="3210" y="1960"/>
                  <a:pt x="3204" y="1964"/>
                  <a:pt x="3200" y="1959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81" y="1960"/>
                  <a:pt x="3178" y="1950"/>
                  <a:pt x="3172" y="1957"/>
                </a:cubicBezTo>
                <a:cubicBezTo>
                  <a:pt x="3164" y="1949"/>
                  <a:pt x="3155" y="1950"/>
                  <a:pt x="3146" y="1949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115" y="1939"/>
                  <a:pt x="3111" y="1938"/>
                  <a:pt x="3107" y="1935"/>
                </a:cubicBezTo>
                <a:cubicBezTo>
                  <a:pt x="3102" y="1938"/>
                  <a:pt x="3097" y="1934"/>
                  <a:pt x="3093" y="1934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74" y="1931"/>
                  <a:pt x="3070" y="1925"/>
                  <a:pt x="3066" y="1923"/>
                </a:cubicBezTo>
                <a:cubicBezTo>
                  <a:pt x="3061" y="1924"/>
                  <a:pt x="3057" y="1924"/>
                  <a:pt x="3053" y="1925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34" y="1919"/>
                  <a:pt x="3030" y="1916"/>
                  <a:pt x="3025" y="1918"/>
                </a:cubicBezTo>
                <a:cubicBezTo>
                  <a:pt x="3022" y="1911"/>
                  <a:pt x="3014" y="1922"/>
                  <a:pt x="3011" y="1913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74" y="1913"/>
                  <a:pt x="2964" y="1915"/>
                  <a:pt x="2955" y="1910"/>
                </a:cubicBezTo>
                <a:cubicBezTo>
                  <a:pt x="2940" y="1920"/>
                  <a:pt x="2930" y="1908"/>
                  <a:pt x="2915" y="1918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64" y="1922"/>
                  <a:pt x="2850" y="1928"/>
                  <a:pt x="2837" y="1929"/>
                </a:cubicBezTo>
                <a:cubicBezTo>
                  <a:pt x="2830" y="1933"/>
                  <a:pt x="2824" y="1931"/>
                  <a:pt x="2817" y="1935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16" y="1937"/>
                  <a:pt x="2830" y="1942"/>
                  <a:pt x="2847" y="1933"/>
                </a:cubicBezTo>
                <a:cubicBezTo>
                  <a:pt x="2849" y="1936"/>
                  <a:pt x="2854" y="1932"/>
                  <a:pt x="2858" y="1929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873" y="1932"/>
                  <a:pt x="2879" y="1925"/>
                  <a:pt x="2881" y="1929"/>
                </a:cubicBezTo>
                <a:cubicBezTo>
                  <a:pt x="2887" y="1924"/>
                  <a:pt x="2889" y="1930"/>
                  <a:pt x="2895" y="1923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2940" y="1922"/>
                  <a:pt x="2952" y="1921"/>
                  <a:pt x="2963" y="1922"/>
                </a:cubicBezTo>
                <a:cubicBezTo>
                  <a:pt x="2974" y="1923"/>
                  <a:pt x="2985" y="1925"/>
                  <a:pt x="2997" y="1922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37" y="1935"/>
                  <a:pt x="3048" y="1930"/>
                  <a:pt x="3056" y="1936"/>
                </a:cubicBezTo>
                <a:cubicBezTo>
                  <a:pt x="3062" y="1931"/>
                  <a:pt x="3064" y="1944"/>
                  <a:pt x="3071" y="1937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093" y="1946"/>
                  <a:pt x="3103" y="1949"/>
                  <a:pt x="3112" y="1949"/>
                </a:cubicBezTo>
                <a:cubicBezTo>
                  <a:pt x="3121" y="1956"/>
                  <a:pt x="3132" y="1950"/>
                  <a:pt x="3139" y="1960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177" y="1968"/>
                  <a:pt x="3186" y="1968"/>
                  <a:pt x="3195" y="1973"/>
                </a:cubicBezTo>
                <a:cubicBezTo>
                  <a:pt x="3214" y="1976"/>
                  <a:pt x="3232" y="1982"/>
                  <a:pt x="3250" y="1990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05" y="1999"/>
                  <a:pt x="3309" y="2000"/>
                  <a:pt x="3312" y="2002"/>
                </a:cubicBezTo>
                <a:cubicBezTo>
                  <a:pt x="3319" y="1994"/>
                  <a:pt x="3319" y="2009"/>
                  <a:pt x="3325" y="2001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42" y="2006"/>
                  <a:pt x="3347" y="2005"/>
                  <a:pt x="3352" y="2005"/>
                </a:cubicBezTo>
                <a:cubicBezTo>
                  <a:pt x="3360" y="2007"/>
                  <a:pt x="3368" y="2006"/>
                  <a:pt x="3377" y="2007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12" y="2009"/>
                  <a:pt x="3421" y="2008"/>
                  <a:pt x="3429" y="2009"/>
                </a:cubicBezTo>
                <a:cubicBezTo>
                  <a:pt x="3434" y="2006"/>
                  <a:pt x="3436" y="2013"/>
                  <a:pt x="3442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50" y="2010"/>
                  <a:pt x="3454" y="2008"/>
                  <a:pt x="3451" y="2012"/>
                </a:cubicBezTo>
                <a:cubicBezTo>
                  <a:pt x="3439" y="2019"/>
                  <a:pt x="3429" y="2018"/>
                  <a:pt x="3418" y="2019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97" y="2012"/>
                  <a:pt x="3398" y="2028"/>
                  <a:pt x="3391" y="2019"/>
                </a:cubicBezTo>
                <a:cubicBezTo>
                  <a:pt x="3369" y="2022"/>
                  <a:pt x="3349" y="2016"/>
                  <a:pt x="3327" y="2021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317" y="2014"/>
                  <a:pt x="3313" y="2014"/>
                  <a:pt x="3310" y="2014"/>
                </a:cubicBezTo>
                <a:cubicBezTo>
                  <a:pt x="3303" y="2014"/>
                  <a:pt x="3297" y="2013"/>
                  <a:pt x="3291" y="2012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67" y="2009"/>
                  <a:pt x="3262" y="2002"/>
                  <a:pt x="3255" y="2004"/>
                </a:cubicBezTo>
                <a:cubicBezTo>
                  <a:pt x="3250" y="1999"/>
                  <a:pt x="3243" y="2002"/>
                  <a:pt x="3238" y="1997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214" y="1991"/>
                  <a:pt x="3207" y="1994"/>
                  <a:pt x="3202" y="1989"/>
                </a:cubicBezTo>
                <a:cubicBezTo>
                  <a:pt x="3196" y="1988"/>
                  <a:pt x="3189" y="1988"/>
                  <a:pt x="3184" y="1983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73" y="1980"/>
                  <a:pt x="3169" y="1982"/>
                  <a:pt x="3166" y="1981"/>
                </a:cubicBezTo>
                <a:cubicBezTo>
                  <a:pt x="3159" y="1982"/>
                  <a:pt x="3155" y="1975"/>
                  <a:pt x="3148" y="1978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108" y="1972"/>
                  <a:pt x="3105" y="1973"/>
                  <a:pt x="3104" y="1968"/>
                </a:cubicBezTo>
                <a:cubicBezTo>
                  <a:pt x="3099" y="1972"/>
                  <a:pt x="3097" y="1968"/>
                  <a:pt x="3093" y="1968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61" y="1967"/>
                  <a:pt x="3050" y="1958"/>
                  <a:pt x="3035" y="1963"/>
                </a:cubicBezTo>
                <a:cubicBezTo>
                  <a:pt x="3031" y="1956"/>
                  <a:pt x="3022" y="1965"/>
                  <a:pt x="3018" y="195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87" y="1955"/>
                  <a:pt x="2973" y="1958"/>
                  <a:pt x="2962" y="1954"/>
                </a:cubicBezTo>
                <a:cubicBezTo>
                  <a:pt x="2954" y="1958"/>
                  <a:pt x="2949" y="1953"/>
                  <a:pt x="2942" y="1956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916" y="1961"/>
                  <a:pt x="2911" y="1954"/>
                  <a:pt x="2904" y="1959"/>
                </a:cubicBezTo>
                <a:cubicBezTo>
                  <a:pt x="2898" y="1952"/>
                  <a:pt x="2888" y="1964"/>
                  <a:pt x="2883" y="1958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830" y="1969"/>
                  <a:pt x="2816" y="1972"/>
                  <a:pt x="2802" y="1977"/>
                </a:cubicBezTo>
                <a:cubicBezTo>
                  <a:pt x="2796" y="1976"/>
                  <a:pt x="2789" y="1980"/>
                  <a:pt x="2782" y="1983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59" y="1994"/>
                  <a:pt x="2753" y="1990"/>
                  <a:pt x="2746" y="1996"/>
                </a:cubicBezTo>
                <a:cubicBezTo>
                  <a:pt x="2743" y="1992"/>
                  <a:pt x="2738" y="1997"/>
                  <a:pt x="2734" y="1999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741" y="2004"/>
                  <a:pt x="2758" y="1997"/>
                  <a:pt x="2774" y="1992"/>
                </a:cubicBezTo>
                <a:cubicBezTo>
                  <a:pt x="2782" y="1988"/>
                  <a:pt x="2790" y="1988"/>
                  <a:pt x="2799" y="1983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30" y="1982"/>
                  <a:pt x="2840" y="1975"/>
                  <a:pt x="2848" y="1973"/>
                </a:cubicBezTo>
                <a:cubicBezTo>
                  <a:pt x="2850" y="1977"/>
                  <a:pt x="2855" y="1970"/>
                  <a:pt x="2858" y="1974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888" y="1967"/>
                  <a:pt x="2902" y="1971"/>
                  <a:pt x="2920" y="1963"/>
                </a:cubicBezTo>
                <a:cubicBezTo>
                  <a:pt x="2927" y="1967"/>
                  <a:pt x="2936" y="1965"/>
                  <a:pt x="2944" y="1964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2986" y="1970"/>
                  <a:pt x="3004" y="1969"/>
                  <a:pt x="3021" y="1972"/>
                </a:cubicBezTo>
                <a:cubicBezTo>
                  <a:pt x="3029" y="1972"/>
                  <a:pt x="3037" y="1974"/>
                  <a:pt x="3046" y="1973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62" y="1978"/>
                  <a:pt x="3067" y="1977"/>
                  <a:pt x="3072" y="1978"/>
                </a:cubicBezTo>
                <a:cubicBezTo>
                  <a:pt x="3075" y="1984"/>
                  <a:pt x="3082" y="1969"/>
                  <a:pt x="3084" y="1980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099" y="1989"/>
                  <a:pt x="3106" y="1976"/>
                  <a:pt x="3108" y="1986"/>
                </a:cubicBezTo>
                <a:cubicBezTo>
                  <a:pt x="3114" y="1982"/>
                  <a:pt x="3118" y="1985"/>
                  <a:pt x="3122" y="1987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39" y="2012"/>
                  <a:pt x="3255" y="2019"/>
                  <a:pt x="3272" y="2020"/>
                </a:cubicBezTo>
                <a:cubicBezTo>
                  <a:pt x="3277" y="2018"/>
                  <a:pt x="3279" y="2027"/>
                  <a:pt x="3284" y="2023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00" y="2030"/>
                  <a:pt x="3306" y="2023"/>
                  <a:pt x="3308" y="2029"/>
                </a:cubicBezTo>
                <a:cubicBezTo>
                  <a:pt x="3311" y="2027"/>
                  <a:pt x="3313" y="2029"/>
                  <a:pt x="3315" y="2028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290" y="2037"/>
                  <a:pt x="3266" y="2028"/>
                  <a:pt x="3239" y="2027"/>
                </a:cubicBezTo>
                <a:cubicBezTo>
                  <a:pt x="3213" y="2027"/>
                  <a:pt x="3188" y="2019"/>
                  <a:pt x="3162" y="2017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41" y="2008"/>
                  <a:pt x="3137" y="2012"/>
                  <a:pt x="3134" y="2011"/>
                </a:cubicBezTo>
                <a:cubicBezTo>
                  <a:pt x="3131" y="2008"/>
                  <a:pt x="3127" y="2008"/>
                  <a:pt x="3123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98" y="2006"/>
                  <a:pt x="3092" y="2001"/>
                  <a:pt x="3085" y="2004"/>
                </a:cubicBezTo>
                <a:cubicBezTo>
                  <a:pt x="3080" y="1997"/>
                  <a:pt x="3071" y="2008"/>
                  <a:pt x="3067" y="1997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40" y="1994"/>
                  <a:pt x="3032" y="1998"/>
                  <a:pt x="3025" y="1996"/>
                </a:cubicBezTo>
                <a:cubicBezTo>
                  <a:pt x="3023" y="1992"/>
                  <a:pt x="3018" y="1999"/>
                  <a:pt x="3015" y="1996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99" y="1993"/>
                  <a:pt x="2992" y="1996"/>
                  <a:pt x="2986" y="1993"/>
                </a:cubicBezTo>
                <a:cubicBezTo>
                  <a:pt x="2978" y="1996"/>
                  <a:pt x="2973" y="1989"/>
                  <a:pt x="2964" y="1996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910" y="1999"/>
                  <a:pt x="2896" y="2003"/>
                  <a:pt x="2883" y="2003"/>
                </a:cubicBezTo>
                <a:cubicBezTo>
                  <a:pt x="2868" y="2008"/>
                  <a:pt x="2856" y="2003"/>
                  <a:pt x="2841" y="2012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813" y="2018"/>
                  <a:pt x="2806" y="2020"/>
                  <a:pt x="2799" y="2021"/>
                </a:cubicBezTo>
                <a:cubicBezTo>
                  <a:pt x="2784" y="2028"/>
                  <a:pt x="2769" y="2034"/>
                  <a:pt x="2755" y="2038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703" y="2059"/>
                  <a:pt x="2693" y="2072"/>
                  <a:pt x="2685" y="2074"/>
                </a:cubicBezTo>
                <a:cubicBezTo>
                  <a:pt x="2681" y="2073"/>
                  <a:pt x="2664" y="2080"/>
                  <a:pt x="2665" y="2086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68" y="2046"/>
                  <a:pt x="2767" y="2038"/>
                  <a:pt x="2771" y="2042"/>
                </a:cubicBezTo>
                <a:cubicBezTo>
                  <a:pt x="2775" y="2039"/>
                  <a:pt x="2779" y="2037"/>
                  <a:pt x="2782" y="2038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24" y="2022"/>
                  <a:pt x="2839" y="2024"/>
                  <a:pt x="2857" y="2015"/>
                </a:cubicBezTo>
                <a:cubicBezTo>
                  <a:pt x="2866" y="2019"/>
                  <a:pt x="2876" y="2016"/>
                  <a:pt x="2886" y="2014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07" y="2014"/>
                  <a:pt x="2913" y="2010"/>
                  <a:pt x="2919" y="2011"/>
                </a:cubicBezTo>
                <a:cubicBezTo>
                  <a:pt x="2940" y="2009"/>
                  <a:pt x="2960" y="2007"/>
                  <a:pt x="2981" y="2007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15" y="2010"/>
                  <a:pt x="3020" y="2006"/>
                  <a:pt x="3024" y="2011"/>
                </a:cubicBezTo>
                <a:cubicBezTo>
                  <a:pt x="3029" y="2012"/>
                  <a:pt x="3036" y="2009"/>
                  <a:pt x="3041" y="2010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078" y="2008"/>
                  <a:pt x="3080" y="2021"/>
                  <a:pt x="3086" y="2017"/>
                </a:cubicBezTo>
                <a:cubicBezTo>
                  <a:pt x="3092" y="2014"/>
                  <a:pt x="3096" y="2022"/>
                  <a:pt x="3103" y="2016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42" y="2021"/>
                  <a:pt x="3150" y="2029"/>
                  <a:pt x="3161" y="2028"/>
                </a:cubicBezTo>
                <a:cubicBezTo>
                  <a:pt x="3165" y="2033"/>
                  <a:pt x="3171" y="2029"/>
                  <a:pt x="3175" y="203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194" y="2042"/>
                  <a:pt x="3202" y="2031"/>
                  <a:pt x="3205" y="2038"/>
                </a:cubicBezTo>
                <a:cubicBezTo>
                  <a:pt x="3211" y="2037"/>
                  <a:pt x="3216" y="2038"/>
                  <a:pt x="3222" y="2038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261" y="2043"/>
                  <a:pt x="3271" y="2044"/>
                  <a:pt x="3281" y="2046"/>
                </a:cubicBezTo>
                <a:cubicBezTo>
                  <a:pt x="3286" y="2046"/>
                  <a:pt x="3291" y="2045"/>
                  <a:pt x="3296" y="2047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17" y="2047"/>
                  <a:pt x="3323" y="2043"/>
                  <a:pt x="3327" y="2048"/>
                </a:cubicBezTo>
                <a:cubicBezTo>
                  <a:pt x="3330" y="2046"/>
                  <a:pt x="3332" y="2049"/>
                  <a:pt x="3336" y="2046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314" y="2060"/>
                  <a:pt x="3293" y="2056"/>
                  <a:pt x="3270" y="2060"/>
                </a:cubicBezTo>
                <a:cubicBezTo>
                  <a:pt x="3258" y="2062"/>
                  <a:pt x="3247" y="2060"/>
                  <a:pt x="3235" y="2064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90" y="2064"/>
                  <a:pt x="3179" y="2062"/>
                  <a:pt x="3168" y="2061"/>
                </a:cubicBezTo>
                <a:cubicBezTo>
                  <a:pt x="3164" y="2056"/>
                  <a:pt x="3157" y="2060"/>
                  <a:pt x="3152" y="2057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126" y="2049"/>
                  <a:pt x="3113" y="2058"/>
                  <a:pt x="3103" y="2050"/>
                </a:cubicBezTo>
                <a:cubicBezTo>
                  <a:pt x="3097" y="2052"/>
                  <a:pt x="3092" y="2050"/>
                  <a:pt x="3086" y="2050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74" y="2051"/>
                  <a:pt x="3073" y="2043"/>
                  <a:pt x="3068" y="2048"/>
                </a:cubicBezTo>
                <a:cubicBezTo>
                  <a:pt x="3059" y="2040"/>
                  <a:pt x="3046" y="2045"/>
                  <a:pt x="3036" y="2041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3013" y="2043"/>
                  <a:pt x="3009" y="2034"/>
                  <a:pt x="3003" y="2037"/>
                </a:cubicBezTo>
                <a:cubicBezTo>
                  <a:pt x="3000" y="2039"/>
                  <a:pt x="2998" y="2034"/>
                  <a:pt x="2995" y="2035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82" y="2032"/>
                  <a:pt x="2975" y="2037"/>
                  <a:pt x="2970" y="2034"/>
                </a:cubicBezTo>
                <a:cubicBezTo>
                  <a:pt x="2958" y="2033"/>
                  <a:pt x="2947" y="2033"/>
                  <a:pt x="2935" y="2032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890" y="2030"/>
                  <a:pt x="2878" y="2033"/>
                  <a:pt x="2868" y="2029"/>
                </a:cubicBezTo>
                <a:cubicBezTo>
                  <a:pt x="2844" y="2036"/>
                  <a:pt x="2820" y="2036"/>
                  <a:pt x="2795" y="2043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14" y="2039"/>
                  <a:pt x="2816" y="2050"/>
                  <a:pt x="2823" y="2043"/>
                </a:cubicBezTo>
                <a:cubicBezTo>
                  <a:pt x="2833" y="2041"/>
                  <a:pt x="2841" y="2043"/>
                  <a:pt x="2851" y="2039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888" y="2036"/>
                  <a:pt x="2896" y="2040"/>
                  <a:pt x="2907" y="2036"/>
                </a:cubicBezTo>
                <a:cubicBezTo>
                  <a:pt x="2910" y="2044"/>
                  <a:pt x="2917" y="2039"/>
                  <a:pt x="2923" y="2039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46" y="2037"/>
                  <a:pt x="2949" y="2046"/>
                  <a:pt x="2956" y="2043"/>
                </a:cubicBezTo>
                <a:cubicBezTo>
                  <a:pt x="2960" y="2048"/>
                  <a:pt x="2967" y="2044"/>
                  <a:pt x="2971" y="2047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10" y="2051"/>
                  <a:pt x="3015" y="2054"/>
                  <a:pt x="3021" y="2050"/>
                </a:cubicBezTo>
                <a:cubicBezTo>
                  <a:pt x="3025" y="2060"/>
                  <a:pt x="3034" y="2049"/>
                  <a:pt x="3039" y="2056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50" y="2056"/>
                  <a:pt x="3053" y="2056"/>
                  <a:pt x="3056" y="2056"/>
                </a:cubicBezTo>
                <a:cubicBezTo>
                  <a:pt x="3060" y="2061"/>
                  <a:pt x="3067" y="2057"/>
                  <a:pt x="3072" y="2060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18" y="2064"/>
                  <a:pt x="3128" y="2068"/>
                  <a:pt x="3139" y="2069"/>
                </a:cubicBezTo>
                <a:cubicBezTo>
                  <a:pt x="3143" y="2075"/>
                  <a:pt x="3151" y="2067"/>
                  <a:pt x="3155" y="2073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66" y="2074"/>
                  <a:pt x="3170" y="2074"/>
                  <a:pt x="3173" y="2075"/>
                </a:cubicBezTo>
                <a:cubicBezTo>
                  <a:pt x="3157" y="2081"/>
                  <a:pt x="3142" y="2076"/>
                  <a:pt x="3127" y="2077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97" y="2071"/>
                  <a:pt x="3087" y="2081"/>
                  <a:pt x="3081" y="2074"/>
                </a:cubicBezTo>
                <a:cubicBezTo>
                  <a:pt x="3072" y="2078"/>
                  <a:pt x="3065" y="2074"/>
                  <a:pt x="3057" y="2075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3044" y="2070"/>
                  <a:pt x="3038" y="2078"/>
                  <a:pt x="3035" y="2072"/>
                </a:cubicBezTo>
                <a:cubicBezTo>
                  <a:pt x="3019" y="2074"/>
                  <a:pt x="3005" y="2070"/>
                  <a:pt x="2988" y="2074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65" y="2067"/>
                  <a:pt x="2959" y="2065"/>
                  <a:pt x="2951" y="2069"/>
                </a:cubicBezTo>
                <a:cubicBezTo>
                  <a:pt x="2940" y="2063"/>
                  <a:pt x="2925" y="2069"/>
                  <a:pt x="2913" y="206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87" y="2063"/>
                  <a:pt x="2879" y="2067"/>
                  <a:pt x="2873" y="2063"/>
                </a:cubicBezTo>
                <a:cubicBezTo>
                  <a:pt x="2859" y="2067"/>
                  <a:pt x="2846" y="2066"/>
                  <a:pt x="2833" y="2065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70" y="2070"/>
                  <a:pt x="2762" y="2087"/>
                  <a:pt x="2760" y="2079"/>
                </a:cubicBezTo>
                <a:cubicBezTo>
                  <a:pt x="2754" y="2080"/>
                  <a:pt x="2749" y="2084"/>
                  <a:pt x="2744" y="2082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724" y="2085"/>
                  <a:pt x="2716" y="2096"/>
                  <a:pt x="2713" y="2091"/>
                </a:cubicBezTo>
                <a:cubicBezTo>
                  <a:pt x="2692" y="2099"/>
                  <a:pt x="2671" y="2109"/>
                  <a:pt x="2650" y="2116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649" y="2118"/>
                  <a:pt x="2669" y="2116"/>
                  <a:pt x="2683" y="2110"/>
                </a:cubicBezTo>
                <a:cubicBezTo>
                  <a:pt x="2699" y="2103"/>
                  <a:pt x="2715" y="2101"/>
                  <a:pt x="2731" y="2093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760" y="2089"/>
                  <a:pt x="2768" y="2087"/>
                  <a:pt x="2776" y="2083"/>
                </a:cubicBezTo>
                <a:cubicBezTo>
                  <a:pt x="2790" y="2086"/>
                  <a:pt x="2807" y="2075"/>
                  <a:pt x="2821" y="2079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49" y="2079"/>
                  <a:pt x="2857" y="2072"/>
                  <a:pt x="2864" y="2076"/>
                </a:cubicBezTo>
                <a:cubicBezTo>
                  <a:pt x="2871" y="2075"/>
                  <a:pt x="2877" y="2080"/>
                  <a:pt x="2885" y="2073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15" y="2073"/>
                  <a:pt x="2921" y="2079"/>
                  <a:pt x="2929" y="2077"/>
                </a:cubicBezTo>
                <a:cubicBezTo>
                  <a:pt x="2934" y="2083"/>
                  <a:pt x="2943" y="2076"/>
                  <a:pt x="2949" y="2081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2997" y="2086"/>
                  <a:pt x="3003" y="2082"/>
                  <a:pt x="3006" y="2086"/>
                </a:cubicBezTo>
                <a:cubicBezTo>
                  <a:pt x="3014" y="2077"/>
                  <a:pt x="3017" y="2090"/>
                  <a:pt x="3023" y="2086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44" y="2092"/>
                  <a:pt x="3052" y="2083"/>
                  <a:pt x="3056" y="2090"/>
                </a:cubicBezTo>
                <a:cubicBezTo>
                  <a:pt x="3068" y="2085"/>
                  <a:pt x="3077" y="2090"/>
                  <a:pt x="3088" y="2087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32" y="2088"/>
                  <a:pt x="3142" y="2091"/>
                  <a:pt x="3153" y="2091"/>
                </a:cubicBezTo>
                <a:cubicBezTo>
                  <a:pt x="3163" y="2093"/>
                  <a:pt x="3176" y="2086"/>
                  <a:pt x="3186" y="2091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29" y="2091"/>
                  <a:pt x="3242" y="2084"/>
                  <a:pt x="3253" y="2087"/>
                </a:cubicBezTo>
                <a:cubicBezTo>
                  <a:pt x="3238" y="2098"/>
                  <a:pt x="3228" y="2091"/>
                  <a:pt x="3215" y="2093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91" y="2100"/>
                  <a:pt x="3185" y="2096"/>
                  <a:pt x="3179" y="2095"/>
                </a:cubicBezTo>
                <a:cubicBezTo>
                  <a:pt x="3165" y="2102"/>
                  <a:pt x="3156" y="2093"/>
                  <a:pt x="3142" y="2101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95" y="2099"/>
                  <a:pt x="3081" y="2105"/>
                  <a:pt x="3070" y="2101"/>
                </a:cubicBezTo>
                <a:cubicBezTo>
                  <a:pt x="3058" y="2104"/>
                  <a:pt x="3045" y="2107"/>
                  <a:pt x="3034" y="2103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86" y="2106"/>
                  <a:pt x="2975" y="2100"/>
                  <a:pt x="2962" y="2103"/>
                </a:cubicBezTo>
                <a:cubicBezTo>
                  <a:pt x="2952" y="2099"/>
                  <a:pt x="2938" y="2104"/>
                  <a:pt x="2927" y="2101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905" y="2097"/>
                  <a:pt x="2898" y="2101"/>
                  <a:pt x="2892" y="2099"/>
                </a:cubicBezTo>
                <a:cubicBezTo>
                  <a:pt x="2891" y="2097"/>
                  <a:pt x="2889" y="2099"/>
                  <a:pt x="2888" y="2099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70" y="2095"/>
                  <a:pt x="2863" y="2097"/>
                  <a:pt x="2856" y="2098"/>
                </a:cubicBezTo>
                <a:cubicBezTo>
                  <a:pt x="2850" y="2099"/>
                  <a:pt x="2845" y="2097"/>
                  <a:pt x="2839" y="2098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95" y="2105"/>
                  <a:pt x="2771" y="2105"/>
                  <a:pt x="2745" y="2116"/>
                </a:cubicBezTo>
                <a:cubicBezTo>
                  <a:pt x="2740" y="2114"/>
                  <a:pt x="2733" y="2116"/>
                  <a:pt x="2727" y="212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94" y="2130"/>
                  <a:pt x="2681" y="2134"/>
                  <a:pt x="2668" y="2140"/>
                </a:cubicBezTo>
                <a:cubicBezTo>
                  <a:pt x="2654" y="2149"/>
                  <a:pt x="2642" y="2155"/>
                  <a:pt x="2630" y="2161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0" y="2160"/>
                  <a:pt x="2641" y="2160"/>
                  <a:pt x="2643" y="2161"/>
                </a:cubicBezTo>
                <a:cubicBezTo>
                  <a:pt x="2643" y="2161"/>
                  <a:pt x="2643" y="2161"/>
                  <a:pt x="2643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645" y="2154"/>
                  <a:pt x="2651" y="2159"/>
                  <a:pt x="2658" y="2152"/>
                </a:cubicBezTo>
                <a:cubicBezTo>
                  <a:pt x="2665" y="2146"/>
                  <a:pt x="2671" y="2147"/>
                  <a:pt x="2677" y="2144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761" y="2121"/>
                  <a:pt x="2774" y="2115"/>
                  <a:pt x="2785" y="2114"/>
                </a:cubicBezTo>
                <a:cubicBezTo>
                  <a:pt x="2790" y="2116"/>
                  <a:pt x="2798" y="2109"/>
                  <a:pt x="2803" y="2110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27" y="2104"/>
                  <a:pt x="2830" y="2114"/>
                  <a:pt x="2838" y="2106"/>
                </a:cubicBezTo>
                <a:cubicBezTo>
                  <a:pt x="2843" y="2109"/>
                  <a:pt x="2849" y="2104"/>
                  <a:pt x="2854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899" y="2115"/>
                  <a:pt x="2912" y="2109"/>
                  <a:pt x="2922" y="2115"/>
                </a:cubicBezTo>
                <a:cubicBezTo>
                  <a:pt x="2929" y="2109"/>
                  <a:pt x="2934" y="2112"/>
                  <a:pt x="2939" y="2115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67" y="2114"/>
                  <a:pt x="2978" y="2114"/>
                  <a:pt x="2988" y="2118"/>
                </a:cubicBezTo>
                <a:cubicBezTo>
                  <a:pt x="2992" y="2117"/>
                  <a:pt x="2995" y="2113"/>
                  <a:pt x="2997" y="2116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12" y="2115"/>
                  <a:pt x="3017" y="2120"/>
                  <a:pt x="3025" y="2116"/>
                </a:cubicBezTo>
                <a:cubicBezTo>
                  <a:pt x="3036" y="2117"/>
                  <a:pt x="3047" y="2117"/>
                  <a:pt x="3059" y="2115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05" y="2109"/>
                  <a:pt x="3114" y="2117"/>
                  <a:pt x="3127" y="2110"/>
                </a:cubicBezTo>
                <a:cubicBezTo>
                  <a:pt x="3137" y="2118"/>
                  <a:pt x="3151" y="2109"/>
                  <a:pt x="3162" y="2112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39" y="2124"/>
                  <a:pt x="3134" y="2117"/>
                  <a:pt x="3132" y="2118"/>
                </a:cubicBezTo>
                <a:cubicBezTo>
                  <a:pt x="3126" y="2119"/>
                  <a:pt x="3121" y="2123"/>
                  <a:pt x="3115" y="2125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81" y="2123"/>
                  <a:pt x="3071" y="2131"/>
                  <a:pt x="3064" y="2129"/>
                </a:cubicBezTo>
                <a:cubicBezTo>
                  <a:pt x="3055" y="2132"/>
                  <a:pt x="3047" y="2127"/>
                  <a:pt x="3039" y="2128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80" y="2130"/>
                  <a:pt x="2974" y="2124"/>
                  <a:pt x="2966" y="2125"/>
                </a:cubicBezTo>
                <a:cubicBezTo>
                  <a:pt x="2958" y="2122"/>
                  <a:pt x="2948" y="2127"/>
                  <a:pt x="2941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909" y="2134"/>
                  <a:pt x="2908" y="2119"/>
                  <a:pt x="2902" y="2127"/>
                </a:cubicBezTo>
                <a:cubicBezTo>
                  <a:pt x="2899" y="2123"/>
                  <a:pt x="2893" y="2131"/>
                  <a:pt x="2889" y="2128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74" y="2129"/>
                  <a:pt x="2870" y="2128"/>
                  <a:pt x="2866" y="2129"/>
                </a:cubicBezTo>
                <a:cubicBezTo>
                  <a:pt x="2857" y="2132"/>
                  <a:pt x="2849" y="2128"/>
                  <a:pt x="2840" y="2132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810" y="2135"/>
                  <a:pt x="2806" y="2134"/>
                  <a:pt x="2801" y="2135"/>
                </a:cubicBezTo>
                <a:cubicBezTo>
                  <a:pt x="2798" y="2133"/>
                  <a:pt x="2792" y="2141"/>
                  <a:pt x="2788" y="2136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37" y="2161"/>
                  <a:pt x="2737" y="2161"/>
                  <a:pt x="2737" y="2161"/>
                </a:cubicBezTo>
                <a:cubicBezTo>
                  <a:pt x="2751" y="2156"/>
                  <a:pt x="2764" y="2153"/>
                  <a:pt x="2777" y="2150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48" y="2137"/>
                  <a:pt x="2851" y="2144"/>
                  <a:pt x="2857" y="2142"/>
                </a:cubicBezTo>
                <a:cubicBezTo>
                  <a:pt x="2862" y="2142"/>
                  <a:pt x="2868" y="2139"/>
                  <a:pt x="2873" y="2142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11" y="2143"/>
                  <a:pt x="2919" y="2134"/>
                  <a:pt x="2924" y="2141"/>
                </a:cubicBezTo>
                <a:cubicBezTo>
                  <a:pt x="2943" y="2134"/>
                  <a:pt x="2960" y="2137"/>
                  <a:pt x="2977" y="2139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07" y="2139"/>
                  <a:pt x="3011" y="2140"/>
                  <a:pt x="3015" y="2139"/>
                </a:cubicBezTo>
                <a:cubicBezTo>
                  <a:pt x="3017" y="2141"/>
                  <a:pt x="3019" y="2141"/>
                  <a:pt x="3022" y="2138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3005" y="2151"/>
                  <a:pt x="2988" y="2148"/>
                  <a:pt x="2970" y="2154"/>
                </a:cubicBezTo>
                <a:cubicBezTo>
                  <a:pt x="2953" y="2149"/>
                  <a:pt x="2933" y="2161"/>
                  <a:pt x="2917" y="2152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88" y="2157"/>
                  <a:pt x="2886" y="2160"/>
                  <a:pt x="2882" y="2160"/>
                </a:cubicBezTo>
                <a:cubicBezTo>
                  <a:pt x="2880" y="2160"/>
                  <a:pt x="2878" y="2157"/>
                  <a:pt x="2876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2858" y="2160"/>
                  <a:pt x="2855" y="2160"/>
                  <a:pt x="2852" y="2161"/>
                </a:cubicBezTo>
                <a:cubicBezTo>
                  <a:pt x="3007" y="2161"/>
                  <a:pt x="3007" y="2161"/>
                  <a:pt x="3007" y="2161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30" y="2155"/>
                  <a:pt x="3033" y="2157"/>
                  <a:pt x="3037" y="2153"/>
                </a:cubicBezTo>
                <a:cubicBezTo>
                  <a:pt x="3039" y="2154"/>
                  <a:pt x="3050" y="2155"/>
                  <a:pt x="3046" y="2150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65" y="2152"/>
                  <a:pt x="3058" y="2156"/>
                  <a:pt x="3052" y="2161"/>
                </a:cubicBezTo>
                <a:cubicBezTo>
                  <a:pt x="3073" y="2161"/>
                  <a:pt x="3073" y="2161"/>
                  <a:pt x="3073" y="2161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079" y="2160"/>
                  <a:pt x="3079" y="2161"/>
                  <a:pt x="3079" y="2161"/>
                </a:cubicBezTo>
                <a:cubicBezTo>
                  <a:pt x="3101" y="2161"/>
                  <a:pt x="3101" y="2161"/>
                  <a:pt x="3101" y="2161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23" y="2146"/>
                  <a:pt x="3126" y="2152"/>
                  <a:pt x="3132" y="2145"/>
                </a:cubicBezTo>
                <a:cubicBezTo>
                  <a:pt x="3140" y="2140"/>
                  <a:pt x="3146" y="2136"/>
                  <a:pt x="3151" y="2133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57" y="2133"/>
                  <a:pt x="3157" y="2130"/>
                  <a:pt x="3156" y="2130"/>
                </a:cubicBezTo>
                <a:cubicBezTo>
                  <a:pt x="3160" y="2128"/>
                  <a:pt x="3162" y="2127"/>
                  <a:pt x="3165" y="2128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84" y="2127"/>
                  <a:pt x="3168" y="2141"/>
                  <a:pt x="3149" y="2151"/>
                </a:cubicBezTo>
                <a:cubicBezTo>
                  <a:pt x="3144" y="2154"/>
                  <a:pt x="3138" y="2156"/>
                  <a:pt x="3133" y="2158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51" y="2161"/>
                  <a:pt x="3151" y="2161"/>
                  <a:pt x="3151" y="2161"/>
                </a:cubicBezTo>
                <a:cubicBezTo>
                  <a:pt x="3153" y="2159"/>
                  <a:pt x="3156" y="2158"/>
                  <a:pt x="3158" y="2160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67" y="2156"/>
                  <a:pt x="3165" y="2158"/>
                  <a:pt x="3163" y="2161"/>
                </a:cubicBezTo>
                <a:cubicBezTo>
                  <a:pt x="3182" y="2161"/>
                  <a:pt x="3182" y="2161"/>
                  <a:pt x="3182" y="2161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18" y="2136"/>
                  <a:pt x="3230" y="2128"/>
                  <a:pt x="3243" y="2121"/>
                </a:cubicBezTo>
                <a:cubicBezTo>
                  <a:pt x="3252" y="2117"/>
                  <a:pt x="3250" y="2110"/>
                  <a:pt x="3257" y="2112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41" y="2125"/>
                  <a:pt x="3229" y="2145"/>
                  <a:pt x="3206" y="2161"/>
                </a:cubicBezTo>
                <a:cubicBezTo>
                  <a:pt x="3223" y="2161"/>
                  <a:pt x="3223" y="2161"/>
                  <a:pt x="3223" y="2161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239" y="2147"/>
                  <a:pt x="3257" y="2135"/>
                  <a:pt x="3270" y="2121"/>
                </a:cubicBezTo>
                <a:cubicBezTo>
                  <a:pt x="3277" y="2116"/>
                  <a:pt x="3285" y="2112"/>
                  <a:pt x="3292" y="2107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48" y="2072"/>
                  <a:pt x="3354" y="2071"/>
                  <a:pt x="3360" y="2068"/>
                </a:cubicBezTo>
                <a:cubicBezTo>
                  <a:pt x="3367" y="2065"/>
                  <a:pt x="3373" y="2062"/>
                  <a:pt x="3378" y="2064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41" y="2094"/>
                  <a:pt x="3335" y="2098"/>
                  <a:pt x="3333" y="2102"/>
                </a:cubicBezTo>
                <a:cubicBezTo>
                  <a:pt x="3330" y="2107"/>
                  <a:pt x="3322" y="2110"/>
                  <a:pt x="3322" y="2116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310" y="2134"/>
                  <a:pt x="3294" y="2136"/>
                  <a:pt x="3297" y="2142"/>
                </a:cubicBezTo>
                <a:cubicBezTo>
                  <a:pt x="3288" y="2148"/>
                  <a:pt x="3280" y="2154"/>
                  <a:pt x="3274" y="2161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295" y="2158"/>
                  <a:pt x="3299" y="2155"/>
                  <a:pt x="3303" y="2152"/>
                </a:cubicBezTo>
                <a:cubicBezTo>
                  <a:pt x="3318" y="2133"/>
                  <a:pt x="3341" y="2116"/>
                  <a:pt x="3354" y="2096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8" y="2077"/>
                  <a:pt x="3382" y="2075"/>
                  <a:pt x="3387" y="2072"/>
                </a:cubicBezTo>
                <a:cubicBezTo>
                  <a:pt x="3389" y="2070"/>
                  <a:pt x="3389" y="2065"/>
                  <a:pt x="3394" y="2068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13" y="2159"/>
                  <a:pt x="3312" y="2160"/>
                  <a:pt x="3311" y="2161"/>
                </a:cubicBezTo>
                <a:cubicBezTo>
                  <a:pt x="3341" y="2161"/>
                  <a:pt x="3341" y="2161"/>
                  <a:pt x="3341" y="2161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63" y="2140"/>
                  <a:pt x="3371" y="2128"/>
                  <a:pt x="3383" y="2116"/>
                </a:cubicBezTo>
                <a:cubicBezTo>
                  <a:pt x="3381" y="2112"/>
                  <a:pt x="3387" y="2110"/>
                  <a:pt x="3391" y="2107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00" y="2091"/>
                  <a:pt x="3414" y="2087"/>
                  <a:pt x="3415" y="2079"/>
                </a:cubicBezTo>
                <a:cubicBezTo>
                  <a:pt x="3425" y="2078"/>
                  <a:pt x="3424" y="2071"/>
                  <a:pt x="3433" y="2064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60" y="2046"/>
                  <a:pt x="3467" y="2036"/>
                  <a:pt x="3470" y="2041"/>
                </a:cubicBezTo>
                <a:cubicBezTo>
                  <a:pt x="3475" y="2040"/>
                  <a:pt x="3475" y="2028"/>
                  <a:pt x="3482" y="2034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60" y="2054"/>
                  <a:pt x="3460" y="2060"/>
                  <a:pt x="3450" y="2064"/>
                </a:cubicBezTo>
                <a:cubicBezTo>
                  <a:pt x="3452" y="2068"/>
                  <a:pt x="3444" y="2070"/>
                  <a:pt x="3445" y="2074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431" y="2088"/>
                  <a:pt x="3426" y="2094"/>
                  <a:pt x="3420" y="2099"/>
                </a:cubicBezTo>
                <a:cubicBezTo>
                  <a:pt x="3411" y="2112"/>
                  <a:pt x="3402" y="2124"/>
                  <a:pt x="3392" y="2137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382" y="2158"/>
                  <a:pt x="3380" y="2159"/>
                  <a:pt x="3378" y="2161"/>
                </a:cubicBezTo>
                <a:cubicBezTo>
                  <a:pt x="3392" y="2161"/>
                  <a:pt x="3392" y="2161"/>
                  <a:pt x="3392" y="2161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29" y="2108"/>
                  <a:pt x="3439" y="2092"/>
                  <a:pt x="3456" y="2080"/>
                </a:cubicBezTo>
                <a:cubicBezTo>
                  <a:pt x="3454" y="2076"/>
                  <a:pt x="3464" y="2074"/>
                  <a:pt x="3463" y="2069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494" y="2043"/>
                  <a:pt x="3509" y="2027"/>
                  <a:pt x="3527" y="2013"/>
                </a:cubicBezTo>
                <a:cubicBezTo>
                  <a:pt x="3535" y="2008"/>
                  <a:pt x="3543" y="2003"/>
                  <a:pt x="3552" y="199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67" y="1993"/>
                  <a:pt x="3574" y="1983"/>
                  <a:pt x="3577" y="1989"/>
                </a:cubicBezTo>
                <a:cubicBezTo>
                  <a:pt x="3561" y="1997"/>
                  <a:pt x="3552" y="2007"/>
                  <a:pt x="3543" y="2016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505" y="2045"/>
                  <a:pt x="3495" y="2058"/>
                  <a:pt x="3487" y="2058"/>
                </a:cubicBezTo>
                <a:cubicBezTo>
                  <a:pt x="3488" y="2070"/>
                  <a:pt x="3480" y="2069"/>
                  <a:pt x="3474" y="2076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50" y="2106"/>
                  <a:pt x="3448" y="2114"/>
                  <a:pt x="3440" y="2121"/>
                </a:cubicBezTo>
                <a:cubicBezTo>
                  <a:pt x="3433" y="2128"/>
                  <a:pt x="3428" y="2136"/>
                  <a:pt x="3424" y="2144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29" y="2161"/>
                  <a:pt x="3429" y="2161"/>
                  <a:pt x="3429" y="2161"/>
                </a:cubicBezTo>
                <a:cubicBezTo>
                  <a:pt x="3430" y="2159"/>
                  <a:pt x="3431" y="2158"/>
                  <a:pt x="3432" y="2157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52" y="2128"/>
                  <a:pt x="3454" y="2120"/>
                  <a:pt x="3463" y="2114"/>
                </a:cubicBezTo>
                <a:cubicBezTo>
                  <a:pt x="3461" y="2109"/>
                  <a:pt x="3471" y="2107"/>
                  <a:pt x="3470" y="2103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483" y="2084"/>
                  <a:pt x="3494" y="2077"/>
                  <a:pt x="3497" y="2069"/>
                </a:cubicBezTo>
                <a:cubicBezTo>
                  <a:pt x="3516" y="2051"/>
                  <a:pt x="3528" y="2045"/>
                  <a:pt x="3547" y="2028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74" y="2002"/>
                  <a:pt x="3587" y="2000"/>
                  <a:pt x="3584" y="1994"/>
                </a:cubicBezTo>
                <a:cubicBezTo>
                  <a:pt x="3589" y="1993"/>
                  <a:pt x="3596" y="1982"/>
                  <a:pt x="3600" y="1988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89" y="2003"/>
                  <a:pt x="3585" y="2001"/>
                  <a:pt x="3584" y="2001"/>
                </a:cubicBezTo>
                <a:cubicBezTo>
                  <a:pt x="3581" y="2003"/>
                  <a:pt x="3580" y="2005"/>
                  <a:pt x="3579" y="2008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41" y="2048"/>
                  <a:pt x="3531" y="2066"/>
                  <a:pt x="3511" y="2081"/>
                </a:cubicBezTo>
                <a:cubicBezTo>
                  <a:pt x="3513" y="2086"/>
                  <a:pt x="3503" y="2089"/>
                  <a:pt x="3506" y="2094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86" y="2115"/>
                  <a:pt x="3488" y="2126"/>
                  <a:pt x="3475" y="2133"/>
                </a:cubicBezTo>
                <a:cubicBezTo>
                  <a:pt x="3476" y="2143"/>
                  <a:pt x="3462" y="2150"/>
                  <a:pt x="3461" y="2159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71" y="2161"/>
                  <a:pt x="3471" y="2161"/>
                  <a:pt x="3471" y="2161"/>
                </a:cubicBezTo>
                <a:cubicBezTo>
                  <a:pt x="3476" y="2156"/>
                  <a:pt x="3480" y="2151"/>
                  <a:pt x="3479" y="2145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17" y="2095"/>
                  <a:pt x="3538" y="2067"/>
                  <a:pt x="3569" y="2041"/>
                </a:cubicBezTo>
                <a:cubicBezTo>
                  <a:pt x="3571" y="2034"/>
                  <a:pt x="3578" y="2028"/>
                  <a:pt x="3584" y="2022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12" y="1996"/>
                  <a:pt x="3611" y="1983"/>
                  <a:pt x="3622" y="1984"/>
                </a:cubicBezTo>
                <a:cubicBezTo>
                  <a:pt x="3626" y="1980"/>
                  <a:pt x="3633" y="1965"/>
                  <a:pt x="3643" y="1968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97" y="2024"/>
                  <a:pt x="3581" y="2037"/>
                  <a:pt x="3568" y="2052"/>
                </a:cubicBezTo>
                <a:cubicBezTo>
                  <a:pt x="3562" y="2059"/>
                  <a:pt x="3560" y="2067"/>
                  <a:pt x="3551" y="2073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30" y="2113"/>
                  <a:pt x="3508" y="2125"/>
                  <a:pt x="3505" y="2142"/>
                </a:cubicBezTo>
                <a:cubicBezTo>
                  <a:pt x="3499" y="2148"/>
                  <a:pt x="3497" y="2154"/>
                  <a:pt x="3495" y="2161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10" y="2157"/>
                  <a:pt x="3513" y="2153"/>
                  <a:pt x="3512" y="2148"/>
                </a:cubicBezTo>
                <a:cubicBezTo>
                  <a:pt x="3516" y="2145"/>
                  <a:pt x="3519" y="2141"/>
                  <a:pt x="3519" y="2137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34" y="2117"/>
                  <a:pt x="3545" y="2110"/>
                  <a:pt x="3544" y="2101"/>
                </a:cubicBezTo>
                <a:cubicBezTo>
                  <a:pt x="3563" y="2087"/>
                  <a:pt x="3566" y="2069"/>
                  <a:pt x="3580" y="205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29" y="2002"/>
                  <a:pt x="3632" y="1996"/>
                  <a:pt x="3635" y="1990"/>
                </a:cubicBezTo>
                <a:cubicBezTo>
                  <a:pt x="3648" y="1985"/>
                  <a:pt x="3647" y="1977"/>
                  <a:pt x="3655" y="1971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99" y="1936"/>
                  <a:pt x="3710" y="1921"/>
                  <a:pt x="3717" y="1929"/>
                </a:cubicBezTo>
                <a:cubicBezTo>
                  <a:pt x="3702" y="1939"/>
                  <a:pt x="3699" y="1953"/>
                  <a:pt x="3680" y="1962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60" y="1986"/>
                  <a:pt x="3660" y="1993"/>
                  <a:pt x="3651" y="1997"/>
                </a:cubicBezTo>
                <a:cubicBezTo>
                  <a:pt x="3648" y="2000"/>
                  <a:pt x="3648" y="2004"/>
                  <a:pt x="3642" y="2006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631" y="2017"/>
                  <a:pt x="3632" y="2025"/>
                  <a:pt x="3620" y="2030"/>
                </a:cubicBezTo>
                <a:cubicBezTo>
                  <a:pt x="3616" y="2041"/>
                  <a:pt x="3609" y="2050"/>
                  <a:pt x="3604" y="2060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76" y="2101"/>
                  <a:pt x="3573" y="2107"/>
                  <a:pt x="3565" y="2112"/>
                </a:cubicBezTo>
                <a:cubicBezTo>
                  <a:pt x="3564" y="2119"/>
                  <a:pt x="3557" y="2124"/>
                  <a:pt x="3552" y="2130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37" y="2160"/>
                  <a:pt x="3537" y="2160"/>
                  <a:pt x="3537" y="2161"/>
                </a:cubicBezTo>
                <a:cubicBezTo>
                  <a:pt x="3551" y="2161"/>
                  <a:pt x="3551" y="2161"/>
                  <a:pt x="3551" y="2161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570" y="2120"/>
                  <a:pt x="3589" y="2105"/>
                  <a:pt x="3598" y="2088"/>
                </a:cubicBezTo>
                <a:cubicBezTo>
                  <a:pt x="3606" y="2081"/>
                  <a:pt x="3608" y="2072"/>
                  <a:pt x="3614" y="2065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643" y="2023"/>
                  <a:pt x="3663" y="2009"/>
                  <a:pt x="3671" y="1992"/>
                </a:cubicBezTo>
                <a:cubicBezTo>
                  <a:pt x="3685" y="1984"/>
                  <a:pt x="3688" y="1975"/>
                  <a:pt x="3696" y="1966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739" y="1923"/>
                  <a:pt x="3762" y="1906"/>
                  <a:pt x="3781" y="1889"/>
                </a:cubicBezTo>
                <a:cubicBezTo>
                  <a:pt x="3787" y="1885"/>
                  <a:pt x="3793" y="1881"/>
                  <a:pt x="3798" y="1882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85" y="1900"/>
                  <a:pt x="3758" y="1927"/>
                  <a:pt x="3732" y="1953"/>
                </a:cubicBezTo>
                <a:cubicBezTo>
                  <a:pt x="3728" y="1956"/>
                  <a:pt x="3727" y="1959"/>
                  <a:pt x="3728" y="196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706" y="1979"/>
                  <a:pt x="3708" y="1988"/>
                  <a:pt x="3696" y="1993"/>
                </a:cubicBezTo>
                <a:cubicBezTo>
                  <a:pt x="3694" y="2001"/>
                  <a:pt x="3684" y="2007"/>
                  <a:pt x="3678" y="2014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59" y="2043"/>
                  <a:pt x="3647" y="2048"/>
                  <a:pt x="3645" y="2055"/>
                </a:cubicBezTo>
                <a:cubicBezTo>
                  <a:pt x="3638" y="2062"/>
                  <a:pt x="3636" y="2070"/>
                  <a:pt x="3628" y="2076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91" y="2126"/>
                  <a:pt x="3597" y="2135"/>
                  <a:pt x="3585" y="2140"/>
                </a:cubicBezTo>
                <a:cubicBezTo>
                  <a:pt x="3588" y="2145"/>
                  <a:pt x="3585" y="2148"/>
                  <a:pt x="3579" y="2151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86" y="2161"/>
                  <a:pt x="3586" y="2161"/>
                  <a:pt x="3586" y="2161"/>
                </a:cubicBezTo>
                <a:cubicBezTo>
                  <a:pt x="3587" y="2160"/>
                  <a:pt x="3587" y="2160"/>
                  <a:pt x="3587" y="2159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00" y="2136"/>
                  <a:pt x="3608" y="2131"/>
                  <a:pt x="3610" y="2125"/>
                </a:cubicBezTo>
                <a:cubicBezTo>
                  <a:pt x="3627" y="2102"/>
                  <a:pt x="3641" y="2079"/>
                  <a:pt x="3660" y="2056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683" y="2036"/>
                  <a:pt x="3680" y="2028"/>
                  <a:pt x="3687" y="2023"/>
                </a:cubicBezTo>
                <a:cubicBezTo>
                  <a:pt x="3699" y="2012"/>
                  <a:pt x="3704" y="2000"/>
                  <a:pt x="3718" y="199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47" y="1954"/>
                  <a:pt x="3751" y="1952"/>
                  <a:pt x="3754" y="1950"/>
                </a:cubicBezTo>
                <a:cubicBezTo>
                  <a:pt x="3757" y="1947"/>
                  <a:pt x="3757" y="1944"/>
                  <a:pt x="3763" y="1942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62" y="1943"/>
                  <a:pt x="3757" y="1960"/>
                  <a:pt x="3742" y="1975"/>
                </a:cubicBezTo>
                <a:cubicBezTo>
                  <a:pt x="3745" y="1980"/>
                  <a:pt x="3735" y="1981"/>
                  <a:pt x="3735" y="1986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22" y="2006"/>
                  <a:pt x="3717" y="2015"/>
                  <a:pt x="3714" y="2023"/>
                </a:cubicBezTo>
                <a:cubicBezTo>
                  <a:pt x="3708" y="2026"/>
                  <a:pt x="3705" y="2029"/>
                  <a:pt x="3707" y="2034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91" y="2054"/>
                  <a:pt x="3685" y="2062"/>
                  <a:pt x="3686" y="2071"/>
                </a:cubicBezTo>
                <a:cubicBezTo>
                  <a:pt x="3674" y="2077"/>
                  <a:pt x="3677" y="2087"/>
                  <a:pt x="3670" y="2095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48" y="2128"/>
                  <a:pt x="3641" y="2136"/>
                  <a:pt x="3639" y="2144"/>
                </a:cubicBezTo>
                <a:cubicBezTo>
                  <a:pt x="3632" y="2149"/>
                  <a:pt x="3631" y="2155"/>
                  <a:pt x="3629" y="216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39" y="2158"/>
                  <a:pt x="3640" y="2156"/>
                  <a:pt x="3641" y="2153"/>
                </a:cubicBezTo>
                <a:cubicBezTo>
                  <a:pt x="3643" y="2152"/>
                  <a:pt x="3645" y="2152"/>
                  <a:pt x="3646" y="2150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53" y="2138"/>
                  <a:pt x="3660" y="2132"/>
                  <a:pt x="3661" y="2124"/>
                </a:cubicBezTo>
                <a:cubicBezTo>
                  <a:pt x="3672" y="2121"/>
                  <a:pt x="3664" y="2114"/>
                  <a:pt x="3673" y="2110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689" y="2084"/>
                  <a:pt x="3695" y="2074"/>
                  <a:pt x="3698" y="2063"/>
                </a:cubicBezTo>
                <a:cubicBezTo>
                  <a:pt x="3702" y="2055"/>
                  <a:pt x="3710" y="2061"/>
                  <a:pt x="3705" y="2052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30" y="2024"/>
                  <a:pt x="3733" y="2009"/>
                  <a:pt x="3745" y="1997"/>
                </a:cubicBezTo>
                <a:cubicBezTo>
                  <a:pt x="3750" y="1981"/>
                  <a:pt x="3763" y="1968"/>
                  <a:pt x="3770" y="1954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788" y="1926"/>
                  <a:pt x="3800" y="1921"/>
                  <a:pt x="3799" y="1912"/>
                </a:cubicBezTo>
                <a:cubicBezTo>
                  <a:pt x="3808" y="1914"/>
                  <a:pt x="3807" y="1902"/>
                  <a:pt x="3817" y="1898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27" y="1883"/>
                  <a:pt x="3828" y="1879"/>
                  <a:pt x="3831" y="1875"/>
                </a:cubicBezTo>
                <a:cubicBezTo>
                  <a:pt x="3835" y="1873"/>
                  <a:pt x="3838" y="1870"/>
                  <a:pt x="3839" y="186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40" y="1825"/>
                  <a:pt x="3840" y="1825"/>
                  <a:pt x="3840" y="1825"/>
                </a:cubicBezTo>
                <a:cubicBezTo>
                  <a:pt x="3832" y="1828"/>
                  <a:pt x="3825" y="1826"/>
                  <a:pt x="3815" y="1834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554" y="1971"/>
                  <a:pt x="3545" y="1977"/>
                  <a:pt x="3539" y="1971"/>
                </a:cubicBezTo>
                <a:cubicBezTo>
                  <a:pt x="3525" y="1977"/>
                  <a:pt x="3512" y="1978"/>
                  <a:pt x="3500" y="1975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56" y="1977"/>
                  <a:pt x="3449" y="1982"/>
                  <a:pt x="3444" y="1979"/>
                </a:cubicBezTo>
                <a:cubicBezTo>
                  <a:pt x="3440" y="1977"/>
                  <a:pt x="3435" y="1978"/>
                  <a:pt x="3430" y="1977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90" y="1968"/>
                  <a:pt x="3377" y="1976"/>
                  <a:pt x="3368" y="1971"/>
                </a:cubicBezTo>
                <a:cubicBezTo>
                  <a:pt x="3363" y="1971"/>
                  <a:pt x="3358" y="1975"/>
                  <a:pt x="3354" y="1970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330" y="1963"/>
                  <a:pt x="3318" y="1968"/>
                  <a:pt x="3310" y="1960"/>
                </a:cubicBezTo>
                <a:cubicBezTo>
                  <a:pt x="3299" y="1963"/>
                  <a:pt x="3290" y="1957"/>
                  <a:pt x="3279" y="1955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40" y="1947"/>
                  <a:pt x="3230" y="1948"/>
                  <a:pt x="3221" y="1943"/>
                </a:cubicBezTo>
                <a:cubicBezTo>
                  <a:pt x="3215" y="1947"/>
                  <a:pt x="3212" y="1936"/>
                  <a:pt x="3205" y="1939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89" y="1934"/>
                  <a:pt x="3186" y="1935"/>
                  <a:pt x="3184" y="1932"/>
                </a:cubicBezTo>
                <a:cubicBezTo>
                  <a:pt x="3181" y="1930"/>
                  <a:pt x="3178" y="1934"/>
                  <a:pt x="3176" y="1930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143" y="1919"/>
                  <a:pt x="3124" y="1913"/>
                  <a:pt x="3106" y="1905"/>
                </a:cubicBezTo>
                <a:cubicBezTo>
                  <a:pt x="3087" y="1900"/>
                  <a:pt x="3068" y="1894"/>
                  <a:pt x="3049" y="1886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3028" y="1882"/>
                  <a:pt x="3023" y="1883"/>
                  <a:pt x="3019" y="1881"/>
                </a:cubicBezTo>
                <a:cubicBezTo>
                  <a:pt x="3015" y="1876"/>
                  <a:pt x="3009" y="1880"/>
                  <a:pt x="3005" y="1876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7" y="1875"/>
                  <a:pt x="2984" y="1872"/>
                  <a:pt x="2980" y="1874"/>
                </a:cubicBezTo>
                <a:cubicBezTo>
                  <a:pt x="2976" y="1873"/>
                  <a:pt x="2975" y="1870"/>
                  <a:pt x="2980" y="1867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2997" y="1876"/>
                  <a:pt x="3005" y="1865"/>
                  <a:pt x="3009" y="1870"/>
                </a:cubicBezTo>
                <a:cubicBezTo>
                  <a:pt x="3018" y="1871"/>
                  <a:pt x="3028" y="1872"/>
                  <a:pt x="3038" y="1873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48" y="1872"/>
                  <a:pt x="3050" y="1872"/>
                  <a:pt x="3052" y="1874"/>
                </a:cubicBezTo>
                <a:cubicBezTo>
                  <a:pt x="3057" y="1874"/>
                  <a:pt x="3063" y="1871"/>
                  <a:pt x="3066" y="1875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099" y="1882"/>
                  <a:pt x="3106" y="1874"/>
                  <a:pt x="3109" y="1883"/>
                </a:cubicBezTo>
                <a:cubicBezTo>
                  <a:pt x="3114" y="1881"/>
                  <a:pt x="3118" y="1887"/>
                  <a:pt x="3123" y="1884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160" y="1894"/>
                  <a:pt x="3169" y="1899"/>
                  <a:pt x="3179" y="1897"/>
                </a:cubicBezTo>
                <a:cubicBezTo>
                  <a:pt x="3188" y="1900"/>
                  <a:pt x="3195" y="1907"/>
                  <a:pt x="3206" y="190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32" y="1911"/>
                  <a:pt x="3244" y="1916"/>
                  <a:pt x="3257" y="1914"/>
                </a:cubicBezTo>
                <a:cubicBezTo>
                  <a:pt x="3259" y="1923"/>
                  <a:pt x="3265" y="1917"/>
                  <a:pt x="3268" y="1920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287" y="1927"/>
                  <a:pt x="3296" y="1925"/>
                  <a:pt x="3303" y="1926"/>
                </a:cubicBezTo>
                <a:cubicBezTo>
                  <a:pt x="3312" y="1931"/>
                  <a:pt x="3321" y="1934"/>
                  <a:pt x="3330" y="1937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49" y="1940"/>
                  <a:pt x="3352" y="1943"/>
                  <a:pt x="3358" y="1944"/>
                </a:cubicBezTo>
                <a:cubicBezTo>
                  <a:pt x="3367" y="1945"/>
                  <a:pt x="3376" y="1948"/>
                  <a:pt x="3386" y="1950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26" y="1949"/>
                  <a:pt x="3435" y="1965"/>
                  <a:pt x="3450" y="1955"/>
                </a:cubicBezTo>
                <a:cubicBezTo>
                  <a:pt x="3461" y="1960"/>
                  <a:pt x="3473" y="1959"/>
                  <a:pt x="3483" y="1965"/>
                </a:cubicBezTo>
                <a:cubicBezTo>
                  <a:pt x="3494" y="1959"/>
                  <a:pt x="3503" y="1964"/>
                  <a:pt x="3514" y="1959"/>
                </a:cubicBezTo>
                <a:cubicBezTo>
                  <a:pt x="3538" y="1967"/>
                  <a:pt x="3567" y="1957"/>
                  <a:pt x="3591" y="1963"/>
                </a:cubicBezTo>
                <a:cubicBezTo>
                  <a:pt x="3594" y="1968"/>
                  <a:pt x="3580" y="1969"/>
                  <a:pt x="3577" y="1968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68" y="1669"/>
                  <a:pt x="3761" y="1671"/>
                  <a:pt x="3756" y="1666"/>
                </a:cubicBezTo>
                <a:cubicBezTo>
                  <a:pt x="3748" y="1671"/>
                  <a:pt x="3743" y="1665"/>
                  <a:pt x="3738" y="1660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723" y="1666"/>
                  <a:pt x="3721" y="1659"/>
                  <a:pt x="3716" y="1663"/>
                </a:cubicBezTo>
                <a:cubicBezTo>
                  <a:pt x="3709" y="1661"/>
                  <a:pt x="3703" y="1656"/>
                  <a:pt x="3694" y="1660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66" y="1658"/>
                  <a:pt x="3661" y="1646"/>
                  <a:pt x="3651" y="1652"/>
                </a:cubicBezTo>
                <a:cubicBezTo>
                  <a:pt x="3646" y="1647"/>
                  <a:pt x="3639" y="1646"/>
                  <a:pt x="3632" y="1648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603" y="1638"/>
                  <a:pt x="3597" y="1632"/>
                  <a:pt x="3589" y="1633"/>
                </a:cubicBezTo>
                <a:cubicBezTo>
                  <a:pt x="3586" y="1631"/>
                  <a:pt x="3582" y="1629"/>
                  <a:pt x="3579" y="1629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554" y="1620"/>
                  <a:pt x="3540" y="1614"/>
                  <a:pt x="3527" y="1610"/>
                </a:cubicBezTo>
                <a:cubicBezTo>
                  <a:pt x="3518" y="1612"/>
                  <a:pt x="3512" y="1606"/>
                  <a:pt x="3504" y="1607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67" y="1603"/>
                  <a:pt x="3453" y="1600"/>
                  <a:pt x="3438" y="1600"/>
                </a:cubicBezTo>
                <a:cubicBezTo>
                  <a:pt x="3435" y="1598"/>
                  <a:pt x="3432" y="1597"/>
                  <a:pt x="3428" y="1600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413" y="1593"/>
                  <a:pt x="3408" y="1600"/>
                  <a:pt x="3406" y="1597"/>
                </a:cubicBezTo>
                <a:cubicBezTo>
                  <a:pt x="3400" y="1603"/>
                  <a:pt x="3398" y="1595"/>
                  <a:pt x="3393" y="1598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20" y="1612"/>
                  <a:pt x="3431" y="1600"/>
                  <a:pt x="3439" y="1607"/>
                </a:cubicBezTo>
                <a:cubicBezTo>
                  <a:pt x="3448" y="1609"/>
                  <a:pt x="3457" y="1606"/>
                  <a:pt x="3465" y="1611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501" y="1617"/>
                  <a:pt x="3511" y="1615"/>
                  <a:pt x="3520" y="1621"/>
                </a:cubicBezTo>
                <a:cubicBezTo>
                  <a:pt x="3557" y="1626"/>
                  <a:pt x="3589" y="1647"/>
                  <a:pt x="3626" y="165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41" y="1662"/>
                  <a:pt x="3647" y="1658"/>
                  <a:pt x="3651" y="1663"/>
                </a:cubicBezTo>
                <a:cubicBezTo>
                  <a:pt x="3658" y="1656"/>
                  <a:pt x="3660" y="1669"/>
                  <a:pt x="3666" y="1664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688" y="1668"/>
                  <a:pt x="3696" y="1673"/>
                  <a:pt x="3706" y="1669"/>
                </a:cubicBezTo>
                <a:cubicBezTo>
                  <a:pt x="3708" y="1673"/>
                  <a:pt x="3710" y="1672"/>
                  <a:pt x="3712" y="1673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25" y="1675"/>
                  <a:pt x="3730" y="1674"/>
                  <a:pt x="3734" y="1676"/>
                </a:cubicBezTo>
                <a:cubicBezTo>
                  <a:pt x="3743" y="1677"/>
                  <a:pt x="3752" y="1679"/>
                  <a:pt x="3761" y="1680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00" y="1678"/>
                  <a:pt x="3808" y="1683"/>
                  <a:pt x="3817" y="1683"/>
                </a:cubicBezTo>
                <a:cubicBezTo>
                  <a:pt x="3824" y="1686"/>
                  <a:pt x="3833" y="1682"/>
                  <a:pt x="3840" y="1686"/>
                </a:cubicBezTo>
                <a:cubicBezTo>
                  <a:pt x="3840" y="1674"/>
                  <a:pt x="3840" y="1674"/>
                  <a:pt x="3840" y="1674"/>
                </a:cubicBezTo>
                <a:cubicBezTo>
                  <a:pt x="3831" y="1674"/>
                  <a:pt x="3822" y="1670"/>
                  <a:pt x="3811" y="1673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69" y="1637"/>
                  <a:pt x="3767" y="1628"/>
                  <a:pt x="3762" y="1632"/>
                </a:cubicBezTo>
                <a:cubicBezTo>
                  <a:pt x="3753" y="1632"/>
                  <a:pt x="3745" y="1630"/>
                  <a:pt x="3738" y="1626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722" y="1621"/>
                  <a:pt x="3716" y="1629"/>
                  <a:pt x="3713" y="1625"/>
                </a:cubicBezTo>
                <a:cubicBezTo>
                  <a:pt x="3705" y="1619"/>
                  <a:pt x="3696" y="1622"/>
                  <a:pt x="3689" y="1619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73" y="1613"/>
                  <a:pt x="3669" y="1612"/>
                  <a:pt x="3666" y="1609"/>
                </a:cubicBezTo>
                <a:cubicBezTo>
                  <a:pt x="3661" y="1612"/>
                  <a:pt x="3659" y="1602"/>
                  <a:pt x="3654" y="1607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40" y="1594"/>
                  <a:pt x="3633" y="1607"/>
                  <a:pt x="3631" y="1597"/>
                </a:cubicBezTo>
                <a:cubicBezTo>
                  <a:pt x="3626" y="1598"/>
                  <a:pt x="3622" y="1597"/>
                  <a:pt x="3619" y="159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91" y="1589"/>
                  <a:pt x="3588" y="1589"/>
                  <a:pt x="3585" y="1587"/>
                </a:cubicBezTo>
                <a:cubicBezTo>
                  <a:pt x="3584" y="1587"/>
                  <a:pt x="3584" y="1586"/>
                  <a:pt x="3583" y="1586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65" y="1589"/>
                  <a:pt x="3563" y="1581"/>
                  <a:pt x="3558" y="1584"/>
                </a:cubicBezTo>
                <a:cubicBezTo>
                  <a:pt x="3556" y="1584"/>
                  <a:pt x="3549" y="1584"/>
                  <a:pt x="3548" y="1587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560" y="1588"/>
                  <a:pt x="3570" y="1597"/>
                  <a:pt x="3583" y="1592"/>
                </a:cubicBezTo>
                <a:cubicBezTo>
                  <a:pt x="3588" y="1599"/>
                  <a:pt x="3595" y="1598"/>
                  <a:pt x="3601" y="1598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631" y="1607"/>
                  <a:pt x="3642" y="1610"/>
                  <a:pt x="3653" y="1617"/>
                </a:cubicBezTo>
                <a:cubicBezTo>
                  <a:pt x="3666" y="1619"/>
                  <a:pt x="3677" y="1624"/>
                  <a:pt x="3688" y="1629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734" y="1643"/>
                  <a:pt x="3747" y="1640"/>
                  <a:pt x="3759" y="1644"/>
                </a:cubicBezTo>
                <a:cubicBezTo>
                  <a:pt x="3771" y="1643"/>
                  <a:pt x="3782" y="1652"/>
                  <a:pt x="3796" y="1648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19" y="1655"/>
                  <a:pt x="3826" y="1653"/>
                  <a:pt x="3832" y="1653"/>
                </a:cubicBezTo>
                <a:cubicBezTo>
                  <a:pt x="3835" y="1653"/>
                  <a:pt x="3838" y="1654"/>
                  <a:pt x="3840" y="1654"/>
                </a:cubicBezTo>
                <a:cubicBezTo>
                  <a:pt x="3840" y="1642"/>
                  <a:pt x="3840" y="1642"/>
                  <a:pt x="3840" y="1642"/>
                </a:cubicBezTo>
                <a:cubicBezTo>
                  <a:pt x="3839" y="1642"/>
                  <a:pt x="3837" y="1641"/>
                  <a:pt x="3835" y="1641"/>
                </a:cubicBezTo>
                <a:cubicBezTo>
                  <a:pt x="3818" y="1643"/>
                  <a:pt x="3802" y="1637"/>
                  <a:pt x="3785" y="1637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7" y="1903"/>
                  <a:pt x="2203" y="1901"/>
                  <a:pt x="2199" y="1895"/>
                </a:cubicBezTo>
                <a:cubicBezTo>
                  <a:pt x="2201" y="1892"/>
                  <a:pt x="2194" y="1885"/>
                  <a:pt x="2199" y="1882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91" y="1842"/>
                  <a:pt x="2189" y="1834"/>
                  <a:pt x="2183" y="1825"/>
                </a:cubicBezTo>
                <a:cubicBezTo>
                  <a:pt x="2186" y="1820"/>
                  <a:pt x="2184" y="1813"/>
                  <a:pt x="2181" y="1807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78" y="1776"/>
                  <a:pt x="2172" y="1762"/>
                  <a:pt x="2168" y="1748"/>
                </a:cubicBezTo>
                <a:cubicBezTo>
                  <a:pt x="2165" y="1740"/>
                  <a:pt x="2162" y="1731"/>
                  <a:pt x="2159" y="1723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33" y="1669"/>
                  <a:pt x="2137" y="1656"/>
                  <a:pt x="2134" y="1652"/>
                </a:cubicBezTo>
                <a:cubicBezTo>
                  <a:pt x="2128" y="1654"/>
                  <a:pt x="2127" y="1640"/>
                  <a:pt x="2119" y="1647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19" y="1664"/>
                  <a:pt x="2123" y="1667"/>
                  <a:pt x="2126" y="1669"/>
                </a:cubicBezTo>
                <a:cubicBezTo>
                  <a:pt x="2123" y="1671"/>
                  <a:pt x="2127" y="1675"/>
                  <a:pt x="2130" y="167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38" y="1699"/>
                  <a:pt x="2142" y="1706"/>
                  <a:pt x="2149" y="1723"/>
                </a:cubicBezTo>
                <a:cubicBezTo>
                  <a:pt x="2150" y="1723"/>
                  <a:pt x="2150" y="1724"/>
                  <a:pt x="2150" y="1725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65" y="1780"/>
                  <a:pt x="2164" y="1787"/>
                  <a:pt x="2169" y="1796"/>
                </a:cubicBezTo>
                <a:cubicBezTo>
                  <a:pt x="2166" y="1802"/>
                  <a:pt x="2175" y="1813"/>
                  <a:pt x="2171" y="1818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1" y="1855"/>
                  <a:pt x="2182" y="1860"/>
                  <a:pt x="2184" y="1866"/>
                </a:cubicBezTo>
                <a:cubicBezTo>
                  <a:pt x="2189" y="1882"/>
                  <a:pt x="2184" y="1895"/>
                  <a:pt x="2191" y="1912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7" y="1943"/>
                  <a:pt x="2193" y="1949"/>
                  <a:pt x="2197" y="1957"/>
                </a:cubicBezTo>
                <a:cubicBezTo>
                  <a:pt x="2192" y="1959"/>
                  <a:pt x="2199" y="1965"/>
                  <a:pt x="2195" y="1968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2" y="1985"/>
                  <a:pt x="2197" y="1993"/>
                  <a:pt x="2195" y="2000"/>
                </a:cubicBezTo>
                <a:cubicBezTo>
                  <a:pt x="2196" y="2008"/>
                  <a:pt x="2193" y="2014"/>
                  <a:pt x="2196" y="2022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3" y="2050"/>
                  <a:pt x="2199" y="2059"/>
                  <a:pt x="2195" y="2065"/>
                </a:cubicBezTo>
                <a:cubicBezTo>
                  <a:pt x="2199" y="2073"/>
                  <a:pt x="2191" y="2078"/>
                  <a:pt x="2196" y="2087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95" y="2115"/>
                  <a:pt x="2192" y="2122"/>
                  <a:pt x="2194" y="2130"/>
                </a:cubicBezTo>
                <a:cubicBezTo>
                  <a:pt x="2188" y="2135"/>
                  <a:pt x="2199" y="2146"/>
                  <a:pt x="2191" y="2150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3" y="2161"/>
                  <a:pt x="2203" y="2161"/>
                  <a:pt x="2203" y="2161"/>
                </a:cubicBezTo>
                <a:cubicBezTo>
                  <a:pt x="2203" y="2155"/>
                  <a:pt x="2204" y="2149"/>
                  <a:pt x="2204" y="2144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5" y="2075"/>
                  <a:pt x="2210" y="2059"/>
                  <a:pt x="2205" y="2040"/>
                </a:cubicBezTo>
                <a:cubicBezTo>
                  <a:pt x="2210" y="2037"/>
                  <a:pt x="2202" y="2031"/>
                  <a:pt x="2205" y="2027"/>
                </a:cubicBezTo>
                <a:cubicBezTo>
                  <a:pt x="2208" y="2024"/>
                  <a:pt x="2207" y="2019"/>
                  <a:pt x="2205" y="2014"/>
                </a:cubicBezTo>
                <a:cubicBezTo>
                  <a:pt x="2210" y="2007"/>
                  <a:pt x="2203" y="1996"/>
                  <a:pt x="2209" y="1990"/>
                </a:cubicBezTo>
                <a:cubicBezTo>
                  <a:pt x="2203" y="1970"/>
                  <a:pt x="2212" y="1956"/>
                  <a:pt x="2202" y="1935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58" y="1857"/>
                  <a:pt x="2358" y="1853"/>
                  <a:pt x="2358" y="1850"/>
                </a:cubicBezTo>
                <a:cubicBezTo>
                  <a:pt x="2359" y="1844"/>
                  <a:pt x="2360" y="1839"/>
                  <a:pt x="2358" y="1833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0" y="1813"/>
                  <a:pt x="2357" y="1807"/>
                  <a:pt x="2360" y="1803"/>
                </a:cubicBezTo>
                <a:cubicBezTo>
                  <a:pt x="2360" y="1800"/>
                  <a:pt x="2361" y="1799"/>
                  <a:pt x="2364" y="179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60" y="1787"/>
                  <a:pt x="2360" y="1782"/>
                  <a:pt x="2356" y="1776"/>
                </a:cubicBezTo>
                <a:cubicBezTo>
                  <a:pt x="2356" y="1764"/>
                  <a:pt x="2353" y="1755"/>
                  <a:pt x="2345" y="1746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46" y="1773"/>
                  <a:pt x="2344" y="1779"/>
                  <a:pt x="2350" y="1788"/>
                </a:cubicBezTo>
                <a:cubicBezTo>
                  <a:pt x="2344" y="1794"/>
                  <a:pt x="2348" y="1802"/>
                  <a:pt x="2347" y="1809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9" y="1839"/>
                  <a:pt x="2348" y="1844"/>
                  <a:pt x="2347" y="1850"/>
                </a:cubicBezTo>
                <a:cubicBezTo>
                  <a:pt x="2345" y="1859"/>
                  <a:pt x="2345" y="1868"/>
                  <a:pt x="2349" y="1879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41" y="1914"/>
                  <a:pt x="2337" y="1922"/>
                  <a:pt x="2340" y="1932"/>
                </a:cubicBezTo>
                <a:cubicBezTo>
                  <a:pt x="2338" y="1941"/>
                  <a:pt x="2335" y="1949"/>
                  <a:pt x="2337" y="1959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27" y="2005"/>
                  <a:pt x="2326" y="2024"/>
                  <a:pt x="2322" y="2041"/>
                </a:cubicBezTo>
                <a:cubicBezTo>
                  <a:pt x="2320" y="2050"/>
                  <a:pt x="2319" y="2059"/>
                  <a:pt x="2315" y="2067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5" y="2113"/>
                  <a:pt x="2303" y="2131"/>
                  <a:pt x="2296" y="2147"/>
                </a:cubicBezTo>
                <a:cubicBezTo>
                  <a:pt x="2297" y="2152"/>
                  <a:pt x="2296" y="2156"/>
                  <a:pt x="2295" y="2161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05" y="2152"/>
                  <a:pt x="2314" y="2146"/>
                  <a:pt x="2311" y="2137"/>
                </a:cubicBezTo>
                <a:cubicBezTo>
                  <a:pt x="2317" y="2122"/>
                  <a:pt x="2321" y="2106"/>
                  <a:pt x="2319" y="2088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28" y="2074"/>
                  <a:pt x="2323" y="2067"/>
                  <a:pt x="2331" y="2066"/>
                </a:cubicBezTo>
                <a:cubicBezTo>
                  <a:pt x="2328" y="2057"/>
                  <a:pt x="2333" y="2051"/>
                  <a:pt x="2332" y="2042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39" y="2004"/>
                  <a:pt x="2340" y="1988"/>
                  <a:pt x="2347" y="1974"/>
                </a:cubicBezTo>
                <a:cubicBezTo>
                  <a:pt x="2346" y="1964"/>
                  <a:pt x="2346" y="1955"/>
                  <a:pt x="2346" y="1945"/>
                </a:cubicBezTo>
                <a:cubicBezTo>
                  <a:pt x="2352" y="1937"/>
                  <a:pt x="2348" y="1926"/>
                  <a:pt x="2351" y="1917"/>
                </a:cubicBezTo>
                <a:cubicBezTo>
                  <a:pt x="2352" y="1908"/>
                  <a:pt x="2355" y="1899"/>
                  <a:pt x="2354" y="1890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80"/>
                  <a:pt x="2295" y="1865"/>
                  <a:pt x="2296" y="1850"/>
                </a:cubicBezTo>
                <a:cubicBezTo>
                  <a:pt x="2296" y="1850"/>
                  <a:pt x="2296" y="1850"/>
                  <a:pt x="2296" y="1850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93" y="1791"/>
                  <a:pt x="2290" y="1774"/>
                  <a:pt x="2286" y="1758"/>
                </a:cubicBezTo>
                <a:cubicBezTo>
                  <a:pt x="2285" y="1754"/>
                  <a:pt x="2289" y="1752"/>
                  <a:pt x="2288" y="1748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83" y="1728"/>
                  <a:pt x="2281" y="1726"/>
                  <a:pt x="2280" y="1723"/>
                </a:cubicBezTo>
                <a:cubicBezTo>
                  <a:pt x="2279" y="1721"/>
                  <a:pt x="2278" y="1718"/>
                  <a:pt x="2278" y="1714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67" y="1681"/>
                  <a:pt x="2258" y="1672"/>
                  <a:pt x="2249" y="1676"/>
                </a:cubicBezTo>
                <a:cubicBezTo>
                  <a:pt x="2248" y="1677"/>
                  <a:pt x="2246" y="1678"/>
                  <a:pt x="2244" y="1679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43" y="1692"/>
                  <a:pt x="2256" y="1689"/>
                  <a:pt x="2257" y="1692"/>
                </a:cubicBezTo>
                <a:cubicBezTo>
                  <a:pt x="2253" y="1697"/>
                  <a:pt x="2263" y="1711"/>
                  <a:pt x="2267" y="1713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69" y="1730"/>
                  <a:pt x="2275" y="1739"/>
                  <a:pt x="2274" y="1745"/>
                </a:cubicBezTo>
                <a:cubicBezTo>
                  <a:pt x="2279" y="1758"/>
                  <a:pt x="2278" y="1768"/>
                  <a:pt x="2281" y="1780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0" y="1821"/>
                  <a:pt x="2289" y="1835"/>
                  <a:pt x="2283" y="1844"/>
                </a:cubicBezTo>
                <a:cubicBezTo>
                  <a:pt x="2283" y="1846"/>
                  <a:pt x="2284" y="1848"/>
                  <a:pt x="2285" y="1850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6" y="1862"/>
                  <a:pt x="2285" y="1864"/>
                  <a:pt x="2284" y="1866"/>
                </a:cubicBezTo>
                <a:cubicBezTo>
                  <a:pt x="2284" y="1868"/>
                  <a:pt x="2282" y="1871"/>
                  <a:pt x="2282" y="1874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80" y="1911"/>
                  <a:pt x="2284" y="1917"/>
                  <a:pt x="2283" y="1922"/>
                </a:cubicBezTo>
                <a:cubicBezTo>
                  <a:pt x="2288" y="1929"/>
                  <a:pt x="2278" y="1930"/>
                  <a:pt x="2284" y="193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82" y="1979"/>
                  <a:pt x="2276" y="1987"/>
                  <a:pt x="2278" y="1998"/>
                </a:cubicBezTo>
                <a:cubicBezTo>
                  <a:pt x="2275" y="2008"/>
                  <a:pt x="2279" y="2020"/>
                  <a:pt x="2274" y="2029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8" y="2062"/>
                  <a:pt x="2268" y="2067"/>
                  <a:pt x="2266" y="2072"/>
                </a:cubicBezTo>
                <a:cubicBezTo>
                  <a:pt x="2273" y="2080"/>
                  <a:pt x="2265" y="2083"/>
                  <a:pt x="2264" y="2089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53" y="2152"/>
                  <a:pt x="2249" y="2155"/>
                  <a:pt x="2251" y="2161"/>
                </a:cubicBezTo>
                <a:cubicBezTo>
                  <a:pt x="2262" y="2161"/>
                  <a:pt x="2262" y="2161"/>
                  <a:pt x="2262" y="2161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7" y="2144"/>
                  <a:pt x="2268" y="2141"/>
                  <a:pt x="2265" y="2137"/>
                </a:cubicBezTo>
                <a:cubicBezTo>
                  <a:pt x="2271" y="2135"/>
                  <a:pt x="2269" y="2131"/>
                  <a:pt x="2271" y="2128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79" y="2095"/>
                  <a:pt x="2274" y="2080"/>
                  <a:pt x="2280" y="2068"/>
                </a:cubicBezTo>
                <a:cubicBezTo>
                  <a:pt x="2279" y="2064"/>
                  <a:pt x="2281" y="2061"/>
                  <a:pt x="2278" y="2056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4" y="2040"/>
                  <a:pt x="2283" y="2033"/>
                  <a:pt x="2290" y="2028"/>
                </a:cubicBezTo>
                <a:cubicBezTo>
                  <a:pt x="2281" y="2018"/>
                  <a:pt x="2289" y="2013"/>
                  <a:pt x="2288" y="2006"/>
                </a:cubicBezTo>
                <a:cubicBezTo>
                  <a:pt x="2288" y="1999"/>
                  <a:pt x="2289" y="1991"/>
                  <a:pt x="2291" y="1985"/>
                </a:cubicBezTo>
                <a:cubicBezTo>
                  <a:pt x="2288" y="1969"/>
                  <a:pt x="2295" y="1956"/>
                  <a:pt x="2292" y="1940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0" y="2069"/>
                  <a:pt x="2068" y="2058"/>
                  <a:pt x="2061" y="2043"/>
                </a:cubicBezTo>
                <a:cubicBezTo>
                  <a:pt x="2064" y="2037"/>
                  <a:pt x="2064" y="2031"/>
                  <a:pt x="2061" y="2024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5" y="1997"/>
                  <a:pt x="2058" y="1988"/>
                  <a:pt x="2064" y="1983"/>
                </a:cubicBezTo>
                <a:cubicBezTo>
                  <a:pt x="2061" y="1976"/>
                  <a:pt x="2064" y="1970"/>
                  <a:pt x="2061" y="1963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8" y="1898"/>
                  <a:pt x="2059" y="1874"/>
                  <a:pt x="2057" y="1850"/>
                </a:cubicBezTo>
                <a:cubicBezTo>
                  <a:pt x="2057" y="1847"/>
                  <a:pt x="2057" y="1845"/>
                  <a:pt x="2056" y="1842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4" y="1792"/>
                  <a:pt x="2051" y="1788"/>
                  <a:pt x="2045" y="1780"/>
                </a:cubicBezTo>
                <a:cubicBezTo>
                  <a:pt x="2049" y="1774"/>
                  <a:pt x="2039" y="1763"/>
                  <a:pt x="2044" y="1758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2030" y="1705"/>
                  <a:pt x="2027" y="1688"/>
                  <a:pt x="2020" y="1669"/>
                </a:cubicBezTo>
                <a:cubicBezTo>
                  <a:pt x="2002" y="1629"/>
                  <a:pt x="1997" y="1620"/>
                  <a:pt x="1980" y="1587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61" y="1559"/>
                  <a:pt x="1950" y="1547"/>
                  <a:pt x="1942" y="1530"/>
                </a:cubicBezTo>
                <a:cubicBezTo>
                  <a:pt x="1939" y="1531"/>
                  <a:pt x="1936" y="1534"/>
                  <a:pt x="1941" y="1534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30" y="1529"/>
                  <a:pt x="1929" y="1514"/>
                  <a:pt x="1921" y="1521"/>
                </a:cubicBezTo>
                <a:cubicBezTo>
                  <a:pt x="1938" y="1547"/>
                  <a:pt x="1941" y="1565"/>
                  <a:pt x="1956" y="1585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59" y="1600"/>
                  <a:pt x="1965" y="1615"/>
                  <a:pt x="1971" y="1629"/>
                </a:cubicBezTo>
                <a:cubicBezTo>
                  <a:pt x="1969" y="1635"/>
                  <a:pt x="1975" y="1643"/>
                  <a:pt x="1979" y="1651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0" y="1683"/>
                  <a:pt x="1987" y="1688"/>
                  <a:pt x="1991" y="1696"/>
                </a:cubicBezTo>
                <a:cubicBezTo>
                  <a:pt x="1989" y="1703"/>
                  <a:pt x="1998" y="1713"/>
                  <a:pt x="1992" y="1718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1998" y="1729"/>
                  <a:pt x="1999" y="1735"/>
                  <a:pt x="2000" y="1740"/>
                </a:cubicBezTo>
                <a:cubicBezTo>
                  <a:pt x="1994" y="1746"/>
                  <a:pt x="2011" y="1759"/>
                  <a:pt x="2001" y="176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10" y="1818"/>
                  <a:pt x="2009" y="1832"/>
                  <a:pt x="2010" y="1846"/>
                </a:cubicBezTo>
                <a:cubicBezTo>
                  <a:pt x="2009" y="1847"/>
                  <a:pt x="2009" y="1848"/>
                  <a:pt x="2009" y="1850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11" y="1894"/>
                  <a:pt x="2006" y="1899"/>
                  <a:pt x="2010" y="1907"/>
                </a:cubicBezTo>
                <a:cubicBezTo>
                  <a:pt x="2005" y="1912"/>
                  <a:pt x="2018" y="1924"/>
                  <a:pt x="2008" y="192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94" y="1858"/>
                  <a:pt x="1993" y="1854"/>
                  <a:pt x="1992" y="1850"/>
                </a:cubicBezTo>
                <a:cubicBezTo>
                  <a:pt x="1988" y="1832"/>
                  <a:pt x="1982" y="1814"/>
                  <a:pt x="1979" y="1796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47" y="1700"/>
                  <a:pt x="1939" y="1679"/>
                  <a:pt x="1932" y="1661"/>
                </a:cubicBezTo>
                <a:cubicBezTo>
                  <a:pt x="1929" y="1655"/>
                  <a:pt x="1924" y="1645"/>
                  <a:pt x="1920" y="1637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20" y="1647"/>
                  <a:pt x="1934" y="1685"/>
                  <a:pt x="1948" y="1723"/>
                </a:cubicBezTo>
                <a:cubicBezTo>
                  <a:pt x="1952" y="1735"/>
                  <a:pt x="1957" y="1747"/>
                  <a:pt x="1961" y="1760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82" y="1837"/>
                  <a:pt x="1983" y="1843"/>
                  <a:pt x="1984" y="1850"/>
                </a:cubicBezTo>
                <a:cubicBezTo>
                  <a:pt x="1987" y="1867"/>
                  <a:pt x="1989" y="1885"/>
                  <a:pt x="1996" y="1904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1" y="1916"/>
                  <a:pt x="1997" y="1922"/>
                  <a:pt x="1993" y="1925"/>
                </a:cubicBezTo>
                <a:cubicBezTo>
                  <a:pt x="2000" y="1934"/>
                  <a:pt x="1995" y="1940"/>
                  <a:pt x="2002" y="1949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2009" y="1984"/>
                  <a:pt x="1997" y="1989"/>
                  <a:pt x="2005" y="2000"/>
                </a:cubicBezTo>
                <a:cubicBezTo>
                  <a:pt x="1998" y="2006"/>
                  <a:pt x="2006" y="2018"/>
                  <a:pt x="2004" y="2026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09" y="2061"/>
                  <a:pt x="2004" y="2067"/>
                  <a:pt x="2007" y="2076"/>
                </a:cubicBezTo>
                <a:cubicBezTo>
                  <a:pt x="2009" y="2086"/>
                  <a:pt x="2009" y="2094"/>
                  <a:pt x="2006" y="210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11" y="2157"/>
                  <a:pt x="2011" y="2159"/>
                  <a:pt x="2011" y="2161"/>
                </a:cubicBezTo>
                <a:cubicBezTo>
                  <a:pt x="2034" y="2161"/>
                  <a:pt x="2034" y="2161"/>
                  <a:pt x="2034" y="2161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1" y="2127"/>
                  <a:pt x="2031" y="2110"/>
                  <a:pt x="2031" y="2093"/>
                </a:cubicBezTo>
                <a:cubicBezTo>
                  <a:pt x="2027" y="2076"/>
                  <a:pt x="2033" y="2062"/>
                  <a:pt x="2026" y="20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5" y="2012"/>
                  <a:pt x="2025" y="2004"/>
                  <a:pt x="2025" y="1996"/>
                </a:cubicBezTo>
                <a:cubicBezTo>
                  <a:pt x="2030" y="1993"/>
                  <a:pt x="2023" y="1987"/>
                  <a:pt x="2025" y="1983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22" y="1963"/>
                  <a:pt x="2026" y="1957"/>
                  <a:pt x="2020" y="1947"/>
                </a:cubicBezTo>
                <a:cubicBezTo>
                  <a:pt x="2024" y="1939"/>
                  <a:pt x="2020" y="1929"/>
                  <a:pt x="2021" y="192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26" y="1883"/>
                  <a:pt x="2016" y="1864"/>
                  <a:pt x="2021" y="1850"/>
                </a:cubicBezTo>
                <a:cubicBezTo>
                  <a:pt x="2021" y="1850"/>
                  <a:pt x="2021" y="1850"/>
                  <a:pt x="2021" y="1850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7" y="1792"/>
                  <a:pt x="2017" y="1784"/>
                  <a:pt x="2014" y="1776"/>
                </a:cubicBezTo>
                <a:cubicBezTo>
                  <a:pt x="2019" y="1771"/>
                  <a:pt x="2009" y="1773"/>
                  <a:pt x="2013" y="1767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13" y="1747"/>
                  <a:pt x="2005" y="1736"/>
                  <a:pt x="2007" y="1728"/>
                </a:cubicBezTo>
                <a:cubicBezTo>
                  <a:pt x="2005" y="1726"/>
                  <a:pt x="2005" y="1724"/>
                  <a:pt x="2004" y="1723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98" y="1685"/>
                  <a:pt x="1989" y="1666"/>
                  <a:pt x="1988" y="1650"/>
                </a:cubicBezTo>
                <a:cubicBezTo>
                  <a:pt x="1981" y="1631"/>
                  <a:pt x="1971" y="1612"/>
                  <a:pt x="1967" y="1595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60" y="1583"/>
                  <a:pt x="1960" y="1577"/>
                  <a:pt x="1956" y="1572"/>
                </a:cubicBezTo>
                <a:cubicBezTo>
                  <a:pt x="1949" y="1560"/>
                  <a:pt x="1947" y="1560"/>
                  <a:pt x="1944" y="1548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60" y="1567"/>
                  <a:pt x="1963" y="1573"/>
                  <a:pt x="1966" y="1579"/>
                </a:cubicBezTo>
                <a:cubicBezTo>
                  <a:pt x="1969" y="1583"/>
                  <a:pt x="1970" y="1585"/>
                  <a:pt x="1972" y="1587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1998" y="1632"/>
                  <a:pt x="2000" y="1653"/>
                  <a:pt x="2015" y="1678"/>
                </a:cubicBezTo>
                <a:cubicBezTo>
                  <a:pt x="2018" y="1693"/>
                  <a:pt x="2021" y="1707"/>
                  <a:pt x="2027" y="1723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26" y="1730"/>
                  <a:pt x="2032" y="1740"/>
                  <a:pt x="2028" y="1746"/>
                </a:cubicBezTo>
                <a:cubicBezTo>
                  <a:pt x="2033" y="1754"/>
                  <a:pt x="2034" y="1761"/>
                  <a:pt x="2032" y="1767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0" y="1817"/>
                  <a:pt x="2050" y="1827"/>
                  <a:pt x="2041" y="1830"/>
                </a:cubicBezTo>
                <a:cubicBezTo>
                  <a:pt x="2045" y="1838"/>
                  <a:pt x="2046" y="1844"/>
                  <a:pt x="2045" y="1850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1" y="1881"/>
                  <a:pt x="2045" y="1906"/>
                  <a:pt x="2050" y="1935"/>
                </a:cubicBezTo>
                <a:cubicBezTo>
                  <a:pt x="2047" y="1941"/>
                  <a:pt x="2053" y="1951"/>
                  <a:pt x="2052" y="1957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2" y="1990"/>
                  <a:pt x="2048" y="2002"/>
                  <a:pt x="2051" y="2016"/>
                </a:cubicBezTo>
                <a:cubicBezTo>
                  <a:pt x="2052" y="2030"/>
                  <a:pt x="2052" y="2044"/>
                  <a:pt x="2052" y="205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49" y="2084"/>
                  <a:pt x="2058" y="2094"/>
                  <a:pt x="2053" y="2099"/>
                </a:cubicBezTo>
                <a:cubicBezTo>
                  <a:pt x="2058" y="2114"/>
                  <a:pt x="2053" y="2126"/>
                  <a:pt x="2058" y="2142"/>
                </a:cubicBezTo>
                <a:cubicBezTo>
                  <a:pt x="2054" y="2146"/>
                  <a:pt x="2059" y="2155"/>
                  <a:pt x="2058" y="2161"/>
                </a:cubicBezTo>
                <a:cubicBezTo>
                  <a:pt x="2068" y="2161"/>
                  <a:pt x="2068" y="2161"/>
                  <a:pt x="2068" y="2161"/>
                </a:cubicBezTo>
                <a:cubicBezTo>
                  <a:pt x="2064" y="2148"/>
                  <a:pt x="2070" y="2138"/>
                  <a:pt x="2066" y="2125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81" y="2039"/>
                  <a:pt x="1977" y="2027"/>
                  <a:pt x="1973" y="2015"/>
                </a:cubicBezTo>
                <a:cubicBezTo>
                  <a:pt x="1975" y="2010"/>
                  <a:pt x="1974" y="2004"/>
                  <a:pt x="1971" y="1997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69" y="1957"/>
                  <a:pt x="1962" y="1933"/>
                  <a:pt x="1957" y="1910"/>
                </a:cubicBezTo>
                <a:cubicBezTo>
                  <a:pt x="1957" y="1891"/>
                  <a:pt x="1950" y="1870"/>
                  <a:pt x="1944" y="1850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932" y="1804"/>
                  <a:pt x="1916" y="1763"/>
                  <a:pt x="1900" y="1723"/>
                </a:cubicBezTo>
                <a:cubicBezTo>
                  <a:pt x="1896" y="1712"/>
                  <a:pt x="1893" y="1702"/>
                  <a:pt x="1889" y="1692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60" y="1625"/>
                  <a:pt x="1854" y="1624"/>
                  <a:pt x="1849" y="1611"/>
                </a:cubicBezTo>
                <a:cubicBezTo>
                  <a:pt x="1847" y="1606"/>
                  <a:pt x="1844" y="1601"/>
                  <a:pt x="1842" y="1595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7" y="1584"/>
                  <a:pt x="1835" y="1582"/>
                  <a:pt x="1833" y="1584"/>
                </a:cubicBezTo>
                <a:cubicBezTo>
                  <a:pt x="1832" y="1585"/>
                  <a:pt x="1832" y="1586"/>
                  <a:pt x="1832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39" y="1599"/>
                  <a:pt x="1849" y="1607"/>
                  <a:pt x="1843" y="1611"/>
                </a:cubicBezTo>
                <a:cubicBezTo>
                  <a:pt x="1851" y="1624"/>
                  <a:pt x="1850" y="1624"/>
                  <a:pt x="1858" y="1636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75" y="1687"/>
                  <a:pt x="1880" y="1690"/>
                  <a:pt x="1884" y="1694"/>
                </a:cubicBezTo>
                <a:cubicBezTo>
                  <a:pt x="1879" y="1700"/>
                  <a:pt x="1891" y="1711"/>
                  <a:pt x="1892" y="1719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895" y="1732"/>
                  <a:pt x="1905" y="1745"/>
                  <a:pt x="1905" y="1758"/>
                </a:cubicBezTo>
                <a:cubicBezTo>
                  <a:pt x="1907" y="1761"/>
                  <a:pt x="1909" y="1765"/>
                  <a:pt x="1910" y="1768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10" y="1782"/>
                  <a:pt x="1925" y="1794"/>
                  <a:pt x="1919" y="1800"/>
                </a:cubicBezTo>
                <a:cubicBezTo>
                  <a:pt x="1926" y="1817"/>
                  <a:pt x="1932" y="1833"/>
                  <a:pt x="1936" y="1850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03"/>
                  <a:pt x="1949" y="1916"/>
                  <a:pt x="1951" y="1929"/>
                </a:cubicBezTo>
                <a:cubicBezTo>
                  <a:pt x="1952" y="1943"/>
                  <a:pt x="1959" y="1960"/>
                  <a:pt x="1955" y="1972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47" y="1937"/>
                  <a:pt x="1939" y="1921"/>
                  <a:pt x="1934" y="1915"/>
                </a:cubicBezTo>
                <a:cubicBezTo>
                  <a:pt x="1942" y="1913"/>
                  <a:pt x="1925" y="1902"/>
                  <a:pt x="1933" y="1899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920" y="1871"/>
                  <a:pt x="1914" y="1861"/>
                  <a:pt x="1908" y="1850"/>
                </a:cubicBezTo>
                <a:cubicBezTo>
                  <a:pt x="1897" y="1828"/>
                  <a:pt x="1887" y="1803"/>
                  <a:pt x="1875" y="1782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839" y="1722"/>
                  <a:pt x="1839" y="1721"/>
                  <a:pt x="1838" y="1720"/>
                </a:cubicBezTo>
                <a:cubicBezTo>
                  <a:pt x="1822" y="1702"/>
                  <a:pt x="1807" y="1683"/>
                  <a:pt x="1792" y="1665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63" y="1636"/>
                  <a:pt x="1759" y="1632"/>
                  <a:pt x="1754" y="1628"/>
                </a:cubicBezTo>
                <a:cubicBezTo>
                  <a:pt x="1750" y="1625"/>
                  <a:pt x="1747" y="1616"/>
                  <a:pt x="1742" y="1615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707" y="1580"/>
                  <a:pt x="1699" y="1572"/>
                  <a:pt x="1693" y="1562"/>
                </a:cubicBezTo>
                <a:cubicBezTo>
                  <a:pt x="1684" y="1556"/>
                  <a:pt x="1676" y="1547"/>
                  <a:pt x="1668" y="1538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48" y="1529"/>
                  <a:pt x="1650" y="1507"/>
                  <a:pt x="1641" y="1516"/>
                </a:cubicBezTo>
                <a:cubicBezTo>
                  <a:pt x="1658" y="1542"/>
                  <a:pt x="1678" y="1560"/>
                  <a:pt x="1698" y="1579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06" y="1590"/>
                  <a:pt x="1709" y="1592"/>
                  <a:pt x="1711" y="1598"/>
                </a:cubicBezTo>
                <a:cubicBezTo>
                  <a:pt x="1717" y="1598"/>
                  <a:pt x="1719" y="1611"/>
                  <a:pt x="1726" y="1610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59" y="1643"/>
                  <a:pt x="1759" y="1646"/>
                  <a:pt x="1758" y="1649"/>
                </a:cubicBezTo>
                <a:cubicBezTo>
                  <a:pt x="1761" y="1652"/>
                  <a:pt x="1764" y="1654"/>
                  <a:pt x="1767" y="165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790" y="1682"/>
                  <a:pt x="1800" y="1692"/>
                  <a:pt x="1810" y="1701"/>
                </a:cubicBezTo>
                <a:cubicBezTo>
                  <a:pt x="1815" y="1708"/>
                  <a:pt x="1820" y="1715"/>
                  <a:pt x="1825" y="1723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871" y="1800"/>
                  <a:pt x="1880" y="1819"/>
                  <a:pt x="1889" y="1837"/>
                </a:cubicBezTo>
                <a:cubicBezTo>
                  <a:pt x="1891" y="1842"/>
                  <a:pt x="1893" y="1846"/>
                  <a:pt x="1895" y="1850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32" y="1926"/>
                  <a:pt x="1936" y="1958"/>
                  <a:pt x="1950" y="1994"/>
                </a:cubicBezTo>
                <a:cubicBezTo>
                  <a:pt x="1943" y="2003"/>
                  <a:pt x="1955" y="2019"/>
                  <a:pt x="1947" y="2028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908" y="1895"/>
                  <a:pt x="1900" y="1872"/>
                  <a:pt x="1892" y="1850"/>
                </a:cubicBezTo>
                <a:cubicBezTo>
                  <a:pt x="1891" y="1848"/>
                  <a:pt x="1891" y="1847"/>
                  <a:pt x="1890" y="1846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852" y="1780"/>
                  <a:pt x="1835" y="1747"/>
                  <a:pt x="1815" y="1723"/>
                </a:cubicBezTo>
                <a:cubicBezTo>
                  <a:pt x="1810" y="1716"/>
                  <a:pt x="1804" y="1709"/>
                  <a:pt x="1798" y="1704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85" y="1690"/>
                  <a:pt x="1784" y="1677"/>
                  <a:pt x="1779" y="1678"/>
                </a:cubicBezTo>
                <a:cubicBezTo>
                  <a:pt x="1773" y="1676"/>
                  <a:pt x="1771" y="1668"/>
                  <a:pt x="1767" y="1661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750" y="1649"/>
                  <a:pt x="1747" y="1643"/>
                  <a:pt x="1741" y="1641"/>
                </a:cubicBezTo>
                <a:cubicBezTo>
                  <a:pt x="1760" y="1669"/>
                  <a:pt x="1782" y="1688"/>
                  <a:pt x="1800" y="1716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14" y="1734"/>
                  <a:pt x="1822" y="1745"/>
                  <a:pt x="1830" y="1756"/>
                </a:cubicBezTo>
                <a:cubicBezTo>
                  <a:pt x="1840" y="1778"/>
                  <a:pt x="1844" y="1782"/>
                  <a:pt x="1854" y="1799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883" y="1857"/>
                  <a:pt x="1886" y="1864"/>
                  <a:pt x="1890" y="1872"/>
                </a:cubicBezTo>
                <a:cubicBezTo>
                  <a:pt x="1898" y="1899"/>
                  <a:pt x="1907" y="1921"/>
                  <a:pt x="1921" y="1954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25" y="1991"/>
                  <a:pt x="1933" y="2003"/>
                  <a:pt x="1929" y="2011"/>
                </a:cubicBezTo>
                <a:cubicBezTo>
                  <a:pt x="1940" y="2037"/>
                  <a:pt x="1947" y="2062"/>
                  <a:pt x="1949" y="2085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11"/>
                  <a:pt x="1960" y="2118"/>
                  <a:pt x="1958" y="2123"/>
                </a:cubicBezTo>
                <a:cubicBezTo>
                  <a:pt x="1965" y="2131"/>
                  <a:pt x="1959" y="2135"/>
                  <a:pt x="1965" y="2142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65" y="2154"/>
                  <a:pt x="1960" y="2146"/>
                  <a:pt x="1957" y="2140"/>
                </a:cubicBezTo>
                <a:cubicBezTo>
                  <a:pt x="1952" y="2132"/>
                  <a:pt x="1962" y="2130"/>
                  <a:pt x="1954" y="2121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2" y="2073"/>
                  <a:pt x="1935" y="2064"/>
                  <a:pt x="1926" y="2051"/>
                </a:cubicBezTo>
                <a:cubicBezTo>
                  <a:pt x="1927" y="2047"/>
                  <a:pt x="1926" y="2042"/>
                  <a:pt x="1923" y="2037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911" y="2012"/>
                  <a:pt x="1908" y="1996"/>
                  <a:pt x="1901" y="1980"/>
                </a:cubicBezTo>
                <a:cubicBezTo>
                  <a:pt x="1886" y="1946"/>
                  <a:pt x="1865" y="1913"/>
                  <a:pt x="1849" y="1879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823" y="1842"/>
                  <a:pt x="1818" y="1833"/>
                  <a:pt x="1813" y="1826"/>
                </a:cubicBezTo>
                <a:cubicBezTo>
                  <a:pt x="1807" y="1816"/>
                  <a:pt x="1801" y="1809"/>
                  <a:pt x="1795" y="1802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782" y="1786"/>
                  <a:pt x="1782" y="1773"/>
                  <a:pt x="1774" y="1780"/>
                </a:cubicBezTo>
                <a:cubicBezTo>
                  <a:pt x="1787" y="1798"/>
                  <a:pt x="1800" y="1820"/>
                  <a:pt x="1813" y="1839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22" y="1855"/>
                  <a:pt x="1827" y="1859"/>
                  <a:pt x="1830" y="1869"/>
                </a:cubicBezTo>
                <a:cubicBezTo>
                  <a:pt x="1829" y="1870"/>
                  <a:pt x="1829" y="1872"/>
                  <a:pt x="1832" y="1871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32" y="1884"/>
                  <a:pt x="1845" y="1883"/>
                  <a:pt x="1845" y="1891"/>
                </a:cubicBezTo>
                <a:cubicBezTo>
                  <a:pt x="1854" y="1913"/>
                  <a:pt x="1864" y="1926"/>
                  <a:pt x="1870" y="1943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901" y="2006"/>
                  <a:pt x="1898" y="2010"/>
                  <a:pt x="1903" y="2017"/>
                </a:cubicBezTo>
                <a:cubicBezTo>
                  <a:pt x="1907" y="2024"/>
                  <a:pt x="1910" y="2030"/>
                  <a:pt x="1904" y="2033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807" y="1874"/>
                  <a:pt x="1798" y="1862"/>
                  <a:pt x="1790" y="1850"/>
                </a:cubicBezTo>
                <a:cubicBezTo>
                  <a:pt x="1775" y="1827"/>
                  <a:pt x="1763" y="1802"/>
                  <a:pt x="1744" y="1779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95" y="1700"/>
                  <a:pt x="1682" y="1678"/>
                  <a:pt x="1669" y="1658"/>
                </a:cubicBezTo>
                <a:cubicBezTo>
                  <a:pt x="1662" y="1641"/>
                  <a:pt x="1652" y="1636"/>
                  <a:pt x="1655" y="16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57" y="1647"/>
                  <a:pt x="1661" y="1655"/>
                  <a:pt x="1665" y="1663"/>
                </a:cubicBezTo>
                <a:cubicBezTo>
                  <a:pt x="1668" y="1670"/>
                  <a:pt x="1671" y="1678"/>
                  <a:pt x="1676" y="1680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690" y="1709"/>
                  <a:pt x="1694" y="1716"/>
                  <a:pt x="1698" y="1723"/>
                </a:cubicBezTo>
                <a:cubicBezTo>
                  <a:pt x="1708" y="1738"/>
                  <a:pt x="1715" y="1753"/>
                  <a:pt x="1729" y="1767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788" y="1865"/>
                  <a:pt x="1798" y="1879"/>
                  <a:pt x="1810" y="1892"/>
                </a:cubicBezTo>
                <a:cubicBezTo>
                  <a:pt x="1826" y="1919"/>
                  <a:pt x="1841" y="1948"/>
                  <a:pt x="1858" y="1972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899" y="2048"/>
                  <a:pt x="1913" y="2077"/>
                  <a:pt x="1927" y="2106"/>
                </a:cubicBezTo>
                <a:cubicBezTo>
                  <a:pt x="1929" y="2110"/>
                  <a:pt x="1932" y="2114"/>
                  <a:pt x="1934" y="2119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923" y="2106"/>
                  <a:pt x="1908" y="2097"/>
                  <a:pt x="1896" y="2076"/>
                </a:cubicBezTo>
                <a:cubicBezTo>
                  <a:pt x="1883" y="2058"/>
                  <a:pt x="1871" y="2038"/>
                  <a:pt x="1858" y="2023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68" y="1893"/>
                  <a:pt x="1763" y="1877"/>
                  <a:pt x="1750" y="1857"/>
                </a:cubicBezTo>
                <a:cubicBezTo>
                  <a:pt x="1748" y="1854"/>
                  <a:pt x="1746" y="1852"/>
                  <a:pt x="1745" y="1850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715" y="1794"/>
                  <a:pt x="1702" y="1758"/>
                  <a:pt x="1685" y="1723"/>
                </a:cubicBezTo>
                <a:cubicBezTo>
                  <a:pt x="1676" y="1705"/>
                  <a:pt x="1667" y="1688"/>
                  <a:pt x="1656" y="1671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42" y="1639"/>
                  <a:pt x="1646" y="1636"/>
                  <a:pt x="1643" y="1632"/>
                </a:cubicBezTo>
                <a:cubicBezTo>
                  <a:pt x="1643" y="1627"/>
                  <a:pt x="1633" y="1620"/>
                  <a:pt x="1639" y="1617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32" y="1590"/>
                  <a:pt x="1631" y="1588"/>
                  <a:pt x="1631" y="1587"/>
                </a:cubicBezTo>
                <a:cubicBezTo>
                  <a:pt x="1626" y="1578"/>
                  <a:pt x="1628" y="1571"/>
                  <a:pt x="1621" y="156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7" y="1544"/>
                  <a:pt x="1616" y="1546"/>
                  <a:pt x="1622" y="1542"/>
                </a:cubicBezTo>
                <a:cubicBezTo>
                  <a:pt x="1621" y="1532"/>
                  <a:pt x="1617" y="1535"/>
                  <a:pt x="1619" y="1530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16" y="1543"/>
                  <a:pt x="1620" y="1565"/>
                  <a:pt x="1624" y="1587"/>
                </a:cubicBezTo>
                <a:cubicBezTo>
                  <a:pt x="1624" y="1590"/>
                  <a:pt x="1625" y="1592"/>
                  <a:pt x="1625" y="1595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654" y="1687"/>
                  <a:pt x="1663" y="1705"/>
                  <a:pt x="1672" y="1723"/>
                </a:cubicBezTo>
                <a:cubicBezTo>
                  <a:pt x="1689" y="1759"/>
                  <a:pt x="1706" y="1795"/>
                  <a:pt x="1719" y="1827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37" y="1854"/>
                  <a:pt x="1740" y="1859"/>
                  <a:pt x="1744" y="1863"/>
                </a:cubicBezTo>
                <a:cubicBezTo>
                  <a:pt x="1751" y="1878"/>
                  <a:pt x="1749" y="1880"/>
                  <a:pt x="1758" y="1892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785" y="1937"/>
                  <a:pt x="1797" y="1961"/>
                  <a:pt x="1812" y="1975"/>
                </a:cubicBezTo>
                <a:cubicBezTo>
                  <a:pt x="1816" y="1984"/>
                  <a:pt x="1820" y="1992"/>
                  <a:pt x="1824" y="2001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840" y="2027"/>
                  <a:pt x="1854" y="2029"/>
                  <a:pt x="1849" y="2038"/>
                </a:cubicBezTo>
                <a:cubicBezTo>
                  <a:pt x="1826" y="2017"/>
                  <a:pt x="1806" y="1988"/>
                  <a:pt x="1784" y="1966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705" y="1879"/>
                  <a:pt x="1692" y="1865"/>
                  <a:pt x="1680" y="1850"/>
                </a:cubicBezTo>
                <a:cubicBezTo>
                  <a:pt x="1671" y="1839"/>
                  <a:pt x="1662" y="1828"/>
                  <a:pt x="1653" y="1817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98" y="1729"/>
                  <a:pt x="1589" y="1726"/>
                  <a:pt x="1588" y="1723"/>
                </a:cubicBezTo>
                <a:cubicBezTo>
                  <a:pt x="1588" y="1722"/>
                  <a:pt x="1588" y="1721"/>
                  <a:pt x="1589" y="1719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579" y="1712"/>
                  <a:pt x="1581" y="1717"/>
                  <a:pt x="1584" y="1723"/>
                </a:cubicBezTo>
                <a:cubicBezTo>
                  <a:pt x="1599" y="1753"/>
                  <a:pt x="1611" y="1771"/>
                  <a:pt x="1629" y="1800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50" y="1826"/>
                  <a:pt x="1655" y="1834"/>
                  <a:pt x="1661" y="1839"/>
                </a:cubicBezTo>
                <a:cubicBezTo>
                  <a:pt x="1663" y="1843"/>
                  <a:pt x="1665" y="1846"/>
                  <a:pt x="1668" y="1850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697" y="1877"/>
                  <a:pt x="1698" y="1883"/>
                  <a:pt x="1701" y="1887"/>
                </a:cubicBezTo>
                <a:cubicBezTo>
                  <a:pt x="1703" y="1890"/>
                  <a:pt x="1707" y="1891"/>
                  <a:pt x="1708" y="1897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22" y="1902"/>
                  <a:pt x="1722" y="1914"/>
                  <a:pt x="1725" y="1917"/>
                </a:cubicBezTo>
                <a:cubicBezTo>
                  <a:pt x="1729" y="1916"/>
                  <a:pt x="1731" y="1922"/>
                  <a:pt x="1733" y="1927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749" y="1935"/>
                  <a:pt x="1751" y="1951"/>
                  <a:pt x="1759" y="1953"/>
                </a:cubicBezTo>
                <a:cubicBezTo>
                  <a:pt x="1767" y="1971"/>
                  <a:pt x="1782" y="1973"/>
                  <a:pt x="1791" y="1992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27" y="2029"/>
                  <a:pt x="1828" y="2037"/>
                  <a:pt x="1832" y="2036"/>
                </a:cubicBezTo>
                <a:cubicBezTo>
                  <a:pt x="1834" y="2039"/>
                  <a:pt x="1838" y="2039"/>
                  <a:pt x="1840" y="2045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866" y="2076"/>
                  <a:pt x="1871" y="2085"/>
                  <a:pt x="1885" y="2097"/>
                </a:cubicBezTo>
                <a:cubicBezTo>
                  <a:pt x="1900" y="2118"/>
                  <a:pt x="1914" y="2140"/>
                  <a:pt x="1929" y="2161"/>
                </a:cubicBezTo>
                <a:cubicBezTo>
                  <a:pt x="1990" y="2161"/>
                  <a:pt x="1990" y="2161"/>
                  <a:pt x="1990" y="2161"/>
                </a:cubicBezTo>
                <a:cubicBezTo>
                  <a:pt x="1989" y="2146"/>
                  <a:pt x="1986" y="2131"/>
                  <a:pt x="1984" y="2116"/>
                </a:cubicBezTo>
                <a:cubicBezTo>
                  <a:pt x="1987" y="2107"/>
                  <a:pt x="1984" y="2095"/>
                  <a:pt x="1981" y="2083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422" y="1577"/>
                  <a:pt x="1411" y="1582"/>
                  <a:pt x="1400" y="1587"/>
                </a:cubicBezTo>
                <a:cubicBezTo>
                  <a:pt x="1379" y="1597"/>
                  <a:pt x="1357" y="1610"/>
                  <a:pt x="1335" y="1621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325" y="1625"/>
                  <a:pt x="1321" y="1627"/>
                  <a:pt x="1318" y="1626"/>
                </a:cubicBezTo>
                <a:cubicBezTo>
                  <a:pt x="1310" y="1626"/>
                  <a:pt x="1301" y="1635"/>
                  <a:pt x="1293" y="1636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235" y="1649"/>
                  <a:pt x="1224" y="1652"/>
                  <a:pt x="1214" y="1654"/>
                </a:cubicBezTo>
                <a:cubicBezTo>
                  <a:pt x="1210" y="1652"/>
                  <a:pt x="1204" y="1656"/>
                  <a:pt x="1199" y="1657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161" y="1661"/>
                  <a:pt x="1140" y="1664"/>
                  <a:pt x="1120" y="1665"/>
                </a:cubicBezTo>
                <a:cubicBezTo>
                  <a:pt x="1110" y="1664"/>
                  <a:pt x="1100" y="1665"/>
                  <a:pt x="1091" y="1663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71" y="1661"/>
                  <a:pt x="1065" y="1665"/>
                  <a:pt x="1060" y="1663"/>
                </a:cubicBezTo>
                <a:cubicBezTo>
                  <a:pt x="1050" y="1658"/>
                  <a:pt x="1038" y="1666"/>
                  <a:pt x="1029" y="1659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1008" y="1662"/>
                  <a:pt x="1005" y="1653"/>
                  <a:pt x="998" y="1660"/>
                </a:cubicBezTo>
                <a:cubicBezTo>
                  <a:pt x="989" y="1654"/>
                  <a:pt x="978" y="1661"/>
                  <a:pt x="970" y="1654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35" y="1646"/>
                  <a:pt x="929" y="1650"/>
                  <a:pt x="925" y="1645"/>
                </a:cubicBezTo>
                <a:cubicBezTo>
                  <a:pt x="919" y="1650"/>
                  <a:pt x="915" y="1642"/>
                  <a:pt x="908" y="1646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89" y="1643"/>
                  <a:pt x="884" y="1642"/>
                  <a:pt x="878" y="1642"/>
                </a:cubicBezTo>
                <a:cubicBezTo>
                  <a:pt x="868" y="1641"/>
                  <a:pt x="858" y="1642"/>
                  <a:pt x="849" y="1641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814" y="1637"/>
                  <a:pt x="808" y="1638"/>
                  <a:pt x="804" y="1636"/>
                </a:cubicBezTo>
                <a:cubicBezTo>
                  <a:pt x="799" y="1635"/>
                  <a:pt x="792" y="1639"/>
                  <a:pt x="787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69" y="1638"/>
                  <a:pt x="767" y="1636"/>
                  <a:pt x="764" y="1639"/>
                </a:cubicBezTo>
                <a:cubicBezTo>
                  <a:pt x="762" y="1636"/>
                  <a:pt x="758" y="1637"/>
                  <a:pt x="760" y="1634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841" y="1620"/>
                  <a:pt x="852" y="1621"/>
                  <a:pt x="864" y="1617"/>
                </a:cubicBezTo>
                <a:cubicBezTo>
                  <a:pt x="875" y="1617"/>
                  <a:pt x="887" y="1614"/>
                  <a:pt x="898" y="1615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35" y="1622"/>
                  <a:pt x="942" y="1618"/>
                  <a:pt x="947" y="1620"/>
                </a:cubicBezTo>
                <a:cubicBezTo>
                  <a:pt x="953" y="1617"/>
                  <a:pt x="957" y="1626"/>
                  <a:pt x="964" y="1620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02" y="1624"/>
                  <a:pt x="1007" y="1626"/>
                  <a:pt x="1013" y="1625"/>
                </a:cubicBezTo>
                <a:cubicBezTo>
                  <a:pt x="1015" y="1627"/>
                  <a:pt x="1018" y="1627"/>
                  <a:pt x="1021" y="1627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41" y="1634"/>
                  <a:pt x="1053" y="1629"/>
                  <a:pt x="1064" y="1633"/>
                </a:cubicBezTo>
                <a:cubicBezTo>
                  <a:pt x="1070" y="1629"/>
                  <a:pt x="1075" y="1630"/>
                  <a:pt x="1080" y="163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00" y="1633"/>
                  <a:pt x="1102" y="1638"/>
                  <a:pt x="1105" y="1637"/>
                </a:cubicBezTo>
                <a:cubicBezTo>
                  <a:pt x="1108" y="1634"/>
                  <a:pt x="1111" y="1634"/>
                  <a:pt x="1113" y="1634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141" y="1637"/>
                  <a:pt x="1153" y="1637"/>
                  <a:pt x="1165" y="1638"/>
                </a:cubicBezTo>
                <a:cubicBezTo>
                  <a:pt x="1175" y="1641"/>
                  <a:pt x="1187" y="1638"/>
                  <a:pt x="1198" y="1640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56" y="1631"/>
                  <a:pt x="1279" y="1630"/>
                  <a:pt x="1304" y="1621"/>
                </a:cubicBezTo>
                <a:cubicBezTo>
                  <a:pt x="1301" y="1616"/>
                  <a:pt x="1297" y="1615"/>
                  <a:pt x="1292" y="161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67" y="1625"/>
                  <a:pt x="1258" y="1623"/>
                  <a:pt x="1248" y="1627"/>
                </a:cubicBezTo>
                <a:cubicBezTo>
                  <a:pt x="1239" y="1628"/>
                  <a:pt x="1230" y="1630"/>
                  <a:pt x="1221" y="1628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89" y="1625"/>
                  <a:pt x="1182" y="1630"/>
                  <a:pt x="1177" y="1630"/>
                </a:cubicBezTo>
                <a:cubicBezTo>
                  <a:pt x="1172" y="1627"/>
                  <a:pt x="1167" y="1626"/>
                  <a:pt x="1161" y="1627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139" y="1622"/>
                  <a:pt x="1133" y="1627"/>
                  <a:pt x="1128" y="1624"/>
                </a:cubicBezTo>
                <a:cubicBezTo>
                  <a:pt x="1117" y="1624"/>
                  <a:pt x="1106" y="1622"/>
                  <a:pt x="1095" y="1622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74" y="1613"/>
                  <a:pt x="1065" y="1624"/>
                  <a:pt x="1060" y="1618"/>
                </a:cubicBezTo>
                <a:cubicBezTo>
                  <a:pt x="1057" y="1620"/>
                  <a:pt x="1055" y="1615"/>
                  <a:pt x="1052" y="1616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1039" y="1613"/>
                  <a:pt x="1032" y="1618"/>
                  <a:pt x="1027" y="1615"/>
                </a:cubicBezTo>
                <a:cubicBezTo>
                  <a:pt x="1016" y="1612"/>
                  <a:pt x="1004" y="1612"/>
                  <a:pt x="993" y="1611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55" y="1602"/>
                  <a:pt x="948" y="1611"/>
                  <a:pt x="944" y="1605"/>
                </a:cubicBezTo>
                <a:cubicBezTo>
                  <a:pt x="941" y="1607"/>
                  <a:pt x="937" y="1608"/>
                  <a:pt x="936" y="1604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942" y="1597"/>
                  <a:pt x="956" y="1601"/>
                  <a:pt x="972" y="1600"/>
                </a:cubicBezTo>
                <a:cubicBezTo>
                  <a:pt x="980" y="1599"/>
                  <a:pt x="987" y="1603"/>
                  <a:pt x="995" y="1599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26" y="1596"/>
                  <a:pt x="1033" y="1601"/>
                  <a:pt x="1041" y="1599"/>
                </a:cubicBezTo>
                <a:cubicBezTo>
                  <a:pt x="1045" y="1598"/>
                  <a:pt x="1048" y="1598"/>
                  <a:pt x="1051" y="1599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079" y="1599"/>
                  <a:pt x="1094" y="1603"/>
                  <a:pt x="1110" y="1598"/>
                </a:cubicBezTo>
                <a:cubicBezTo>
                  <a:pt x="1116" y="1600"/>
                  <a:pt x="1121" y="1604"/>
                  <a:pt x="1129" y="1600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159" y="1607"/>
                  <a:pt x="1174" y="1600"/>
                  <a:pt x="1186" y="1607"/>
                </a:cubicBezTo>
                <a:cubicBezTo>
                  <a:pt x="1193" y="1602"/>
                  <a:pt x="1198" y="1607"/>
                  <a:pt x="1205" y="1604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240" y="1600"/>
                  <a:pt x="1253" y="1601"/>
                  <a:pt x="1266" y="1601"/>
                </a:cubicBezTo>
                <a:cubicBezTo>
                  <a:pt x="1286" y="1593"/>
                  <a:pt x="1303" y="1597"/>
                  <a:pt x="1323" y="1587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26" y="1586"/>
                  <a:pt x="1326" y="1587"/>
                  <a:pt x="1326" y="1587"/>
                </a:cubicBezTo>
                <a:cubicBezTo>
                  <a:pt x="1327" y="1588"/>
                  <a:pt x="1328" y="1588"/>
                  <a:pt x="1329" y="1587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44" y="1583"/>
                  <a:pt x="1349" y="1579"/>
                  <a:pt x="1354" y="1581"/>
                </a:cubicBezTo>
                <a:cubicBezTo>
                  <a:pt x="1360" y="1574"/>
                  <a:pt x="1363" y="1580"/>
                  <a:pt x="1370" y="157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05" y="1562"/>
                  <a:pt x="1426" y="1551"/>
                  <a:pt x="1447" y="1543"/>
                </a:cubicBezTo>
                <a:cubicBezTo>
                  <a:pt x="1457" y="1534"/>
                  <a:pt x="1466" y="1537"/>
                  <a:pt x="1476" y="153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99" y="1519"/>
                  <a:pt x="1503" y="1522"/>
                  <a:pt x="1500" y="1514"/>
                </a:cubicBezTo>
                <a:cubicBezTo>
                  <a:pt x="1493" y="1521"/>
                  <a:pt x="1482" y="1516"/>
                  <a:pt x="1480" y="1524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447" y="1541"/>
                  <a:pt x="1428" y="1543"/>
                  <a:pt x="1414" y="1551"/>
                </a:cubicBezTo>
                <a:cubicBezTo>
                  <a:pt x="1398" y="1558"/>
                  <a:pt x="1383" y="1561"/>
                  <a:pt x="1366" y="1569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337" y="1574"/>
                  <a:pt x="1330" y="1577"/>
                  <a:pt x="1322" y="1581"/>
                </a:cubicBezTo>
                <a:cubicBezTo>
                  <a:pt x="1311" y="1579"/>
                  <a:pt x="1298" y="1586"/>
                  <a:pt x="1287" y="1587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78" y="1587"/>
                  <a:pt x="1278" y="1587"/>
                  <a:pt x="1277" y="1587"/>
                </a:cubicBezTo>
                <a:cubicBezTo>
                  <a:pt x="1277" y="1587"/>
                  <a:pt x="1276" y="1587"/>
                  <a:pt x="1276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49" y="1587"/>
                  <a:pt x="1241" y="1595"/>
                  <a:pt x="1235" y="1591"/>
                </a:cubicBezTo>
                <a:cubicBezTo>
                  <a:pt x="1227" y="1592"/>
                  <a:pt x="1221" y="1588"/>
                  <a:pt x="1213" y="1595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83" y="1596"/>
                  <a:pt x="1177" y="1590"/>
                  <a:pt x="1170" y="1593"/>
                </a:cubicBezTo>
                <a:cubicBezTo>
                  <a:pt x="1164" y="1587"/>
                  <a:pt x="1155" y="1594"/>
                  <a:pt x="1149" y="1589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107" y="1587"/>
                  <a:pt x="1107" y="1587"/>
                  <a:pt x="1106" y="1587"/>
                </a:cubicBezTo>
                <a:cubicBezTo>
                  <a:pt x="1105" y="1587"/>
                  <a:pt x="1104" y="1587"/>
                  <a:pt x="1103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92" y="1587"/>
                  <a:pt x="1092" y="1586"/>
                  <a:pt x="1092" y="1586"/>
                </a:cubicBezTo>
                <a:cubicBezTo>
                  <a:pt x="1091" y="1586"/>
                  <a:pt x="1091" y="1587"/>
                  <a:pt x="1091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9" y="1586"/>
                  <a:pt x="1077" y="1586"/>
                  <a:pt x="1075" y="1587"/>
                </a:cubicBezTo>
                <a:cubicBezTo>
                  <a:pt x="1075" y="1587"/>
                  <a:pt x="1074" y="1587"/>
                  <a:pt x="1074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64" y="1585"/>
                  <a:pt x="1062" y="1584"/>
                  <a:pt x="1058" y="1587"/>
                </a:cubicBezTo>
                <a:cubicBezTo>
                  <a:pt x="1058" y="1587"/>
                  <a:pt x="1058" y="1588"/>
                  <a:pt x="1058" y="1588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53" y="1583"/>
                  <a:pt x="1046" y="1590"/>
                  <a:pt x="1042" y="1585"/>
                </a:cubicBezTo>
                <a:cubicBezTo>
                  <a:pt x="1033" y="1588"/>
                  <a:pt x="1025" y="1586"/>
                  <a:pt x="101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1000" y="1586"/>
                  <a:pt x="988" y="1590"/>
                  <a:pt x="978" y="1587"/>
                </a:cubicBezTo>
                <a:cubicBezTo>
                  <a:pt x="978" y="1587"/>
                  <a:pt x="977" y="1587"/>
                  <a:pt x="977" y="1587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67" y="1588"/>
                  <a:pt x="961" y="1588"/>
                  <a:pt x="955" y="1587"/>
                </a:cubicBezTo>
                <a:cubicBezTo>
                  <a:pt x="952" y="1587"/>
                  <a:pt x="948" y="1587"/>
                  <a:pt x="945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928" y="1589"/>
                  <a:pt x="919" y="1592"/>
                  <a:pt x="911" y="1588"/>
                </a:cubicBezTo>
                <a:cubicBezTo>
                  <a:pt x="900" y="1596"/>
                  <a:pt x="891" y="1585"/>
                  <a:pt x="879" y="1593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59" y="1584"/>
                  <a:pt x="869" y="1590"/>
                  <a:pt x="881" y="1587"/>
                </a:cubicBezTo>
                <a:cubicBezTo>
                  <a:pt x="882" y="1587"/>
                  <a:pt x="882" y="1587"/>
                  <a:pt x="882" y="1587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07" y="1580"/>
                  <a:pt x="912" y="1583"/>
                  <a:pt x="919" y="1584"/>
                </a:cubicBezTo>
                <a:cubicBezTo>
                  <a:pt x="932" y="1576"/>
                  <a:pt x="942" y="1585"/>
                  <a:pt x="956" y="157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03" y="1577"/>
                  <a:pt x="1016" y="1570"/>
                  <a:pt x="1027" y="1573"/>
                </a:cubicBezTo>
                <a:cubicBezTo>
                  <a:pt x="1040" y="1571"/>
                  <a:pt x="1052" y="1567"/>
                  <a:pt x="1063" y="1570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12" y="1565"/>
                  <a:pt x="1122" y="1571"/>
                  <a:pt x="1135" y="1567"/>
                </a:cubicBezTo>
                <a:cubicBezTo>
                  <a:pt x="1146" y="1572"/>
                  <a:pt x="1159" y="1566"/>
                  <a:pt x="1170" y="1568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193" y="1571"/>
                  <a:pt x="1200" y="1567"/>
                  <a:pt x="1206" y="1569"/>
                </a:cubicBezTo>
                <a:cubicBezTo>
                  <a:pt x="1207" y="1571"/>
                  <a:pt x="1208" y="1569"/>
                  <a:pt x="1210" y="1569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28" y="1572"/>
                  <a:pt x="1235" y="1570"/>
                  <a:pt x="1241" y="1569"/>
                </a:cubicBezTo>
                <a:cubicBezTo>
                  <a:pt x="1247" y="1567"/>
                  <a:pt x="1252" y="1569"/>
                  <a:pt x="1258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02" y="1560"/>
                  <a:pt x="1326" y="1559"/>
                  <a:pt x="1352" y="1547"/>
                </a:cubicBezTo>
                <a:cubicBezTo>
                  <a:pt x="1357" y="1549"/>
                  <a:pt x="1363" y="1546"/>
                  <a:pt x="1370" y="1542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02" y="1530"/>
                  <a:pt x="1415" y="1526"/>
                  <a:pt x="1428" y="1520"/>
                </a:cubicBezTo>
                <a:cubicBezTo>
                  <a:pt x="1449" y="1504"/>
                  <a:pt x="1467" y="1499"/>
                  <a:pt x="1487" y="1484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64" y="1491"/>
                  <a:pt x="1456" y="1502"/>
                  <a:pt x="1451" y="1498"/>
                </a:cubicBezTo>
                <a:cubicBezTo>
                  <a:pt x="1450" y="1505"/>
                  <a:pt x="1444" y="1500"/>
                  <a:pt x="1437" y="1507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94" y="1529"/>
                  <a:pt x="1371" y="1532"/>
                  <a:pt x="1346" y="1544"/>
                </a:cubicBezTo>
                <a:cubicBezTo>
                  <a:pt x="1335" y="1542"/>
                  <a:pt x="1323" y="1549"/>
                  <a:pt x="1312" y="1550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89" y="1550"/>
                  <a:pt x="1282" y="1559"/>
                  <a:pt x="1277" y="1556"/>
                </a:cubicBezTo>
                <a:cubicBezTo>
                  <a:pt x="1270" y="1562"/>
                  <a:pt x="1267" y="1552"/>
                  <a:pt x="1259" y="1560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230" y="1564"/>
                  <a:pt x="1220" y="1556"/>
                  <a:pt x="1207" y="1561"/>
                </a:cubicBezTo>
                <a:cubicBezTo>
                  <a:pt x="1197" y="1554"/>
                  <a:pt x="1185" y="1560"/>
                  <a:pt x="1175" y="1554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52" y="1559"/>
                  <a:pt x="1147" y="1556"/>
                  <a:pt x="1141" y="1556"/>
                </a:cubicBezTo>
                <a:cubicBezTo>
                  <a:pt x="1130" y="1557"/>
                  <a:pt x="1119" y="1558"/>
                  <a:pt x="1108" y="1554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97" y="1553"/>
                  <a:pt x="1094" y="1557"/>
                  <a:pt x="1091" y="1555"/>
                </a:cubicBezTo>
                <a:cubicBezTo>
                  <a:pt x="1084" y="1558"/>
                  <a:pt x="1079" y="1552"/>
                  <a:pt x="1072" y="1557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1027" y="1559"/>
                  <a:pt x="1015" y="1565"/>
                  <a:pt x="1005" y="1561"/>
                </a:cubicBezTo>
                <a:cubicBezTo>
                  <a:pt x="992" y="1567"/>
                  <a:pt x="982" y="1560"/>
                  <a:pt x="970" y="1566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41" y="1563"/>
                  <a:pt x="947" y="1562"/>
                  <a:pt x="952" y="1561"/>
                </a:cubicBezTo>
                <a:cubicBezTo>
                  <a:pt x="958" y="1553"/>
                  <a:pt x="963" y="1560"/>
                  <a:pt x="965" y="1559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990" y="1550"/>
                  <a:pt x="1001" y="1549"/>
                  <a:pt x="1010" y="1543"/>
                </a:cubicBezTo>
                <a:cubicBezTo>
                  <a:pt x="1016" y="1552"/>
                  <a:pt x="1025" y="1544"/>
                  <a:pt x="1033" y="1545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074" y="1546"/>
                  <a:pt x="1092" y="1543"/>
                  <a:pt x="1107" y="1547"/>
                </a:cubicBezTo>
                <a:cubicBezTo>
                  <a:pt x="1116" y="1542"/>
                  <a:pt x="1123" y="1547"/>
                  <a:pt x="1131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65" y="1543"/>
                  <a:pt x="1172" y="1546"/>
                  <a:pt x="1181" y="1543"/>
                </a:cubicBezTo>
                <a:cubicBezTo>
                  <a:pt x="1187" y="1535"/>
                  <a:pt x="1188" y="1550"/>
                  <a:pt x="1194" y="1541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10" y="1544"/>
                  <a:pt x="1215" y="1537"/>
                  <a:pt x="1218" y="1540"/>
                </a:cubicBezTo>
                <a:cubicBezTo>
                  <a:pt x="1222" y="1539"/>
                  <a:pt x="1226" y="1539"/>
                  <a:pt x="1230" y="1538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64" y="1536"/>
                  <a:pt x="1273" y="1533"/>
                  <a:pt x="1282" y="1531"/>
                </a:cubicBezTo>
                <a:cubicBezTo>
                  <a:pt x="1286" y="1530"/>
                  <a:pt x="1290" y="1531"/>
                  <a:pt x="1295" y="1530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342" y="1518"/>
                  <a:pt x="1378" y="1504"/>
                  <a:pt x="1414" y="1484"/>
                </a:cubicBezTo>
                <a:cubicBezTo>
                  <a:pt x="1421" y="1480"/>
                  <a:pt x="1427" y="1476"/>
                  <a:pt x="1434" y="1471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424" y="1467"/>
                  <a:pt x="1409" y="1483"/>
                  <a:pt x="1386" y="1489"/>
                </a:cubicBezTo>
                <a:cubicBezTo>
                  <a:pt x="1363" y="1501"/>
                  <a:pt x="1341" y="1509"/>
                  <a:pt x="1319" y="1514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48" y="1529"/>
                  <a:pt x="1244" y="1523"/>
                  <a:pt x="1239" y="1525"/>
                </a:cubicBezTo>
                <a:cubicBezTo>
                  <a:pt x="1234" y="1525"/>
                  <a:pt x="1227" y="1529"/>
                  <a:pt x="1222" y="1526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85" y="1526"/>
                  <a:pt x="1177" y="1535"/>
                  <a:pt x="1172" y="1529"/>
                </a:cubicBezTo>
                <a:cubicBezTo>
                  <a:pt x="1153" y="1536"/>
                  <a:pt x="1136" y="1533"/>
                  <a:pt x="1119" y="1533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89" y="1533"/>
                  <a:pt x="1085" y="1533"/>
                  <a:pt x="1081" y="1534"/>
                </a:cubicBezTo>
                <a:cubicBezTo>
                  <a:pt x="1079" y="1532"/>
                  <a:pt x="1077" y="1532"/>
                  <a:pt x="1074" y="1535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090" y="1522"/>
                  <a:pt x="1107" y="1524"/>
                  <a:pt x="1126" y="1518"/>
                </a:cubicBezTo>
                <a:cubicBezTo>
                  <a:pt x="1142" y="1521"/>
                  <a:pt x="1162" y="1508"/>
                  <a:pt x="1178" y="1517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07" y="1511"/>
                  <a:pt x="1209" y="1508"/>
                  <a:pt x="1213" y="1508"/>
                </a:cubicBezTo>
                <a:cubicBezTo>
                  <a:pt x="1215" y="1507"/>
                  <a:pt x="1218" y="1511"/>
                  <a:pt x="1219" y="1511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244" y="1507"/>
                  <a:pt x="1252" y="1502"/>
                  <a:pt x="1262" y="1503"/>
                </a:cubicBezTo>
                <a:cubicBezTo>
                  <a:pt x="1291" y="1494"/>
                  <a:pt x="1320" y="1487"/>
                  <a:pt x="1349" y="1476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329" y="1476"/>
                  <a:pt x="1323" y="1477"/>
                  <a:pt x="1317" y="1480"/>
                </a:cubicBezTo>
                <a:cubicBezTo>
                  <a:pt x="1306" y="1485"/>
                  <a:pt x="1296" y="1482"/>
                  <a:pt x="1284" y="1488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211" y="1493"/>
                  <a:pt x="1201" y="1504"/>
                  <a:pt x="1194" y="1500"/>
                </a:cubicBezTo>
                <a:cubicBezTo>
                  <a:pt x="1186" y="1498"/>
                  <a:pt x="1177" y="1503"/>
                  <a:pt x="1169" y="1499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112" y="1504"/>
                  <a:pt x="1103" y="1512"/>
                  <a:pt x="1096" y="1510"/>
                </a:cubicBezTo>
                <a:cubicBezTo>
                  <a:pt x="1087" y="1512"/>
                  <a:pt x="1078" y="1514"/>
                  <a:pt x="1070" y="1517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57" y="1519"/>
                  <a:pt x="1045" y="1519"/>
                  <a:pt x="1049" y="1523"/>
                </a:cubicBezTo>
                <a:cubicBezTo>
                  <a:pt x="1042" y="1521"/>
                  <a:pt x="1032" y="1528"/>
                  <a:pt x="1024" y="1527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108" y="1499"/>
                  <a:pt x="1168" y="1455"/>
                  <a:pt x="1223" y="1438"/>
                </a:cubicBezTo>
                <a:cubicBezTo>
                  <a:pt x="1263" y="1416"/>
                  <a:pt x="1295" y="1400"/>
                  <a:pt x="1329" y="1388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392" y="1365"/>
                  <a:pt x="1401" y="1361"/>
                  <a:pt x="1410" y="1358"/>
                </a:cubicBezTo>
                <a:cubicBezTo>
                  <a:pt x="1415" y="1351"/>
                  <a:pt x="1418" y="1357"/>
                  <a:pt x="1423" y="1352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401" y="1351"/>
                  <a:pt x="1364" y="1367"/>
                  <a:pt x="1329" y="1378"/>
                </a:cubicBezTo>
                <a:cubicBezTo>
                  <a:pt x="1296" y="1397"/>
                  <a:pt x="1266" y="1400"/>
                  <a:pt x="1232" y="1421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33" y="1466"/>
                  <a:pt x="1125" y="1473"/>
                  <a:pt x="1118" y="1474"/>
                </a:cubicBezTo>
                <a:cubicBezTo>
                  <a:pt x="1115" y="1471"/>
                  <a:pt x="1109" y="1476"/>
                  <a:pt x="1110" y="1479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89" y="1485"/>
                  <a:pt x="1091" y="1484"/>
                  <a:pt x="1081" y="1488"/>
                </a:cubicBezTo>
                <a:cubicBezTo>
                  <a:pt x="1074" y="1485"/>
                  <a:pt x="1064" y="1497"/>
                  <a:pt x="1057" y="1494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0" y="1507"/>
                  <a:pt x="1021" y="1519"/>
                  <a:pt x="1016" y="1515"/>
                </a:cubicBezTo>
                <a:cubicBezTo>
                  <a:pt x="1020" y="1512"/>
                  <a:pt x="1024" y="1509"/>
                  <a:pt x="1028" y="1507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43" y="1494"/>
                  <a:pt x="1046" y="1499"/>
                  <a:pt x="1051" y="1495"/>
                </a:cubicBezTo>
                <a:cubicBezTo>
                  <a:pt x="1055" y="1494"/>
                  <a:pt x="1061" y="1483"/>
                  <a:pt x="1065" y="1489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123" y="1444"/>
                  <a:pt x="1135" y="1439"/>
                  <a:pt x="1146" y="1427"/>
                </a:cubicBezTo>
                <a:cubicBezTo>
                  <a:pt x="1186" y="1406"/>
                  <a:pt x="1231" y="1391"/>
                  <a:pt x="1265" y="1371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299" y="1364"/>
                  <a:pt x="1306" y="1353"/>
                  <a:pt x="1311" y="1351"/>
                </a:cubicBezTo>
                <a:cubicBezTo>
                  <a:pt x="1314" y="1359"/>
                  <a:pt x="1323" y="1340"/>
                  <a:pt x="1326" y="134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396" y="1323"/>
                  <a:pt x="1405" y="1317"/>
                  <a:pt x="1414" y="1313"/>
                </a:cubicBezTo>
                <a:cubicBezTo>
                  <a:pt x="1417" y="1321"/>
                  <a:pt x="1425" y="1304"/>
                  <a:pt x="1427" y="1311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419" y="1304"/>
                  <a:pt x="1397" y="1316"/>
                  <a:pt x="1376" y="1318"/>
                </a:cubicBezTo>
                <a:cubicBezTo>
                  <a:pt x="1370" y="1325"/>
                  <a:pt x="1366" y="1319"/>
                  <a:pt x="1360" y="1325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337" y="1332"/>
                  <a:pt x="1330" y="1343"/>
                  <a:pt x="1326" y="1337"/>
                </a:cubicBezTo>
                <a:cubicBezTo>
                  <a:pt x="1320" y="1338"/>
                  <a:pt x="1314" y="1345"/>
                  <a:pt x="1308" y="1342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225" y="1382"/>
                  <a:pt x="1204" y="1388"/>
                  <a:pt x="1183" y="1395"/>
                </a:cubicBezTo>
                <a:cubicBezTo>
                  <a:pt x="1171" y="1403"/>
                  <a:pt x="1160" y="1408"/>
                  <a:pt x="1149" y="1411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105" y="1441"/>
                  <a:pt x="1080" y="1462"/>
                  <a:pt x="1032" y="1493"/>
                </a:cubicBezTo>
                <a:cubicBezTo>
                  <a:pt x="1027" y="1498"/>
                  <a:pt x="1024" y="1492"/>
                  <a:pt x="1019" y="1499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73" y="1531"/>
                  <a:pt x="970" y="1525"/>
                  <a:pt x="964" y="1532"/>
                </a:cubicBezTo>
                <a:cubicBezTo>
                  <a:pt x="956" y="1537"/>
                  <a:pt x="951" y="1542"/>
                  <a:pt x="945" y="1545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39" y="1545"/>
                  <a:pt x="940" y="1548"/>
                  <a:pt x="940" y="1548"/>
                </a:cubicBezTo>
                <a:cubicBezTo>
                  <a:pt x="937" y="1550"/>
                  <a:pt x="934" y="1551"/>
                  <a:pt x="931" y="1551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13" y="1552"/>
                  <a:pt x="928" y="1538"/>
                  <a:pt x="947" y="1526"/>
                </a:cubicBezTo>
                <a:cubicBezTo>
                  <a:pt x="951" y="1523"/>
                  <a:pt x="958" y="1522"/>
                  <a:pt x="963" y="1519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30" y="1467"/>
                  <a:pt x="1040" y="1457"/>
                  <a:pt x="1048" y="1458"/>
                </a:cubicBezTo>
                <a:cubicBezTo>
                  <a:pt x="1046" y="1455"/>
                  <a:pt x="1052" y="1452"/>
                  <a:pt x="1056" y="1449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087" y="1427"/>
                  <a:pt x="1111" y="1416"/>
                  <a:pt x="1121" y="1402"/>
                </a:cubicBezTo>
                <a:cubicBezTo>
                  <a:pt x="1135" y="1400"/>
                  <a:pt x="1151" y="1383"/>
                  <a:pt x="1166" y="1375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01" y="1352"/>
                  <a:pt x="1220" y="1348"/>
                  <a:pt x="1242" y="1331"/>
                </a:cubicBezTo>
                <a:cubicBezTo>
                  <a:pt x="1252" y="1329"/>
                  <a:pt x="1263" y="1324"/>
                  <a:pt x="1274" y="1317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83" y="1309"/>
                  <a:pt x="1265" y="1311"/>
                  <a:pt x="1245" y="1326"/>
                </a:cubicBezTo>
                <a:cubicBezTo>
                  <a:pt x="1242" y="1320"/>
                  <a:pt x="1236" y="1330"/>
                  <a:pt x="1231" y="133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214" y="1336"/>
                  <a:pt x="1207" y="1346"/>
                  <a:pt x="1203" y="1347"/>
                </a:cubicBezTo>
                <a:cubicBezTo>
                  <a:pt x="1197" y="1353"/>
                  <a:pt x="1193" y="1350"/>
                  <a:pt x="1187" y="1354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114" y="1399"/>
                  <a:pt x="1094" y="1409"/>
                  <a:pt x="1076" y="1422"/>
                </a:cubicBezTo>
                <a:cubicBezTo>
                  <a:pt x="1071" y="1425"/>
                  <a:pt x="1067" y="1431"/>
                  <a:pt x="1063" y="1434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1015" y="1462"/>
                  <a:pt x="1013" y="1465"/>
                  <a:pt x="1012" y="1468"/>
                </a:cubicBezTo>
                <a:cubicBezTo>
                  <a:pt x="1008" y="1471"/>
                  <a:pt x="1004" y="1474"/>
                  <a:pt x="1000" y="1476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75" y="1493"/>
                  <a:pt x="977" y="1498"/>
                  <a:pt x="968" y="1501"/>
                </a:cubicBezTo>
                <a:cubicBezTo>
                  <a:pt x="964" y="1504"/>
                  <a:pt x="960" y="1507"/>
                  <a:pt x="956" y="150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45" y="1516"/>
                  <a:pt x="941" y="1521"/>
                  <a:pt x="938" y="1518"/>
                </a:cubicBezTo>
                <a:cubicBezTo>
                  <a:pt x="932" y="1519"/>
                  <a:pt x="934" y="1531"/>
                  <a:pt x="928" y="1525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952" y="1504"/>
                  <a:pt x="954" y="1497"/>
                  <a:pt x="962" y="1492"/>
                </a:cubicBezTo>
                <a:cubicBezTo>
                  <a:pt x="999" y="1467"/>
                  <a:pt x="1024" y="1442"/>
                  <a:pt x="1059" y="1412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18" y="1374"/>
                  <a:pt x="1114" y="1369"/>
                  <a:pt x="1122" y="1366"/>
                </a:cubicBezTo>
                <a:cubicBezTo>
                  <a:pt x="1139" y="1358"/>
                  <a:pt x="1151" y="1342"/>
                  <a:pt x="1163" y="1339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26" y="1300"/>
                  <a:pt x="1232" y="1295"/>
                  <a:pt x="1251" y="1283"/>
                </a:cubicBezTo>
                <a:cubicBezTo>
                  <a:pt x="1257" y="1289"/>
                  <a:pt x="1268" y="1269"/>
                  <a:pt x="1274" y="1275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84" y="1267"/>
                  <a:pt x="1274" y="1267"/>
                  <a:pt x="1264" y="1271"/>
                </a:cubicBezTo>
                <a:cubicBezTo>
                  <a:pt x="1253" y="1277"/>
                  <a:pt x="1242" y="1281"/>
                  <a:pt x="1232" y="1286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86" y="1313"/>
                  <a:pt x="1176" y="1320"/>
                  <a:pt x="1165" y="1327"/>
                </a:cubicBezTo>
                <a:cubicBezTo>
                  <a:pt x="1153" y="1337"/>
                  <a:pt x="1147" y="1335"/>
                  <a:pt x="1139" y="1345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100" y="1372"/>
                  <a:pt x="1098" y="1372"/>
                  <a:pt x="1087" y="1383"/>
                </a:cubicBezTo>
                <a:cubicBezTo>
                  <a:pt x="1070" y="1392"/>
                  <a:pt x="1056" y="1405"/>
                  <a:pt x="1035" y="1418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926" y="1508"/>
                  <a:pt x="912" y="1521"/>
                  <a:pt x="890" y="1536"/>
                </a:cubicBezTo>
                <a:cubicBezTo>
                  <a:pt x="878" y="1544"/>
                  <a:pt x="866" y="1552"/>
                  <a:pt x="854" y="1560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35" y="1575"/>
                  <a:pt x="833" y="1582"/>
                  <a:pt x="826" y="1576"/>
                </a:cubicBezTo>
                <a:cubicBezTo>
                  <a:pt x="859" y="1555"/>
                  <a:pt x="869" y="1532"/>
                  <a:pt x="897" y="1514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921" y="1494"/>
                  <a:pt x="920" y="1486"/>
                  <a:pt x="930" y="1481"/>
                </a:cubicBezTo>
                <a:cubicBezTo>
                  <a:pt x="942" y="1470"/>
                  <a:pt x="957" y="1460"/>
                  <a:pt x="968" y="1449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088" y="1358"/>
                  <a:pt x="1108" y="1344"/>
                  <a:pt x="1127" y="1332"/>
                </a:cubicBezTo>
                <a:cubicBezTo>
                  <a:pt x="1135" y="1326"/>
                  <a:pt x="1138" y="1328"/>
                  <a:pt x="1139" y="132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50" y="1320"/>
                  <a:pt x="1149" y="1317"/>
                  <a:pt x="1148" y="1317"/>
                </a:cubicBezTo>
                <a:cubicBezTo>
                  <a:pt x="1158" y="1311"/>
                  <a:pt x="1169" y="1309"/>
                  <a:pt x="1179" y="1300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87" y="1294"/>
                  <a:pt x="1182" y="1289"/>
                  <a:pt x="1176" y="1295"/>
                </a:cubicBezTo>
                <a:cubicBezTo>
                  <a:pt x="1167" y="1293"/>
                  <a:pt x="1168" y="1305"/>
                  <a:pt x="1159" y="1303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1133" y="1324"/>
                  <a:pt x="1120" y="1319"/>
                  <a:pt x="1121" y="1329"/>
                </a:cubicBezTo>
                <a:cubicBezTo>
                  <a:pt x="1095" y="1339"/>
                  <a:pt x="1065" y="1364"/>
                  <a:pt x="1038" y="1381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908" y="1492"/>
                  <a:pt x="897" y="1494"/>
                  <a:pt x="893" y="1499"/>
                </a:cubicBezTo>
                <a:cubicBezTo>
                  <a:pt x="892" y="1507"/>
                  <a:pt x="873" y="1512"/>
                  <a:pt x="873" y="1520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820" y="1566"/>
                  <a:pt x="812" y="1571"/>
                  <a:pt x="805" y="1576"/>
                </a:cubicBezTo>
                <a:cubicBezTo>
                  <a:pt x="801" y="1580"/>
                  <a:pt x="798" y="1584"/>
                  <a:pt x="794" y="1587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51" y="1613"/>
                  <a:pt x="745" y="1614"/>
                  <a:pt x="739" y="1617"/>
                </a:cubicBezTo>
                <a:cubicBezTo>
                  <a:pt x="732" y="1621"/>
                  <a:pt x="726" y="1624"/>
                  <a:pt x="721" y="162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56" y="1593"/>
                  <a:pt x="759" y="1590"/>
                  <a:pt x="761" y="1587"/>
                </a:cubicBezTo>
                <a:cubicBezTo>
                  <a:pt x="763" y="1586"/>
                  <a:pt x="764" y="1584"/>
                  <a:pt x="764" y="1583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784" y="1565"/>
                  <a:pt x="780" y="1559"/>
                  <a:pt x="788" y="1556"/>
                </a:cubicBezTo>
                <a:cubicBezTo>
                  <a:pt x="787" y="1550"/>
                  <a:pt x="802" y="1548"/>
                  <a:pt x="799" y="1541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873" y="1469"/>
                  <a:pt x="884" y="1450"/>
                  <a:pt x="904" y="1432"/>
                </a:cubicBezTo>
                <a:cubicBezTo>
                  <a:pt x="899" y="1426"/>
                  <a:pt x="919" y="1425"/>
                  <a:pt x="913" y="1420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943" y="1398"/>
                  <a:pt x="949" y="1388"/>
                  <a:pt x="959" y="1378"/>
                </a:cubicBezTo>
                <a:cubicBezTo>
                  <a:pt x="989" y="1356"/>
                  <a:pt x="1007" y="1344"/>
                  <a:pt x="1035" y="1320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086" y="1281"/>
                  <a:pt x="1088" y="1283"/>
                  <a:pt x="1097" y="1278"/>
                </a:cubicBezTo>
                <a:cubicBezTo>
                  <a:pt x="1103" y="1272"/>
                  <a:pt x="1119" y="1268"/>
                  <a:pt x="1117" y="1261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83" y="1280"/>
                  <a:pt x="1067" y="1293"/>
                  <a:pt x="1052" y="1298"/>
                </a:cubicBezTo>
                <a:cubicBezTo>
                  <a:pt x="1050" y="1306"/>
                  <a:pt x="1049" y="1300"/>
                  <a:pt x="1042" y="1305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1019" y="1324"/>
                  <a:pt x="1006" y="1333"/>
                  <a:pt x="993" y="1341"/>
                </a:cubicBezTo>
                <a:cubicBezTo>
                  <a:pt x="985" y="1351"/>
                  <a:pt x="972" y="1359"/>
                  <a:pt x="954" y="1371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915" y="1404"/>
                  <a:pt x="905" y="1419"/>
                  <a:pt x="896" y="1420"/>
                </a:cubicBezTo>
                <a:cubicBezTo>
                  <a:pt x="896" y="1426"/>
                  <a:pt x="891" y="1431"/>
                  <a:pt x="885" y="1435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69" y="1454"/>
                  <a:pt x="865" y="1459"/>
                  <a:pt x="859" y="1463"/>
                </a:cubicBezTo>
                <a:cubicBezTo>
                  <a:pt x="854" y="1468"/>
                  <a:pt x="851" y="1473"/>
                  <a:pt x="847" y="1478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79" y="1551"/>
                  <a:pt x="758" y="1568"/>
                  <a:pt x="745" y="1587"/>
                </a:cubicBezTo>
                <a:cubicBezTo>
                  <a:pt x="745" y="1588"/>
                  <a:pt x="745" y="1588"/>
                  <a:pt x="744" y="1589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20" y="1609"/>
                  <a:pt x="716" y="1611"/>
                  <a:pt x="712" y="1614"/>
                </a:cubicBezTo>
                <a:cubicBezTo>
                  <a:pt x="709" y="1616"/>
                  <a:pt x="710" y="1622"/>
                  <a:pt x="705" y="1619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750" y="1567"/>
                  <a:pt x="769" y="1547"/>
                  <a:pt x="782" y="1525"/>
                </a:cubicBezTo>
                <a:cubicBezTo>
                  <a:pt x="813" y="1500"/>
                  <a:pt x="829" y="1472"/>
                  <a:pt x="854" y="1446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36" y="1362"/>
                  <a:pt x="943" y="1358"/>
                  <a:pt x="949" y="1353"/>
                </a:cubicBezTo>
                <a:cubicBezTo>
                  <a:pt x="945" y="1346"/>
                  <a:pt x="967" y="1344"/>
                  <a:pt x="963" y="1337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921" y="1363"/>
                  <a:pt x="918" y="1372"/>
                  <a:pt x="904" y="1380"/>
                </a:cubicBezTo>
                <a:cubicBezTo>
                  <a:pt x="880" y="1397"/>
                  <a:pt x="867" y="1416"/>
                  <a:pt x="846" y="1433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837" y="1448"/>
                  <a:pt x="836" y="1452"/>
                  <a:pt x="833" y="1456"/>
                </a:cubicBezTo>
                <a:cubicBezTo>
                  <a:pt x="819" y="1465"/>
                  <a:pt x="812" y="1476"/>
                  <a:pt x="804" y="1486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90" y="1503"/>
                  <a:pt x="787" y="1505"/>
                  <a:pt x="783" y="1507"/>
                </a:cubicBezTo>
                <a:cubicBezTo>
                  <a:pt x="785" y="1510"/>
                  <a:pt x="779" y="1514"/>
                  <a:pt x="776" y="1512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07" y="1467"/>
                  <a:pt x="813" y="1461"/>
                  <a:pt x="814" y="1455"/>
                </a:cubicBezTo>
                <a:cubicBezTo>
                  <a:pt x="819" y="1452"/>
                  <a:pt x="819" y="1449"/>
                  <a:pt x="818" y="1445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27" y="1429"/>
                  <a:pt x="836" y="1424"/>
                  <a:pt x="838" y="1417"/>
                </a:cubicBezTo>
                <a:cubicBezTo>
                  <a:pt x="845" y="1411"/>
                  <a:pt x="847" y="1404"/>
                  <a:pt x="853" y="1397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886" y="1347"/>
                  <a:pt x="895" y="1335"/>
                  <a:pt x="903" y="1321"/>
                </a:cubicBezTo>
                <a:cubicBezTo>
                  <a:pt x="915" y="1311"/>
                  <a:pt x="925" y="1301"/>
                  <a:pt x="934" y="129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958" y="1270"/>
                  <a:pt x="970" y="1266"/>
                  <a:pt x="966" y="1259"/>
                </a:cubicBezTo>
                <a:cubicBezTo>
                  <a:pt x="939" y="1274"/>
                  <a:pt x="924" y="1292"/>
                  <a:pt x="905" y="1309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79" y="1347"/>
                  <a:pt x="864" y="1355"/>
                  <a:pt x="863" y="1366"/>
                </a:cubicBezTo>
                <a:cubicBezTo>
                  <a:pt x="854" y="1375"/>
                  <a:pt x="850" y="1384"/>
                  <a:pt x="843" y="1393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829" y="1413"/>
                  <a:pt x="830" y="1419"/>
                  <a:pt x="821" y="1422"/>
                </a:cubicBezTo>
                <a:cubicBezTo>
                  <a:pt x="820" y="1433"/>
                  <a:pt x="808" y="1441"/>
                  <a:pt x="805" y="1451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81" y="1485"/>
                  <a:pt x="780" y="1490"/>
                  <a:pt x="771" y="1494"/>
                </a:cubicBezTo>
                <a:cubicBezTo>
                  <a:pt x="772" y="1501"/>
                  <a:pt x="762" y="1506"/>
                  <a:pt x="763" y="1513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56" y="1527"/>
                  <a:pt x="746" y="1529"/>
                  <a:pt x="749" y="1534"/>
                </a:cubicBezTo>
                <a:cubicBezTo>
                  <a:pt x="734" y="1545"/>
                  <a:pt x="726" y="1558"/>
                  <a:pt x="714" y="1571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708" y="1583"/>
                  <a:pt x="704" y="1585"/>
                  <a:pt x="700" y="1587"/>
                </a:cubicBezTo>
                <a:cubicBezTo>
                  <a:pt x="700" y="1588"/>
                  <a:pt x="699" y="1588"/>
                  <a:pt x="698" y="1588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74" y="1610"/>
                  <a:pt x="674" y="1617"/>
                  <a:pt x="666" y="1624"/>
                </a:cubicBezTo>
                <a:cubicBezTo>
                  <a:pt x="654" y="1629"/>
                  <a:pt x="654" y="1637"/>
                  <a:pt x="644" y="1643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25" y="1650"/>
                  <a:pt x="625" y="1662"/>
                  <a:pt x="618" y="1656"/>
                </a:cubicBezTo>
                <a:cubicBezTo>
                  <a:pt x="616" y="1650"/>
                  <a:pt x="633" y="1647"/>
                  <a:pt x="632" y="1640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47" y="1621"/>
                  <a:pt x="655" y="1619"/>
                  <a:pt x="653" y="1615"/>
                </a:cubicBezTo>
                <a:cubicBezTo>
                  <a:pt x="658" y="1613"/>
                  <a:pt x="657" y="1609"/>
                  <a:pt x="661" y="1606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678" y="1588"/>
                  <a:pt x="678" y="1588"/>
                  <a:pt x="678" y="1587"/>
                </a:cubicBezTo>
                <a:cubicBezTo>
                  <a:pt x="687" y="1575"/>
                  <a:pt x="695" y="1562"/>
                  <a:pt x="704" y="1550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18" y="1524"/>
                  <a:pt x="728" y="1518"/>
                  <a:pt x="726" y="1510"/>
                </a:cubicBezTo>
                <a:cubicBezTo>
                  <a:pt x="741" y="1499"/>
                  <a:pt x="740" y="1484"/>
                  <a:pt x="753" y="1472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63" y="1442"/>
                  <a:pt x="768" y="1446"/>
                  <a:pt x="770" y="1435"/>
                </a:cubicBezTo>
                <a:cubicBezTo>
                  <a:pt x="780" y="1423"/>
                  <a:pt x="784" y="1409"/>
                  <a:pt x="796" y="1397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10" y="1371"/>
                  <a:pt x="817" y="1364"/>
                  <a:pt x="823" y="1358"/>
                </a:cubicBezTo>
                <a:cubicBezTo>
                  <a:pt x="827" y="1352"/>
                  <a:pt x="832" y="1346"/>
                  <a:pt x="839" y="1340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831" y="1333"/>
                  <a:pt x="824" y="1349"/>
                  <a:pt x="809" y="1364"/>
                </a:cubicBezTo>
                <a:cubicBezTo>
                  <a:pt x="794" y="1378"/>
                  <a:pt x="791" y="1395"/>
                  <a:pt x="773" y="140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67" y="1425"/>
                  <a:pt x="762" y="1429"/>
                  <a:pt x="762" y="1434"/>
                </a:cubicBezTo>
                <a:cubicBezTo>
                  <a:pt x="751" y="1441"/>
                  <a:pt x="754" y="1452"/>
                  <a:pt x="744" y="1460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726" y="1495"/>
                  <a:pt x="722" y="1504"/>
                  <a:pt x="713" y="1512"/>
                </a:cubicBezTo>
                <a:cubicBezTo>
                  <a:pt x="699" y="1528"/>
                  <a:pt x="693" y="1546"/>
                  <a:pt x="681" y="1562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58" y="1595"/>
                  <a:pt x="651" y="1603"/>
                  <a:pt x="642" y="1609"/>
                </a:cubicBezTo>
                <a:cubicBezTo>
                  <a:pt x="645" y="1614"/>
                  <a:pt x="635" y="1616"/>
                  <a:pt x="636" y="1620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606" y="1648"/>
                  <a:pt x="592" y="1664"/>
                  <a:pt x="574" y="1679"/>
                </a:cubicBezTo>
                <a:cubicBezTo>
                  <a:pt x="566" y="1684"/>
                  <a:pt x="558" y="1690"/>
                  <a:pt x="550" y="1695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34" y="1700"/>
                  <a:pt x="528" y="1710"/>
                  <a:pt x="525" y="1705"/>
                </a:cubicBezTo>
                <a:cubicBezTo>
                  <a:pt x="541" y="1696"/>
                  <a:pt x="549" y="1686"/>
                  <a:pt x="558" y="1676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595" y="1646"/>
                  <a:pt x="604" y="1632"/>
                  <a:pt x="612" y="1632"/>
                </a:cubicBezTo>
                <a:cubicBezTo>
                  <a:pt x="611" y="1621"/>
                  <a:pt x="619" y="1621"/>
                  <a:pt x="624" y="1614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41" y="1589"/>
                  <a:pt x="641" y="1588"/>
                  <a:pt x="642" y="1587"/>
                </a:cubicBezTo>
                <a:cubicBezTo>
                  <a:pt x="648" y="1581"/>
                  <a:pt x="650" y="1574"/>
                  <a:pt x="656" y="1568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682" y="1528"/>
                  <a:pt x="689" y="1512"/>
                  <a:pt x="700" y="1497"/>
                </a:cubicBezTo>
                <a:cubicBezTo>
                  <a:pt x="697" y="1492"/>
                  <a:pt x="707" y="1490"/>
                  <a:pt x="706" y="1486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16" y="1464"/>
                  <a:pt x="718" y="1455"/>
                  <a:pt x="726" y="1448"/>
                </a:cubicBezTo>
                <a:cubicBezTo>
                  <a:pt x="726" y="1439"/>
                  <a:pt x="734" y="1432"/>
                  <a:pt x="735" y="1424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38" y="1408"/>
                  <a:pt x="748" y="1405"/>
                  <a:pt x="746" y="1399"/>
                </a:cubicBezTo>
                <a:cubicBezTo>
                  <a:pt x="756" y="1384"/>
                  <a:pt x="763" y="1368"/>
                  <a:pt x="770" y="1352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02" y="1302"/>
                  <a:pt x="805" y="1298"/>
                  <a:pt x="804" y="1294"/>
                </a:cubicBezTo>
                <a:cubicBezTo>
                  <a:pt x="807" y="1290"/>
                  <a:pt x="813" y="1286"/>
                  <a:pt x="813" y="1281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816" y="1263"/>
                  <a:pt x="818" y="1271"/>
                  <a:pt x="807" y="1278"/>
                </a:cubicBezTo>
                <a:cubicBezTo>
                  <a:pt x="808" y="1286"/>
                  <a:pt x="790" y="1291"/>
                  <a:pt x="794" y="1300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75" y="1326"/>
                  <a:pt x="774" y="1330"/>
                  <a:pt x="771" y="1333"/>
                </a:cubicBezTo>
                <a:cubicBezTo>
                  <a:pt x="768" y="1337"/>
                  <a:pt x="762" y="1341"/>
                  <a:pt x="762" y="1346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46" y="1376"/>
                  <a:pt x="745" y="1384"/>
                  <a:pt x="737" y="1391"/>
                </a:cubicBezTo>
                <a:cubicBezTo>
                  <a:pt x="741" y="1401"/>
                  <a:pt x="725" y="1406"/>
                  <a:pt x="728" y="1415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712" y="1455"/>
                  <a:pt x="694" y="1469"/>
                  <a:pt x="691" y="1485"/>
                </a:cubicBezTo>
                <a:cubicBezTo>
                  <a:pt x="682" y="1487"/>
                  <a:pt x="695" y="1494"/>
                  <a:pt x="685" y="1496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77" y="1516"/>
                  <a:pt x="669" y="1524"/>
                  <a:pt x="663" y="1532"/>
                </a:cubicBezTo>
                <a:cubicBezTo>
                  <a:pt x="663" y="1540"/>
                  <a:pt x="655" y="1546"/>
                  <a:pt x="651" y="1554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37" y="1581"/>
                  <a:pt x="627" y="1583"/>
                  <a:pt x="628" y="1587"/>
                </a:cubicBezTo>
                <a:cubicBezTo>
                  <a:pt x="628" y="1587"/>
                  <a:pt x="628" y="1587"/>
                  <a:pt x="628" y="1587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615" y="1606"/>
                  <a:pt x="605" y="1613"/>
                  <a:pt x="602" y="1622"/>
                </a:cubicBezTo>
                <a:cubicBezTo>
                  <a:pt x="584" y="1640"/>
                  <a:pt x="572" y="1647"/>
                  <a:pt x="554" y="1665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27" y="1691"/>
                  <a:pt x="515" y="1694"/>
                  <a:pt x="518" y="1699"/>
                </a:cubicBezTo>
                <a:cubicBezTo>
                  <a:pt x="513" y="1701"/>
                  <a:pt x="506" y="1712"/>
                  <a:pt x="502" y="170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12" y="1691"/>
                  <a:pt x="517" y="1693"/>
                  <a:pt x="517" y="1693"/>
                </a:cubicBezTo>
                <a:cubicBezTo>
                  <a:pt x="520" y="1691"/>
                  <a:pt x="522" y="1688"/>
                  <a:pt x="523" y="1686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58" y="1644"/>
                  <a:pt x="568" y="1626"/>
                  <a:pt x="587" y="1611"/>
                </a:cubicBezTo>
                <a:cubicBezTo>
                  <a:pt x="585" y="1605"/>
                  <a:pt x="595" y="1602"/>
                  <a:pt x="592" y="1597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01" y="1586"/>
                  <a:pt x="601" y="1585"/>
                  <a:pt x="601" y="1584"/>
                </a:cubicBezTo>
                <a:cubicBezTo>
                  <a:pt x="611" y="1576"/>
                  <a:pt x="609" y="1565"/>
                  <a:pt x="621" y="155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46" y="1522"/>
                  <a:pt x="643" y="1511"/>
                  <a:pt x="655" y="1503"/>
                </a:cubicBezTo>
                <a:cubicBezTo>
                  <a:pt x="654" y="1498"/>
                  <a:pt x="657" y="1493"/>
                  <a:pt x="663" y="149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72" y="1466"/>
                  <a:pt x="672" y="1456"/>
                  <a:pt x="680" y="1447"/>
                </a:cubicBezTo>
                <a:cubicBezTo>
                  <a:pt x="680" y="1437"/>
                  <a:pt x="687" y="1429"/>
                  <a:pt x="690" y="1420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2" y="1400"/>
                  <a:pt x="710" y="1398"/>
                  <a:pt x="702" y="1391"/>
                </a:cubicBezTo>
                <a:cubicBezTo>
                  <a:pt x="692" y="1396"/>
                  <a:pt x="693" y="1404"/>
                  <a:pt x="687" y="1411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78" y="1426"/>
                  <a:pt x="677" y="1430"/>
                  <a:pt x="674" y="1433"/>
                </a:cubicBezTo>
                <a:cubicBezTo>
                  <a:pt x="666" y="1448"/>
                  <a:pt x="666" y="1465"/>
                  <a:pt x="653" y="1479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38" y="1504"/>
                  <a:pt x="636" y="1507"/>
                  <a:pt x="636" y="1512"/>
                </a:cubicBezTo>
                <a:cubicBezTo>
                  <a:pt x="637" y="1516"/>
                  <a:pt x="627" y="1518"/>
                  <a:pt x="630" y="1523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605" y="1551"/>
                  <a:pt x="606" y="1560"/>
                  <a:pt x="600" y="1567"/>
                </a:cubicBezTo>
                <a:cubicBezTo>
                  <a:pt x="596" y="1574"/>
                  <a:pt x="591" y="1581"/>
                  <a:pt x="587" y="1587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530" y="1659"/>
                  <a:pt x="522" y="1665"/>
                  <a:pt x="517" y="1672"/>
                </a:cubicBezTo>
                <a:cubicBezTo>
                  <a:pt x="514" y="1680"/>
                  <a:pt x="507" y="1687"/>
                  <a:pt x="500" y="1694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78" y="1713"/>
                  <a:pt x="475" y="1718"/>
                  <a:pt x="472" y="1723"/>
                </a:cubicBezTo>
                <a:cubicBezTo>
                  <a:pt x="469" y="1726"/>
                  <a:pt x="465" y="1729"/>
                  <a:pt x="460" y="1728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477" y="1711"/>
                  <a:pt x="484" y="1698"/>
                  <a:pt x="499" y="1687"/>
                </a:cubicBezTo>
                <a:cubicBezTo>
                  <a:pt x="503" y="1671"/>
                  <a:pt x="519" y="1657"/>
                  <a:pt x="531" y="1641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47" y="1610"/>
                  <a:pt x="555" y="1603"/>
                  <a:pt x="563" y="1595"/>
                </a:cubicBezTo>
                <a:cubicBezTo>
                  <a:pt x="564" y="1593"/>
                  <a:pt x="565" y="1590"/>
                  <a:pt x="567" y="1587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598" y="1541"/>
                  <a:pt x="600" y="1532"/>
                  <a:pt x="602" y="1524"/>
                </a:cubicBezTo>
                <a:cubicBezTo>
                  <a:pt x="613" y="1517"/>
                  <a:pt x="609" y="1507"/>
                  <a:pt x="622" y="1500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28" y="1465"/>
                  <a:pt x="641" y="1463"/>
                  <a:pt x="638" y="1458"/>
                </a:cubicBezTo>
                <a:cubicBezTo>
                  <a:pt x="645" y="1453"/>
                  <a:pt x="639" y="1447"/>
                  <a:pt x="645" y="1442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66" y="1404"/>
                  <a:pt x="669" y="1402"/>
                  <a:pt x="673" y="1400"/>
                </a:cubicBezTo>
                <a:cubicBezTo>
                  <a:pt x="672" y="1396"/>
                  <a:pt x="672" y="1393"/>
                  <a:pt x="677" y="1390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694" y="1366"/>
                  <a:pt x="690" y="1359"/>
                  <a:pt x="698" y="1354"/>
                </a:cubicBezTo>
                <a:cubicBezTo>
                  <a:pt x="696" y="1347"/>
                  <a:pt x="710" y="1343"/>
                  <a:pt x="706" y="1335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725" y="1313"/>
                  <a:pt x="726" y="1306"/>
                  <a:pt x="724" y="1299"/>
                </a:cubicBezTo>
                <a:cubicBezTo>
                  <a:pt x="707" y="1314"/>
                  <a:pt x="707" y="1332"/>
                  <a:pt x="689" y="1346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74" y="1375"/>
                  <a:pt x="671" y="1378"/>
                  <a:pt x="672" y="1383"/>
                </a:cubicBezTo>
                <a:cubicBezTo>
                  <a:pt x="668" y="1387"/>
                  <a:pt x="663" y="1391"/>
                  <a:pt x="663" y="1396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34" y="1453"/>
                  <a:pt x="625" y="1461"/>
                  <a:pt x="621" y="1469"/>
                </a:cubicBezTo>
                <a:cubicBezTo>
                  <a:pt x="624" y="1478"/>
                  <a:pt x="609" y="1485"/>
                  <a:pt x="610" y="149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94" y="1527"/>
                  <a:pt x="582" y="1534"/>
                  <a:pt x="584" y="1543"/>
                </a:cubicBezTo>
                <a:cubicBezTo>
                  <a:pt x="580" y="1546"/>
                  <a:pt x="577" y="1550"/>
                  <a:pt x="578" y="1554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64" y="1574"/>
                  <a:pt x="556" y="1580"/>
                  <a:pt x="554" y="1587"/>
                </a:cubicBezTo>
                <a:cubicBezTo>
                  <a:pt x="554" y="1589"/>
                  <a:pt x="553" y="1590"/>
                  <a:pt x="554" y="1591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505" y="1655"/>
                  <a:pt x="491" y="1671"/>
                  <a:pt x="482" y="1688"/>
                </a:cubicBezTo>
                <a:cubicBezTo>
                  <a:pt x="472" y="1693"/>
                  <a:pt x="470" y="1700"/>
                  <a:pt x="466" y="1706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50" y="1724"/>
                  <a:pt x="449" y="1724"/>
                  <a:pt x="448" y="1725"/>
                </a:cubicBezTo>
                <a:cubicBezTo>
                  <a:pt x="433" y="1738"/>
                  <a:pt x="427" y="1751"/>
                  <a:pt x="414" y="176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02" y="1759"/>
                  <a:pt x="404" y="1745"/>
                  <a:pt x="423" y="1735"/>
                </a:cubicBezTo>
                <a:cubicBezTo>
                  <a:pt x="423" y="1730"/>
                  <a:pt x="428" y="1727"/>
                  <a:pt x="431" y="1723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43" y="1711"/>
                  <a:pt x="442" y="1704"/>
                  <a:pt x="451" y="1699"/>
                </a:cubicBezTo>
                <a:cubicBezTo>
                  <a:pt x="454" y="1696"/>
                  <a:pt x="453" y="1692"/>
                  <a:pt x="459" y="1690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470" y="1678"/>
                  <a:pt x="468" y="1670"/>
                  <a:pt x="481" y="1665"/>
                </a:cubicBezTo>
                <a:cubicBezTo>
                  <a:pt x="484" y="1654"/>
                  <a:pt x="490" y="1645"/>
                  <a:pt x="495" y="163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22" y="1595"/>
                  <a:pt x="523" y="1591"/>
                  <a:pt x="526" y="1587"/>
                </a:cubicBezTo>
                <a:cubicBezTo>
                  <a:pt x="528" y="1585"/>
                  <a:pt x="530" y="1583"/>
                  <a:pt x="533" y="1581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47" y="1552"/>
                  <a:pt x="552" y="1542"/>
                  <a:pt x="559" y="1532"/>
                </a:cubicBezTo>
                <a:cubicBezTo>
                  <a:pt x="557" y="1526"/>
                  <a:pt x="561" y="1521"/>
                  <a:pt x="566" y="1517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65" y="1505"/>
                  <a:pt x="573" y="1503"/>
                  <a:pt x="572" y="1499"/>
                </a:cubicBezTo>
                <a:cubicBezTo>
                  <a:pt x="577" y="1488"/>
                  <a:pt x="586" y="1478"/>
                  <a:pt x="588" y="1467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07" y="1424"/>
                  <a:pt x="614" y="1414"/>
                  <a:pt x="616" y="1403"/>
                </a:cubicBezTo>
                <a:cubicBezTo>
                  <a:pt x="622" y="1399"/>
                  <a:pt x="621" y="1393"/>
                  <a:pt x="623" y="1388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38" y="1360"/>
                  <a:pt x="643" y="1349"/>
                  <a:pt x="649" y="1339"/>
                </a:cubicBezTo>
                <a:cubicBezTo>
                  <a:pt x="653" y="1328"/>
                  <a:pt x="667" y="1318"/>
                  <a:pt x="666" y="1306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41" y="1338"/>
                  <a:pt x="636" y="1346"/>
                  <a:pt x="631" y="1354"/>
                </a:cubicBezTo>
                <a:cubicBezTo>
                  <a:pt x="627" y="1362"/>
                  <a:pt x="622" y="1370"/>
                  <a:pt x="620" y="1379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603" y="1414"/>
                  <a:pt x="596" y="1421"/>
                  <a:pt x="596" y="1430"/>
                </a:cubicBezTo>
                <a:cubicBezTo>
                  <a:pt x="592" y="1439"/>
                  <a:pt x="583" y="1446"/>
                  <a:pt x="584" y="1455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72" y="1482"/>
                  <a:pt x="567" y="1483"/>
                  <a:pt x="566" y="1485"/>
                </a:cubicBezTo>
                <a:cubicBezTo>
                  <a:pt x="565" y="1488"/>
                  <a:pt x="571" y="1492"/>
                  <a:pt x="564" y="1493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52" y="1515"/>
                  <a:pt x="552" y="1524"/>
                  <a:pt x="544" y="1531"/>
                </a:cubicBezTo>
                <a:cubicBezTo>
                  <a:pt x="540" y="1539"/>
                  <a:pt x="540" y="1548"/>
                  <a:pt x="529" y="1555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508" y="1593"/>
                  <a:pt x="504" y="1600"/>
                  <a:pt x="501" y="1606"/>
                </a:cubicBezTo>
                <a:cubicBezTo>
                  <a:pt x="493" y="1614"/>
                  <a:pt x="491" y="1622"/>
                  <a:pt x="485" y="1630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57" y="1673"/>
                  <a:pt x="438" y="1688"/>
                  <a:pt x="431" y="1705"/>
                </a:cubicBezTo>
                <a:cubicBezTo>
                  <a:pt x="422" y="1710"/>
                  <a:pt x="418" y="1716"/>
                  <a:pt x="414" y="1723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94" y="1740"/>
                  <a:pt x="390" y="1750"/>
                  <a:pt x="383" y="1759"/>
                </a:cubicBezTo>
                <a:cubicBezTo>
                  <a:pt x="365" y="1777"/>
                  <a:pt x="343" y="1794"/>
                  <a:pt x="325" y="181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01" y="1821"/>
                  <a:pt x="302" y="1834"/>
                  <a:pt x="294" y="1829"/>
                </a:cubicBezTo>
                <a:cubicBezTo>
                  <a:pt x="320" y="1801"/>
                  <a:pt x="346" y="1774"/>
                  <a:pt x="371" y="1746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78" y="1732"/>
                  <a:pt x="389" y="1731"/>
                  <a:pt x="385" y="1726"/>
                </a:cubicBezTo>
                <a:cubicBezTo>
                  <a:pt x="387" y="1725"/>
                  <a:pt x="388" y="1724"/>
                  <a:pt x="389" y="1723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07" y="1697"/>
                  <a:pt x="418" y="1690"/>
                  <a:pt x="423" y="1683"/>
                </a:cubicBezTo>
                <a:cubicBezTo>
                  <a:pt x="431" y="1676"/>
                  <a:pt x="431" y="1668"/>
                  <a:pt x="444" y="1662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62" y="1634"/>
                  <a:pt x="463" y="1626"/>
                  <a:pt x="471" y="1619"/>
                </a:cubicBezTo>
                <a:cubicBezTo>
                  <a:pt x="474" y="1608"/>
                  <a:pt x="483" y="1598"/>
                  <a:pt x="490" y="1587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06" y="1568"/>
                  <a:pt x="500" y="1559"/>
                  <a:pt x="511" y="1554"/>
                </a:cubicBezTo>
                <a:cubicBezTo>
                  <a:pt x="509" y="1549"/>
                  <a:pt x="511" y="1546"/>
                  <a:pt x="517" y="1543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28" y="1524"/>
                  <a:pt x="530" y="1516"/>
                  <a:pt x="536" y="1509"/>
                </a:cubicBezTo>
                <a:cubicBezTo>
                  <a:pt x="546" y="1506"/>
                  <a:pt x="540" y="1501"/>
                  <a:pt x="543" y="1497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56" y="1480"/>
                  <a:pt x="558" y="1473"/>
                  <a:pt x="564" y="1466"/>
                </a:cubicBezTo>
                <a:cubicBezTo>
                  <a:pt x="559" y="1457"/>
                  <a:pt x="576" y="1452"/>
                  <a:pt x="572" y="1443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587" y="1412"/>
                  <a:pt x="589" y="1404"/>
                  <a:pt x="594" y="1397"/>
                </a:cubicBezTo>
                <a:cubicBezTo>
                  <a:pt x="599" y="1382"/>
                  <a:pt x="608" y="1368"/>
                  <a:pt x="609" y="1352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614" y="1312"/>
                  <a:pt x="621" y="1322"/>
                  <a:pt x="611" y="1329"/>
                </a:cubicBezTo>
                <a:cubicBezTo>
                  <a:pt x="608" y="1338"/>
                  <a:pt x="607" y="1346"/>
                  <a:pt x="600" y="1354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85" y="1383"/>
                  <a:pt x="591" y="1388"/>
                  <a:pt x="587" y="1391"/>
                </a:cubicBezTo>
                <a:cubicBezTo>
                  <a:pt x="589" y="1397"/>
                  <a:pt x="576" y="1399"/>
                  <a:pt x="582" y="1405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78" y="1421"/>
                  <a:pt x="568" y="1424"/>
                  <a:pt x="571" y="1430"/>
                </a:cubicBezTo>
                <a:cubicBezTo>
                  <a:pt x="571" y="1437"/>
                  <a:pt x="563" y="1431"/>
                  <a:pt x="565" y="1437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58" y="1459"/>
                  <a:pt x="548" y="1466"/>
                  <a:pt x="545" y="1475"/>
                </a:cubicBezTo>
                <a:cubicBezTo>
                  <a:pt x="536" y="1478"/>
                  <a:pt x="548" y="1485"/>
                  <a:pt x="536" y="1488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519" y="1512"/>
                  <a:pt x="516" y="1523"/>
                  <a:pt x="508" y="1535"/>
                </a:cubicBezTo>
                <a:cubicBezTo>
                  <a:pt x="504" y="1540"/>
                  <a:pt x="504" y="1546"/>
                  <a:pt x="495" y="1551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83" y="1576"/>
                  <a:pt x="479" y="1581"/>
                  <a:pt x="476" y="1587"/>
                </a:cubicBezTo>
                <a:cubicBezTo>
                  <a:pt x="464" y="1605"/>
                  <a:pt x="453" y="1623"/>
                  <a:pt x="440" y="164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418" y="1662"/>
                  <a:pt x="421" y="1669"/>
                  <a:pt x="414" y="1675"/>
                </a:cubicBezTo>
                <a:cubicBezTo>
                  <a:pt x="402" y="1686"/>
                  <a:pt x="398" y="1698"/>
                  <a:pt x="384" y="1709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67" y="1729"/>
                  <a:pt x="361" y="1736"/>
                  <a:pt x="355" y="1743"/>
                </a:cubicBezTo>
                <a:cubicBezTo>
                  <a:pt x="356" y="1746"/>
                  <a:pt x="353" y="1748"/>
                  <a:pt x="349" y="1750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38" y="1763"/>
                  <a:pt x="335" y="1777"/>
                  <a:pt x="326" y="1773"/>
                </a:cubicBezTo>
                <a:cubicBezTo>
                  <a:pt x="342" y="1758"/>
                  <a:pt x="346" y="1740"/>
                  <a:pt x="360" y="1725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61" y="1719"/>
                  <a:pt x="367" y="1717"/>
                  <a:pt x="367" y="1714"/>
                </a:cubicBezTo>
                <a:cubicBezTo>
                  <a:pt x="364" y="1708"/>
                  <a:pt x="374" y="1705"/>
                  <a:pt x="372" y="1700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393" y="1673"/>
                  <a:pt x="395" y="1669"/>
                  <a:pt x="393" y="1665"/>
                </a:cubicBezTo>
                <a:cubicBezTo>
                  <a:pt x="399" y="1661"/>
                  <a:pt x="402" y="1657"/>
                  <a:pt x="402" y="1652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25" y="1620"/>
                  <a:pt x="421" y="1610"/>
                  <a:pt x="428" y="1602"/>
                </a:cubicBezTo>
                <a:cubicBezTo>
                  <a:pt x="430" y="1597"/>
                  <a:pt x="434" y="1592"/>
                  <a:pt x="438" y="158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49" y="1568"/>
                  <a:pt x="456" y="1560"/>
                  <a:pt x="457" y="1552"/>
                </a:cubicBezTo>
                <a:cubicBezTo>
                  <a:pt x="468" y="1545"/>
                  <a:pt x="463" y="1535"/>
                  <a:pt x="472" y="1527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483" y="1498"/>
                  <a:pt x="485" y="1495"/>
                  <a:pt x="490" y="1491"/>
                </a:cubicBezTo>
                <a:cubicBezTo>
                  <a:pt x="484" y="1485"/>
                  <a:pt x="497" y="1483"/>
                  <a:pt x="494" y="1478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18" y="1446"/>
                  <a:pt x="511" y="1436"/>
                  <a:pt x="521" y="1428"/>
                </a:cubicBezTo>
                <a:cubicBezTo>
                  <a:pt x="522" y="1420"/>
                  <a:pt x="529" y="1412"/>
                  <a:pt x="536" y="1404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47" y="1389"/>
                  <a:pt x="547" y="1377"/>
                  <a:pt x="541" y="1380"/>
                </a:cubicBezTo>
                <a:cubicBezTo>
                  <a:pt x="544" y="1386"/>
                  <a:pt x="538" y="1389"/>
                  <a:pt x="532" y="1393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522" y="1418"/>
                  <a:pt x="511" y="1428"/>
                  <a:pt x="508" y="1440"/>
                </a:cubicBezTo>
                <a:cubicBezTo>
                  <a:pt x="501" y="1452"/>
                  <a:pt x="493" y="1463"/>
                  <a:pt x="489" y="1474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76" y="1497"/>
                  <a:pt x="473" y="1503"/>
                  <a:pt x="470" y="1508"/>
                </a:cubicBezTo>
                <a:cubicBezTo>
                  <a:pt x="463" y="1519"/>
                  <a:pt x="460" y="1531"/>
                  <a:pt x="454" y="1543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48" y="1548"/>
                  <a:pt x="450" y="1549"/>
                  <a:pt x="449" y="1550"/>
                </a:cubicBezTo>
                <a:cubicBezTo>
                  <a:pt x="444" y="1558"/>
                  <a:pt x="437" y="1564"/>
                  <a:pt x="436" y="1573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25" y="1587"/>
                  <a:pt x="425" y="1587"/>
                  <a:pt x="425" y="1587"/>
                </a:cubicBezTo>
                <a:cubicBezTo>
                  <a:pt x="421" y="1593"/>
                  <a:pt x="423" y="1599"/>
                  <a:pt x="415" y="1604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98" y="1643"/>
                  <a:pt x="389" y="1637"/>
                  <a:pt x="395" y="1646"/>
                </a:cubicBezTo>
                <a:cubicBezTo>
                  <a:pt x="385" y="1650"/>
                  <a:pt x="387" y="1657"/>
                  <a:pt x="385" y="1663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55" y="1710"/>
                  <a:pt x="351" y="1716"/>
                  <a:pt x="347" y="1723"/>
                </a:cubicBezTo>
                <a:cubicBezTo>
                  <a:pt x="342" y="1731"/>
                  <a:pt x="337" y="1738"/>
                  <a:pt x="333" y="1747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317" y="1775"/>
                  <a:pt x="305" y="1781"/>
                  <a:pt x="306" y="1790"/>
                </a:cubicBezTo>
                <a:cubicBezTo>
                  <a:pt x="297" y="1788"/>
                  <a:pt x="298" y="1800"/>
                  <a:pt x="288" y="1805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79" y="1820"/>
                  <a:pt x="278" y="1824"/>
                  <a:pt x="276" y="1827"/>
                </a:cubicBezTo>
                <a:cubicBezTo>
                  <a:pt x="271" y="1830"/>
                  <a:pt x="268" y="1833"/>
                  <a:pt x="268" y="183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56" y="1848"/>
                  <a:pt x="254" y="1849"/>
                  <a:pt x="253" y="1850"/>
                </a:cubicBezTo>
                <a:cubicBezTo>
                  <a:pt x="250" y="1851"/>
                  <a:pt x="248" y="1853"/>
                  <a:pt x="245" y="1855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39" y="1857"/>
                  <a:pt x="242" y="1853"/>
                  <a:pt x="244" y="1850"/>
                </a:cubicBezTo>
                <a:cubicBezTo>
                  <a:pt x="253" y="1838"/>
                  <a:pt x="261" y="1827"/>
                  <a:pt x="267" y="1815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04" y="1752"/>
                  <a:pt x="310" y="1737"/>
                  <a:pt x="317" y="1723"/>
                </a:cubicBezTo>
                <a:cubicBezTo>
                  <a:pt x="318" y="1721"/>
                  <a:pt x="319" y="1719"/>
                  <a:pt x="320" y="1717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51" y="1656"/>
                  <a:pt x="356" y="1645"/>
                  <a:pt x="362" y="1633"/>
                </a:cubicBezTo>
                <a:cubicBezTo>
                  <a:pt x="365" y="1621"/>
                  <a:pt x="374" y="1611"/>
                  <a:pt x="377" y="1599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388" y="1580"/>
                  <a:pt x="392" y="1572"/>
                  <a:pt x="392" y="1564"/>
                </a:cubicBezTo>
                <a:cubicBezTo>
                  <a:pt x="399" y="1559"/>
                  <a:pt x="403" y="1554"/>
                  <a:pt x="401" y="154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16" y="1523"/>
                  <a:pt x="428" y="1519"/>
                  <a:pt x="427" y="1512"/>
                </a:cubicBezTo>
                <a:cubicBezTo>
                  <a:pt x="431" y="1507"/>
                  <a:pt x="438" y="1502"/>
                  <a:pt x="441" y="1496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69" y="1458"/>
                  <a:pt x="476" y="1453"/>
                  <a:pt x="481" y="1448"/>
                </a:cubicBezTo>
                <a:cubicBezTo>
                  <a:pt x="486" y="1442"/>
                  <a:pt x="487" y="1436"/>
                  <a:pt x="495" y="1432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510" y="1409"/>
                  <a:pt x="527" y="1405"/>
                  <a:pt x="521" y="1397"/>
                </a:cubicBezTo>
                <a:cubicBezTo>
                  <a:pt x="499" y="1414"/>
                  <a:pt x="488" y="1432"/>
                  <a:pt x="469" y="1450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416" y="1508"/>
                  <a:pt x="411" y="1507"/>
                  <a:pt x="404" y="1514"/>
                </a:cubicBezTo>
                <a:cubicBezTo>
                  <a:pt x="390" y="1530"/>
                  <a:pt x="376" y="1546"/>
                  <a:pt x="363" y="1563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51" y="1579"/>
                  <a:pt x="346" y="1583"/>
                  <a:pt x="345" y="1587"/>
                </a:cubicBezTo>
                <a:cubicBezTo>
                  <a:pt x="345" y="1588"/>
                  <a:pt x="345" y="1588"/>
                  <a:pt x="345" y="1588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303" y="1648"/>
                  <a:pt x="284" y="1682"/>
                  <a:pt x="264" y="1716"/>
                </a:cubicBezTo>
                <a:cubicBezTo>
                  <a:pt x="263" y="1719"/>
                  <a:pt x="263" y="1721"/>
                  <a:pt x="262" y="1723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45" y="1750"/>
                  <a:pt x="247" y="1760"/>
                  <a:pt x="239" y="1768"/>
                </a:cubicBezTo>
                <a:cubicBezTo>
                  <a:pt x="242" y="1773"/>
                  <a:pt x="229" y="1776"/>
                  <a:pt x="234" y="1782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23" y="1804"/>
                  <a:pt x="217" y="1813"/>
                  <a:pt x="216" y="1822"/>
                </a:cubicBezTo>
                <a:cubicBezTo>
                  <a:pt x="212" y="1831"/>
                  <a:pt x="204" y="1839"/>
                  <a:pt x="202" y="1849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94" y="1853"/>
                  <a:pt x="197" y="1858"/>
                  <a:pt x="194" y="1862"/>
                </a:cubicBezTo>
                <a:cubicBezTo>
                  <a:pt x="187" y="1865"/>
                  <a:pt x="185" y="1869"/>
                  <a:pt x="185" y="1874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42" y="1929"/>
                  <a:pt x="146" y="1934"/>
                  <a:pt x="139" y="1937"/>
                </a:cubicBezTo>
                <a:cubicBezTo>
                  <a:pt x="134" y="1938"/>
                  <a:pt x="127" y="1949"/>
                  <a:pt x="123" y="1944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58" y="1887"/>
                  <a:pt x="168" y="1873"/>
                  <a:pt x="174" y="1858"/>
                </a:cubicBezTo>
                <a:cubicBezTo>
                  <a:pt x="175" y="1855"/>
                  <a:pt x="176" y="1852"/>
                  <a:pt x="177" y="1850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197" y="1811"/>
                  <a:pt x="198" y="1807"/>
                  <a:pt x="197" y="1804"/>
                </a:cubicBezTo>
                <a:cubicBezTo>
                  <a:pt x="196" y="1799"/>
                  <a:pt x="206" y="1797"/>
                  <a:pt x="203" y="1792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19" y="1763"/>
                  <a:pt x="220" y="1755"/>
                  <a:pt x="222" y="1748"/>
                </a:cubicBezTo>
                <a:cubicBezTo>
                  <a:pt x="223" y="1740"/>
                  <a:pt x="231" y="1733"/>
                  <a:pt x="231" y="1725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35" y="1716"/>
                  <a:pt x="235" y="1709"/>
                  <a:pt x="241" y="1704"/>
                </a:cubicBezTo>
                <a:cubicBezTo>
                  <a:pt x="237" y="1699"/>
                  <a:pt x="246" y="1696"/>
                  <a:pt x="244" y="1692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0" y="1677"/>
                  <a:pt x="251" y="1674"/>
                  <a:pt x="250" y="1670"/>
                </a:cubicBezTo>
                <a:cubicBezTo>
                  <a:pt x="260" y="1668"/>
                  <a:pt x="247" y="1661"/>
                  <a:pt x="256" y="1659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73" y="1620"/>
                  <a:pt x="275" y="1604"/>
                  <a:pt x="279" y="1588"/>
                </a:cubicBezTo>
                <a:cubicBezTo>
                  <a:pt x="267" y="1593"/>
                  <a:pt x="274" y="1602"/>
                  <a:pt x="268" y="1609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55" y="1645"/>
                  <a:pt x="247" y="1660"/>
                  <a:pt x="243" y="1675"/>
                </a:cubicBezTo>
                <a:cubicBezTo>
                  <a:pt x="241" y="1682"/>
                  <a:pt x="235" y="1688"/>
                  <a:pt x="236" y="1697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23" y="1720"/>
                  <a:pt x="222" y="1721"/>
                  <a:pt x="222" y="1723"/>
                </a:cubicBezTo>
                <a:cubicBezTo>
                  <a:pt x="215" y="1736"/>
                  <a:pt x="212" y="1750"/>
                  <a:pt x="205" y="1763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83" y="1815"/>
                  <a:pt x="179" y="1822"/>
                  <a:pt x="175" y="1829"/>
                </a:cubicBezTo>
                <a:cubicBezTo>
                  <a:pt x="168" y="1835"/>
                  <a:pt x="173" y="1843"/>
                  <a:pt x="165" y="1850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62" y="1859"/>
                  <a:pt x="161" y="1866"/>
                  <a:pt x="152" y="1872"/>
                </a:cubicBezTo>
                <a:cubicBezTo>
                  <a:pt x="153" y="1881"/>
                  <a:pt x="141" y="1887"/>
                  <a:pt x="143" y="1896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107" y="1946"/>
                  <a:pt x="101" y="1955"/>
                  <a:pt x="94" y="1963"/>
                </a:cubicBezTo>
                <a:cubicBezTo>
                  <a:pt x="93" y="1968"/>
                  <a:pt x="87" y="1972"/>
                  <a:pt x="86" y="1976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79" y="1977"/>
                  <a:pt x="82" y="1969"/>
                  <a:pt x="90" y="1962"/>
                </a:cubicBezTo>
                <a:cubicBezTo>
                  <a:pt x="89" y="1954"/>
                  <a:pt x="97" y="1947"/>
                  <a:pt x="103" y="1940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07" y="1924"/>
                  <a:pt x="117" y="1922"/>
                  <a:pt x="116" y="1917"/>
                </a:cubicBezTo>
                <a:cubicBezTo>
                  <a:pt x="122" y="1910"/>
                  <a:pt x="123" y="1902"/>
                  <a:pt x="133" y="1896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52" y="1849"/>
                  <a:pt x="152" y="1848"/>
                  <a:pt x="153" y="1847"/>
                </a:cubicBezTo>
                <a:cubicBezTo>
                  <a:pt x="155" y="1839"/>
                  <a:pt x="160" y="1830"/>
                  <a:pt x="164" y="1822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72" y="1806"/>
                  <a:pt x="175" y="1802"/>
                  <a:pt x="175" y="1797"/>
                </a:cubicBezTo>
                <a:cubicBezTo>
                  <a:pt x="180" y="1794"/>
                  <a:pt x="181" y="1790"/>
                  <a:pt x="177" y="1785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188" y="1764"/>
                  <a:pt x="197" y="1756"/>
                  <a:pt x="197" y="1747"/>
                </a:cubicBezTo>
                <a:cubicBezTo>
                  <a:pt x="200" y="1739"/>
                  <a:pt x="203" y="1731"/>
                  <a:pt x="206" y="1723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21" y="1680"/>
                  <a:pt x="231" y="1663"/>
                  <a:pt x="234" y="1646"/>
                </a:cubicBezTo>
                <a:cubicBezTo>
                  <a:pt x="246" y="1639"/>
                  <a:pt x="238" y="1629"/>
                  <a:pt x="249" y="1622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64" y="1594"/>
                  <a:pt x="272" y="1592"/>
                  <a:pt x="268" y="1587"/>
                </a:cubicBezTo>
                <a:cubicBezTo>
                  <a:pt x="268" y="1587"/>
                  <a:pt x="267" y="1586"/>
                  <a:pt x="267" y="1585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282" y="1565"/>
                  <a:pt x="289" y="1557"/>
                  <a:pt x="294" y="1549"/>
                </a:cubicBezTo>
                <a:cubicBezTo>
                  <a:pt x="292" y="1544"/>
                  <a:pt x="302" y="1542"/>
                  <a:pt x="301" y="1538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20" y="1518"/>
                  <a:pt x="323" y="1509"/>
                  <a:pt x="329" y="1502"/>
                </a:cubicBezTo>
                <a:cubicBezTo>
                  <a:pt x="337" y="1498"/>
                  <a:pt x="333" y="1493"/>
                  <a:pt x="342" y="1489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335" y="1485"/>
                  <a:pt x="330" y="1498"/>
                  <a:pt x="317" y="1510"/>
                </a:cubicBezTo>
                <a:cubicBezTo>
                  <a:pt x="311" y="1515"/>
                  <a:pt x="307" y="1522"/>
                  <a:pt x="301" y="1527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95" y="1540"/>
                  <a:pt x="287" y="1542"/>
                  <a:pt x="289" y="1546"/>
                </a:cubicBezTo>
                <a:cubicBezTo>
                  <a:pt x="276" y="1557"/>
                  <a:pt x="273" y="1571"/>
                  <a:pt x="261" y="1582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58" y="1589"/>
                  <a:pt x="256" y="1590"/>
                  <a:pt x="257" y="1592"/>
                </a:cubicBezTo>
                <a:cubicBezTo>
                  <a:pt x="252" y="1594"/>
                  <a:pt x="253" y="1598"/>
                  <a:pt x="249" y="1601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36" y="1619"/>
                  <a:pt x="228" y="1620"/>
                  <a:pt x="230" y="1624"/>
                </a:cubicBezTo>
                <a:cubicBezTo>
                  <a:pt x="225" y="1627"/>
                  <a:pt x="226" y="1630"/>
                  <a:pt x="222" y="1633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208" y="1655"/>
                  <a:pt x="201" y="1657"/>
                  <a:pt x="198" y="1660"/>
                </a:cubicBezTo>
                <a:cubicBezTo>
                  <a:pt x="200" y="1664"/>
                  <a:pt x="193" y="1666"/>
                  <a:pt x="190" y="1669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70" y="1697"/>
                  <a:pt x="163" y="1706"/>
                  <a:pt x="158" y="1715"/>
                </a:cubicBezTo>
                <a:cubicBezTo>
                  <a:pt x="157" y="1716"/>
                  <a:pt x="156" y="1719"/>
                  <a:pt x="155" y="1720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49" y="1727"/>
                  <a:pt x="145" y="1737"/>
                  <a:pt x="145" y="1737"/>
                </a:cubicBezTo>
                <a:cubicBezTo>
                  <a:pt x="144" y="1741"/>
                  <a:pt x="143" y="1743"/>
                  <a:pt x="141" y="1747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32" y="1771"/>
                  <a:pt x="122" y="1776"/>
                  <a:pt x="123" y="1783"/>
                </a:cubicBezTo>
                <a:cubicBezTo>
                  <a:pt x="118" y="1789"/>
                  <a:pt x="117" y="1796"/>
                  <a:pt x="111" y="1802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89" y="1843"/>
                  <a:pt x="88" y="1846"/>
                  <a:pt x="86" y="1850"/>
                </a:cubicBezTo>
                <a:cubicBezTo>
                  <a:pt x="85" y="1853"/>
                  <a:pt x="84" y="1856"/>
                  <a:pt x="84" y="185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78" y="1872"/>
                  <a:pt x="70" y="1873"/>
                  <a:pt x="72" y="1877"/>
                </a:cubicBezTo>
                <a:cubicBezTo>
                  <a:pt x="65" y="1891"/>
                  <a:pt x="60" y="1904"/>
                  <a:pt x="53" y="191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29" y="1962"/>
                  <a:pt x="34" y="1970"/>
                  <a:pt x="25" y="1975"/>
                </a:cubicBezTo>
                <a:cubicBezTo>
                  <a:pt x="26" y="1982"/>
                  <a:pt x="19" y="1987"/>
                  <a:pt x="17" y="1994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9" y="2006"/>
                  <a:pt x="6" y="2009"/>
                  <a:pt x="5" y="2013"/>
                </a:cubicBezTo>
                <a:cubicBezTo>
                  <a:pt x="5" y="2017"/>
                  <a:pt x="3" y="2020"/>
                  <a:pt x="0" y="2023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" y="2073"/>
                  <a:pt x="8" y="2070"/>
                  <a:pt x="10" y="2072"/>
                </a:cubicBezTo>
                <a:cubicBezTo>
                  <a:pt x="26" y="2059"/>
                  <a:pt x="38" y="2062"/>
                  <a:pt x="51" y="2059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66" y="2049"/>
                  <a:pt x="70" y="2052"/>
                  <a:pt x="76" y="2045"/>
                </a:cubicBezTo>
                <a:cubicBezTo>
                  <a:pt x="77" y="2048"/>
                  <a:pt x="79" y="2046"/>
                  <a:pt x="80" y="2046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98" y="2050"/>
                  <a:pt x="107" y="2038"/>
                  <a:pt x="112" y="2042"/>
                </a:cubicBezTo>
                <a:cubicBezTo>
                  <a:pt x="120" y="2037"/>
                  <a:pt x="125" y="2041"/>
                  <a:pt x="132" y="2039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43" y="2041"/>
                  <a:pt x="148" y="2034"/>
                  <a:pt x="151" y="2037"/>
                </a:cubicBezTo>
                <a:cubicBezTo>
                  <a:pt x="158" y="2032"/>
                  <a:pt x="164" y="2036"/>
                  <a:pt x="170" y="2035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03" y="2028"/>
                  <a:pt x="214" y="2035"/>
                  <a:pt x="227" y="2031"/>
                </a:cubicBezTo>
                <a:cubicBezTo>
                  <a:pt x="230" y="2030"/>
                  <a:pt x="233" y="2031"/>
                  <a:pt x="235" y="2033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254" y="2024"/>
                  <a:pt x="258" y="2033"/>
                  <a:pt x="265" y="2030"/>
                </a:cubicBezTo>
                <a:cubicBezTo>
                  <a:pt x="278" y="2027"/>
                  <a:pt x="290" y="2034"/>
                  <a:pt x="303" y="2029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46" y="2031"/>
                  <a:pt x="353" y="2029"/>
                  <a:pt x="358" y="2034"/>
                </a:cubicBezTo>
                <a:cubicBezTo>
                  <a:pt x="366" y="2028"/>
                  <a:pt x="371" y="2034"/>
                  <a:pt x="376" y="2039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391" y="2033"/>
                  <a:pt x="393" y="2040"/>
                  <a:pt x="398" y="2035"/>
                </a:cubicBezTo>
                <a:cubicBezTo>
                  <a:pt x="405" y="2037"/>
                  <a:pt x="412" y="2042"/>
                  <a:pt x="420" y="2037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49" y="2038"/>
                  <a:pt x="454" y="2051"/>
                  <a:pt x="463" y="2044"/>
                </a:cubicBezTo>
                <a:cubicBezTo>
                  <a:pt x="469" y="2049"/>
                  <a:pt x="476" y="2050"/>
                  <a:pt x="483" y="2048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12" y="2056"/>
                  <a:pt x="519" y="2062"/>
                  <a:pt x="527" y="2060"/>
                </a:cubicBezTo>
                <a:cubicBezTo>
                  <a:pt x="530" y="2062"/>
                  <a:pt x="533" y="2064"/>
                  <a:pt x="536" y="206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562" y="2073"/>
                  <a:pt x="575" y="2078"/>
                  <a:pt x="589" y="2081"/>
                </a:cubicBezTo>
                <a:cubicBezTo>
                  <a:pt x="597" y="2079"/>
                  <a:pt x="604" y="2085"/>
                  <a:pt x="612" y="2083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49" y="2087"/>
                  <a:pt x="663" y="2089"/>
                  <a:pt x="678" y="2088"/>
                </a:cubicBezTo>
                <a:cubicBezTo>
                  <a:pt x="681" y="2090"/>
                  <a:pt x="684" y="2091"/>
                  <a:pt x="688" y="2088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03" y="2094"/>
                  <a:pt x="708" y="2087"/>
                  <a:pt x="711" y="2090"/>
                </a:cubicBezTo>
                <a:cubicBezTo>
                  <a:pt x="716" y="2084"/>
                  <a:pt x="719" y="2092"/>
                  <a:pt x="724" y="2089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96" y="2076"/>
                  <a:pt x="685" y="2088"/>
                  <a:pt x="677" y="2081"/>
                </a:cubicBezTo>
                <a:cubicBezTo>
                  <a:pt x="668" y="2080"/>
                  <a:pt x="659" y="2083"/>
                  <a:pt x="650" y="2078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614" y="2074"/>
                  <a:pt x="604" y="2076"/>
                  <a:pt x="596" y="2070"/>
                </a:cubicBezTo>
                <a:cubicBezTo>
                  <a:pt x="559" y="2066"/>
                  <a:pt x="525" y="2046"/>
                  <a:pt x="489" y="2040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73" y="2034"/>
                  <a:pt x="467" y="2038"/>
                  <a:pt x="463" y="2033"/>
                </a:cubicBezTo>
                <a:cubicBezTo>
                  <a:pt x="457" y="2041"/>
                  <a:pt x="454" y="2028"/>
                  <a:pt x="448" y="2033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25" y="2030"/>
                  <a:pt x="417" y="2024"/>
                  <a:pt x="407" y="2029"/>
                </a:cubicBezTo>
                <a:cubicBezTo>
                  <a:pt x="406" y="2026"/>
                  <a:pt x="404" y="2026"/>
                  <a:pt x="402" y="2026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89" y="2024"/>
                  <a:pt x="384" y="2025"/>
                  <a:pt x="379" y="2023"/>
                </a:cubicBezTo>
                <a:cubicBezTo>
                  <a:pt x="370" y="2022"/>
                  <a:pt x="362" y="2021"/>
                  <a:pt x="353" y="2020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314" y="2023"/>
                  <a:pt x="306" y="2019"/>
                  <a:pt x="296" y="2020"/>
                </a:cubicBezTo>
                <a:cubicBezTo>
                  <a:pt x="287" y="2015"/>
                  <a:pt x="276" y="2023"/>
                  <a:pt x="268" y="2014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45" y="2015"/>
                  <a:pt x="237" y="2023"/>
                  <a:pt x="232" y="2017"/>
                </a:cubicBezTo>
                <a:cubicBezTo>
                  <a:pt x="226" y="2020"/>
                  <a:pt x="220" y="2022"/>
                  <a:pt x="215" y="2018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92" y="2021"/>
                  <a:pt x="187" y="2022"/>
                  <a:pt x="184" y="2018"/>
                </a:cubicBezTo>
                <a:cubicBezTo>
                  <a:pt x="178" y="2026"/>
                  <a:pt x="174" y="2020"/>
                  <a:pt x="169" y="2022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52" y="2023"/>
                  <a:pt x="149" y="2023"/>
                  <a:pt x="147" y="2026"/>
                </a:cubicBezTo>
                <a:cubicBezTo>
                  <a:pt x="145" y="2023"/>
                  <a:pt x="142" y="2021"/>
                  <a:pt x="139" y="2024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87" y="2035"/>
                  <a:pt x="73" y="2040"/>
                  <a:pt x="61" y="2038"/>
                </a:cubicBezTo>
                <a:cubicBezTo>
                  <a:pt x="57" y="2041"/>
                  <a:pt x="53" y="2043"/>
                  <a:pt x="50" y="2042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31" y="2049"/>
                  <a:pt x="23" y="2053"/>
                  <a:pt x="17" y="2050"/>
                </a:cubicBezTo>
                <a:cubicBezTo>
                  <a:pt x="32" y="2044"/>
                  <a:pt x="27" y="2033"/>
                  <a:pt x="42" y="202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04" y="2012"/>
                  <a:pt x="120" y="2012"/>
                  <a:pt x="136" y="2009"/>
                </a:cubicBezTo>
                <a:cubicBezTo>
                  <a:pt x="141" y="2013"/>
                  <a:pt x="137" y="2003"/>
                  <a:pt x="144" y="200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163" y="2008"/>
                  <a:pt x="172" y="1995"/>
                  <a:pt x="177" y="2002"/>
                </a:cubicBezTo>
                <a:cubicBezTo>
                  <a:pt x="185" y="1996"/>
                  <a:pt x="190" y="2004"/>
                  <a:pt x="198" y="1998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251" y="1997"/>
                  <a:pt x="265" y="1993"/>
                  <a:pt x="279" y="1993"/>
                </a:cubicBezTo>
                <a:cubicBezTo>
                  <a:pt x="285" y="1995"/>
                  <a:pt x="292" y="1990"/>
                  <a:pt x="298" y="1991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25" y="1990"/>
                  <a:pt x="332" y="1988"/>
                  <a:pt x="337" y="1992"/>
                </a:cubicBezTo>
                <a:cubicBezTo>
                  <a:pt x="345" y="1988"/>
                  <a:pt x="352" y="1988"/>
                  <a:pt x="358" y="1992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381" y="1992"/>
                  <a:pt x="383" y="1995"/>
                  <a:pt x="387" y="1993"/>
                </a:cubicBezTo>
                <a:cubicBezTo>
                  <a:pt x="391" y="1991"/>
                  <a:pt x="393" y="1998"/>
                  <a:pt x="398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43" y="1999"/>
                  <a:pt x="447" y="2006"/>
                  <a:pt x="454" y="2004"/>
                </a:cubicBezTo>
                <a:cubicBezTo>
                  <a:pt x="458" y="2003"/>
                  <a:pt x="460" y="2008"/>
                  <a:pt x="464" y="2008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480" y="2006"/>
                  <a:pt x="484" y="2015"/>
                  <a:pt x="490" y="2011"/>
                </a:cubicBezTo>
                <a:cubicBezTo>
                  <a:pt x="495" y="2018"/>
                  <a:pt x="504" y="2007"/>
                  <a:pt x="508" y="2017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31" y="2017"/>
                  <a:pt x="535" y="2027"/>
                  <a:pt x="542" y="2026"/>
                </a:cubicBezTo>
                <a:cubicBezTo>
                  <a:pt x="553" y="2029"/>
                  <a:pt x="563" y="2035"/>
                  <a:pt x="576" y="2034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598" y="2038"/>
                  <a:pt x="602" y="2049"/>
                  <a:pt x="609" y="2047"/>
                </a:cubicBezTo>
                <a:cubicBezTo>
                  <a:pt x="615" y="2041"/>
                  <a:pt x="619" y="2049"/>
                  <a:pt x="625" y="2050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49" y="2050"/>
                  <a:pt x="653" y="2058"/>
                  <a:pt x="659" y="2055"/>
                </a:cubicBezTo>
                <a:cubicBezTo>
                  <a:pt x="665" y="2060"/>
                  <a:pt x="671" y="2060"/>
                  <a:pt x="677" y="2061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696" y="2063"/>
                  <a:pt x="699" y="2064"/>
                  <a:pt x="701" y="2065"/>
                </a:cubicBezTo>
                <a:cubicBezTo>
                  <a:pt x="705" y="2061"/>
                  <a:pt x="708" y="2065"/>
                  <a:pt x="712" y="2065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733" y="2073"/>
                  <a:pt x="748" y="2065"/>
                  <a:pt x="746" y="2059"/>
                </a:cubicBezTo>
                <a:cubicBezTo>
                  <a:pt x="726" y="2065"/>
                  <a:pt x="709" y="2057"/>
                  <a:pt x="691" y="2055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58" y="2049"/>
                  <a:pt x="653" y="2046"/>
                  <a:pt x="648" y="2049"/>
                </a:cubicBezTo>
                <a:cubicBezTo>
                  <a:pt x="646" y="2047"/>
                  <a:pt x="645" y="2044"/>
                  <a:pt x="642" y="2045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30" y="2042"/>
                  <a:pt x="626" y="2039"/>
                  <a:pt x="620" y="2043"/>
                </a:cubicBezTo>
                <a:cubicBezTo>
                  <a:pt x="616" y="2037"/>
                  <a:pt x="611" y="2038"/>
                  <a:pt x="607" y="203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89" y="2027"/>
                  <a:pt x="584" y="2029"/>
                  <a:pt x="579" y="2029"/>
                </a:cubicBezTo>
                <a:cubicBezTo>
                  <a:pt x="570" y="2024"/>
                  <a:pt x="560" y="2023"/>
                  <a:pt x="551" y="2019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43" y="2015"/>
                  <a:pt x="540" y="2015"/>
                  <a:pt x="538" y="2014"/>
                </a:cubicBezTo>
                <a:cubicBezTo>
                  <a:pt x="534" y="2006"/>
                  <a:pt x="528" y="2014"/>
                  <a:pt x="525" y="200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440" y="1991"/>
                  <a:pt x="428" y="1988"/>
                  <a:pt x="416" y="1984"/>
                </a:cubicBezTo>
                <a:cubicBezTo>
                  <a:pt x="403" y="1985"/>
                  <a:pt x="391" y="1983"/>
                  <a:pt x="379" y="1981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55" y="1976"/>
                  <a:pt x="347" y="1984"/>
                  <a:pt x="342" y="1978"/>
                </a:cubicBezTo>
                <a:cubicBezTo>
                  <a:pt x="334" y="1985"/>
                  <a:pt x="330" y="1974"/>
                  <a:pt x="323" y="1981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98" y="1981"/>
                  <a:pt x="292" y="1977"/>
                  <a:pt x="285" y="1982"/>
                </a:cubicBezTo>
                <a:cubicBezTo>
                  <a:pt x="279" y="1983"/>
                  <a:pt x="273" y="1979"/>
                  <a:pt x="266" y="1984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193" y="1997"/>
                  <a:pt x="164" y="1978"/>
                  <a:pt x="127" y="2001"/>
                </a:cubicBezTo>
                <a:cubicBezTo>
                  <a:pt x="119" y="1988"/>
                  <a:pt x="116" y="2008"/>
                  <a:pt x="106" y="200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91" y="1992"/>
                  <a:pt x="95" y="1989"/>
                  <a:pt x="103" y="1982"/>
                </a:cubicBezTo>
                <a:cubicBezTo>
                  <a:pt x="105" y="1988"/>
                  <a:pt x="99" y="1991"/>
                  <a:pt x="107" y="1993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30" y="1979"/>
                  <a:pt x="135" y="1975"/>
                  <a:pt x="138" y="1976"/>
                </a:cubicBezTo>
                <a:cubicBezTo>
                  <a:pt x="143" y="1973"/>
                  <a:pt x="145" y="1980"/>
                  <a:pt x="151" y="1974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189" y="1974"/>
                  <a:pt x="206" y="1964"/>
                  <a:pt x="221" y="1969"/>
                </a:cubicBezTo>
                <a:cubicBezTo>
                  <a:pt x="230" y="1962"/>
                  <a:pt x="235" y="1975"/>
                  <a:pt x="244" y="1967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70" y="1968"/>
                  <a:pt x="273" y="1970"/>
                  <a:pt x="278" y="1966"/>
                </a:cubicBezTo>
                <a:cubicBezTo>
                  <a:pt x="280" y="1973"/>
                  <a:pt x="286" y="1967"/>
                  <a:pt x="290" y="1968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332" y="1961"/>
                  <a:pt x="347" y="1969"/>
                  <a:pt x="365" y="1966"/>
                </a:cubicBezTo>
                <a:cubicBezTo>
                  <a:pt x="381" y="1973"/>
                  <a:pt x="400" y="1966"/>
                  <a:pt x="417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476" y="1977"/>
                  <a:pt x="484" y="1978"/>
                  <a:pt x="492" y="1978"/>
                </a:cubicBezTo>
                <a:cubicBezTo>
                  <a:pt x="496" y="1979"/>
                  <a:pt x="501" y="1980"/>
                  <a:pt x="505" y="1981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36" y="1985"/>
                  <a:pt x="554" y="1983"/>
                  <a:pt x="570" y="1989"/>
                </a:cubicBezTo>
                <a:cubicBezTo>
                  <a:pt x="578" y="1989"/>
                  <a:pt x="586" y="1991"/>
                  <a:pt x="594" y="1994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11" y="1994"/>
                  <a:pt x="615" y="2000"/>
                  <a:pt x="620" y="1997"/>
                </a:cubicBezTo>
                <a:cubicBezTo>
                  <a:pt x="628" y="2001"/>
                  <a:pt x="636" y="2002"/>
                  <a:pt x="645" y="2002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73" y="2017"/>
                  <a:pt x="678" y="2010"/>
                  <a:pt x="682" y="2011"/>
                </a:cubicBezTo>
                <a:cubicBezTo>
                  <a:pt x="685" y="2017"/>
                  <a:pt x="689" y="2018"/>
                  <a:pt x="694" y="2014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709" y="2018"/>
                  <a:pt x="720" y="2022"/>
                  <a:pt x="717" y="2016"/>
                </a:cubicBezTo>
                <a:cubicBezTo>
                  <a:pt x="704" y="2012"/>
                  <a:pt x="690" y="2011"/>
                  <a:pt x="678" y="2004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55" y="1997"/>
                  <a:pt x="651" y="1999"/>
                  <a:pt x="648" y="1996"/>
                </a:cubicBezTo>
                <a:cubicBezTo>
                  <a:pt x="644" y="1992"/>
                  <a:pt x="639" y="2000"/>
                  <a:pt x="636" y="1994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608" y="1991"/>
                  <a:pt x="601" y="1986"/>
                  <a:pt x="594" y="1984"/>
                </a:cubicBezTo>
                <a:cubicBezTo>
                  <a:pt x="579" y="1983"/>
                  <a:pt x="566" y="1976"/>
                  <a:pt x="552" y="1973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517" y="1966"/>
                  <a:pt x="505" y="1973"/>
                  <a:pt x="496" y="1969"/>
                </a:cubicBezTo>
                <a:cubicBezTo>
                  <a:pt x="493" y="1966"/>
                  <a:pt x="489" y="1965"/>
                  <a:pt x="484" y="1966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76" y="1965"/>
                  <a:pt x="473" y="1966"/>
                  <a:pt x="471" y="1962"/>
                </a:cubicBezTo>
                <a:cubicBezTo>
                  <a:pt x="468" y="1962"/>
                  <a:pt x="466" y="1965"/>
                  <a:pt x="464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51" y="1961"/>
                  <a:pt x="446" y="1962"/>
                  <a:pt x="442" y="1960"/>
                </a:cubicBezTo>
                <a:cubicBezTo>
                  <a:pt x="439" y="1954"/>
                  <a:pt x="433" y="1962"/>
                  <a:pt x="430" y="1958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406" y="1956"/>
                  <a:pt x="395" y="1960"/>
                  <a:pt x="386" y="1956"/>
                </a:cubicBezTo>
                <a:cubicBezTo>
                  <a:pt x="376" y="1961"/>
                  <a:pt x="369" y="1952"/>
                  <a:pt x="359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322" y="1957"/>
                  <a:pt x="315" y="1953"/>
                  <a:pt x="307" y="1957"/>
                </a:cubicBezTo>
                <a:cubicBezTo>
                  <a:pt x="299" y="1951"/>
                  <a:pt x="289" y="1960"/>
                  <a:pt x="282" y="1956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222" y="1962"/>
                  <a:pt x="216" y="1952"/>
                  <a:pt x="206" y="1958"/>
                </a:cubicBezTo>
                <a:cubicBezTo>
                  <a:pt x="202" y="1956"/>
                  <a:pt x="198" y="1957"/>
                  <a:pt x="193" y="1960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72" y="1960"/>
                  <a:pt x="164" y="1961"/>
                  <a:pt x="155" y="1965"/>
                </a:cubicBezTo>
                <a:cubicBezTo>
                  <a:pt x="151" y="1960"/>
                  <a:pt x="146" y="1968"/>
                  <a:pt x="143" y="1962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35" y="1964"/>
                  <a:pt x="132" y="1963"/>
                  <a:pt x="135" y="1961"/>
                </a:cubicBezTo>
                <a:cubicBezTo>
                  <a:pt x="143" y="1955"/>
                  <a:pt x="151" y="1950"/>
                  <a:pt x="159" y="1945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04" y="1938"/>
                  <a:pt x="215" y="1933"/>
                  <a:pt x="225" y="1935"/>
                </a:cubicBezTo>
                <a:cubicBezTo>
                  <a:pt x="231" y="1933"/>
                  <a:pt x="236" y="1929"/>
                  <a:pt x="241" y="1931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63" y="1926"/>
                  <a:pt x="267" y="1929"/>
                  <a:pt x="273" y="1927"/>
                </a:cubicBezTo>
                <a:cubicBezTo>
                  <a:pt x="278" y="1929"/>
                  <a:pt x="284" y="1925"/>
                  <a:pt x="290" y="1926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10" y="1924"/>
                  <a:pt x="313" y="1922"/>
                  <a:pt x="315" y="1927"/>
                </a:cubicBezTo>
                <a:cubicBezTo>
                  <a:pt x="318" y="1925"/>
                  <a:pt x="321" y="1923"/>
                  <a:pt x="324" y="1920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37" y="1931"/>
                  <a:pt x="344" y="1916"/>
                  <a:pt x="346" y="1927"/>
                </a:cubicBezTo>
                <a:cubicBezTo>
                  <a:pt x="355" y="1924"/>
                  <a:pt x="363" y="1926"/>
                  <a:pt x="371" y="1928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28" y="1932"/>
                  <a:pt x="437" y="1927"/>
                  <a:pt x="443" y="1931"/>
                </a:cubicBezTo>
                <a:cubicBezTo>
                  <a:pt x="449" y="1925"/>
                  <a:pt x="451" y="1933"/>
                  <a:pt x="455" y="1934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472" y="1936"/>
                  <a:pt x="477" y="1928"/>
                  <a:pt x="480" y="1934"/>
                </a:cubicBezTo>
                <a:cubicBezTo>
                  <a:pt x="484" y="1937"/>
                  <a:pt x="488" y="1938"/>
                  <a:pt x="492" y="1937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21" y="1939"/>
                  <a:pt x="524" y="1943"/>
                  <a:pt x="529" y="1944"/>
                </a:cubicBezTo>
                <a:cubicBezTo>
                  <a:pt x="534" y="1944"/>
                  <a:pt x="535" y="1946"/>
                  <a:pt x="541" y="1946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57" y="1946"/>
                  <a:pt x="560" y="1955"/>
                  <a:pt x="565" y="1951"/>
                </a:cubicBezTo>
                <a:cubicBezTo>
                  <a:pt x="568" y="1955"/>
                  <a:pt x="574" y="1947"/>
                  <a:pt x="577" y="1953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598" y="1957"/>
                  <a:pt x="607" y="1954"/>
                  <a:pt x="615" y="1959"/>
                </a:cubicBezTo>
                <a:cubicBezTo>
                  <a:pt x="620" y="1958"/>
                  <a:pt x="624" y="1959"/>
                  <a:pt x="627" y="1961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44" y="1964"/>
                  <a:pt x="648" y="1965"/>
                  <a:pt x="652" y="1966"/>
                </a:cubicBezTo>
                <a:cubicBezTo>
                  <a:pt x="657" y="1964"/>
                  <a:pt x="660" y="1974"/>
                  <a:pt x="666" y="1967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681" y="1974"/>
                  <a:pt x="687" y="1968"/>
                  <a:pt x="689" y="1975"/>
                </a:cubicBezTo>
                <a:cubicBezTo>
                  <a:pt x="700" y="1968"/>
                  <a:pt x="706" y="1981"/>
                  <a:pt x="717" y="1974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48" y="1984"/>
                  <a:pt x="759" y="1974"/>
                  <a:pt x="766" y="1980"/>
                </a:cubicBezTo>
                <a:cubicBezTo>
                  <a:pt x="775" y="1974"/>
                  <a:pt x="782" y="1982"/>
                  <a:pt x="792" y="1976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09" y="1977"/>
                  <a:pt x="813" y="1983"/>
                  <a:pt x="819" y="1976"/>
                </a:cubicBezTo>
                <a:cubicBezTo>
                  <a:pt x="826" y="1983"/>
                  <a:pt x="835" y="1977"/>
                  <a:pt x="843" y="1980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876" y="1971"/>
                  <a:pt x="877" y="1986"/>
                  <a:pt x="883" y="1978"/>
                </a:cubicBezTo>
                <a:cubicBezTo>
                  <a:pt x="886" y="1984"/>
                  <a:pt x="892" y="1976"/>
                  <a:pt x="895" y="1980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912" y="1971"/>
                  <a:pt x="923" y="1979"/>
                  <a:pt x="920" y="1970"/>
                </a:cubicBezTo>
                <a:cubicBezTo>
                  <a:pt x="914" y="1972"/>
                  <a:pt x="909" y="1969"/>
                  <a:pt x="903" y="1975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72" y="1970"/>
                  <a:pt x="859" y="1976"/>
                  <a:pt x="847" y="1971"/>
                </a:cubicBezTo>
                <a:cubicBezTo>
                  <a:pt x="833" y="1976"/>
                  <a:pt x="823" y="1968"/>
                  <a:pt x="809" y="1972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84" y="1971"/>
                  <a:pt x="778" y="1973"/>
                  <a:pt x="772" y="1968"/>
                </a:cubicBezTo>
                <a:cubicBezTo>
                  <a:pt x="767" y="1969"/>
                  <a:pt x="761" y="1967"/>
                  <a:pt x="755" y="1969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726" y="1959"/>
                  <a:pt x="711" y="1971"/>
                  <a:pt x="701" y="1961"/>
                </a:cubicBezTo>
                <a:cubicBezTo>
                  <a:pt x="687" y="1966"/>
                  <a:pt x="677" y="1956"/>
                  <a:pt x="664" y="195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639" y="1958"/>
                  <a:pt x="634" y="1947"/>
                  <a:pt x="628" y="1947"/>
                </a:cubicBezTo>
                <a:cubicBezTo>
                  <a:pt x="609" y="1949"/>
                  <a:pt x="592" y="1941"/>
                  <a:pt x="573" y="194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40" y="1935"/>
                  <a:pt x="536" y="1932"/>
                  <a:pt x="531" y="1932"/>
                </a:cubicBezTo>
                <a:cubicBezTo>
                  <a:pt x="525" y="1934"/>
                  <a:pt x="522" y="1929"/>
                  <a:pt x="517" y="1927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82" y="1917"/>
                  <a:pt x="471" y="1924"/>
                  <a:pt x="462" y="1918"/>
                </a:cubicBezTo>
                <a:cubicBezTo>
                  <a:pt x="457" y="1921"/>
                  <a:pt x="453" y="1915"/>
                  <a:pt x="448" y="1918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424" y="1916"/>
                  <a:pt x="414" y="1919"/>
                  <a:pt x="405" y="1915"/>
                </a:cubicBezTo>
                <a:cubicBezTo>
                  <a:pt x="396" y="1915"/>
                  <a:pt x="386" y="1917"/>
                  <a:pt x="378" y="1912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339" y="1915"/>
                  <a:pt x="330" y="1909"/>
                  <a:pt x="319" y="1913"/>
                </a:cubicBezTo>
                <a:cubicBezTo>
                  <a:pt x="310" y="1913"/>
                  <a:pt x="300" y="1910"/>
                  <a:pt x="290" y="1916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51" y="1915"/>
                  <a:pt x="240" y="1918"/>
                  <a:pt x="230" y="1921"/>
                </a:cubicBezTo>
                <a:cubicBezTo>
                  <a:pt x="226" y="1919"/>
                  <a:pt x="220" y="1923"/>
                  <a:pt x="215" y="1924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191" y="1923"/>
                  <a:pt x="179" y="1933"/>
                  <a:pt x="170" y="1930"/>
                </a:cubicBezTo>
                <a:cubicBezTo>
                  <a:pt x="183" y="1929"/>
                  <a:pt x="188" y="1918"/>
                  <a:pt x="195" y="1910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27" y="1909"/>
                  <a:pt x="234" y="1898"/>
                  <a:pt x="237" y="1906"/>
                </a:cubicBezTo>
                <a:cubicBezTo>
                  <a:pt x="242" y="1906"/>
                  <a:pt x="248" y="1902"/>
                  <a:pt x="253" y="1902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292" y="1900"/>
                  <a:pt x="302" y="1899"/>
                  <a:pt x="312" y="1897"/>
                </a:cubicBezTo>
                <a:cubicBezTo>
                  <a:pt x="320" y="1900"/>
                  <a:pt x="331" y="1895"/>
                  <a:pt x="339" y="1896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388" y="1898"/>
                  <a:pt x="408" y="1897"/>
                  <a:pt x="428" y="1893"/>
                </a:cubicBezTo>
                <a:cubicBezTo>
                  <a:pt x="434" y="1899"/>
                  <a:pt x="441" y="1895"/>
                  <a:pt x="448" y="1897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461" y="1903"/>
                  <a:pt x="467" y="1895"/>
                  <a:pt x="470" y="1899"/>
                </a:cubicBezTo>
                <a:cubicBezTo>
                  <a:pt x="486" y="1898"/>
                  <a:pt x="501" y="1902"/>
                  <a:pt x="516" y="1900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43" y="1909"/>
                  <a:pt x="551" y="1908"/>
                  <a:pt x="557" y="1914"/>
                </a:cubicBezTo>
                <a:cubicBezTo>
                  <a:pt x="561" y="1911"/>
                  <a:pt x="565" y="1912"/>
                  <a:pt x="568" y="1914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581" y="1916"/>
                  <a:pt x="584" y="1919"/>
                  <a:pt x="588" y="1918"/>
                </a:cubicBezTo>
                <a:cubicBezTo>
                  <a:pt x="593" y="1915"/>
                  <a:pt x="595" y="1925"/>
                  <a:pt x="600" y="1920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692" y="1936"/>
                  <a:pt x="698" y="1938"/>
                  <a:pt x="705" y="1941"/>
                </a:cubicBezTo>
                <a:cubicBezTo>
                  <a:pt x="713" y="1938"/>
                  <a:pt x="720" y="1942"/>
                  <a:pt x="727" y="1943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755" y="1945"/>
                  <a:pt x="762" y="1951"/>
                  <a:pt x="770" y="1949"/>
                </a:cubicBezTo>
                <a:cubicBezTo>
                  <a:pt x="784" y="1950"/>
                  <a:pt x="799" y="1951"/>
                  <a:pt x="814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40" y="1950"/>
                  <a:pt x="845" y="1943"/>
                  <a:pt x="848" y="1946"/>
                </a:cubicBezTo>
                <a:cubicBezTo>
                  <a:pt x="852" y="1946"/>
                  <a:pt x="856" y="1944"/>
                  <a:pt x="861" y="1940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48" y="1938"/>
                  <a:pt x="845" y="1937"/>
                  <a:pt x="840" y="1940"/>
                </a:cubicBezTo>
                <a:cubicBezTo>
                  <a:pt x="834" y="1934"/>
                  <a:pt x="824" y="1944"/>
                  <a:pt x="818" y="1938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58" y="1935"/>
                  <a:pt x="743" y="1937"/>
                  <a:pt x="729" y="1931"/>
                </a:cubicBezTo>
                <a:cubicBezTo>
                  <a:pt x="722" y="1934"/>
                  <a:pt x="716" y="1930"/>
                  <a:pt x="709" y="1927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80" y="1922"/>
                  <a:pt x="674" y="1920"/>
                  <a:pt x="667" y="1921"/>
                </a:cubicBezTo>
                <a:cubicBezTo>
                  <a:pt x="663" y="1922"/>
                  <a:pt x="660" y="1917"/>
                  <a:pt x="657" y="1917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638" y="1913"/>
                  <a:pt x="631" y="1914"/>
                  <a:pt x="625" y="1910"/>
                </a:cubicBezTo>
                <a:cubicBezTo>
                  <a:pt x="616" y="1918"/>
                  <a:pt x="611" y="1905"/>
                  <a:pt x="602" y="190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512" y="1885"/>
                  <a:pt x="504" y="1889"/>
                  <a:pt x="498" y="1888"/>
                </a:cubicBezTo>
                <a:cubicBezTo>
                  <a:pt x="491" y="1884"/>
                  <a:pt x="483" y="1887"/>
                  <a:pt x="475" y="1885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61" y="1881"/>
                  <a:pt x="456" y="1889"/>
                  <a:pt x="453" y="1883"/>
                </a:cubicBezTo>
                <a:cubicBezTo>
                  <a:pt x="445" y="1882"/>
                  <a:pt x="437" y="1885"/>
                  <a:pt x="430" y="1881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415" y="1885"/>
                  <a:pt x="410" y="1886"/>
                  <a:pt x="407" y="1882"/>
                </a:cubicBezTo>
                <a:cubicBezTo>
                  <a:pt x="401" y="1889"/>
                  <a:pt x="399" y="1881"/>
                  <a:pt x="394" y="1884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74" y="1882"/>
                  <a:pt x="367" y="1882"/>
                  <a:pt x="359" y="1883"/>
                </a:cubicBezTo>
                <a:cubicBezTo>
                  <a:pt x="350" y="1886"/>
                  <a:pt x="342" y="1881"/>
                  <a:pt x="333" y="1887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76" y="1888"/>
                  <a:pt x="268" y="1888"/>
                  <a:pt x="259" y="1891"/>
                </a:cubicBezTo>
                <a:cubicBezTo>
                  <a:pt x="251" y="1887"/>
                  <a:pt x="241" y="1896"/>
                  <a:pt x="234" y="1890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273" y="1874"/>
                  <a:pt x="282" y="1879"/>
                  <a:pt x="293" y="1868"/>
                </a:cubicBezTo>
                <a:cubicBezTo>
                  <a:pt x="304" y="1875"/>
                  <a:pt x="319" y="1860"/>
                  <a:pt x="330" y="1867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42" y="1869"/>
                  <a:pt x="347" y="1862"/>
                  <a:pt x="350" y="1865"/>
                </a:cubicBezTo>
                <a:cubicBezTo>
                  <a:pt x="353" y="1863"/>
                  <a:pt x="356" y="1862"/>
                  <a:pt x="358" y="1866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381" y="1863"/>
                  <a:pt x="394" y="1864"/>
                  <a:pt x="407" y="1861"/>
                </a:cubicBezTo>
                <a:cubicBezTo>
                  <a:pt x="412" y="1867"/>
                  <a:pt x="420" y="1859"/>
                  <a:pt x="425" y="1863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457" y="1863"/>
                  <a:pt x="469" y="1862"/>
                  <a:pt x="481" y="1868"/>
                </a:cubicBezTo>
                <a:cubicBezTo>
                  <a:pt x="488" y="1862"/>
                  <a:pt x="492" y="1873"/>
                  <a:pt x="499" y="1869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23" y="1877"/>
                  <a:pt x="530" y="1872"/>
                  <a:pt x="535" y="1876"/>
                </a:cubicBezTo>
                <a:cubicBezTo>
                  <a:pt x="542" y="1874"/>
                  <a:pt x="547" y="1880"/>
                  <a:pt x="554" y="1878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598" y="1885"/>
                  <a:pt x="604" y="1891"/>
                  <a:pt x="610" y="1889"/>
                </a:cubicBezTo>
                <a:cubicBezTo>
                  <a:pt x="615" y="1899"/>
                  <a:pt x="623" y="1888"/>
                  <a:pt x="628" y="1894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40" y="1894"/>
                  <a:pt x="642" y="1901"/>
                  <a:pt x="647" y="1896"/>
                </a:cubicBezTo>
                <a:cubicBezTo>
                  <a:pt x="652" y="1899"/>
                  <a:pt x="658" y="1903"/>
                  <a:pt x="664" y="1901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76" y="1903"/>
                  <a:pt x="678" y="1907"/>
                  <a:pt x="682" y="1907"/>
                </a:cubicBezTo>
                <a:cubicBezTo>
                  <a:pt x="685" y="1906"/>
                  <a:pt x="687" y="1907"/>
                  <a:pt x="690" y="1909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14" y="1907"/>
                  <a:pt x="726" y="1915"/>
                  <a:pt x="738" y="1918"/>
                </a:cubicBezTo>
                <a:cubicBezTo>
                  <a:pt x="745" y="1916"/>
                  <a:pt x="750" y="1922"/>
                  <a:pt x="757" y="1920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769" y="1919"/>
                  <a:pt x="771" y="1926"/>
                  <a:pt x="775" y="1921"/>
                </a:cubicBezTo>
                <a:cubicBezTo>
                  <a:pt x="781" y="1923"/>
                  <a:pt x="787" y="1927"/>
                  <a:pt x="794" y="1923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23" y="1931"/>
                  <a:pt x="837" y="1924"/>
                  <a:pt x="849" y="1927"/>
                </a:cubicBezTo>
                <a:cubicBezTo>
                  <a:pt x="863" y="1925"/>
                  <a:pt x="877" y="1921"/>
                  <a:pt x="889" y="1925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08" y="1919"/>
                  <a:pt x="914" y="1915"/>
                  <a:pt x="918" y="1920"/>
                </a:cubicBezTo>
                <a:cubicBezTo>
                  <a:pt x="924" y="1916"/>
                  <a:pt x="930" y="1913"/>
                  <a:pt x="935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55" y="1905"/>
                  <a:pt x="967" y="1911"/>
                  <a:pt x="965" y="1902"/>
                </a:cubicBezTo>
                <a:cubicBezTo>
                  <a:pt x="947" y="1908"/>
                  <a:pt x="931" y="1905"/>
                  <a:pt x="912" y="1916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79" y="1921"/>
                  <a:pt x="875" y="1915"/>
                  <a:pt x="870" y="1917"/>
                </a:cubicBezTo>
                <a:cubicBezTo>
                  <a:pt x="865" y="1916"/>
                  <a:pt x="860" y="1918"/>
                  <a:pt x="856" y="1916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824" y="1912"/>
                  <a:pt x="817" y="1923"/>
                  <a:pt x="814" y="1916"/>
                </a:cubicBezTo>
                <a:cubicBezTo>
                  <a:pt x="808" y="1923"/>
                  <a:pt x="805" y="1913"/>
                  <a:pt x="799" y="1919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74" y="1905"/>
                  <a:pt x="769" y="1912"/>
                  <a:pt x="765" y="1911"/>
                </a:cubicBezTo>
                <a:cubicBezTo>
                  <a:pt x="761" y="1910"/>
                  <a:pt x="757" y="1909"/>
                  <a:pt x="753" y="1908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98" y="1898"/>
                  <a:pt x="690" y="1893"/>
                  <a:pt x="680" y="1894"/>
                </a:cubicBezTo>
                <a:cubicBezTo>
                  <a:pt x="672" y="1888"/>
                  <a:pt x="662" y="1890"/>
                  <a:pt x="652" y="1889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34" y="1879"/>
                  <a:pt x="629" y="1883"/>
                  <a:pt x="625" y="1879"/>
                </a:cubicBezTo>
                <a:cubicBezTo>
                  <a:pt x="618" y="1886"/>
                  <a:pt x="616" y="1873"/>
                  <a:pt x="610" y="1878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87" y="1873"/>
                  <a:pt x="577" y="1872"/>
                  <a:pt x="568" y="1868"/>
                </a:cubicBezTo>
                <a:cubicBezTo>
                  <a:pt x="563" y="1873"/>
                  <a:pt x="560" y="1860"/>
                  <a:pt x="554" y="1867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35" y="1865"/>
                  <a:pt x="531" y="1862"/>
                  <a:pt x="526" y="1862"/>
                </a:cubicBezTo>
                <a:cubicBezTo>
                  <a:pt x="522" y="1855"/>
                  <a:pt x="515" y="1866"/>
                  <a:pt x="512" y="1857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73" y="1853"/>
                  <a:pt x="463" y="1851"/>
                  <a:pt x="453" y="1850"/>
                </a:cubicBezTo>
                <a:cubicBezTo>
                  <a:pt x="452" y="1849"/>
                  <a:pt x="451" y="1849"/>
                  <a:pt x="451" y="1849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35" y="1850"/>
                  <a:pt x="435" y="1850"/>
                  <a:pt x="434" y="1850"/>
                </a:cubicBezTo>
                <a:cubicBezTo>
                  <a:pt x="432" y="1851"/>
                  <a:pt x="430" y="1850"/>
                  <a:pt x="428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23" y="1850"/>
                  <a:pt x="418" y="1848"/>
                  <a:pt x="420" y="1845"/>
                </a:cubicBezTo>
                <a:cubicBezTo>
                  <a:pt x="425" y="1848"/>
                  <a:pt x="430" y="1844"/>
                  <a:pt x="436" y="1842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463" y="1843"/>
                  <a:pt x="476" y="1837"/>
                  <a:pt x="485" y="1843"/>
                </a:cubicBezTo>
                <a:cubicBezTo>
                  <a:pt x="492" y="1837"/>
                  <a:pt x="495" y="1847"/>
                  <a:pt x="501" y="1840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22" y="1846"/>
                  <a:pt x="528" y="1842"/>
                  <a:pt x="534" y="1842"/>
                </a:cubicBezTo>
                <a:cubicBezTo>
                  <a:pt x="539" y="1845"/>
                  <a:pt x="544" y="1846"/>
                  <a:pt x="550" y="1846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629" y="1853"/>
                  <a:pt x="653" y="1858"/>
                  <a:pt x="678" y="1864"/>
                </a:cubicBezTo>
                <a:cubicBezTo>
                  <a:pt x="690" y="1857"/>
                  <a:pt x="697" y="1871"/>
                  <a:pt x="710" y="186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32" y="1868"/>
                  <a:pt x="736" y="1871"/>
                  <a:pt x="742" y="1866"/>
                </a:cubicBezTo>
                <a:cubicBezTo>
                  <a:pt x="746" y="1873"/>
                  <a:pt x="751" y="1872"/>
                  <a:pt x="756" y="1871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791" y="1876"/>
                  <a:pt x="797" y="1871"/>
                  <a:pt x="801" y="1876"/>
                </a:cubicBezTo>
                <a:cubicBezTo>
                  <a:pt x="804" y="1874"/>
                  <a:pt x="807" y="1873"/>
                  <a:pt x="809" y="1877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22" y="1877"/>
                  <a:pt x="827" y="1876"/>
                  <a:pt x="832" y="1876"/>
                </a:cubicBezTo>
                <a:cubicBezTo>
                  <a:pt x="836" y="1875"/>
                  <a:pt x="848" y="1879"/>
                  <a:pt x="846" y="1870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820" y="1870"/>
                  <a:pt x="813" y="1870"/>
                  <a:pt x="806" y="1869"/>
                </a:cubicBezTo>
                <a:cubicBezTo>
                  <a:pt x="793" y="1868"/>
                  <a:pt x="779" y="1865"/>
                  <a:pt x="765" y="1865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721" y="1854"/>
                  <a:pt x="714" y="1855"/>
                  <a:pt x="707" y="1855"/>
                </a:cubicBezTo>
                <a:cubicBezTo>
                  <a:pt x="701" y="1849"/>
                  <a:pt x="692" y="1857"/>
                  <a:pt x="687" y="1851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78" y="1850"/>
                  <a:pt x="678" y="1850"/>
                  <a:pt x="678" y="1850"/>
                </a:cubicBezTo>
                <a:cubicBezTo>
                  <a:pt x="675" y="1847"/>
                  <a:pt x="671" y="1852"/>
                  <a:pt x="669" y="1846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634" y="1844"/>
                  <a:pt x="621" y="1840"/>
                  <a:pt x="608" y="1838"/>
                </a:cubicBezTo>
                <a:cubicBezTo>
                  <a:pt x="605" y="1835"/>
                  <a:pt x="601" y="1839"/>
                  <a:pt x="597" y="1838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82" y="1828"/>
                  <a:pt x="573" y="1839"/>
                  <a:pt x="567" y="1834"/>
                </a:cubicBezTo>
                <a:cubicBezTo>
                  <a:pt x="552" y="1838"/>
                  <a:pt x="540" y="1828"/>
                  <a:pt x="525" y="1834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507" y="1835"/>
                  <a:pt x="506" y="1826"/>
                  <a:pt x="506" y="1822"/>
                </a:cubicBezTo>
                <a:cubicBezTo>
                  <a:pt x="502" y="1829"/>
                  <a:pt x="496" y="1832"/>
                  <a:pt x="489" y="1827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50" y="1831"/>
                  <a:pt x="435" y="1833"/>
                  <a:pt x="421" y="1831"/>
                </a:cubicBezTo>
                <a:cubicBezTo>
                  <a:pt x="416" y="1832"/>
                  <a:pt x="410" y="1836"/>
                  <a:pt x="406" y="1834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81" y="1835"/>
                  <a:pt x="370" y="1842"/>
                  <a:pt x="361" y="1840"/>
                </a:cubicBezTo>
                <a:cubicBezTo>
                  <a:pt x="350" y="1845"/>
                  <a:pt x="341" y="1843"/>
                  <a:pt x="330" y="1846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06" y="1847"/>
                  <a:pt x="314" y="1840"/>
                  <a:pt x="321" y="1838"/>
                </a:cubicBezTo>
                <a:cubicBezTo>
                  <a:pt x="328" y="1842"/>
                  <a:pt x="337" y="1830"/>
                  <a:pt x="343" y="1834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395" y="1812"/>
                  <a:pt x="406" y="1814"/>
                  <a:pt x="419" y="1808"/>
                </a:cubicBezTo>
                <a:cubicBezTo>
                  <a:pt x="424" y="1813"/>
                  <a:pt x="432" y="1801"/>
                  <a:pt x="436" y="1811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462" y="1804"/>
                  <a:pt x="467" y="1808"/>
                  <a:pt x="475" y="1802"/>
                </a:cubicBezTo>
                <a:cubicBezTo>
                  <a:pt x="480" y="1807"/>
                  <a:pt x="488" y="1801"/>
                  <a:pt x="494" y="1799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15" y="1804"/>
                  <a:pt x="520" y="1798"/>
                  <a:pt x="522" y="1805"/>
                </a:cubicBezTo>
                <a:cubicBezTo>
                  <a:pt x="526" y="1802"/>
                  <a:pt x="530" y="1800"/>
                  <a:pt x="534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75" y="1805"/>
                  <a:pt x="579" y="1802"/>
                  <a:pt x="582" y="1800"/>
                </a:cubicBezTo>
                <a:cubicBezTo>
                  <a:pt x="585" y="1802"/>
                  <a:pt x="588" y="1802"/>
                  <a:pt x="592" y="1800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19" y="1803"/>
                  <a:pt x="625" y="1801"/>
                  <a:pt x="631" y="1805"/>
                </a:cubicBezTo>
                <a:cubicBezTo>
                  <a:pt x="639" y="1800"/>
                  <a:pt x="645" y="1805"/>
                  <a:pt x="652" y="1805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697" y="1808"/>
                  <a:pt x="703" y="1813"/>
                  <a:pt x="710" y="1808"/>
                </a:cubicBezTo>
                <a:cubicBezTo>
                  <a:pt x="715" y="1817"/>
                  <a:pt x="724" y="1808"/>
                  <a:pt x="729" y="181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775" y="1820"/>
                  <a:pt x="781" y="1822"/>
                  <a:pt x="789" y="1821"/>
                </a:cubicBezTo>
                <a:cubicBezTo>
                  <a:pt x="795" y="1822"/>
                  <a:pt x="802" y="1826"/>
                  <a:pt x="809" y="1821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32" y="1833"/>
                  <a:pt x="836" y="1827"/>
                  <a:pt x="838" y="1833"/>
                </a:cubicBezTo>
                <a:cubicBezTo>
                  <a:pt x="842" y="1831"/>
                  <a:pt x="845" y="1834"/>
                  <a:pt x="849" y="1833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894" y="1846"/>
                  <a:pt x="897" y="1846"/>
                  <a:pt x="901" y="1843"/>
                </a:cubicBezTo>
                <a:cubicBezTo>
                  <a:pt x="904" y="1849"/>
                  <a:pt x="908" y="1846"/>
                  <a:pt x="911" y="1847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28" y="1850"/>
                  <a:pt x="930" y="1851"/>
                  <a:pt x="931" y="1851"/>
                </a:cubicBezTo>
                <a:cubicBezTo>
                  <a:pt x="945" y="1856"/>
                  <a:pt x="961" y="1847"/>
                  <a:pt x="974" y="1858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18" y="1855"/>
                  <a:pt x="1026" y="1848"/>
                  <a:pt x="1031" y="1854"/>
                </a:cubicBezTo>
                <a:cubicBezTo>
                  <a:pt x="1034" y="1853"/>
                  <a:pt x="1037" y="1849"/>
                  <a:pt x="1040" y="1852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1046" y="1849"/>
                  <a:pt x="1048" y="1849"/>
                  <a:pt x="1047" y="1847"/>
                </a:cubicBezTo>
                <a:cubicBezTo>
                  <a:pt x="1035" y="1848"/>
                  <a:pt x="1023" y="1845"/>
                  <a:pt x="1011" y="1846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70" y="1846"/>
                  <a:pt x="964" y="1842"/>
                  <a:pt x="957" y="1844"/>
                </a:cubicBezTo>
                <a:cubicBezTo>
                  <a:pt x="951" y="1842"/>
                  <a:pt x="943" y="1846"/>
                  <a:pt x="937" y="1840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926" y="1839"/>
                  <a:pt x="922" y="1839"/>
                  <a:pt x="919" y="1838"/>
                </a:cubicBezTo>
                <a:cubicBezTo>
                  <a:pt x="912" y="1838"/>
                  <a:pt x="906" y="1832"/>
                  <a:pt x="899" y="1834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73" y="1834"/>
                  <a:pt x="868" y="1823"/>
                  <a:pt x="860" y="1829"/>
                </a:cubicBezTo>
                <a:cubicBezTo>
                  <a:pt x="856" y="1820"/>
                  <a:pt x="848" y="1827"/>
                  <a:pt x="842" y="1823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815" y="1817"/>
                  <a:pt x="809" y="1811"/>
                  <a:pt x="801" y="1813"/>
                </a:cubicBezTo>
                <a:cubicBezTo>
                  <a:pt x="797" y="1809"/>
                  <a:pt x="791" y="1817"/>
                  <a:pt x="788" y="1811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72" y="1810"/>
                  <a:pt x="768" y="1809"/>
                  <a:pt x="764" y="1810"/>
                </a:cubicBezTo>
                <a:cubicBezTo>
                  <a:pt x="760" y="1805"/>
                  <a:pt x="756" y="1804"/>
                  <a:pt x="751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735" y="1805"/>
                  <a:pt x="733" y="1797"/>
                  <a:pt x="727" y="1803"/>
                </a:cubicBezTo>
                <a:cubicBezTo>
                  <a:pt x="721" y="1798"/>
                  <a:pt x="712" y="1801"/>
                  <a:pt x="706" y="1797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65" y="1790"/>
                  <a:pt x="648" y="1794"/>
                  <a:pt x="632" y="1791"/>
                </a:cubicBezTo>
                <a:cubicBezTo>
                  <a:pt x="624" y="1790"/>
                  <a:pt x="615" y="1795"/>
                  <a:pt x="609" y="1788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78" y="1795"/>
                  <a:pt x="576" y="1788"/>
                  <a:pt x="571" y="1789"/>
                </a:cubicBezTo>
                <a:cubicBezTo>
                  <a:pt x="568" y="1785"/>
                  <a:pt x="562" y="1793"/>
                  <a:pt x="558" y="1791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544" y="1781"/>
                  <a:pt x="536" y="1797"/>
                  <a:pt x="534" y="1790"/>
                </a:cubicBezTo>
                <a:cubicBezTo>
                  <a:pt x="517" y="1792"/>
                  <a:pt x="502" y="1787"/>
                  <a:pt x="485" y="1791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55" y="1795"/>
                  <a:pt x="451" y="1796"/>
                  <a:pt x="447" y="1792"/>
                </a:cubicBezTo>
                <a:cubicBezTo>
                  <a:pt x="445" y="1797"/>
                  <a:pt x="434" y="1794"/>
                  <a:pt x="439" y="1791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466" y="1783"/>
                  <a:pt x="471" y="1787"/>
                  <a:pt x="478" y="1786"/>
                </a:cubicBezTo>
                <a:cubicBezTo>
                  <a:pt x="485" y="1781"/>
                  <a:pt x="490" y="1786"/>
                  <a:pt x="497" y="1783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31" y="1782"/>
                  <a:pt x="544" y="1778"/>
                  <a:pt x="556" y="1782"/>
                </a:cubicBezTo>
                <a:cubicBezTo>
                  <a:pt x="565" y="1777"/>
                  <a:pt x="574" y="1775"/>
                  <a:pt x="582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623" y="1779"/>
                  <a:pt x="641" y="1775"/>
                  <a:pt x="657" y="1781"/>
                </a:cubicBezTo>
                <a:cubicBezTo>
                  <a:pt x="673" y="1781"/>
                  <a:pt x="690" y="1782"/>
                  <a:pt x="706" y="1786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22" y="1789"/>
                  <a:pt x="728" y="1781"/>
                  <a:pt x="730" y="1787"/>
                </a:cubicBezTo>
                <a:cubicBezTo>
                  <a:pt x="735" y="1786"/>
                  <a:pt x="739" y="1787"/>
                  <a:pt x="743" y="1789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59" y="1791"/>
                  <a:pt x="767" y="1793"/>
                  <a:pt x="776" y="1792"/>
                </a:cubicBezTo>
                <a:cubicBezTo>
                  <a:pt x="779" y="1794"/>
                  <a:pt x="783" y="1795"/>
                  <a:pt x="788" y="1794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01" y="1805"/>
                  <a:pt x="808" y="1794"/>
                  <a:pt x="811" y="1803"/>
                </a:cubicBezTo>
                <a:cubicBezTo>
                  <a:pt x="817" y="1802"/>
                  <a:pt x="822" y="1804"/>
                  <a:pt x="828" y="1802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47" y="1816"/>
                  <a:pt x="856" y="1803"/>
                  <a:pt x="859" y="1812"/>
                </a:cubicBezTo>
                <a:cubicBezTo>
                  <a:pt x="866" y="1810"/>
                  <a:pt x="872" y="1811"/>
                  <a:pt x="877" y="1818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06" y="1820"/>
                  <a:pt x="908" y="1819"/>
                  <a:pt x="910" y="1820"/>
                </a:cubicBezTo>
                <a:cubicBezTo>
                  <a:pt x="912" y="1821"/>
                  <a:pt x="916" y="1821"/>
                  <a:pt x="918" y="1822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41" y="1827"/>
                  <a:pt x="950" y="1825"/>
                  <a:pt x="959" y="1825"/>
                </a:cubicBezTo>
                <a:cubicBezTo>
                  <a:pt x="968" y="1829"/>
                  <a:pt x="978" y="1830"/>
                  <a:pt x="988" y="1827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81" y="1824"/>
                  <a:pt x="978" y="1821"/>
                  <a:pt x="974" y="1822"/>
                </a:cubicBezTo>
                <a:cubicBezTo>
                  <a:pt x="968" y="1819"/>
                  <a:pt x="961" y="1818"/>
                  <a:pt x="954" y="1818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909" y="1810"/>
                  <a:pt x="902" y="1811"/>
                  <a:pt x="895" y="1809"/>
                </a:cubicBezTo>
                <a:cubicBezTo>
                  <a:pt x="891" y="1811"/>
                  <a:pt x="889" y="1804"/>
                  <a:pt x="885" y="1809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65" y="1806"/>
                  <a:pt x="859" y="1801"/>
                  <a:pt x="851" y="1800"/>
                </a:cubicBezTo>
                <a:cubicBezTo>
                  <a:pt x="847" y="1802"/>
                  <a:pt x="845" y="1795"/>
                  <a:pt x="841" y="1800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815" y="1791"/>
                  <a:pt x="801" y="1789"/>
                  <a:pt x="788" y="1783"/>
                </a:cubicBezTo>
                <a:cubicBezTo>
                  <a:pt x="772" y="1785"/>
                  <a:pt x="758" y="1779"/>
                  <a:pt x="743" y="1775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91" y="1772"/>
                  <a:pt x="678" y="1771"/>
                  <a:pt x="665" y="1768"/>
                </a:cubicBezTo>
                <a:cubicBezTo>
                  <a:pt x="653" y="1766"/>
                  <a:pt x="639" y="1767"/>
                  <a:pt x="627" y="1762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74" y="1762"/>
                  <a:pt x="560" y="1766"/>
                  <a:pt x="546" y="1768"/>
                </a:cubicBezTo>
                <a:cubicBezTo>
                  <a:pt x="540" y="1770"/>
                  <a:pt x="534" y="1767"/>
                  <a:pt x="528" y="1766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513" y="1769"/>
                  <a:pt x="509" y="1771"/>
                  <a:pt x="506" y="1770"/>
                </a:cubicBezTo>
                <a:cubicBezTo>
                  <a:pt x="499" y="1773"/>
                  <a:pt x="495" y="1764"/>
                  <a:pt x="487" y="1773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58" y="1778"/>
                  <a:pt x="452" y="1770"/>
                  <a:pt x="444" y="1777"/>
                </a:cubicBezTo>
                <a:cubicBezTo>
                  <a:pt x="438" y="1775"/>
                  <a:pt x="428" y="1786"/>
                  <a:pt x="423" y="1777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459" y="1763"/>
                  <a:pt x="473" y="1749"/>
                  <a:pt x="484" y="1753"/>
                </a:cubicBezTo>
                <a:cubicBezTo>
                  <a:pt x="482" y="1744"/>
                  <a:pt x="494" y="1750"/>
                  <a:pt x="499" y="1744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18" y="1750"/>
                  <a:pt x="523" y="1739"/>
                  <a:pt x="530" y="1744"/>
                </a:cubicBezTo>
                <a:cubicBezTo>
                  <a:pt x="532" y="1746"/>
                  <a:pt x="535" y="1745"/>
                  <a:pt x="538" y="1745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56" y="1741"/>
                  <a:pt x="562" y="1743"/>
                  <a:pt x="569" y="1739"/>
                </a:cubicBezTo>
                <a:cubicBezTo>
                  <a:pt x="571" y="1746"/>
                  <a:pt x="577" y="1740"/>
                  <a:pt x="581" y="1741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04" y="1745"/>
                  <a:pt x="616" y="1733"/>
                  <a:pt x="624" y="1743"/>
                </a:cubicBezTo>
                <a:cubicBezTo>
                  <a:pt x="643" y="1741"/>
                  <a:pt x="662" y="1744"/>
                  <a:pt x="680" y="1744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09" y="1748"/>
                  <a:pt x="711" y="1748"/>
                  <a:pt x="713" y="1746"/>
                </a:cubicBezTo>
                <a:cubicBezTo>
                  <a:pt x="716" y="1749"/>
                  <a:pt x="718" y="1751"/>
                  <a:pt x="721" y="1748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40" y="1751"/>
                  <a:pt x="744" y="1752"/>
                  <a:pt x="747" y="1755"/>
                </a:cubicBezTo>
                <a:cubicBezTo>
                  <a:pt x="751" y="1759"/>
                  <a:pt x="758" y="1750"/>
                  <a:pt x="761" y="1759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780" y="1759"/>
                  <a:pt x="785" y="1762"/>
                  <a:pt x="788" y="1769"/>
                </a:cubicBezTo>
                <a:cubicBezTo>
                  <a:pt x="799" y="1760"/>
                  <a:pt x="806" y="1771"/>
                  <a:pt x="816" y="1768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862" y="1779"/>
                  <a:pt x="868" y="1783"/>
                  <a:pt x="876" y="1780"/>
                </a:cubicBezTo>
                <a:cubicBezTo>
                  <a:pt x="881" y="1791"/>
                  <a:pt x="890" y="1779"/>
                  <a:pt x="895" y="1788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22" y="1795"/>
                  <a:pt x="930" y="1788"/>
                  <a:pt x="936" y="1796"/>
                </a:cubicBezTo>
                <a:cubicBezTo>
                  <a:pt x="943" y="1792"/>
                  <a:pt x="949" y="1799"/>
                  <a:pt x="956" y="1800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990" y="1804"/>
                  <a:pt x="1003" y="1806"/>
                  <a:pt x="1017" y="1807"/>
                </a:cubicBezTo>
                <a:cubicBezTo>
                  <a:pt x="1030" y="1810"/>
                  <a:pt x="1045" y="1808"/>
                  <a:pt x="1058" y="1811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03" y="1810"/>
                  <a:pt x="1108" y="1806"/>
                  <a:pt x="1111" y="1807"/>
                </a:cubicBezTo>
                <a:cubicBezTo>
                  <a:pt x="1114" y="1809"/>
                  <a:pt x="1117" y="1810"/>
                  <a:pt x="1121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37" y="1807"/>
                  <a:pt x="1140" y="1806"/>
                  <a:pt x="1141" y="1801"/>
                </a:cubicBezTo>
                <a:cubicBezTo>
                  <a:pt x="1147" y="1813"/>
                  <a:pt x="1157" y="1800"/>
                  <a:pt x="1164" y="1803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197" y="1805"/>
                  <a:pt x="1206" y="1803"/>
                  <a:pt x="1214" y="1804"/>
                </a:cubicBezTo>
                <a:cubicBezTo>
                  <a:pt x="1223" y="1800"/>
                  <a:pt x="1230" y="1805"/>
                  <a:pt x="1240" y="1801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274" y="1793"/>
                  <a:pt x="1282" y="1799"/>
                  <a:pt x="1292" y="1790"/>
                </a:cubicBezTo>
                <a:cubicBezTo>
                  <a:pt x="1300" y="1793"/>
                  <a:pt x="1309" y="1787"/>
                  <a:pt x="1318" y="1783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33" y="1782"/>
                  <a:pt x="1346" y="1773"/>
                  <a:pt x="1342" y="1771"/>
                </a:cubicBezTo>
                <a:cubicBezTo>
                  <a:pt x="1332" y="1772"/>
                  <a:pt x="1322" y="1780"/>
                  <a:pt x="1313" y="1780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73" y="1786"/>
                  <a:pt x="1263" y="1792"/>
                  <a:pt x="1254" y="1791"/>
                </a:cubicBezTo>
                <a:cubicBezTo>
                  <a:pt x="1244" y="1794"/>
                  <a:pt x="1235" y="1794"/>
                  <a:pt x="1226" y="1796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62" y="1799"/>
                  <a:pt x="1155" y="1790"/>
                  <a:pt x="1145" y="1795"/>
                </a:cubicBezTo>
                <a:cubicBezTo>
                  <a:pt x="1138" y="1793"/>
                  <a:pt x="1131" y="1790"/>
                  <a:pt x="1127" y="1789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114" y="1791"/>
                  <a:pt x="1111" y="1783"/>
                  <a:pt x="1106" y="1789"/>
                </a:cubicBezTo>
                <a:cubicBezTo>
                  <a:pt x="1103" y="1780"/>
                  <a:pt x="1096" y="1791"/>
                  <a:pt x="1092" y="1785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57" y="1778"/>
                  <a:pt x="1050" y="1771"/>
                  <a:pt x="1041" y="1770"/>
                </a:cubicBezTo>
                <a:cubicBezTo>
                  <a:pt x="1038" y="1764"/>
                  <a:pt x="1032" y="1772"/>
                  <a:pt x="1029" y="176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98" y="1759"/>
                  <a:pt x="981" y="1751"/>
                  <a:pt x="964" y="1749"/>
                </a:cubicBezTo>
                <a:cubicBezTo>
                  <a:pt x="955" y="1744"/>
                  <a:pt x="948" y="1738"/>
                  <a:pt x="938" y="1742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903" y="1733"/>
                  <a:pt x="896" y="1724"/>
                  <a:pt x="886" y="1728"/>
                </a:cubicBezTo>
                <a:cubicBezTo>
                  <a:pt x="883" y="1718"/>
                  <a:pt x="876" y="1730"/>
                  <a:pt x="873" y="1723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868" y="1719"/>
                  <a:pt x="863" y="1722"/>
                  <a:pt x="859" y="1718"/>
                </a:cubicBezTo>
                <a:cubicBezTo>
                  <a:pt x="838" y="1720"/>
                  <a:pt x="819" y="1713"/>
                  <a:pt x="799" y="171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80" y="1709"/>
                  <a:pt x="775" y="1707"/>
                  <a:pt x="769" y="1709"/>
                </a:cubicBezTo>
                <a:cubicBezTo>
                  <a:pt x="764" y="1707"/>
                  <a:pt x="760" y="1704"/>
                  <a:pt x="754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44" y="1704"/>
                  <a:pt x="742" y="1701"/>
                  <a:pt x="738" y="1705"/>
                </a:cubicBezTo>
                <a:cubicBezTo>
                  <a:pt x="728" y="1703"/>
                  <a:pt x="717" y="1704"/>
                  <a:pt x="708" y="1701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87" y="1701"/>
                  <a:pt x="682" y="1699"/>
                  <a:pt x="676" y="1701"/>
                </a:cubicBezTo>
                <a:cubicBezTo>
                  <a:pt x="673" y="1694"/>
                  <a:pt x="666" y="1706"/>
                  <a:pt x="663" y="1696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41" y="1697"/>
                  <a:pt x="636" y="1698"/>
                  <a:pt x="631" y="1696"/>
                </a:cubicBezTo>
                <a:cubicBezTo>
                  <a:pt x="626" y="1697"/>
                  <a:pt x="618" y="1705"/>
                  <a:pt x="614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680" y="1690"/>
                  <a:pt x="695" y="1695"/>
                  <a:pt x="712" y="1687"/>
                </a:cubicBezTo>
                <a:cubicBezTo>
                  <a:pt x="721" y="1691"/>
                  <a:pt x="730" y="1692"/>
                  <a:pt x="739" y="1690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776" y="1697"/>
                  <a:pt x="786" y="1693"/>
                  <a:pt x="794" y="1695"/>
                </a:cubicBezTo>
                <a:cubicBezTo>
                  <a:pt x="799" y="1697"/>
                  <a:pt x="804" y="1695"/>
                  <a:pt x="808" y="1700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41" y="1702"/>
                  <a:pt x="858" y="1710"/>
                  <a:pt x="877" y="1713"/>
                </a:cubicBezTo>
                <a:cubicBezTo>
                  <a:pt x="881" y="1714"/>
                  <a:pt x="885" y="1715"/>
                  <a:pt x="889" y="1716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08" y="1718"/>
                  <a:pt x="911" y="1724"/>
                  <a:pt x="917" y="1721"/>
                </a:cubicBezTo>
                <a:cubicBezTo>
                  <a:pt x="919" y="1720"/>
                  <a:pt x="921" y="1721"/>
                  <a:pt x="922" y="1723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1" y="1722"/>
                  <a:pt x="931" y="1722"/>
                  <a:pt x="931" y="1722"/>
                </a:cubicBezTo>
                <a:cubicBezTo>
                  <a:pt x="932" y="1722"/>
                  <a:pt x="932" y="1722"/>
                  <a:pt x="932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966" y="1734"/>
                  <a:pt x="976" y="1731"/>
                  <a:pt x="984" y="1738"/>
                </a:cubicBezTo>
                <a:cubicBezTo>
                  <a:pt x="989" y="1737"/>
                  <a:pt x="993" y="1738"/>
                  <a:pt x="996" y="1741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16" y="1743"/>
                  <a:pt x="1020" y="1746"/>
                  <a:pt x="1025" y="1746"/>
                </a:cubicBezTo>
                <a:cubicBezTo>
                  <a:pt x="1030" y="1744"/>
                  <a:pt x="1034" y="1750"/>
                  <a:pt x="1038" y="1751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54" y="1759"/>
                  <a:pt x="1061" y="1750"/>
                  <a:pt x="1065" y="1754"/>
                </a:cubicBezTo>
                <a:cubicBezTo>
                  <a:pt x="1070" y="1754"/>
                  <a:pt x="1074" y="1758"/>
                  <a:pt x="1079" y="1755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02" y="1758"/>
                  <a:pt x="1112" y="1756"/>
                  <a:pt x="1120" y="1759"/>
                </a:cubicBezTo>
                <a:cubicBezTo>
                  <a:pt x="1130" y="1758"/>
                  <a:pt x="1141" y="1756"/>
                  <a:pt x="1149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00" y="1756"/>
                  <a:pt x="1215" y="1746"/>
                  <a:pt x="1227" y="1746"/>
                </a:cubicBezTo>
                <a:cubicBezTo>
                  <a:pt x="1240" y="1745"/>
                  <a:pt x="1254" y="1739"/>
                  <a:pt x="1267" y="1737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290" y="1732"/>
                  <a:pt x="1301" y="1727"/>
                  <a:pt x="1303" y="1723"/>
                </a:cubicBezTo>
                <a:cubicBezTo>
                  <a:pt x="1304" y="1722"/>
                  <a:pt x="1304" y="1720"/>
                  <a:pt x="1304" y="1719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83" y="1727"/>
                  <a:pt x="1271" y="1725"/>
                  <a:pt x="1257" y="1733"/>
                </a:cubicBezTo>
                <a:cubicBezTo>
                  <a:pt x="1254" y="1730"/>
                  <a:pt x="1250" y="1735"/>
                  <a:pt x="1246" y="1737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230" y="1735"/>
                  <a:pt x="1225" y="1742"/>
                  <a:pt x="1222" y="1739"/>
                </a:cubicBezTo>
                <a:cubicBezTo>
                  <a:pt x="1217" y="1744"/>
                  <a:pt x="1214" y="1738"/>
                  <a:pt x="1209" y="1745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164" y="1748"/>
                  <a:pt x="1152" y="1749"/>
                  <a:pt x="1141" y="1748"/>
                </a:cubicBezTo>
                <a:cubicBezTo>
                  <a:pt x="1130" y="1748"/>
                  <a:pt x="1119" y="1746"/>
                  <a:pt x="1107" y="1750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67" y="1738"/>
                  <a:pt x="1056" y="1744"/>
                  <a:pt x="1047" y="1738"/>
                </a:cubicBezTo>
                <a:cubicBezTo>
                  <a:pt x="1041" y="1743"/>
                  <a:pt x="1039" y="1730"/>
                  <a:pt x="1033" y="1737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1010" y="1729"/>
                  <a:pt x="1001" y="1727"/>
                  <a:pt x="991" y="1727"/>
                </a:cubicBezTo>
                <a:cubicBezTo>
                  <a:pt x="985" y="1723"/>
                  <a:pt x="977" y="1725"/>
                  <a:pt x="971" y="172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953" y="1720"/>
                  <a:pt x="945" y="1714"/>
                  <a:pt x="935" y="1712"/>
                </a:cubicBezTo>
                <a:cubicBezTo>
                  <a:pt x="926" y="1711"/>
                  <a:pt x="916" y="1711"/>
                  <a:pt x="907" y="1707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835" y="1689"/>
                  <a:pt x="817" y="1688"/>
                  <a:pt x="801" y="1684"/>
                </a:cubicBezTo>
                <a:cubicBezTo>
                  <a:pt x="796" y="1685"/>
                  <a:pt x="792" y="1684"/>
                  <a:pt x="789" y="1681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73" y="1677"/>
                  <a:pt x="767" y="1685"/>
                  <a:pt x="764" y="1681"/>
                </a:cubicBezTo>
                <a:cubicBezTo>
                  <a:pt x="759" y="1679"/>
                  <a:pt x="754" y="1680"/>
                  <a:pt x="749" y="1680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715" y="1680"/>
                  <a:pt x="707" y="1676"/>
                  <a:pt x="697" y="1680"/>
                </a:cubicBezTo>
                <a:cubicBezTo>
                  <a:pt x="689" y="1678"/>
                  <a:pt x="680" y="1680"/>
                  <a:pt x="672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58" y="1680"/>
                  <a:pt x="655" y="1680"/>
                  <a:pt x="653" y="1682"/>
                </a:cubicBezTo>
                <a:cubicBezTo>
                  <a:pt x="651" y="1679"/>
                  <a:pt x="647" y="1681"/>
                  <a:pt x="650" y="1677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687" y="1671"/>
                  <a:pt x="692" y="1669"/>
                  <a:pt x="697" y="1670"/>
                </a:cubicBezTo>
                <a:cubicBezTo>
                  <a:pt x="704" y="1675"/>
                  <a:pt x="703" y="1659"/>
                  <a:pt x="710" y="1668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76" y="1666"/>
                  <a:pt x="778" y="1669"/>
                  <a:pt x="781" y="1665"/>
                </a:cubicBezTo>
                <a:cubicBezTo>
                  <a:pt x="784" y="1670"/>
                  <a:pt x="787" y="1670"/>
                  <a:pt x="791" y="1669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16" y="1672"/>
                  <a:pt x="822" y="1673"/>
                  <a:pt x="828" y="1672"/>
                </a:cubicBezTo>
                <a:cubicBezTo>
                  <a:pt x="834" y="1674"/>
                  <a:pt x="839" y="1680"/>
                  <a:pt x="846" y="1678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871" y="1676"/>
                  <a:pt x="875" y="1689"/>
                  <a:pt x="882" y="1685"/>
                </a:cubicBezTo>
                <a:cubicBezTo>
                  <a:pt x="887" y="1689"/>
                  <a:pt x="894" y="1686"/>
                  <a:pt x="900" y="1691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21" y="1694"/>
                  <a:pt x="924" y="1694"/>
                  <a:pt x="926" y="1694"/>
                </a:cubicBezTo>
                <a:cubicBezTo>
                  <a:pt x="929" y="1699"/>
                  <a:pt x="933" y="1696"/>
                  <a:pt x="936" y="1698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966" y="1706"/>
                  <a:pt x="980" y="1699"/>
                  <a:pt x="991" y="1706"/>
                </a:cubicBezTo>
                <a:cubicBezTo>
                  <a:pt x="994" y="1705"/>
                  <a:pt x="997" y="1703"/>
                  <a:pt x="999" y="1708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15" y="1709"/>
                  <a:pt x="1021" y="1709"/>
                  <a:pt x="1028" y="1709"/>
                </a:cubicBezTo>
                <a:cubicBezTo>
                  <a:pt x="1041" y="1707"/>
                  <a:pt x="1053" y="1716"/>
                  <a:pt x="1067" y="1711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092" y="1709"/>
                  <a:pt x="1096" y="1721"/>
                  <a:pt x="1104" y="1714"/>
                </a:cubicBezTo>
                <a:cubicBezTo>
                  <a:pt x="1116" y="1716"/>
                  <a:pt x="1129" y="1714"/>
                  <a:pt x="1141" y="1717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166" y="1716"/>
                  <a:pt x="1173" y="1712"/>
                  <a:pt x="1179" y="1716"/>
                </a:cubicBezTo>
                <a:cubicBezTo>
                  <a:pt x="1187" y="1708"/>
                  <a:pt x="1192" y="1715"/>
                  <a:pt x="1199" y="1709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234" y="1703"/>
                  <a:pt x="1246" y="1706"/>
                  <a:pt x="1259" y="1700"/>
                </a:cubicBezTo>
                <a:cubicBezTo>
                  <a:pt x="1272" y="1697"/>
                  <a:pt x="1286" y="1693"/>
                  <a:pt x="1299" y="1687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26" y="1685"/>
                  <a:pt x="1326" y="1671"/>
                  <a:pt x="1335" y="1677"/>
                </a:cubicBezTo>
                <a:cubicBezTo>
                  <a:pt x="1343" y="1670"/>
                  <a:pt x="1348" y="1673"/>
                  <a:pt x="1356" y="1667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70" y="1660"/>
                  <a:pt x="1376" y="1658"/>
                  <a:pt x="1375" y="1654"/>
                </a:cubicBezTo>
                <a:cubicBezTo>
                  <a:pt x="1359" y="1659"/>
                  <a:pt x="1343" y="1666"/>
                  <a:pt x="1327" y="1672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95" y="1680"/>
                  <a:pt x="1287" y="1684"/>
                  <a:pt x="1278" y="1687"/>
                </a:cubicBezTo>
                <a:cubicBezTo>
                  <a:pt x="1272" y="1684"/>
                  <a:pt x="1262" y="1691"/>
                  <a:pt x="1254" y="1693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239" y="1699"/>
                  <a:pt x="1236" y="1692"/>
                  <a:pt x="1231" y="1695"/>
                </a:cubicBezTo>
                <a:cubicBezTo>
                  <a:pt x="1215" y="1701"/>
                  <a:pt x="1200" y="1697"/>
                  <a:pt x="1183" y="1706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150" y="1704"/>
                  <a:pt x="1142" y="1702"/>
                  <a:pt x="1133" y="1705"/>
                </a:cubicBezTo>
                <a:cubicBezTo>
                  <a:pt x="1116" y="1702"/>
                  <a:pt x="1099" y="1703"/>
                  <a:pt x="1082" y="1701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52" y="1701"/>
                  <a:pt x="1048" y="1701"/>
                  <a:pt x="1045" y="1698"/>
                </a:cubicBezTo>
                <a:cubicBezTo>
                  <a:pt x="1040" y="1696"/>
                  <a:pt x="1035" y="1698"/>
                  <a:pt x="1030" y="1697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1013" y="1698"/>
                  <a:pt x="1011" y="1690"/>
                  <a:pt x="1005" y="1697"/>
                </a:cubicBezTo>
                <a:cubicBezTo>
                  <a:pt x="1003" y="1687"/>
                  <a:pt x="996" y="1700"/>
                  <a:pt x="994" y="1690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945" y="1689"/>
                  <a:pt x="912" y="1679"/>
                  <a:pt x="879" y="1670"/>
                </a:cubicBezTo>
                <a:cubicBezTo>
                  <a:pt x="861" y="1670"/>
                  <a:pt x="845" y="1662"/>
                  <a:pt x="828" y="1662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813" y="1655"/>
                  <a:pt x="807" y="1663"/>
                  <a:pt x="804" y="1657"/>
                </a:cubicBezTo>
                <a:cubicBezTo>
                  <a:pt x="801" y="1653"/>
                  <a:pt x="795" y="1661"/>
                  <a:pt x="792" y="1655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784" y="1653"/>
                  <a:pt x="779" y="1654"/>
                  <a:pt x="782" y="1651"/>
                </a:cubicBezTo>
                <a:cubicBezTo>
                  <a:pt x="810" y="1646"/>
                  <a:pt x="835" y="1654"/>
                  <a:pt x="861" y="1654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44" y="1669"/>
                  <a:pt x="952" y="1659"/>
                  <a:pt x="957" y="1666"/>
                </a:cubicBezTo>
                <a:cubicBezTo>
                  <a:pt x="960" y="1669"/>
                  <a:pt x="964" y="1665"/>
                  <a:pt x="967" y="1666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984" y="1668"/>
                  <a:pt x="989" y="1672"/>
                  <a:pt x="996" y="1668"/>
                </a:cubicBezTo>
                <a:cubicBezTo>
                  <a:pt x="1003" y="1670"/>
                  <a:pt x="1009" y="1674"/>
                  <a:pt x="1016" y="1672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42" y="1671"/>
                  <a:pt x="1048" y="1678"/>
                  <a:pt x="1056" y="1673"/>
                </a:cubicBezTo>
                <a:cubicBezTo>
                  <a:pt x="1061" y="1679"/>
                  <a:pt x="1069" y="1675"/>
                  <a:pt x="1076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090" y="1675"/>
                  <a:pt x="1093" y="1678"/>
                  <a:pt x="1097" y="1677"/>
                </a:cubicBezTo>
                <a:cubicBezTo>
                  <a:pt x="1102" y="1680"/>
                  <a:pt x="1109" y="1676"/>
                  <a:pt x="1115" y="1678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150" y="1677"/>
                  <a:pt x="1163" y="1674"/>
                  <a:pt x="1177" y="1672"/>
                </a:cubicBezTo>
                <a:cubicBezTo>
                  <a:pt x="1191" y="1670"/>
                  <a:pt x="1205" y="1665"/>
                  <a:pt x="1218" y="1665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265" y="1658"/>
                  <a:pt x="1274" y="1648"/>
                  <a:pt x="1279" y="1652"/>
                </a:cubicBezTo>
                <a:cubicBezTo>
                  <a:pt x="1287" y="1648"/>
                  <a:pt x="1294" y="1645"/>
                  <a:pt x="1302" y="164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361" y="1613"/>
                  <a:pt x="1374" y="1612"/>
                  <a:pt x="1390" y="1598"/>
                </a:cubicBezTo>
                <a:cubicBezTo>
                  <a:pt x="1396" y="1602"/>
                  <a:pt x="1404" y="1591"/>
                  <a:pt x="1411" y="1587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18" y="2030"/>
                  <a:pt x="8" y="2038"/>
                  <a:pt x="3" y="2046"/>
                </a:cubicBezTo>
                <a:cubicBezTo>
                  <a:pt x="0" y="2047"/>
                  <a:pt x="0" y="2044"/>
                  <a:pt x="1" y="204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29" y="2010"/>
                  <a:pt x="22" y="2000"/>
                  <a:pt x="30" y="1992"/>
                </a:cubicBezTo>
                <a:cubicBezTo>
                  <a:pt x="36" y="1989"/>
                  <a:pt x="35" y="1984"/>
                  <a:pt x="35" y="1979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49" y="1960"/>
                  <a:pt x="49" y="1951"/>
                  <a:pt x="57" y="1943"/>
                </a:cubicBezTo>
                <a:cubicBezTo>
                  <a:pt x="58" y="1935"/>
                  <a:pt x="66" y="1927"/>
                  <a:pt x="68" y="191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70" y="1900"/>
                  <a:pt x="73" y="1896"/>
                  <a:pt x="79" y="1893"/>
                </a:cubicBezTo>
                <a:cubicBezTo>
                  <a:pt x="78" y="1884"/>
                  <a:pt x="87" y="1877"/>
                  <a:pt x="90" y="1868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98" y="1847"/>
                  <a:pt x="100" y="1845"/>
                  <a:pt x="101" y="1843"/>
                </a:cubicBezTo>
                <a:cubicBezTo>
                  <a:pt x="100" y="1838"/>
                  <a:pt x="113" y="1836"/>
                  <a:pt x="106" y="183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13" y="1812"/>
                  <a:pt x="126" y="1809"/>
                  <a:pt x="123" y="1804"/>
                </a:cubicBezTo>
                <a:cubicBezTo>
                  <a:pt x="126" y="1800"/>
                  <a:pt x="127" y="1796"/>
                  <a:pt x="130" y="1793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58" y="1736"/>
                  <a:pt x="160" y="1729"/>
                  <a:pt x="164" y="1723"/>
                </a:cubicBezTo>
                <a:cubicBezTo>
                  <a:pt x="165" y="1721"/>
                  <a:pt x="166" y="1720"/>
                  <a:pt x="167" y="1719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196" y="1679"/>
                  <a:pt x="206" y="1663"/>
                  <a:pt x="221" y="1648"/>
                </a:cubicBezTo>
                <a:cubicBezTo>
                  <a:pt x="221" y="1652"/>
                  <a:pt x="222" y="1658"/>
                  <a:pt x="216" y="1661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16" y="1672"/>
                  <a:pt x="213" y="1673"/>
                  <a:pt x="211" y="1675"/>
                </a:cubicBezTo>
                <a:cubicBezTo>
                  <a:pt x="210" y="1679"/>
                  <a:pt x="211" y="1685"/>
                  <a:pt x="207" y="168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202" y="1708"/>
                  <a:pt x="198" y="1702"/>
                  <a:pt x="196" y="1710"/>
                </a:cubicBezTo>
                <a:cubicBezTo>
                  <a:pt x="199" y="1714"/>
                  <a:pt x="194" y="1718"/>
                  <a:pt x="195" y="1723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89" y="1732"/>
                  <a:pt x="187" y="1740"/>
                  <a:pt x="184" y="1749"/>
                </a:cubicBezTo>
                <a:cubicBezTo>
                  <a:pt x="178" y="1758"/>
                  <a:pt x="176" y="1767"/>
                  <a:pt x="171" y="1776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65" y="1807"/>
                  <a:pt x="152" y="1809"/>
                  <a:pt x="155" y="1814"/>
                </a:cubicBezTo>
                <a:cubicBezTo>
                  <a:pt x="152" y="1818"/>
                  <a:pt x="151" y="1822"/>
                  <a:pt x="149" y="1826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37" y="1850"/>
                  <a:pt x="137" y="1850"/>
                  <a:pt x="137" y="1851"/>
                </a:cubicBezTo>
                <a:cubicBezTo>
                  <a:pt x="126" y="1858"/>
                  <a:pt x="133" y="1869"/>
                  <a:pt x="124" y="1877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106" y="1906"/>
                  <a:pt x="108" y="1911"/>
                  <a:pt x="104" y="1915"/>
                </a:cubicBezTo>
                <a:cubicBezTo>
                  <a:pt x="105" y="1919"/>
                  <a:pt x="95" y="1922"/>
                  <a:pt x="97" y="1926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89" y="1943"/>
                  <a:pt x="80" y="1946"/>
                  <a:pt x="82" y="1950"/>
                </a:cubicBezTo>
                <a:cubicBezTo>
                  <a:pt x="72" y="1958"/>
                  <a:pt x="70" y="1967"/>
                  <a:pt x="61" y="1975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226" y="1859"/>
                  <a:pt x="218" y="1861"/>
                  <a:pt x="220" y="1865"/>
                </a:cubicBezTo>
                <a:cubicBezTo>
                  <a:pt x="210" y="1868"/>
                  <a:pt x="210" y="1878"/>
                  <a:pt x="203" y="1876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83" y="1894"/>
                  <a:pt x="190" y="1887"/>
                  <a:pt x="196" y="1881"/>
                </a:cubicBezTo>
                <a:cubicBezTo>
                  <a:pt x="198" y="1878"/>
                  <a:pt x="195" y="1874"/>
                  <a:pt x="200" y="1871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08" y="1858"/>
                  <a:pt x="210" y="1854"/>
                  <a:pt x="213" y="1850"/>
                </a:cubicBezTo>
                <a:cubicBezTo>
                  <a:pt x="217" y="1841"/>
                  <a:pt x="221" y="1832"/>
                  <a:pt x="228" y="1824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43" y="1797"/>
                  <a:pt x="238" y="1790"/>
                  <a:pt x="246" y="1784"/>
                </a:cubicBezTo>
                <a:cubicBezTo>
                  <a:pt x="248" y="1770"/>
                  <a:pt x="259" y="1757"/>
                  <a:pt x="261" y="174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1" y="1722"/>
                  <a:pt x="271" y="1722"/>
                  <a:pt x="271" y="1722"/>
                </a:cubicBezTo>
                <a:cubicBezTo>
                  <a:pt x="272" y="1721"/>
                  <a:pt x="276" y="1720"/>
                  <a:pt x="276" y="1719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281" y="1696"/>
                  <a:pt x="295" y="1692"/>
                  <a:pt x="291" y="1684"/>
                </a:cubicBezTo>
                <a:cubicBezTo>
                  <a:pt x="298" y="1679"/>
                  <a:pt x="298" y="1672"/>
                  <a:pt x="303" y="1666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54" y="1589"/>
                  <a:pt x="354" y="1588"/>
                  <a:pt x="354" y="1587"/>
                </a:cubicBezTo>
                <a:cubicBezTo>
                  <a:pt x="357" y="1581"/>
                  <a:pt x="363" y="1576"/>
                  <a:pt x="368" y="157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93" y="1540"/>
                  <a:pt x="397" y="1527"/>
                  <a:pt x="412" y="1516"/>
                </a:cubicBezTo>
                <a:cubicBezTo>
                  <a:pt x="409" y="1532"/>
                  <a:pt x="386" y="1544"/>
                  <a:pt x="386" y="156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73" y="1585"/>
                  <a:pt x="372" y="1586"/>
                  <a:pt x="371" y="1587"/>
                </a:cubicBezTo>
                <a:cubicBezTo>
                  <a:pt x="368" y="1593"/>
                  <a:pt x="367" y="1599"/>
                  <a:pt x="363" y="1604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52" y="1636"/>
                  <a:pt x="340" y="1642"/>
                  <a:pt x="342" y="1650"/>
                </a:cubicBezTo>
                <a:cubicBezTo>
                  <a:pt x="333" y="1657"/>
                  <a:pt x="335" y="1666"/>
                  <a:pt x="329" y="1673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16" y="1704"/>
                  <a:pt x="311" y="1713"/>
                  <a:pt x="306" y="1723"/>
                </a:cubicBezTo>
                <a:cubicBezTo>
                  <a:pt x="303" y="1728"/>
                  <a:pt x="300" y="1734"/>
                  <a:pt x="297" y="1740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88" y="1755"/>
                  <a:pt x="287" y="1759"/>
                  <a:pt x="284" y="1762"/>
                </a:cubicBezTo>
                <a:cubicBezTo>
                  <a:pt x="284" y="1770"/>
                  <a:pt x="277" y="1776"/>
                  <a:pt x="274" y="1783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59" y="1816"/>
                  <a:pt x="249" y="1813"/>
                  <a:pt x="251" y="1823"/>
                </a:cubicBezTo>
                <a:cubicBezTo>
                  <a:pt x="243" y="1829"/>
                  <a:pt x="240" y="1837"/>
                  <a:pt x="235" y="1844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662" y="1712"/>
                  <a:pt x="667" y="1711"/>
                  <a:pt x="672" y="1711"/>
                </a:cubicBezTo>
                <a:cubicBezTo>
                  <a:pt x="683" y="1710"/>
                  <a:pt x="693" y="1714"/>
                  <a:pt x="704" y="1711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39" y="1715"/>
                  <a:pt x="745" y="1711"/>
                  <a:pt x="749" y="1715"/>
                </a:cubicBezTo>
                <a:cubicBezTo>
                  <a:pt x="754" y="1716"/>
                  <a:pt x="759" y="1714"/>
                  <a:pt x="763" y="1716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792" y="1723"/>
                  <a:pt x="792" y="1723"/>
                  <a:pt x="793" y="1724"/>
                </a:cubicBezTo>
                <a:cubicBezTo>
                  <a:pt x="804" y="1720"/>
                  <a:pt x="813" y="1726"/>
                  <a:pt x="824" y="1728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863" y="1734"/>
                  <a:pt x="873" y="1732"/>
                  <a:pt x="882" y="1737"/>
                </a:cubicBezTo>
                <a:cubicBezTo>
                  <a:pt x="889" y="1733"/>
                  <a:pt x="892" y="1744"/>
                  <a:pt x="898" y="1740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15" y="1745"/>
                  <a:pt x="918" y="1744"/>
                  <a:pt x="920" y="1747"/>
                </a:cubicBezTo>
                <a:cubicBezTo>
                  <a:pt x="922" y="1749"/>
                  <a:pt x="926" y="1745"/>
                  <a:pt x="928" y="1748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961" y="1758"/>
                  <a:pt x="980" y="1764"/>
                  <a:pt x="999" y="1771"/>
                </a:cubicBezTo>
                <a:cubicBezTo>
                  <a:pt x="1018" y="1775"/>
                  <a:pt x="1037" y="1780"/>
                  <a:pt x="1056" y="1788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077" y="1791"/>
                  <a:pt x="1082" y="1790"/>
                  <a:pt x="1087" y="1792"/>
                </a:cubicBezTo>
                <a:cubicBezTo>
                  <a:pt x="1091" y="1796"/>
                  <a:pt x="1096" y="1792"/>
                  <a:pt x="1100" y="1797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19" y="1796"/>
                  <a:pt x="1122" y="1799"/>
                  <a:pt x="1125" y="1797"/>
                </a:cubicBezTo>
                <a:cubicBezTo>
                  <a:pt x="1130" y="1799"/>
                  <a:pt x="1131" y="1801"/>
                  <a:pt x="1126" y="1804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108" y="1796"/>
                  <a:pt x="1101" y="1807"/>
                  <a:pt x="1097" y="1802"/>
                </a:cubicBezTo>
                <a:cubicBezTo>
                  <a:pt x="1088" y="1802"/>
                  <a:pt x="1078" y="1801"/>
                  <a:pt x="1068" y="1801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58" y="1802"/>
                  <a:pt x="1056" y="1802"/>
                  <a:pt x="1054" y="1800"/>
                </a:cubicBezTo>
                <a:cubicBezTo>
                  <a:pt x="1049" y="1800"/>
                  <a:pt x="1043" y="1804"/>
                  <a:pt x="1039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1006" y="1794"/>
                  <a:pt x="1000" y="1802"/>
                  <a:pt x="997" y="1793"/>
                </a:cubicBezTo>
                <a:cubicBezTo>
                  <a:pt x="991" y="1796"/>
                  <a:pt x="988" y="1790"/>
                  <a:pt x="982" y="1792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945" y="1784"/>
                  <a:pt x="936" y="1779"/>
                  <a:pt x="926" y="1781"/>
                </a:cubicBezTo>
                <a:cubicBezTo>
                  <a:pt x="917" y="1779"/>
                  <a:pt x="910" y="1772"/>
                  <a:pt x="899" y="1778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73" y="1770"/>
                  <a:pt x="861" y="1766"/>
                  <a:pt x="847" y="1768"/>
                </a:cubicBezTo>
                <a:cubicBezTo>
                  <a:pt x="845" y="1759"/>
                  <a:pt x="839" y="1765"/>
                  <a:pt x="836" y="1762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817" y="1756"/>
                  <a:pt x="809" y="1758"/>
                  <a:pt x="801" y="1757"/>
                </a:cubicBezTo>
                <a:cubicBezTo>
                  <a:pt x="792" y="1753"/>
                  <a:pt x="783" y="1750"/>
                  <a:pt x="774" y="1747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54" y="1745"/>
                  <a:pt x="751" y="1742"/>
                  <a:pt x="746" y="1742"/>
                </a:cubicBezTo>
                <a:cubicBezTo>
                  <a:pt x="736" y="1740"/>
                  <a:pt x="727" y="1738"/>
                  <a:pt x="717" y="1736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77" y="1739"/>
                  <a:pt x="668" y="1723"/>
                  <a:pt x="653" y="1734"/>
                </a:cubicBezTo>
                <a:cubicBezTo>
                  <a:pt x="642" y="1729"/>
                  <a:pt x="630" y="1731"/>
                  <a:pt x="619" y="1725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64" y="1725"/>
                  <a:pt x="536" y="1736"/>
                  <a:pt x="512" y="1732"/>
                </a:cubicBezTo>
                <a:cubicBezTo>
                  <a:pt x="509" y="1726"/>
                  <a:pt x="522" y="1725"/>
                  <a:pt x="525" y="1726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34" y="1720"/>
                  <a:pt x="538" y="1717"/>
                  <a:pt x="542" y="1715"/>
                </a:cubicBezTo>
                <a:cubicBezTo>
                  <a:pt x="548" y="1722"/>
                  <a:pt x="557" y="1715"/>
                  <a:pt x="564" y="1721"/>
                </a:cubicBezTo>
                <a:cubicBezTo>
                  <a:pt x="578" y="1715"/>
                  <a:pt x="590" y="1713"/>
                  <a:pt x="602" y="1716"/>
                </a:cubicBezTo>
                <a:cubicBezTo>
                  <a:pt x="617" y="1708"/>
                  <a:pt x="627" y="1717"/>
                  <a:pt x="642" y="1707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805" y="2035"/>
                  <a:pt x="1792" y="2029"/>
                  <a:pt x="1781" y="2019"/>
                </a:cubicBezTo>
                <a:cubicBezTo>
                  <a:pt x="1771" y="2004"/>
                  <a:pt x="1759" y="1995"/>
                  <a:pt x="1748" y="1984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727" y="1960"/>
                  <a:pt x="1720" y="1955"/>
                  <a:pt x="1714" y="1948"/>
                </a:cubicBezTo>
                <a:cubicBezTo>
                  <a:pt x="1704" y="1934"/>
                  <a:pt x="1692" y="1924"/>
                  <a:pt x="1681" y="1913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620" y="1828"/>
                  <a:pt x="1605" y="1807"/>
                  <a:pt x="1591" y="1783"/>
                </a:cubicBezTo>
                <a:cubicBezTo>
                  <a:pt x="1589" y="1772"/>
                  <a:pt x="1581" y="1756"/>
                  <a:pt x="1572" y="1737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71" y="1728"/>
                  <a:pt x="1570" y="1725"/>
                  <a:pt x="1568" y="1723"/>
                </a:cubicBezTo>
                <a:cubicBezTo>
                  <a:pt x="1567" y="1721"/>
                  <a:pt x="1566" y="1719"/>
                  <a:pt x="1566" y="1718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54" y="1712"/>
                  <a:pt x="1564" y="1704"/>
                  <a:pt x="1561" y="1701"/>
                </a:cubicBezTo>
                <a:cubicBezTo>
                  <a:pt x="1558" y="1702"/>
                  <a:pt x="1557" y="1699"/>
                  <a:pt x="1562" y="1697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6" y="1685"/>
                  <a:pt x="1553" y="1685"/>
                  <a:pt x="1554" y="1688"/>
                </a:cubicBezTo>
                <a:cubicBezTo>
                  <a:pt x="1556" y="1691"/>
                  <a:pt x="1554" y="1692"/>
                  <a:pt x="1554" y="1694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52" y="1711"/>
                  <a:pt x="1561" y="1718"/>
                  <a:pt x="1562" y="1723"/>
                </a:cubicBezTo>
                <a:cubicBezTo>
                  <a:pt x="1562" y="1723"/>
                  <a:pt x="1562" y="1723"/>
                  <a:pt x="1562" y="1723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566" y="1749"/>
                  <a:pt x="1584" y="1774"/>
                  <a:pt x="1586" y="1792"/>
                </a:cubicBezTo>
                <a:cubicBezTo>
                  <a:pt x="1595" y="1798"/>
                  <a:pt x="1600" y="1818"/>
                  <a:pt x="1609" y="1826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18" y="1852"/>
                  <a:pt x="1618" y="1855"/>
                  <a:pt x="1618" y="1857"/>
                </a:cubicBezTo>
                <a:cubicBezTo>
                  <a:pt x="1625" y="1856"/>
                  <a:pt x="1626" y="1875"/>
                  <a:pt x="1633" y="1875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38" y="1887"/>
                  <a:pt x="1636" y="1890"/>
                  <a:pt x="1640" y="1895"/>
                </a:cubicBezTo>
                <a:cubicBezTo>
                  <a:pt x="1651" y="1905"/>
                  <a:pt x="1658" y="1927"/>
                  <a:pt x="1669" y="1935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34" y="2014"/>
                  <a:pt x="1737" y="2025"/>
                  <a:pt x="1744" y="2028"/>
                </a:cubicBezTo>
                <a:cubicBezTo>
                  <a:pt x="1749" y="2034"/>
                  <a:pt x="1754" y="2039"/>
                  <a:pt x="1759" y="2046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782" y="2063"/>
                  <a:pt x="1786" y="2074"/>
                  <a:pt x="1793" y="2075"/>
                </a:cubicBezTo>
                <a:cubicBezTo>
                  <a:pt x="1811" y="2106"/>
                  <a:pt x="1837" y="2118"/>
                  <a:pt x="1856" y="215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83" y="2161"/>
                  <a:pt x="1883" y="2161"/>
                  <a:pt x="1883" y="2161"/>
                </a:cubicBezTo>
                <a:cubicBezTo>
                  <a:pt x="1880" y="2158"/>
                  <a:pt x="1878" y="2154"/>
                  <a:pt x="1875" y="215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846" y="2127"/>
                  <a:pt x="1841" y="2117"/>
                  <a:pt x="1834" y="2113"/>
                </a:cubicBezTo>
                <a:cubicBezTo>
                  <a:pt x="1823" y="2093"/>
                  <a:pt x="1807" y="2085"/>
                  <a:pt x="1795" y="2067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82" y="2050"/>
                  <a:pt x="1776" y="2053"/>
                  <a:pt x="1775" y="2045"/>
                </a:cubicBezTo>
                <a:cubicBezTo>
                  <a:pt x="1770" y="2047"/>
                  <a:pt x="1769" y="2037"/>
                  <a:pt x="1764" y="203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46" y="2025"/>
                  <a:pt x="1741" y="2013"/>
                  <a:pt x="1734" y="2007"/>
                </a:cubicBezTo>
                <a:cubicBezTo>
                  <a:pt x="1729" y="2007"/>
                  <a:pt x="1728" y="1997"/>
                  <a:pt x="1723" y="1999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703" y="1968"/>
                  <a:pt x="1689" y="1955"/>
                  <a:pt x="1677" y="1938"/>
                </a:cubicBezTo>
                <a:cubicBezTo>
                  <a:pt x="1665" y="1919"/>
                  <a:pt x="1653" y="1903"/>
                  <a:pt x="1641" y="1884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33" y="1862"/>
                  <a:pt x="1634" y="1863"/>
                  <a:pt x="1635" y="1865"/>
                </a:cubicBezTo>
                <a:cubicBezTo>
                  <a:pt x="1646" y="1886"/>
                  <a:pt x="1660" y="1900"/>
                  <a:pt x="1673" y="1917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688" y="1931"/>
                  <a:pt x="1688" y="1942"/>
                  <a:pt x="1694" y="1939"/>
                </a:cubicBezTo>
                <a:cubicBezTo>
                  <a:pt x="1696" y="1948"/>
                  <a:pt x="1702" y="1945"/>
                  <a:pt x="1704" y="1954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27" y="1980"/>
                  <a:pt x="1741" y="1993"/>
                  <a:pt x="1756" y="2006"/>
                </a:cubicBezTo>
                <a:cubicBezTo>
                  <a:pt x="1761" y="2016"/>
                  <a:pt x="1769" y="2021"/>
                  <a:pt x="1776" y="2028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03" y="2058"/>
                  <a:pt x="1814" y="2055"/>
                  <a:pt x="1819" y="2068"/>
                </a:cubicBezTo>
                <a:cubicBezTo>
                  <a:pt x="1825" y="2077"/>
                  <a:pt x="1833" y="2081"/>
                  <a:pt x="1839" y="2091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52" y="2110"/>
                  <a:pt x="1858" y="2106"/>
                  <a:pt x="1860" y="2113"/>
                </a:cubicBezTo>
                <a:cubicBezTo>
                  <a:pt x="1866" y="2111"/>
                  <a:pt x="1866" y="2124"/>
                  <a:pt x="1871" y="2123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887" y="2144"/>
                  <a:pt x="1894" y="2152"/>
                  <a:pt x="1901" y="2161"/>
                </a:cubicBezTo>
                <a:cubicBezTo>
                  <a:pt x="1917" y="2161"/>
                  <a:pt x="1917" y="2161"/>
                  <a:pt x="1917" y="2161"/>
                </a:cubicBezTo>
                <a:cubicBezTo>
                  <a:pt x="1905" y="2147"/>
                  <a:pt x="1893" y="2133"/>
                  <a:pt x="1882" y="2118"/>
                </a:cubicBezTo>
                <a:cubicBezTo>
                  <a:pt x="1871" y="2105"/>
                  <a:pt x="1860" y="2094"/>
                  <a:pt x="1848" y="2083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95" y="2119"/>
                  <a:pt x="1787" y="2104"/>
                  <a:pt x="1776" y="2099"/>
                </a:cubicBezTo>
                <a:cubicBezTo>
                  <a:pt x="1773" y="2090"/>
                  <a:pt x="1767" y="2091"/>
                  <a:pt x="1763" y="2086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738" y="2064"/>
                  <a:pt x="1728" y="2056"/>
                  <a:pt x="1718" y="2047"/>
                </a:cubicBezTo>
                <a:cubicBezTo>
                  <a:pt x="1714" y="2041"/>
                  <a:pt x="1709" y="2038"/>
                  <a:pt x="1705" y="203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81" y="2008"/>
                  <a:pt x="1668" y="2008"/>
                  <a:pt x="1660" y="1995"/>
                </a:cubicBezTo>
                <a:cubicBezTo>
                  <a:pt x="1650" y="1987"/>
                  <a:pt x="1641" y="1977"/>
                  <a:pt x="1633" y="1966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614" y="1946"/>
                  <a:pt x="1609" y="1940"/>
                  <a:pt x="1603" y="1939"/>
                </a:cubicBezTo>
                <a:cubicBezTo>
                  <a:pt x="1585" y="1916"/>
                  <a:pt x="1567" y="1897"/>
                  <a:pt x="1549" y="1875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37" y="1843"/>
                  <a:pt x="1535" y="1837"/>
                  <a:pt x="1534" y="1830"/>
                </a:cubicBezTo>
                <a:cubicBezTo>
                  <a:pt x="1530" y="1823"/>
                  <a:pt x="1527" y="1817"/>
                  <a:pt x="1524" y="181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2" y="1800"/>
                  <a:pt x="1509" y="1802"/>
                  <a:pt x="1512" y="1806"/>
                </a:cubicBezTo>
                <a:cubicBezTo>
                  <a:pt x="1515" y="1810"/>
                  <a:pt x="1511" y="1814"/>
                  <a:pt x="1516" y="1813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93" y="1787"/>
                  <a:pt x="1480" y="1767"/>
                  <a:pt x="1458" y="1723"/>
                </a:cubicBezTo>
                <a:cubicBezTo>
                  <a:pt x="1457" y="1719"/>
                  <a:pt x="1455" y="1716"/>
                  <a:pt x="1453" y="1712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446" y="1703"/>
                  <a:pt x="1449" y="1713"/>
                  <a:pt x="1453" y="1723"/>
                </a:cubicBezTo>
                <a:cubicBezTo>
                  <a:pt x="1468" y="1763"/>
                  <a:pt x="1494" y="1802"/>
                  <a:pt x="1512" y="1838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24" y="1851"/>
                  <a:pt x="1526" y="1853"/>
                  <a:pt x="1527" y="1856"/>
                </a:cubicBezTo>
                <a:cubicBezTo>
                  <a:pt x="1536" y="1874"/>
                  <a:pt x="1538" y="1875"/>
                  <a:pt x="1545" y="1893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588" y="1969"/>
                  <a:pt x="1609" y="2000"/>
                  <a:pt x="1628" y="2036"/>
                </a:cubicBezTo>
                <a:cubicBezTo>
                  <a:pt x="1646" y="2057"/>
                  <a:pt x="1664" y="2081"/>
                  <a:pt x="1682" y="2100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13" y="2142"/>
                  <a:pt x="1719" y="2144"/>
                  <a:pt x="1723" y="2151"/>
                </a:cubicBezTo>
                <a:cubicBezTo>
                  <a:pt x="1725" y="2154"/>
                  <a:pt x="1728" y="2153"/>
                  <a:pt x="1730" y="2157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53" y="2161"/>
                  <a:pt x="1753" y="2161"/>
                  <a:pt x="1753" y="2161"/>
                </a:cubicBezTo>
                <a:cubicBezTo>
                  <a:pt x="1744" y="2151"/>
                  <a:pt x="1735" y="2144"/>
                  <a:pt x="1726" y="2137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95" y="2102"/>
                  <a:pt x="1691" y="2095"/>
                  <a:pt x="1686" y="2088"/>
                </a:cubicBezTo>
                <a:cubicBezTo>
                  <a:pt x="1682" y="2081"/>
                  <a:pt x="1676" y="2080"/>
                  <a:pt x="1672" y="2073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629" y="2017"/>
                  <a:pt x="1614" y="1986"/>
                  <a:pt x="1596" y="1964"/>
                </a:cubicBezTo>
                <a:cubicBezTo>
                  <a:pt x="1593" y="1959"/>
                  <a:pt x="1589" y="1950"/>
                  <a:pt x="1586" y="1944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72" y="1922"/>
                  <a:pt x="1574" y="1920"/>
                  <a:pt x="1576" y="1923"/>
                </a:cubicBezTo>
                <a:cubicBezTo>
                  <a:pt x="1578" y="1924"/>
                  <a:pt x="1581" y="1926"/>
                  <a:pt x="1582" y="1929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02" y="1956"/>
                  <a:pt x="1613" y="1957"/>
                  <a:pt x="1620" y="1972"/>
                </a:cubicBezTo>
                <a:cubicBezTo>
                  <a:pt x="1624" y="1976"/>
                  <a:pt x="1630" y="1975"/>
                  <a:pt x="1633" y="1985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53" y="2003"/>
                  <a:pt x="1658" y="2011"/>
                  <a:pt x="1666" y="2014"/>
                </a:cubicBezTo>
                <a:cubicBezTo>
                  <a:pt x="1670" y="2014"/>
                  <a:pt x="1671" y="2024"/>
                  <a:pt x="1676" y="2022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699" y="2045"/>
                  <a:pt x="1712" y="2057"/>
                  <a:pt x="1725" y="2069"/>
                </a:cubicBezTo>
                <a:cubicBezTo>
                  <a:pt x="1733" y="2072"/>
                  <a:pt x="1737" y="2086"/>
                  <a:pt x="1746" y="2085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773" y="2106"/>
                  <a:pt x="1777" y="2120"/>
                  <a:pt x="1786" y="2120"/>
                </a:cubicBezTo>
                <a:cubicBezTo>
                  <a:pt x="1790" y="2131"/>
                  <a:pt x="1798" y="2130"/>
                  <a:pt x="1803" y="2141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47" y="2161"/>
                  <a:pt x="1847" y="2161"/>
                  <a:pt x="1847" y="2161"/>
                </a:cubicBezTo>
                <a:cubicBezTo>
                  <a:pt x="1843" y="2157"/>
                  <a:pt x="1838" y="2154"/>
                  <a:pt x="1834" y="2152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61" y="2066"/>
                  <a:pt x="2154" y="2059"/>
                  <a:pt x="2158" y="2057"/>
                </a:cubicBezTo>
                <a:cubicBezTo>
                  <a:pt x="2158" y="2040"/>
                  <a:pt x="2157" y="2023"/>
                  <a:pt x="2156" y="2006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53" y="1941"/>
                  <a:pt x="2153" y="1924"/>
                  <a:pt x="2149" y="1906"/>
                </a:cubicBezTo>
                <a:cubicBezTo>
                  <a:pt x="2154" y="1892"/>
                  <a:pt x="2145" y="1873"/>
                  <a:pt x="2144" y="18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38" y="1834"/>
                  <a:pt x="2138" y="1819"/>
                  <a:pt x="2130" y="1802"/>
                </a:cubicBezTo>
                <a:cubicBezTo>
                  <a:pt x="2134" y="1800"/>
                  <a:pt x="2130" y="1795"/>
                  <a:pt x="2128" y="1791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21" y="1767"/>
                  <a:pt x="2121" y="1759"/>
                  <a:pt x="2114" y="1749"/>
                </a:cubicBezTo>
                <a:cubicBezTo>
                  <a:pt x="2113" y="1743"/>
                  <a:pt x="2109" y="1733"/>
                  <a:pt x="2104" y="1723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086" y="1698"/>
                  <a:pt x="2093" y="1705"/>
                  <a:pt x="2095" y="1710"/>
                </a:cubicBezTo>
                <a:cubicBezTo>
                  <a:pt x="2097" y="1714"/>
                  <a:pt x="2099" y="1718"/>
                  <a:pt x="2101" y="1723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094" y="1734"/>
                  <a:pt x="2113" y="1739"/>
                  <a:pt x="2108" y="1749"/>
                </a:cubicBezTo>
                <a:cubicBezTo>
                  <a:pt x="2116" y="1770"/>
                  <a:pt x="2119" y="1789"/>
                  <a:pt x="2124" y="1809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29" y="1840"/>
                  <a:pt x="2135" y="1846"/>
                  <a:pt x="2132" y="1850"/>
                </a:cubicBezTo>
                <a:cubicBezTo>
                  <a:pt x="2132" y="1850"/>
                  <a:pt x="2132" y="1850"/>
                  <a:pt x="2131" y="1850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41" y="1885"/>
                  <a:pt x="2136" y="1901"/>
                  <a:pt x="2144" y="1922"/>
                </a:cubicBezTo>
                <a:cubicBezTo>
                  <a:pt x="2140" y="1923"/>
                  <a:pt x="2144" y="1928"/>
                  <a:pt x="2141" y="1930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43" y="1945"/>
                  <a:pt x="2144" y="1952"/>
                  <a:pt x="2142" y="1958"/>
                </a:cubicBezTo>
                <a:cubicBezTo>
                  <a:pt x="2146" y="1971"/>
                  <a:pt x="2143" y="1983"/>
                  <a:pt x="2145" y="1996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8" y="2047"/>
                  <a:pt x="2149" y="2060"/>
                  <a:pt x="2147" y="2072"/>
                </a:cubicBezTo>
                <a:cubicBezTo>
                  <a:pt x="2151" y="2086"/>
                  <a:pt x="2149" y="2097"/>
                  <a:pt x="2149" y="2110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49" y="2153"/>
                  <a:pt x="2149" y="2157"/>
                  <a:pt x="2149" y="2161"/>
                </a:cubicBezTo>
                <a:cubicBezTo>
                  <a:pt x="2160" y="2161"/>
                  <a:pt x="2160" y="2161"/>
                  <a:pt x="2160" y="2161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6" y="2140"/>
                  <a:pt x="2161" y="2134"/>
                  <a:pt x="2160" y="2127"/>
                </a:cubicBezTo>
                <a:cubicBezTo>
                  <a:pt x="2158" y="2119"/>
                  <a:pt x="2159" y="2112"/>
                  <a:pt x="2163" y="2106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6" y="2078"/>
                  <a:pt x="2123" y="2074"/>
                  <a:pt x="2118" y="2067"/>
                </a:cubicBezTo>
                <a:cubicBezTo>
                  <a:pt x="2121" y="2056"/>
                  <a:pt x="2119" y="2042"/>
                  <a:pt x="2120" y="2031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20" y="1956"/>
                  <a:pt x="2113" y="1947"/>
                  <a:pt x="2115" y="1942"/>
                </a:cubicBezTo>
                <a:cubicBezTo>
                  <a:pt x="2121" y="1938"/>
                  <a:pt x="2112" y="1930"/>
                  <a:pt x="2117" y="1925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12" y="1904"/>
                  <a:pt x="2113" y="1901"/>
                  <a:pt x="2113" y="1898"/>
                </a:cubicBezTo>
                <a:cubicBezTo>
                  <a:pt x="2111" y="1894"/>
                  <a:pt x="2119" y="1893"/>
                  <a:pt x="2114" y="1888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10" y="1857"/>
                  <a:pt x="2110" y="1853"/>
                  <a:pt x="2109" y="1850"/>
                </a:cubicBezTo>
                <a:cubicBezTo>
                  <a:pt x="2108" y="1843"/>
                  <a:pt x="2108" y="1837"/>
                  <a:pt x="2110" y="1832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9" y="1814"/>
                  <a:pt x="2101" y="1808"/>
                  <a:pt x="2106" y="1805"/>
                </a:cubicBezTo>
                <a:cubicBezTo>
                  <a:pt x="2102" y="1799"/>
                  <a:pt x="2101" y="1795"/>
                  <a:pt x="2102" y="1791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98" y="1770"/>
                  <a:pt x="2096" y="1764"/>
                  <a:pt x="2093" y="1759"/>
                </a:cubicBezTo>
                <a:cubicBezTo>
                  <a:pt x="2101" y="1757"/>
                  <a:pt x="2084" y="1746"/>
                  <a:pt x="2092" y="1744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87" y="1725"/>
                  <a:pt x="2086" y="1724"/>
                  <a:pt x="2084" y="1723"/>
                </a:cubicBezTo>
                <a:cubicBezTo>
                  <a:pt x="2082" y="1721"/>
                  <a:pt x="2079" y="1720"/>
                  <a:pt x="2082" y="1716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41" y="1641"/>
                  <a:pt x="2036" y="1632"/>
                  <a:pt x="2032" y="1621"/>
                </a:cubicBezTo>
                <a:cubicBezTo>
                  <a:pt x="2029" y="1618"/>
                  <a:pt x="2026" y="1618"/>
                  <a:pt x="2024" y="1612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22" y="1606"/>
                  <a:pt x="2022" y="1618"/>
                  <a:pt x="2025" y="1621"/>
                </a:cubicBezTo>
                <a:cubicBezTo>
                  <a:pt x="2028" y="1627"/>
                  <a:pt x="2031" y="1632"/>
                  <a:pt x="2033" y="1637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55" y="1661"/>
                  <a:pt x="2044" y="1676"/>
                  <a:pt x="2054" y="1672"/>
                </a:cubicBezTo>
                <a:cubicBezTo>
                  <a:pt x="2057" y="1678"/>
                  <a:pt x="2053" y="1682"/>
                  <a:pt x="2059" y="1689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073" y="1719"/>
                  <a:pt x="2074" y="1721"/>
                  <a:pt x="2074" y="1723"/>
                </a:cubicBezTo>
                <a:cubicBezTo>
                  <a:pt x="2084" y="1757"/>
                  <a:pt x="2095" y="1792"/>
                  <a:pt x="2095" y="1823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098" y="1848"/>
                  <a:pt x="2098" y="1849"/>
                  <a:pt x="2099" y="1850"/>
                </a:cubicBezTo>
                <a:cubicBezTo>
                  <a:pt x="2102" y="1859"/>
                  <a:pt x="2096" y="1865"/>
                  <a:pt x="2101" y="1875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4" y="1941"/>
                  <a:pt x="2109" y="1959"/>
                  <a:pt x="2105" y="1973"/>
                </a:cubicBezTo>
                <a:cubicBezTo>
                  <a:pt x="2112" y="1984"/>
                  <a:pt x="2101" y="1988"/>
                  <a:pt x="2107" y="1998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7" y="2015"/>
                  <a:pt x="2106" y="2019"/>
                  <a:pt x="2107" y="2024"/>
                </a:cubicBezTo>
                <a:cubicBezTo>
                  <a:pt x="2106" y="2040"/>
                  <a:pt x="2108" y="2058"/>
                  <a:pt x="2109" y="2075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08" y="2132"/>
                  <a:pt x="2111" y="2141"/>
                  <a:pt x="2110" y="2148"/>
                </a:cubicBezTo>
                <a:cubicBezTo>
                  <a:pt x="2109" y="2152"/>
                  <a:pt x="2109" y="2156"/>
                  <a:pt x="2108" y="2161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20" y="2158"/>
                  <a:pt x="2120" y="2156"/>
                  <a:pt x="2123" y="2155"/>
                </a:cubicBezTo>
                <a:cubicBezTo>
                  <a:pt x="2117" y="2147"/>
                  <a:pt x="2121" y="2143"/>
                  <a:pt x="2124" y="2138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99" y="1174"/>
                  <a:pt x="104" y="1180"/>
                  <a:pt x="116" y="1180"/>
                </a:cubicBezTo>
                <a:cubicBezTo>
                  <a:pt x="115" y="1188"/>
                  <a:pt x="122" y="1188"/>
                  <a:pt x="128" y="1189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150" y="1204"/>
                  <a:pt x="160" y="1210"/>
                  <a:pt x="172" y="1214"/>
                </a:cubicBezTo>
                <a:cubicBezTo>
                  <a:pt x="180" y="1221"/>
                  <a:pt x="190" y="1227"/>
                  <a:pt x="201" y="1230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16" y="1247"/>
                  <a:pt x="223" y="1247"/>
                  <a:pt x="231" y="1247"/>
                </a:cubicBezTo>
                <a:cubicBezTo>
                  <a:pt x="237" y="1256"/>
                  <a:pt x="251" y="1258"/>
                  <a:pt x="260" y="1264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294" y="1283"/>
                  <a:pt x="306" y="1279"/>
                  <a:pt x="307" y="1286"/>
                </a:cubicBezTo>
                <a:cubicBezTo>
                  <a:pt x="313" y="1288"/>
                  <a:pt x="318" y="1290"/>
                  <a:pt x="325" y="1291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343" y="1303"/>
                  <a:pt x="355" y="1299"/>
                  <a:pt x="357" y="1305"/>
                </a:cubicBezTo>
                <a:cubicBezTo>
                  <a:pt x="374" y="1303"/>
                  <a:pt x="385" y="1308"/>
                  <a:pt x="400" y="1309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42" y="1309"/>
                  <a:pt x="441" y="1303"/>
                  <a:pt x="450" y="1305"/>
                </a:cubicBezTo>
                <a:cubicBezTo>
                  <a:pt x="455" y="1304"/>
                  <a:pt x="464" y="1308"/>
                  <a:pt x="461" y="1299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55" y="1291"/>
                  <a:pt x="345" y="1291"/>
                  <a:pt x="342" y="1285"/>
                </a:cubicBezTo>
                <a:cubicBezTo>
                  <a:pt x="330" y="1287"/>
                  <a:pt x="328" y="1279"/>
                  <a:pt x="318" y="1280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92" y="1268"/>
                  <a:pt x="286" y="1264"/>
                  <a:pt x="280" y="1260"/>
                </a:cubicBezTo>
                <a:cubicBezTo>
                  <a:pt x="275" y="1261"/>
                  <a:pt x="274" y="1257"/>
                  <a:pt x="269" y="1258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256" y="1246"/>
                  <a:pt x="242" y="1251"/>
                  <a:pt x="242" y="1241"/>
                </a:cubicBezTo>
                <a:cubicBezTo>
                  <a:pt x="225" y="1238"/>
                  <a:pt x="217" y="1225"/>
                  <a:pt x="201" y="122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151" y="1194"/>
                  <a:pt x="142" y="1182"/>
                  <a:pt x="127" y="1177"/>
                </a:cubicBezTo>
                <a:cubicBezTo>
                  <a:pt x="116" y="1169"/>
                  <a:pt x="102" y="1164"/>
                  <a:pt x="89" y="1158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66" y="1141"/>
                  <a:pt x="54" y="1144"/>
                  <a:pt x="51" y="1136"/>
                </a:cubicBezTo>
                <a:cubicBezTo>
                  <a:pt x="81" y="1146"/>
                  <a:pt x="109" y="1158"/>
                  <a:pt x="136" y="1171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164" y="1182"/>
                  <a:pt x="167" y="1189"/>
                  <a:pt x="177" y="1190"/>
                </a:cubicBezTo>
                <a:cubicBezTo>
                  <a:pt x="183" y="1194"/>
                  <a:pt x="191" y="1196"/>
                  <a:pt x="198" y="119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28" y="1209"/>
                  <a:pt x="228" y="1219"/>
                  <a:pt x="239" y="1218"/>
                </a:cubicBezTo>
                <a:cubicBezTo>
                  <a:pt x="244" y="1223"/>
                  <a:pt x="255" y="1222"/>
                  <a:pt x="259" y="1229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07" y="1251"/>
                  <a:pt x="317" y="1250"/>
                  <a:pt x="324" y="1253"/>
                </a:cubicBezTo>
                <a:cubicBezTo>
                  <a:pt x="333" y="1254"/>
                  <a:pt x="339" y="1258"/>
                  <a:pt x="350" y="1258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23" y="1268"/>
                  <a:pt x="425" y="1270"/>
                  <a:pt x="446" y="1270"/>
                </a:cubicBezTo>
                <a:cubicBezTo>
                  <a:pt x="454" y="1272"/>
                  <a:pt x="469" y="1266"/>
                  <a:pt x="472" y="1273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08" y="1269"/>
                  <a:pt x="523" y="1267"/>
                  <a:pt x="539" y="1265"/>
                </a:cubicBezTo>
                <a:cubicBezTo>
                  <a:pt x="538" y="1257"/>
                  <a:pt x="556" y="1267"/>
                  <a:pt x="556" y="1259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549" y="1253"/>
                  <a:pt x="530" y="1260"/>
                  <a:pt x="507" y="1263"/>
                </a:cubicBezTo>
                <a:cubicBezTo>
                  <a:pt x="490" y="1264"/>
                  <a:pt x="474" y="1264"/>
                  <a:pt x="457" y="1264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89" y="1264"/>
                  <a:pt x="384" y="1251"/>
                  <a:pt x="370" y="1255"/>
                </a:cubicBezTo>
                <a:cubicBezTo>
                  <a:pt x="370" y="1249"/>
                  <a:pt x="360" y="1254"/>
                  <a:pt x="355" y="1252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37" y="1248"/>
                  <a:pt x="333" y="1247"/>
                  <a:pt x="329" y="1244"/>
                </a:cubicBezTo>
                <a:cubicBezTo>
                  <a:pt x="327" y="1240"/>
                  <a:pt x="318" y="1244"/>
                  <a:pt x="317" y="1239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77" y="1221"/>
                  <a:pt x="258" y="1216"/>
                  <a:pt x="241" y="1209"/>
                </a:cubicBezTo>
                <a:cubicBezTo>
                  <a:pt x="232" y="1207"/>
                  <a:pt x="228" y="1200"/>
                  <a:pt x="218" y="119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88" y="1182"/>
                  <a:pt x="179" y="1179"/>
                  <a:pt x="171" y="1176"/>
                </a:cubicBezTo>
                <a:cubicBezTo>
                  <a:pt x="168" y="1166"/>
                  <a:pt x="152" y="1170"/>
                  <a:pt x="147" y="1162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118" y="1151"/>
                  <a:pt x="114" y="1149"/>
                  <a:pt x="112" y="1146"/>
                </a:cubicBezTo>
                <a:cubicBezTo>
                  <a:pt x="110" y="1142"/>
                  <a:pt x="101" y="1145"/>
                  <a:pt x="100" y="1140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35" y="1118"/>
                  <a:pt x="26" y="1110"/>
                  <a:pt x="12" y="1108"/>
                </a:cubicBezTo>
                <a:cubicBezTo>
                  <a:pt x="9" y="1106"/>
                  <a:pt x="5" y="1104"/>
                  <a:pt x="0" y="1103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1" y="1116"/>
                  <a:pt x="1" y="1117"/>
                  <a:pt x="1" y="1117"/>
                </a:cubicBezTo>
                <a:cubicBezTo>
                  <a:pt x="5" y="1119"/>
                  <a:pt x="3" y="1119"/>
                  <a:pt x="0" y="1119"/>
                </a:cubicBezTo>
                <a:cubicBezTo>
                  <a:pt x="0" y="1130"/>
                  <a:pt x="0" y="1130"/>
                  <a:pt x="0" y="1130"/>
                </a:cubicBezTo>
                <a:cubicBezTo>
                  <a:pt x="7" y="1133"/>
                  <a:pt x="13" y="1136"/>
                  <a:pt x="22" y="1136"/>
                </a:cubicBezTo>
                <a:cubicBezTo>
                  <a:pt x="35" y="1146"/>
                  <a:pt x="53" y="1151"/>
                  <a:pt x="66" y="1161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803" y="1495"/>
                  <a:pt x="3798" y="1488"/>
                  <a:pt x="3790" y="1491"/>
                </a:cubicBezTo>
                <a:cubicBezTo>
                  <a:pt x="3777" y="1492"/>
                  <a:pt x="3764" y="1491"/>
                  <a:pt x="3750" y="1492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722" y="1491"/>
                  <a:pt x="3713" y="1500"/>
                  <a:pt x="3706" y="1499"/>
                </a:cubicBezTo>
                <a:cubicBezTo>
                  <a:pt x="3699" y="1499"/>
                  <a:pt x="3693" y="1498"/>
                  <a:pt x="3686" y="1498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651" y="1503"/>
                  <a:pt x="3635" y="1507"/>
                  <a:pt x="3621" y="1504"/>
                </a:cubicBezTo>
                <a:cubicBezTo>
                  <a:pt x="3613" y="1509"/>
                  <a:pt x="3607" y="1511"/>
                  <a:pt x="3601" y="151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598" y="1517"/>
                  <a:pt x="3613" y="1517"/>
                  <a:pt x="3630" y="1508"/>
                </a:cubicBezTo>
                <a:cubicBezTo>
                  <a:pt x="3635" y="1520"/>
                  <a:pt x="3647" y="1506"/>
                  <a:pt x="3653" y="1512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669" y="1508"/>
                  <a:pt x="3673" y="1507"/>
                  <a:pt x="3676" y="1511"/>
                </a:cubicBezTo>
                <a:cubicBezTo>
                  <a:pt x="3692" y="1507"/>
                  <a:pt x="3707" y="1513"/>
                  <a:pt x="3723" y="1509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44" y="1514"/>
                  <a:pt x="3746" y="1516"/>
                  <a:pt x="3748" y="1517"/>
                </a:cubicBezTo>
                <a:cubicBezTo>
                  <a:pt x="3751" y="1521"/>
                  <a:pt x="3756" y="1515"/>
                  <a:pt x="3758" y="1522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72" y="1517"/>
                  <a:pt x="3767" y="1519"/>
                  <a:pt x="3768" y="1522"/>
                </a:cubicBezTo>
                <a:cubicBezTo>
                  <a:pt x="3772" y="1520"/>
                  <a:pt x="3774" y="1523"/>
                  <a:pt x="3777" y="1520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05" y="1532"/>
                  <a:pt x="3818" y="1530"/>
                  <a:pt x="3828" y="1536"/>
                </a:cubicBezTo>
                <a:cubicBezTo>
                  <a:pt x="3833" y="1533"/>
                  <a:pt x="3837" y="1534"/>
                  <a:pt x="3840" y="1535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834" y="1511"/>
                  <a:pt x="3828" y="1510"/>
                  <a:pt x="3822" y="1509"/>
                </a:cubicBezTo>
                <a:cubicBezTo>
                  <a:pt x="3811" y="1510"/>
                  <a:pt x="3801" y="1502"/>
                  <a:pt x="3789" y="1506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7" y="1508"/>
                  <a:pt x="3764" y="1498"/>
                  <a:pt x="3758" y="1505"/>
                </a:cubicBezTo>
                <a:cubicBezTo>
                  <a:pt x="3756" y="1501"/>
                  <a:pt x="3761" y="1499"/>
                  <a:pt x="376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74" y="1502"/>
                  <a:pt x="3778" y="1498"/>
                  <a:pt x="3780" y="1501"/>
                </a:cubicBezTo>
                <a:cubicBezTo>
                  <a:pt x="3782" y="1501"/>
                  <a:pt x="3784" y="1502"/>
                  <a:pt x="3786" y="1501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797" y="1500"/>
                  <a:pt x="3800" y="1502"/>
                  <a:pt x="3803" y="1500"/>
                </a:cubicBezTo>
                <a:cubicBezTo>
                  <a:pt x="3808" y="1501"/>
                  <a:pt x="3813" y="1500"/>
                  <a:pt x="3817" y="1502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6" y="1502"/>
                  <a:pt x="3838" y="1501"/>
                  <a:pt x="3840" y="1501"/>
                </a:cubicBezTo>
                <a:cubicBezTo>
                  <a:pt x="3840" y="1489"/>
                  <a:pt x="3840" y="1489"/>
                  <a:pt x="3840" y="1489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82" y="1275"/>
                  <a:pt x="87" y="1279"/>
                  <a:pt x="92" y="1282"/>
                </a:cubicBezTo>
                <a:cubicBezTo>
                  <a:pt x="93" y="1286"/>
                  <a:pt x="93" y="1289"/>
                  <a:pt x="98" y="1288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08" y="1296"/>
                  <a:pt x="106" y="1301"/>
                  <a:pt x="107" y="1302"/>
                </a:cubicBezTo>
                <a:cubicBezTo>
                  <a:pt x="108" y="1303"/>
                  <a:pt x="112" y="1301"/>
                  <a:pt x="113" y="1302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138" y="1328"/>
                  <a:pt x="155" y="1349"/>
                  <a:pt x="176" y="1364"/>
                </a:cubicBezTo>
                <a:cubicBezTo>
                  <a:pt x="180" y="1377"/>
                  <a:pt x="199" y="1375"/>
                  <a:pt x="202" y="1390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40" y="1416"/>
                  <a:pt x="251" y="1413"/>
                  <a:pt x="252" y="1420"/>
                </a:cubicBezTo>
                <a:cubicBezTo>
                  <a:pt x="262" y="1420"/>
                  <a:pt x="263" y="1430"/>
                  <a:pt x="273" y="142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295" y="1438"/>
                  <a:pt x="296" y="1441"/>
                  <a:pt x="302" y="1439"/>
                </a:cubicBezTo>
                <a:cubicBezTo>
                  <a:pt x="303" y="1443"/>
                  <a:pt x="307" y="1446"/>
                  <a:pt x="308" y="1442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78" y="1422"/>
                  <a:pt x="267" y="1421"/>
                  <a:pt x="261" y="1414"/>
                </a:cubicBezTo>
                <a:cubicBezTo>
                  <a:pt x="242" y="1408"/>
                  <a:pt x="230" y="1393"/>
                  <a:pt x="211" y="1387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74" y="1346"/>
                  <a:pt x="160" y="1341"/>
                  <a:pt x="154" y="1327"/>
                </a:cubicBezTo>
                <a:cubicBezTo>
                  <a:pt x="143" y="1319"/>
                  <a:pt x="133" y="1310"/>
                  <a:pt x="125" y="1299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106" y="1284"/>
                  <a:pt x="105" y="1280"/>
                  <a:pt x="101" y="1279"/>
                </a:cubicBezTo>
                <a:cubicBezTo>
                  <a:pt x="102" y="1274"/>
                  <a:pt x="97" y="1274"/>
                  <a:pt x="95" y="1271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53" y="1235"/>
                  <a:pt x="46" y="1223"/>
                  <a:pt x="30" y="1220"/>
                </a:cubicBezTo>
                <a:cubicBezTo>
                  <a:pt x="27" y="1214"/>
                  <a:pt x="21" y="1210"/>
                  <a:pt x="12" y="1209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6" y="1217"/>
                  <a:pt x="12" y="1220"/>
                  <a:pt x="18" y="1223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23" y="1195"/>
                  <a:pt x="34" y="1200"/>
                  <a:pt x="44" y="1205"/>
                </a:cubicBezTo>
                <a:cubicBezTo>
                  <a:pt x="51" y="1213"/>
                  <a:pt x="65" y="1213"/>
                  <a:pt x="71" y="1222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89" y="1235"/>
                  <a:pt x="96" y="1235"/>
                  <a:pt x="100" y="1239"/>
                </a:cubicBezTo>
                <a:cubicBezTo>
                  <a:pt x="103" y="1243"/>
                  <a:pt x="108" y="1244"/>
                  <a:pt x="112" y="1247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28" y="1262"/>
                  <a:pt x="136" y="1262"/>
                  <a:pt x="138" y="1267"/>
                </a:cubicBezTo>
                <a:cubicBezTo>
                  <a:pt x="143" y="1270"/>
                  <a:pt x="146" y="1275"/>
                  <a:pt x="153" y="127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180" y="1299"/>
                  <a:pt x="183" y="1304"/>
                  <a:pt x="189" y="1306"/>
                </a:cubicBezTo>
                <a:cubicBezTo>
                  <a:pt x="190" y="1313"/>
                  <a:pt x="198" y="1312"/>
                  <a:pt x="201" y="1317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28" y="1341"/>
                  <a:pt x="236" y="1340"/>
                  <a:pt x="239" y="1345"/>
                </a:cubicBezTo>
                <a:cubicBezTo>
                  <a:pt x="246" y="1346"/>
                  <a:pt x="245" y="1355"/>
                  <a:pt x="254" y="135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289" y="1369"/>
                  <a:pt x="289" y="1377"/>
                  <a:pt x="298" y="1376"/>
                </a:cubicBezTo>
                <a:cubicBezTo>
                  <a:pt x="300" y="1382"/>
                  <a:pt x="311" y="1377"/>
                  <a:pt x="312" y="1384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54" y="1387"/>
                  <a:pt x="361" y="1391"/>
                  <a:pt x="371" y="1391"/>
                </a:cubicBezTo>
                <a:cubicBezTo>
                  <a:pt x="381" y="1389"/>
                  <a:pt x="393" y="1400"/>
                  <a:pt x="397" y="1388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333" y="1375"/>
                  <a:pt x="313" y="1379"/>
                  <a:pt x="306" y="1370"/>
                </a:cubicBezTo>
                <a:cubicBezTo>
                  <a:pt x="292" y="1367"/>
                  <a:pt x="283" y="1359"/>
                  <a:pt x="268" y="1356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40" y="1337"/>
                  <a:pt x="238" y="1332"/>
                  <a:pt x="236" y="1328"/>
                </a:cubicBezTo>
                <a:cubicBezTo>
                  <a:pt x="230" y="1327"/>
                  <a:pt x="223" y="1327"/>
                  <a:pt x="224" y="1320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72" y="1284"/>
                  <a:pt x="170" y="1279"/>
                  <a:pt x="168" y="1275"/>
                </a:cubicBezTo>
                <a:cubicBezTo>
                  <a:pt x="162" y="1274"/>
                  <a:pt x="160" y="1269"/>
                  <a:pt x="156" y="1266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125" y="1243"/>
                  <a:pt x="117" y="1238"/>
                  <a:pt x="108" y="1233"/>
                </a:cubicBezTo>
                <a:cubicBezTo>
                  <a:pt x="106" y="1229"/>
                  <a:pt x="101" y="1227"/>
                  <a:pt x="97" y="1224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91" y="1219"/>
                  <a:pt x="86" y="1217"/>
                  <a:pt x="91" y="1216"/>
                </a:cubicBezTo>
                <a:cubicBezTo>
                  <a:pt x="98" y="1217"/>
                  <a:pt x="100" y="1224"/>
                  <a:pt x="108" y="1224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18" y="1233"/>
                  <a:pt x="121" y="1235"/>
                  <a:pt x="126" y="1235"/>
                </a:cubicBezTo>
                <a:cubicBezTo>
                  <a:pt x="129" y="1242"/>
                  <a:pt x="135" y="1245"/>
                  <a:pt x="144" y="1246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166" y="1262"/>
                  <a:pt x="172" y="1265"/>
                  <a:pt x="179" y="1266"/>
                </a:cubicBezTo>
                <a:cubicBezTo>
                  <a:pt x="183" y="1271"/>
                  <a:pt x="189" y="1275"/>
                  <a:pt x="197" y="127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243" y="1306"/>
                  <a:pt x="254" y="1313"/>
                  <a:pt x="267" y="1319"/>
                </a:cubicBezTo>
                <a:cubicBezTo>
                  <a:pt x="279" y="1326"/>
                  <a:pt x="292" y="1332"/>
                  <a:pt x="308" y="1335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367" y="1350"/>
                  <a:pt x="385" y="1350"/>
                  <a:pt x="402" y="1353"/>
                </a:cubicBezTo>
                <a:cubicBezTo>
                  <a:pt x="421" y="1352"/>
                  <a:pt x="444" y="1352"/>
                  <a:pt x="460" y="1351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464" y="1343"/>
                  <a:pt x="457" y="1349"/>
                  <a:pt x="445" y="1346"/>
                </a:cubicBezTo>
                <a:cubicBezTo>
                  <a:pt x="430" y="1346"/>
                  <a:pt x="416" y="1347"/>
                  <a:pt x="401" y="1347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338" y="1333"/>
                  <a:pt x="327" y="1333"/>
                  <a:pt x="317" y="1332"/>
                </a:cubicBezTo>
                <a:cubicBezTo>
                  <a:pt x="312" y="1325"/>
                  <a:pt x="298" y="1326"/>
                  <a:pt x="291" y="1321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78" y="1309"/>
                  <a:pt x="268" y="1313"/>
                  <a:pt x="267" y="1307"/>
                </a:cubicBezTo>
                <a:cubicBezTo>
                  <a:pt x="262" y="1307"/>
                  <a:pt x="257" y="1305"/>
                  <a:pt x="255" y="1301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228" y="1283"/>
                  <a:pt x="210" y="1276"/>
                  <a:pt x="196" y="1265"/>
                </a:cubicBezTo>
                <a:cubicBezTo>
                  <a:pt x="188" y="1262"/>
                  <a:pt x="177" y="1259"/>
                  <a:pt x="173" y="1251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139" y="1236"/>
                  <a:pt x="133" y="1231"/>
                  <a:pt x="129" y="1223"/>
                </a:cubicBezTo>
                <a:cubicBezTo>
                  <a:pt x="121" y="1218"/>
                  <a:pt x="109" y="1218"/>
                  <a:pt x="105" y="1210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73" y="1191"/>
                  <a:pt x="65" y="1187"/>
                  <a:pt x="58" y="1182"/>
                </a:cubicBezTo>
                <a:cubicBezTo>
                  <a:pt x="41" y="1173"/>
                  <a:pt x="23" y="1167"/>
                  <a:pt x="8" y="1157"/>
                </a:cubicBezTo>
                <a:cubicBezTo>
                  <a:pt x="4" y="1157"/>
                  <a:pt x="4" y="1153"/>
                  <a:pt x="0" y="1151"/>
                </a:cubicBezTo>
                <a:cubicBezTo>
                  <a:pt x="0" y="1183"/>
                  <a:pt x="0" y="1183"/>
                  <a:pt x="0" y="1183"/>
                </a:cubicBezTo>
                <a:cubicBezTo>
                  <a:pt x="1" y="1183"/>
                  <a:pt x="2" y="1183"/>
                  <a:pt x="3" y="1183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31" y="1904"/>
                  <a:pt x="37" y="1901"/>
                  <a:pt x="39" y="1896"/>
                </a:cubicBezTo>
                <a:cubicBezTo>
                  <a:pt x="38" y="1891"/>
                  <a:pt x="37" y="1886"/>
                  <a:pt x="43" y="1882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52" y="1861"/>
                  <a:pt x="53" y="1855"/>
                  <a:pt x="55" y="1850"/>
                </a:cubicBezTo>
                <a:cubicBezTo>
                  <a:pt x="56" y="1845"/>
                  <a:pt x="58" y="1841"/>
                  <a:pt x="63" y="1838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87" y="1791"/>
                  <a:pt x="88" y="1771"/>
                  <a:pt x="108" y="1755"/>
                </a:cubicBezTo>
                <a:cubicBezTo>
                  <a:pt x="103" y="1749"/>
                  <a:pt x="115" y="1747"/>
                  <a:pt x="113" y="1741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24" y="1725"/>
                  <a:pt x="125" y="1724"/>
                  <a:pt x="126" y="1723"/>
                </a:cubicBezTo>
                <a:cubicBezTo>
                  <a:pt x="131" y="1715"/>
                  <a:pt x="140" y="1707"/>
                  <a:pt x="140" y="1699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50" y="1684"/>
                  <a:pt x="159" y="1681"/>
                  <a:pt x="157" y="1677"/>
                </a:cubicBezTo>
                <a:cubicBezTo>
                  <a:pt x="165" y="1670"/>
                  <a:pt x="170" y="1663"/>
                  <a:pt x="170" y="1654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63" y="1662"/>
                  <a:pt x="165" y="1665"/>
                  <a:pt x="161" y="1667"/>
                </a:cubicBezTo>
                <a:cubicBezTo>
                  <a:pt x="152" y="1671"/>
                  <a:pt x="154" y="1677"/>
                  <a:pt x="150" y="1682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36" y="1699"/>
                  <a:pt x="134" y="1695"/>
                  <a:pt x="129" y="1703"/>
                </a:cubicBezTo>
                <a:cubicBezTo>
                  <a:pt x="129" y="1708"/>
                  <a:pt x="125" y="1713"/>
                  <a:pt x="117" y="1717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112" y="1731"/>
                  <a:pt x="104" y="1739"/>
                  <a:pt x="99" y="1747"/>
                </a:cubicBezTo>
                <a:cubicBezTo>
                  <a:pt x="92" y="1757"/>
                  <a:pt x="86" y="1768"/>
                  <a:pt x="74" y="1778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54" y="1813"/>
                  <a:pt x="42" y="1816"/>
                  <a:pt x="45" y="1822"/>
                </a:cubicBezTo>
                <a:cubicBezTo>
                  <a:pt x="35" y="1826"/>
                  <a:pt x="39" y="1833"/>
                  <a:pt x="31" y="1838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23" y="1851"/>
                  <a:pt x="22" y="1852"/>
                  <a:pt x="20" y="1853"/>
                </a:cubicBezTo>
                <a:cubicBezTo>
                  <a:pt x="22" y="1858"/>
                  <a:pt x="18" y="1863"/>
                  <a:pt x="13" y="1868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" y="1911"/>
                  <a:pt x="2" y="1911"/>
                  <a:pt x="3" y="1910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6" y="1886"/>
                  <a:pt x="22" y="1884"/>
                  <a:pt x="19" y="1878"/>
                </a:cubicBezTo>
                <a:cubicBezTo>
                  <a:pt x="24" y="1868"/>
                  <a:pt x="32" y="1859"/>
                  <a:pt x="35" y="1850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2" y="1841"/>
                  <a:pt x="47" y="1836"/>
                  <a:pt x="47" y="1831"/>
                </a:cubicBezTo>
                <a:cubicBezTo>
                  <a:pt x="51" y="1830"/>
                  <a:pt x="48" y="1833"/>
                  <a:pt x="50" y="1836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47" y="1846"/>
                  <a:pt x="46" y="1848"/>
                  <a:pt x="44" y="1850"/>
                </a:cubicBezTo>
                <a:cubicBezTo>
                  <a:pt x="41" y="1852"/>
                  <a:pt x="37" y="1855"/>
                  <a:pt x="42" y="1859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24" y="1890"/>
                  <a:pt x="27" y="1893"/>
                  <a:pt x="24" y="1895"/>
                </a:cubicBezTo>
                <a:cubicBezTo>
                  <a:pt x="19" y="1897"/>
                  <a:pt x="21" y="1900"/>
                  <a:pt x="23" y="1903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14" y="1927"/>
                  <a:pt x="7" y="1936"/>
                  <a:pt x="2" y="1945"/>
                </a:cubicBezTo>
                <a:cubicBezTo>
                  <a:pt x="2" y="1948"/>
                  <a:pt x="1" y="1951"/>
                  <a:pt x="0" y="1953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9" y="1967"/>
                  <a:pt x="12" y="1953"/>
                  <a:pt x="16" y="1939"/>
                </a:cubicBezTo>
                <a:cubicBezTo>
                  <a:pt x="22" y="1934"/>
                  <a:pt x="23" y="1928"/>
                  <a:pt x="29" y="1923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01" y="2074"/>
                  <a:pt x="113" y="2065"/>
                  <a:pt x="122" y="2067"/>
                </a:cubicBezTo>
                <a:cubicBezTo>
                  <a:pt x="132" y="2067"/>
                  <a:pt x="142" y="2066"/>
                  <a:pt x="152" y="2064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171" y="2066"/>
                  <a:pt x="177" y="2062"/>
                  <a:pt x="182" y="2058"/>
                </a:cubicBezTo>
                <a:cubicBezTo>
                  <a:pt x="197" y="2065"/>
                  <a:pt x="214" y="2059"/>
                  <a:pt x="230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297" y="2060"/>
                  <a:pt x="313" y="2064"/>
                  <a:pt x="330" y="2064"/>
                </a:cubicBezTo>
                <a:cubicBezTo>
                  <a:pt x="333" y="2066"/>
                  <a:pt x="337" y="2067"/>
                  <a:pt x="342" y="2066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62" y="2068"/>
                  <a:pt x="370" y="2070"/>
                  <a:pt x="378" y="2073"/>
                </a:cubicBezTo>
                <a:cubicBezTo>
                  <a:pt x="383" y="2067"/>
                  <a:pt x="386" y="2075"/>
                  <a:pt x="391" y="2071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10" y="2079"/>
                  <a:pt x="419" y="2076"/>
                  <a:pt x="427" y="2078"/>
                </a:cubicBezTo>
                <a:cubicBezTo>
                  <a:pt x="429" y="2088"/>
                  <a:pt x="436" y="2075"/>
                  <a:pt x="438" y="2085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55" y="2084"/>
                  <a:pt x="457" y="2094"/>
                  <a:pt x="462" y="2090"/>
                </a:cubicBezTo>
                <a:cubicBezTo>
                  <a:pt x="468" y="2085"/>
                  <a:pt x="468" y="2101"/>
                  <a:pt x="474" y="2092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490" y="2097"/>
                  <a:pt x="494" y="2098"/>
                  <a:pt x="498" y="2101"/>
                </a:cubicBezTo>
                <a:cubicBezTo>
                  <a:pt x="506" y="2101"/>
                  <a:pt x="514" y="2102"/>
                  <a:pt x="522" y="2105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38" y="2109"/>
                  <a:pt x="543" y="2103"/>
                  <a:pt x="546" y="2110"/>
                </a:cubicBezTo>
                <a:cubicBezTo>
                  <a:pt x="551" y="2104"/>
                  <a:pt x="554" y="2112"/>
                  <a:pt x="559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56" y="2104"/>
                  <a:pt x="546" y="2096"/>
                  <a:pt x="533" y="2101"/>
                </a:cubicBezTo>
                <a:cubicBezTo>
                  <a:pt x="528" y="2094"/>
                  <a:pt x="522" y="2096"/>
                  <a:pt x="515" y="2096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86" y="2089"/>
                  <a:pt x="474" y="2086"/>
                  <a:pt x="462" y="2079"/>
                </a:cubicBezTo>
                <a:cubicBezTo>
                  <a:pt x="450" y="2077"/>
                  <a:pt x="438" y="2073"/>
                  <a:pt x="427" y="2068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81" y="2056"/>
                  <a:pt x="368" y="2060"/>
                  <a:pt x="356" y="2056"/>
                </a:cubicBezTo>
                <a:cubicBezTo>
                  <a:pt x="343" y="2057"/>
                  <a:pt x="332" y="2049"/>
                  <a:pt x="319" y="205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95" y="2047"/>
                  <a:pt x="289" y="2049"/>
                  <a:pt x="282" y="2050"/>
                </a:cubicBezTo>
                <a:cubicBezTo>
                  <a:pt x="271" y="2048"/>
                  <a:pt x="258" y="2050"/>
                  <a:pt x="247" y="2049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97" y="2048"/>
                  <a:pt x="185" y="2046"/>
                  <a:pt x="171" y="2051"/>
                </a:cubicBezTo>
                <a:cubicBezTo>
                  <a:pt x="165" y="2050"/>
                  <a:pt x="158" y="2055"/>
                  <a:pt x="152" y="2054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109" y="2052"/>
                  <a:pt x="82" y="2064"/>
                  <a:pt x="57" y="2069"/>
                </a:cubicBezTo>
                <a:cubicBezTo>
                  <a:pt x="50" y="2070"/>
                  <a:pt x="45" y="2068"/>
                  <a:pt x="37" y="2075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2" y="2077"/>
                  <a:pt x="6" y="2078"/>
                  <a:pt x="0" y="2080"/>
                </a:cubicBezTo>
                <a:cubicBezTo>
                  <a:pt x="0" y="2093"/>
                  <a:pt x="0" y="2093"/>
                  <a:pt x="0" y="2093"/>
                </a:cubicBezTo>
                <a:cubicBezTo>
                  <a:pt x="10" y="2091"/>
                  <a:pt x="20" y="2089"/>
                  <a:pt x="31" y="2087"/>
                </a:cubicBezTo>
                <a:cubicBezTo>
                  <a:pt x="41" y="2085"/>
                  <a:pt x="52" y="2078"/>
                  <a:pt x="61" y="2080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559" y="2135"/>
                  <a:pt x="552" y="2129"/>
                  <a:pt x="542" y="2130"/>
                </a:cubicBezTo>
                <a:cubicBezTo>
                  <a:pt x="524" y="2126"/>
                  <a:pt x="506" y="2125"/>
                  <a:pt x="487" y="2126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67" y="2124"/>
                  <a:pt x="465" y="2111"/>
                  <a:pt x="459" y="2116"/>
                </a:cubicBezTo>
                <a:cubicBezTo>
                  <a:pt x="451" y="2109"/>
                  <a:pt x="440" y="2115"/>
                  <a:pt x="432" y="210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394" y="2096"/>
                  <a:pt x="382" y="2105"/>
                  <a:pt x="373" y="2097"/>
                </a:cubicBezTo>
                <a:cubicBezTo>
                  <a:pt x="334" y="2091"/>
                  <a:pt x="295" y="2086"/>
                  <a:pt x="256" y="2078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231" y="2078"/>
                  <a:pt x="224" y="2082"/>
                  <a:pt x="218" y="2079"/>
                </a:cubicBezTo>
                <a:cubicBezTo>
                  <a:pt x="204" y="2085"/>
                  <a:pt x="194" y="2073"/>
                  <a:pt x="180" y="2080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59" y="2080"/>
                  <a:pt x="156" y="2078"/>
                  <a:pt x="153" y="2081"/>
                </a:cubicBezTo>
                <a:cubicBezTo>
                  <a:pt x="149" y="2083"/>
                  <a:pt x="146" y="2080"/>
                  <a:pt x="142" y="2081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89" y="2088"/>
                  <a:pt x="76" y="2090"/>
                  <a:pt x="63" y="2093"/>
                </a:cubicBezTo>
                <a:cubicBezTo>
                  <a:pt x="51" y="2091"/>
                  <a:pt x="38" y="2092"/>
                  <a:pt x="24" y="209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3" y="2102"/>
                  <a:pt x="2" y="2103"/>
                  <a:pt x="0" y="2103"/>
                </a:cubicBezTo>
                <a:cubicBezTo>
                  <a:pt x="0" y="2116"/>
                  <a:pt x="0" y="2116"/>
                  <a:pt x="0" y="2116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38" y="2103"/>
                  <a:pt x="49" y="2107"/>
                  <a:pt x="63" y="2103"/>
                </a:cubicBezTo>
                <a:cubicBezTo>
                  <a:pt x="75" y="2103"/>
                  <a:pt x="88" y="2102"/>
                  <a:pt x="101" y="2098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27" y="2096"/>
                  <a:pt x="132" y="2100"/>
                  <a:pt x="140" y="2093"/>
                </a:cubicBezTo>
                <a:cubicBezTo>
                  <a:pt x="146" y="2097"/>
                  <a:pt x="152" y="2096"/>
                  <a:pt x="159" y="2091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204" y="2090"/>
                  <a:pt x="229" y="2096"/>
                  <a:pt x="256" y="2089"/>
                </a:cubicBezTo>
                <a:cubicBezTo>
                  <a:pt x="275" y="2096"/>
                  <a:pt x="295" y="2095"/>
                  <a:pt x="314" y="210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352" y="2109"/>
                  <a:pt x="364" y="2102"/>
                  <a:pt x="372" y="2112"/>
                </a:cubicBezTo>
                <a:cubicBezTo>
                  <a:pt x="393" y="2111"/>
                  <a:pt x="411" y="2118"/>
                  <a:pt x="431" y="2121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62" y="2136"/>
                  <a:pt x="469" y="2127"/>
                  <a:pt x="473" y="2131"/>
                </a:cubicBezTo>
                <a:cubicBezTo>
                  <a:pt x="478" y="2137"/>
                  <a:pt x="484" y="2130"/>
                  <a:pt x="488" y="2139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05" y="2130"/>
                  <a:pt x="506" y="2145"/>
                  <a:pt x="512" y="2137"/>
                </a:cubicBezTo>
                <a:cubicBezTo>
                  <a:pt x="518" y="2142"/>
                  <a:pt x="527" y="2138"/>
                  <a:pt x="534" y="2139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49" y="2140"/>
                  <a:pt x="551" y="2148"/>
                  <a:pt x="557" y="2141"/>
                </a:cubicBezTo>
                <a:cubicBezTo>
                  <a:pt x="563" y="2149"/>
                  <a:pt x="572" y="2141"/>
                  <a:pt x="578" y="2148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02" y="2143"/>
                  <a:pt x="607" y="2146"/>
                  <a:pt x="612" y="2146"/>
                </a:cubicBezTo>
                <a:cubicBezTo>
                  <a:pt x="618" y="2139"/>
                  <a:pt x="622" y="2145"/>
                  <a:pt x="628" y="2139"/>
                </a:cubicBezTo>
                <a:cubicBezTo>
                  <a:pt x="634" y="2140"/>
                  <a:pt x="643" y="2135"/>
                  <a:pt x="639" y="2128"/>
                </a:cubicBezTo>
                <a:cubicBezTo>
                  <a:pt x="624" y="2132"/>
                  <a:pt x="611" y="2129"/>
                  <a:pt x="595" y="2136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76" y="2146"/>
                  <a:pt x="462" y="2146"/>
                  <a:pt x="447" y="2149"/>
                </a:cubicBezTo>
                <a:cubicBezTo>
                  <a:pt x="441" y="2140"/>
                  <a:pt x="433" y="2147"/>
                  <a:pt x="427" y="2141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400" y="2140"/>
                  <a:pt x="393" y="2139"/>
                  <a:pt x="386" y="2137"/>
                </a:cubicBezTo>
                <a:cubicBezTo>
                  <a:pt x="380" y="2135"/>
                  <a:pt x="372" y="2138"/>
                  <a:pt x="366" y="2133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42" y="2130"/>
                  <a:pt x="338" y="2132"/>
                  <a:pt x="336" y="2130"/>
                </a:cubicBezTo>
                <a:cubicBezTo>
                  <a:pt x="331" y="2133"/>
                  <a:pt x="329" y="2129"/>
                  <a:pt x="325" y="2130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69" y="2122"/>
                  <a:pt x="255" y="2121"/>
                  <a:pt x="241" y="2119"/>
                </a:cubicBezTo>
                <a:cubicBezTo>
                  <a:pt x="234" y="2120"/>
                  <a:pt x="228" y="2119"/>
                  <a:pt x="220" y="2120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93" y="2118"/>
                  <a:pt x="185" y="2121"/>
                  <a:pt x="179" y="2120"/>
                </a:cubicBezTo>
                <a:cubicBezTo>
                  <a:pt x="172" y="2118"/>
                  <a:pt x="164" y="2121"/>
                  <a:pt x="158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33" y="2121"/>
                  <a:pt x="130" y="2121"/>
                  <a:pt x="126" y="2120"/>
                </a:cubicBezTo>
                <a:cubicBezTo>
                  <a:pt x="121" y="2128"/>
                  <a:pt x="119" y="2113"/>
                  <a:pt x="114" y="2122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99" y="2125"/>
                  <a:pt x="96" y="2122"/>
                  <a:pt x="92" y="2126"/>
                </a:cubicBezTo>
                <a:cubicBezTo>
                  <a:pt x="77" y="2122"/>
                  <a:pt x="60" y="2127"/>
                  <a:pt x="44" y="2127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29" y="2128"/>
                  <a:pt x="23" y="2137"/>
                  <a:pt x="20" y="2132"/>
                </a:cubicBezTo>
                <a:cubicBezTo>
                  <a:pt x="14" y="2139"/>
                  <a:pt x="11" y="2133"/>
                  <a:pt x="6" y="2138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0" y="2149"/>
                  <a:pt x="0" y="2149"/>
                  <a:pt x="0" y="2149"/>
                </a:cubicBezTo>
                <a:cubicBezTo>
                  <a:pt x="17" y="2146"/>
                  <a:pt x="33" y="2144"/>
                  <a:pt x="50" y="2136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89" y="2140"/>
                  <a:pt x="101" y="2132"/>
                  <a:pt x="111" y="2134"/>
                </a:cubicBezTo>
                <a:cubicBezTo>
                  <a:pt x="121" y="2131"/>
                  <a:pt x="131" y="2133"/>
                  <a:pt x="141" y="2131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193" y="2128"/>
                  <a:pt x="212" y="2132"/>
                  <a:pt x="233" y="2132"/>
                </a:cubicBezTo>
                <a:cubicBezTo>
                  <a:pt x="242" y="2133"/>
                  <a:pt x="252" y="2131"/>
                  <a:pt x="262" y="2134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01" y="2140"/>
                  <a:pt x="311" y="2142"/>
                  <a:pt x="321" y="2139"/>
                </a:cubicBezTo>
                <a:cubicBezTo>
                  <a:pt x="331" y="2140"/>
                  <a:pt x="341" y="2145"/>
                  <a:pt x="352" y="2143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370" y="2148"/>
                  <a:pt x="375" y="2147"/>
                  <a:pt x="380" y="2149"/>
                </a:cubicBezTo>
                <a:cubicBezTo>
                  <a:pt x="391" y="2146"/>
                  <a:pt x="401" y="2149"/>
                  <a:pt x="410" y="2153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481" y="2157"/>
                  <a:pt x="493" y="2147"/>
                  <a:pt x="502" y="2154"/>
                </a:cubicBezTo>
                <a:cubicBezTo>
                  <a:pt x="507" y="2152"/>
                  <a:pt x="512" y="2155"/>
                  <a:pt x="517" y="2150"/>
                </a:cubicBezTo>
                <a:cubicBezTo>
                  <a:pt x="523" y="2147"/>
                  <a:pt x="527" y="2156"/>
                  <a:pt x="534" y="2150"/>
                </a:cubicBezTo>
                <a:cubicBezTo>
                  <a:pt x="529" y="2142"/>
                  <a:pt x="520" y="2150"/>
                  <a:pt x="514" y="214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pPr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37" y="185"/>
                  <a:pt x="836" y="190"/>
                  <a:pt x="831" y="194"/>
                </a:cubicBezTo>
                <a:cubicBezTo>
                  <a:pt x="822" y="200"/>
                  <a:pt x="812" y="207"/>
                  <a:pt x="803" y="214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98" y="217"/>
                  <a:pt x="796" y="219"/>
                  <a:pt x="794" y="221"/>
                </a:cubicBezTo>
                <a:cubicBezTo>
                  <a:pt x="789" y="224"/>
                  <a:pt x="784" y="228"/>
                  <a:pt x="779" y="231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747" y="250"/>
                  <a:pt x="735" y="253"/>
                  <a:pt x="722" y="265"/>
                </a:cubicBezTo>
                <a:cubicBezTo>
                  <a:pt x="716" y="265"/>
                  <a:pt x="708" y="274"/>
                  <a:pt x="702" y="274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689" y="280"/>
                  <a:pt x="686" y="282"/>
                  <a:pt x="682" y="281"/>
                </a:cubicBezTo>
                <a:cubicBezTo>
                  <a:pt x="689" y="276"/>
                  <a:pt x="691" y="270"/>
                  <a:pt x="699" y="269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26" y="256"/>
                  <a:pt x="734" y="252"/>
                  <a:pt x="749" y="240"/>
                </a:cubicBezTo>
                <a:cubicBezTo>
                  <a:pt x="752" y="237"/>
                  <a:pt x="755" y="241"/>
                  <a:pt x="758" y="236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791" y="212"/>
                  <a:pt x="799" y="205"/>
                  <a:pt x="805" y="202"/>
                </a:cubicBezTo>
                <a:cubicBezTo>
                  <a:pt x="809" y="196"/>
                  <a:pt x="818" y="190"/>
                  <a:pt x="824" y="184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8" y="171"/>
                  <a:pt x="841" y="168"/>
                  <a:pt x="841" y="164"/>
                </a:cubicBezTo>
                <a:cubicBezTo>
                  <a:pt x="836" y="164"/>
                  <a:pt x="839" y="166"/>
                  <a:pt x="835" y="169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822" y="180"/>
                  <a:pt x="815" y="186"/>
                  <a:pt x="810" y="192"/>
                </a:cubicBezTo>
                <a:cubicBezTo>
                  <a:pt x="802" y="195"/>
                  <a:pt x="804" y="195"/>
                  <a:pt x="797" y="201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81" y="209"/>
                  <a:pt x="777" y="217"/>
                  <a:pt x="774" y="217"/>
                </a:cubicBezTo>
                <a:cubicBezTo>
                  <a:pt x="772" y="222"/>
                  <a:pt x="764" y="217"/>
                  <a:pt x="766" y="22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53" y="229"/>
                  <a:pt x="749" y="236"/>
                  <a:pt x="746" y="233"/>
                </a:cubicBezTo>
                <a:cubicBezTo>
                  <a:pt x="751" y="226"/>
                  <a:pt x="759" y="223"/>
                  <a:pt x="770" y="215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786" y="202"/>
                  <a:pt x="791" y="198"/>
                  <a:pt x="796" y="194"/>
                </a:cubicBezTo>
                <a:cubicBezTo>
                  <a:pt x="803" y="185"/>
                  <a:pt x="817" y="177"/>
                  <a:pt x="822" y="168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36" y="151"/>
                  <a:pt x="844" y="147"/>
                  <a:pt x="842" y="141"/>
                </a:cubicBezTo>
                <a:cubicBezTo>
                  <a:pt x="830" y="149"/>
                  <a:pt x="824" y="158"/>
                  <a:pt x="816" y="167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76" y="201"/>
                  <a:pt x="763" y="210"/>
                  <a:pt x="751" y="219"/>
                </a:cubicBezTo>
                <a:cubicBezTo>
                  <a:pt x="746" y="221"/>
                  <a:pt x="741" y="223"/>
                  <a:pt x="735" y="228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21" y="228"/>
                  <a:pt x="728" y="230"/>
                  <a:pt x="733" y="225"/>
                </a:cubicBezTo>
                <a:cubicBezTo>
                  <a:pt x="737" y="226"/>
                  <a:pt x="739" y="219"/>
                  <a:pt x="746" y="216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808" y="154"/>
                  <a:pt x="820" y="151"/>
                  <a:pt x="817" y="144"/>
                </a:cubicBezTo>
                <a:cubicBezTo>
                  <a:pt x="810" y="150"/>
                  <a:pt x="802" y="155"/>
                  <a:pt x="795" y="161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62" y="194"/>
                  <a:pt x="752" y="198"/>
                  <a:pt x="746" y="203"/>
                </a:cubicBezTo>
                <a:cubicBezTo>
                  <a:pt x="745" y="208"/>
                  <a:pt x="735" y="215"/>
                  <a:pt x="731" y="212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1" y="196"/>
                  <a:pt x="739" y="195"/>
                  <a:pt x="741" y="192"/>
                </a:cubicBezTo>
                <a:cubicBezTo>
                  <a:pt x="743" y="190"/>
                  <a:pt x="747" y="189"/>
                  <a:pt x="749" y="186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62" y="166"/>
                  <a:pt x="766" y="160"/>
                  <a:pt x="773" y="152"/>
                </a:cubicBezTo>
                <a:cubicBezTo>
                  <a:pt x="776" y="148"/>
                  <a:pt x="780" y="144"/>
                  <a:pt x="782" y="140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83" y="134"/>
                  <a:pt x="779" y="138"/>
                  <a:pt x="776" y="142"/>
                </a:cubicBezTo>
                <a:cubicBezTo>
                  <a:pt x="773" y="144"/>
                  <a:pt x="771" y="146"/>
                  <a:pt x="771" y="148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58" y="158"/>
                  <a:pt x="758" y="163"/>
                  <a:pt x="752" y="167"/>
                </a:cubicBezTo>
                <a:cubicBezTo>
                  <a:pt x="748" y="169"/>
                  <a:pt x="747" y="179"/>
                  <a:pt x="742" y="177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6" y="168"/>
                  <a:pt x="749" y="167"/>
                  <a:pt x="749" y="166"/>
                </a:cubicBezTo>
                <a:cubicBezTo>
                  <a:pt x="750" y="166"/>
                  <a:pt x="748" y="165"/>
                  <a:pt x="748" y="165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53" y="157"/>
                  <a:pt x="756" y="152"/>
                  <a:pt x="758" y="151"/>
                </a:cubicBezTo>
                <a:cubicBezTo>
                  <a:pt x="759" y="149"/>
                  <a:pt x="758" y="149"/>
                  <a:pt x="758" y="148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785" y="110"/>
                  <a:pt x="788" y="100"/>
                  <a:pt x="799" y="92"/>
                </a:cubicBezTo>
                <a:cubicBezTo>
                  <a:pt x="800" y="89"/>
                  <a:pt x="800" y="87"/>
                  <a:pt x="804" y="85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814" y="73"/>
                  <a:pt x="819" y="69"/>
                  <a:pt x="817" y="63"/>
                </a:cubicBezTo>
                <a:cubicBezTo>
                  <a:pt x="797" y="82"/>
                  <a:pt x="785" y="102"/>
                  <a:pt x="768" y="121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65" y="130"/>
                  <a:pt x="758" y="132"/>
                  <a:pt x="759" y="135"/>
                </a:cubicBezTo>
                <a:cubicBezTo>
                  <a:pt x="759" y="141"/>
                  <a:pt x="748" y="145"/>
                  <a:pt x="751" y="151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38" y="172"/>
                  <a:pt x="734" y="177"/>
                  <a:pt x="731" y="182"/>
                </a:cubicBezTo>
                <a:cubicBezTo>
                  <a:pt x="732" y="172"/>
                  <a:pt x="738" y="163"/>
                  <a:pt x="740" y="153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58" y="115"/>
                  <a:pt x="764" y="105"/>
                  <a:pt x="769" y="95"/>
                </a:cubicBezTo>
                <a:cubicBezTo>
                  <a:pt x="774" y="91"/>
                  <a:pt x="773" y="85"/>
                  <a:pt x="779" y="81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81" y="72"/>
                  <a:pt x="792" y="70"/>
                  <a:pt x="786" y="67"/>
                </a:cubicBezTo>
                <a:cubicBezTo>
                  <a:pt x="780" y="73"/>
                  <a:pt x="777" y="79"/>
                  <a:pt x="770" y="8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61" y="99"/>
                  <a:pt x="758" y="103"/>
                  <a:pt x="758" y="106"/>
                </a:cubicBezTo>
                <a:cubicBezTo>
                  <a:pt x="748" y="120"/>
                  <a:pt x="740" y="134"/>
                  <a:pt x="734" y="148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7" y="193"/>
                  <a:pt x="717" y="195"/>
                  <a:pt x="717" y="197"/>
                </a:cubicBezTo>
                <a:cubicBezTo>
                  <a:pt x="719" y="199"/>
                  <a:pt x="716" y="200"/>
                  <a:pt x="717" y="202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13" y="217"/>
                  <a:pt x="708" y="220"/>
                  <a:pt x="710" y="224"/>
                </a:cubicBezTo>
                <a:cubicBezTo>
                  <a:pt x="711" y="228"/>
                  <a:pt x="710" y="232"/>
                  <a:pt x="708" y="235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7" y="247"/>
                  <a:pt x="701" y="244"/>
                  <a:pt x="699" y="240"/>
                </a:cubicBezTo>
                <a:cubicBezTo>
                  <a:pt x="701" y="238"/>
                  <a:pt x="700" y="236"/>
                  <a:pt x="700" y="234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03" y="221"/>
                  <a:pt x="704" y="214"/>
                  <a:pt x="705" y="206"/>
                </a:cubicBezTo>
                <a:cubicBezTo>
                  <a:pt x="708" y="199"/>
                  <a:pt x="711" y="192"/>
                  <a:pt x="711" y="184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21" y="156"/>
                  <a:pt x="717" y="147"/>
                  <a:pt x="724" y="141"/>
                </a:cubicBezTo>
                <a:cubicBezTo>
                  <a:pt x="722" y="132"/>
                  <a:pt x="728" y="125"/>
                  <a:pt x="729" y="117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2" y="70"/>
                  <a:pt x="754" y="67"/>
                  <a:pt x="756" y="63"/>
                </a:cubicBezTo>
                <a:cubicBezTo>
                  <a:pt x="760" y="60"/>
                  <a:pt x="768" y="57"/>
                  <a:pt x="765" y="52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44" y="76"/>
                  <a:pt x="738" y="80"/>
                  <a:pt x="735" y="86"/>
                </a:cubicBezTo>
                <a:cubicBezTo>
                  <a:pt x="731" y="91"/>
                  <a:pt x="732" y="96"/>
                  <a:pt x="727" y="101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19" y="123"/>
                  <a:pt x="718" y="129"/>
                  <a:pt x="715" y="135"/>
                </a:cubicBezTo>
                <a:cubicBezTo>
                  <a:pt x="712" y="146"/>
                  <a:pt x="708" y="158"/>
                  <a:pt x="705" y="169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701" y="180"/>
                  <a:pt x="706" y="184"/>
                  <a:pt x="702" y="186"/>
                </a:cubicBezTo>
                <a:cubicBezTo>
                  <a:pt x="700" y="192"/>
                  <a:pt x="700" y="198"/>
                  <a:pt x="695" y="203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90" y="214"/>
                  <a:pt x="696" y="219"/>
                  <a:pt x="693" y="221"/>
                </a:cubicBezTo>
                <a:cubicBezTo>
                  <a:pt x="691" y="228"/>
                  <a:pt x="690" y="234"/>
                  <a:pt x="690" y="241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85" y="263"/>
                  <a:pt x="676" y="265"/>
                  <a:pt x="681" y="269"/>
                </a:cubicBezTo>
                <a:cubicBezTo>
                  <a:pt x="678" y="272"/>
                  <a:pt x="679" y="276"/>
                  <a:pt x="673" y="278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73" y="267"/>
                  <a:pt x="678" y="265"/>
                  <a:pt x="676" y="261"/>
                </a:cubicBezTo>
                <a:cubicBezTo>
                  <a:pt x="680" y="256"/>
                  <a:pt x="678" y="250"/>
                  <a:pt x="681" y="245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83" y="222"/>
                  <a:pt x="687" y="217"/>
                  <a:pt x="685" y="210"/>
                </a:cubicBezTo>
                <a:cubicBezTo>
                  <a:pt x="686" y="205"/>
                  <a:pt x="692" y="200"/>
                  <a:pt x="688" y="193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693" y="165"/>
                  <a:pt x="698" y="154"/>
                  <a:pt x="698" y="142"/>
                </a:cubicBezTo>
                <a:cubicBezTo>
                  <a:pt x="703" y="137"/>
                  <a:pt x="701" y="130"/>
                  <a:pt x="705" y="125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11" y="101"/>
                  <a:pt x="713" y="95"/>
                  <a:pt x="713" y="89"/>
                </a:cubicBezTo>
                <a:cubicBezTo>
                  <a:pt x="718" y="83"/>
                  <a:pt x="714" y="76"/>
                  <a:pt x="722" y="71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33" y="47"/>
                  <a:pt x="735" y="41"/>
                  <a:pt x="741" y="35"/>
                </a:cubicBezTo>
                <a:cubicBezTo>
                  <a:pt x="742" y="29"/>
                  <a:pt x="746" y="24"/>
                  <a:pt x="753" y="19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61" y="7"/>
                  <a:pt x="770" y="5"/>
                  <a:pt x="768" y="1"/>
                </a:cubicBezTo>
                <a:cubicBezTo>
                  <a:pt x="765" y="0"/>
                  <a:pt x="754" y="6"/>
                  <a:pt x="755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47" y="19"/>
                  <a:pt x="743" y="20"/>
                  <a:pt x="744" y="23"/>
                </a:cubicBezTo>
                <a:cubicBezTo>
                  <a:pt x="736" y="31"/>
                  <a:pt x="731" y="40"/>
                  <a:pt x="726" y="48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715" y="56"/>
                  <a:pt x="709" y="59"/>
                  <a:pt x="707" y="64"/>
                </a:cubicBezTo>
                <a:cubicBezTo>
                  <a:pt x="703" y="68"/>
                  <a:pt x="703" y="73"/>
                  <a:pt x="700" y="77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80" y="112"/>
                  <a:pt x="680" y="121"/>
                  <a:pt x="674" y="130"/>
                </a:cubicBezTo>
                <a:cubicBezTo>
                  <a:pt x="672" y="134"/>
                  <a:pt x="671" y="139"/>
                  <a:pt x="669" y="14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70" y="149"/>
                  <a:pt x="667" y="149"/>
                  <a:pt x="666" y="150"/>
                </a:cubicBezTo>
                <a:cubicBezTo>
                  <a:pt x="666" y="152"/>
                  <a:pt x="667" y="155"/>
                  <a:pt x="667" y="157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61" y="190"/>
                  <a:pt x="655" y="193"/>
                  <a:pt x="657" y="199"/>
                </a:cubicBezTo>
                <a:cubicBezTo>
                  <a:pt x="654" y="203"/>
                  <a:pt x="656" y="208"/>
                  <a:pt x="655" y="212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59" y="232"/>
                  <a:pt x="649" y="235"/>
                  <a:pt x="653" y="241"/>
                </a:cubicBezTo>
                <a:cubicBezTo>
                  <a:pt x="653" y="245"/>
                  <a:pt x="647" y="249"/>
                  <a:pt x="651" y="255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43" y="282"/>
                  <a:pt x="645" y="295"/>
                  <a:pt x="640" y="307"/>
                </a:cubicBezTo>
                <a:cubicBezTo>
                  <a:pt x="636" y="309"/>
                  <a:pt x="637" y="311"/>
                  <a:pt x="634" y="313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27" y="312"/>
                  <a:pt x="632" y="303"/>
                  <a:pt x="630" y="294"/>
                </a:cubicBezTo>
                <a:cubicBezTo>
                  <a:pt x="632" y="292"/>
                  <a:pt x="631" y="289"/>
                  <a:pt x="633" y="287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0" y="275"/>
                  <a:pt x="637" y="271"/>
                  <a:pt x="635" y="266"/>
                </a:cubicBezTo>
                <a:cubicBezTo>
                  <a:pt x="636" y="262"/>
                  <a:pt x="633" y="256"/>
                  <a:pt x="637" y="252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7" y="236"/>
                  <a:pt x="638" y="233"/>
                  <a:pt x="639" y="231"/>
                </a:cubicBezTo>
                <a:cubicBezTo>
                  <a:pt x="642" y="229"/>
                  <a:pt x="637" y="226"/>
                  <a:pt x="642" y="225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0" y="215"/>
                  <a:pt x="642" y="213"/>
                  <a:pt x="641" y="210"/>
                </a:cubicBezTo>
                <a:cubicBezTo>
                  <a:pt x="644" y="202"/>
                  <a:pt x="648" y="193"/>
                  <a:pt x="647" y="184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57" y="148"/>
                  <a:pt x="660" y="139"/>
                  <a:pt x="664" y="130"/>
                </a:cubicBezTo>
                <a:cubicBezTo>
                  <a:pt x="665" y="125"/>
                  <a:pt x="667" y="121"/>
                  <a:pt x="669" y="116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76" y="94"/>
                  <a:pt x="683" y="85"/>
                  <a:pt x="684" y="76"/>
                </a:cubicBezTo>
                <a:cubicBezTo>
                  <a:pt x="689" y="74"/>
                  <a:pt x="686" y="70"/>
                  <a:pt x="691" y="68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78" y="69"/>
                  <a:pt x="679" y="82"/>
                  <a:pt x="670" y="94"/>
                </a:cubicBezTo>
                <a:cubicBezTo>
                  <a:pt x="669" y="100"/>
                  <a:pt x="666" y="105"/>
                  <a:pt x="663" y="111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56" y="136"/>
                  <a:pt x="648" y="141"/>
                  <a:pt x="650" y="147"/>
                </a:cubicBezTo>
                <a:cubicBezTo>
                  <a:pt x="646" y="150"/>
                  <a:pt x="647" y="154"/>
                  <a:pt x="647" y="157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40" y="172"/>
                  <a:pt x="638" y="179"/>
                  <a:pt x="638" y="185"/>
                </a:cubicBezTo>
                <a:cubicBezTo>
                  <a:pt x="635" y="188"/>
                  <a:pt x="638" y="192"/>
                  <a:pt x="635" y="195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6" y="208"/>
                  <a:pt x="631" y="210"/>
                  <a:pt x="633" y="213"/>
                </a:cubicBezTo>
                <a:cubicBezTo>
                  <a:pt x="631" y="216"/>
                  <a:pt x="632" y="220"/>
                  <a:pt x="631" y="223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32" y="236"/>
                  <a:pt x="623" y="238"/>
                  <a:pt x="627" y="242"/>
                </a:cubicBezTo>
                <a:cubicBezTo>
                  <a:pt x="629" y="255"/>
                  <a:pt x="625" y="268"/>
                  <a:pt x="623" y="280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1" y="302"/>
                  <a:pt x="622" y="305"/>
                  <a:pt x="621" y="308"/>
                </a:cubicBezTo>
                <a:cubicBezTo>
                  <a:pt x="619" y="309"/>
                  <a:pt x="622" y="311"/>
                  <a:pt x="622" y="313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21"/>
                  <a:pt x="620" y="325"/>
                  <a:pt x="618" y="328"/>
                </a:cubicBezTo>
                <a:cubicBezTo>
                  <a:pt x="615" y="331"/>
                  <a:pt x="618" y="334"/>
                  <a:pt x="615" y="337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07" y="349"/>
                  <a:pt x="615" y="354"/>
                  <a:pt x="609" y="356"/>
                </a:cubicBezTo>
                <a:cubicBezTo>
                  <a:pt x="605" y="351"/>
                  <a:pt x="611" y="347"/>
                  <a:pt x="611" y="342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0" y="321"/>
                  <a:pt x="618" y="317"/>
                  <a:pt x="613" y="311"/>
                </a:cubicBezTo>
                <a:cubicBezTo>
                  <a:pt x="615" y="306"/>
                  <a:pt x="616" y="300"/>
                  <a:pt x="617" y="296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8" y="278"/>
                  <a:pt x="616" y="276"/>
                  <a:pt x="618" y="274"/>
                </a:cubicBezTo>
                <a:cubicBezTo>
                  <a:pt x="621" y="271"/>
                  <a:pt x="615" y="267"/>
                  <a:pt x="619" y="265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0" y="244"/>
                  <a:pt x="620" y="239"/>
                  <a:pt x="622" y="234"/>
                </a:cubicBezTo>
                <a:cubicBezTo>
                  <a:pt x="622" y="224"/>
                  <a:pt x="620" y="213"/>
                  <a:pt x="626" y="204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27" y="194"/>
                  <a:pt x="627" y="191"/>
                  <a:pt x="628" y="188"/>
                </a:cubicBezTo>
                <a:cubicBezTo>
                  <a:pt x="630" y="183"/>
                  <a:pt x="631" y="178"/>
                  <a:pt x="631" y="173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34" y="163"/>
                  <a:pt x="635" y="161"/>
                  <a:pt x="635" y="158"/>
                </a:cubicBezTo>
                <a:cubicBezTo>
                  <a:pt x="640" y="153"/>
                  <a:pt x="639" y="148"/>
                  <a:pt x="639" y="143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41" y="133"/>
                  <a:pt x="648" y="131"/>
                  <a:pt x="646" y="128"/>
                </a:cubicBezTo>
                <a:cubicBezTo>
                  <a:pt x="649" y="123"/>
                  <a:pt x="649" y="118"/>
                  <a:pt x="652" y="114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61" y="94"/>
                  <a:pt x="673" y="90"/>
                  <a:pt x="670" y="84"/>
                </a:cubicBezTo>
                <a:cubicBezTo>
                  <a:pt x="660" y="86"/>
                  <a:pt x="657" y="98"/>
                  <a:pt x="651" y="105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36" y="140"/>
                  <a:pt x="630" y="150"/>
                  <a:pt x="628" y="161"/>
                </a:cubicBezTo>
                <a:cubicBezTo>
                  <a:pt x="627" y="172"/>
                  <a:pt x="620" y="182"/>
                  <a:pt x="618" y="192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8" y="211"/>
                  <a:pt x="611" y="212"/>
                  <a:pt x="613" y="216"/>
                </a:cubicBezTo>
                <a:cubicBezTo>
                  <a:pt x="609" y="218"/>
                  <a:pt x="615" y="222"/>
                  <a:pt x="612" y="224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09" y="234"/>
                  <a:pt x="615" y="237"/>
                  <a:pt x="611" y="240"/>
                </a:cubicBezTo>
                <a:cubicBezTo>
                  <a:pt x="610" y="242"/>
                  <a:pt x="614" y="246"/>
                  <a:pt x="609" y="248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9" y="259"/>
                  <a:pt x="609" y="261"/>
                  <a:pt x="608" y="263"/>
                </a:cubicBezTo>
                <a:cubicBezTo>
                  <a:pt x="605" y="266"/>
                  <a:pt x="611" y="270"/>
                  <a:pt x="607" y="272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607" y="300"/>
                  <a:pt x="607" y="311"/>
                  <a:pt x="603" y="321"/>
                </a:cubicBezTo>
                <a:cubicBezTo>
                  <a:pt x="608" y="333"/>
                  <a:pt x="598" y="342"/>
                  <a:pt x="599" y="353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8" y="370"/>
                  <a:pt x="590" y="356"/>
                  <a:pt x="594" y="342"/>
                </a:cubicBezTo>
                <a:cubicBezTo>
                  <a:pt x="592" y="338"/>
                  <a:pt x="591" y="334"/>
                  <a:pt x="593" y="331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1" y="311"/>
                  <a:pt x="593" y="303"/>
                  <a:pt x="592" y="295"/>
                </a:cubicBezTo>
                <a:cubicBezTo>
                  <a:pt x="591" y="279"/>
                  <a:pt x="593" y="263"/>
                  <a:pt x="591" y="246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6" y="235"/>
                  <a:pt x="595" y="233"/>
                  <a:pt x="595" y="231"/>
                </a:cubicBezTo>
                <a:cubicBezTo>
                  <a:pt x="593" y="229"/>
                  <a:pt x="597" y="228"/>
                  <a:pt x="596" y="226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598" y="212"/>
                  <a:pt x="598" y="209"/>
                  <a:pt x="598" y="205"/>
                </a:cubicBezTo>
                <a:cubicBezTo>
                  <a:pt x="603" y="198"/>
                  <a:pt x="601" y="191"/>
                  <a:pt x="605" y="184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13" y="156"/>
                  <a:pt x="622" y="150"/>
                  <a:pt x="622" y="143"/>
                </a:cubicBezTo>
                <a:cubicBezTo>
                  <a:pt x="625" y="136"/>
                  <a:pt x="630" y="129"/>
                  <a:pt x="631" y="122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619" y="139"/>
                  <a:pt x="615" y="144"/>
                  <a:pt x="611" y="148"/>
                </a:cubicBezTo>
                <a:cubicBezTo>
                  <a:pt x="611" y="159"/>
                  <a:pt x="602" y="169"/>
                  <a:pt x="599" y="179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92" y="201"/>
                  <a:pt x="591" y="206"/>
                  <a:pt x="588" y="212"/>
                </a:cubicBezTo>
                <a:cubicBezTo>
                  <a:pt x="590" y="216"/>
                  <a:pt x="585" y="219"/>
                  <a:pt x="589" y="223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7" y="240"/>
                  <a:pt x="584" y="244"/>
                  <a:pt x="582" y="248"/>
                </a:cubicBezTo>
                <a:cubicBezTo>
                  <a:pt x="586" y="253"/>
                  <a:pt x="583" y="256"/>
                  <a:pt x="582" y="261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4" y="292"/>
                  <a:pt x="580" y="299"/>
                  <a:pt x="584" y="308"/>
                </a:cubicBezTo>
                <a:cubicBezTo>
                  <a:pt x="582" y="315"/>
                  <a:pt x="583" y="323"/>
                  <a:pt x="583" y="331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83" y="346"/>
                  <a:pt x="580" y="350"/>
                  <a:pt x="583" y="355"/>
                </a:cubicBezTo>
                <a:cubicBezTo>
                  <a:pt x="579" y="361"/>
                  <a:pt x="581" y="368"/>
                  <a:pt x="578" y="374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7" y="388"/>
                  <a:pt x="577" y="391"/>
                  <a:pt x="573" y="395"/>
                </a:cubicBezTo>
                <a:cubicBezTo>
                  <a:pt x="573" y="387"/>
                  <a:pt x="573" y="379"/>
                  <a:pt x="576" y="372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77" y="357"/>
                  <a:pt x="574" y="352"/>
                  <a:pt x="576" y="348"/>
                </a:cubicBezTo>
                <a:cubicBezTo>
                  <a:pt x="577" y="340"/>
                  <a:pt x="574" y="332"/>
                  <a:pt x="576" y="324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1" y="290"/>
                  <a:pt x="577" y="283"/>
                  <a:pt x="571" y="273"/>
                </a:cubicBezTo>
                <a:cubicBezTo>
                  <a:pt x="574" y="258"/>
                  <a:pt x="572" y="243"/>
                  <a:pt x="573" y="228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75" y="201"/>
                  <a:pt x="572" y="197"/>
                  <a:pt x="575" y="194"/>
                </a:cubicBezTo>
                <a:cubicBezTo>
                  <a:pt x="575" y="190"/>
                  <a:pt x="576" y="186"/>
                  <a:pt x="574" y="182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80" y="156"/>
                  <a:pt x="586" y="150"/>
                  <a:pt x="585" y="143"/>
                </a:cubicBezTo>
                <a:cubicBezTo>
                  <a:pt x="585" y="136"/>
                  <a:pt x="591" y="130"/>
                  <a:pt x="591" y="124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89" y="113"/>
                  <a:pt x="587" y="123"/>
                  <a:pt x="581" y="133"/>
                </a:cubicBezTo>
                <a:cubicBezTo>
                  <a:pt x="582" y="139"/>
                  <a:pt x="578" y="143"/>
                  <a:pt x="577" y="148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72" y="159"/>
                  <a:pt x="577" y="163"/>
                  <a:pt x="571" y="165"/>
                </a:cubicBezTo>
                <a:cubicBezTo>
                  <a:pt x="568" y="187"/>
                  <a:pt x="563" y="208"/>
                  <a:pt x="565" y="231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3" y="268"/>
                  <a:pt x="561" y="273"/>
                  <a:pt x="566" y="279"/>
                </a:cubicBezTo>
                <a:cubicBezTo>
                  <a:pt x="565" y="285"/>
                  <a:pt x="564" y="291"/>
                  <a:pt x="566" y="296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3" y="315"/>
                  <a:pt x="569" y="318"/>
                  <a:pt x="566" y="321"/>
                </a:cubicBezTo>
                <a:cubicBezTo>
                  <a:pt x="564" y="323"/>
                  <a:pt x="564" y="326"/>
                  <a:pt x="568" y="330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65" y="376"/>
                  <a:pt x="562" y="389"/>
                  <a:pt x="563" y="402"/>
                </a:cubicBezTo>
                <a:cubicBezTo>
                  <a:pt x="557" y="409"/>
                  <a:pt x="559" y="418"/>
                  <a:pt x="553" y="426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1" y="414"/>
                  <a:pt x="560" y="412"/>
                  <a:pt x="555" y="407"/>
                </a:cubicBezTo>
                <a:cubicBezTo>
                  <a:pt x="561" y="405"/>
                  <a:pt x="553" y="401"/>
                  <a:pt x="558" y="398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0" y="375"/>
                  <a:pt x="561" y="362"/>
                  <a:pt x="564" y="349"/>
                </a:cubicBezTo>
                <a:cubicBezTo>
                  <a:pt x="561" y="344"/>
                  <a:pt x="563" y="340"/>
                  <a:pt x="562" y="336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65" y="327"/>
                  <a:pt x="560" y="324"/>
                  <a:pt x="562" y="322"/>
                </a:cubicBezTo>
                <a:cubicBezTo>
                  <a:pt x="561" y="312"/>
                  <a:pt x="559" y="302"/>
                  <a:pt x="561" y="293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3" y="234"/>
                  <a:pt x="552" y="232"/>
                  <a:pt x="555" y="231"/>
                </a:cubicBezTo>
                <a:cubicBezTo>
                  <a:pt x="553" y="228"/>
                  <a:pt x="552" y="225"/>
                  <a:pt x="552" y="223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3" y="206"/>
                  <a:pt x="556" y="205"/>
                  <a:pt x="557" y="202"/>
                </a:cubicBezTo>
                <a:cubicBezTo>
                  <a:pt x="555" y="200"/>
                  <a:pt x="555" y="197"/>
                  <a:pt x="556" y="195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56" y="186"/>
                  <a:pt x="559" y="184"/>
                  <a:pt x="559" y="181"/>
                </a:cubicBezTo>
                <a:cubicBezTo>
                  <a:pt x="563" y="172"/>
                  <a:pt x="566" y="163"/>
                  <a:pt x="566" y="154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66" y="131"/>
                  <a:pt x="566" y="138"/>
                  <a:pt x="566" y="144"/>
                </a:cubicBezTo>
                <a:cubicBezTo>
                  <a:pt x="561" y="149"/>
                  <a:pt x="559" y="155"/>
                  <a:pt x="559" y="161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55" y="182"/>
                  <a:pt x="549" y="184"/>
                  <a:pt x="551" y="187"/>
                </a:cubicBezTo>
                <a:cubicBezTo>
                  <a:pt x="553" y="191"/>
                  <a:pt x="549" y="193"/>
                  <a:pt x="548" y="197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2" y="222"/>
                  <a:pt x="546" y="227"/>
                  <a:pt x="545" y="230"/>
                </a:cubicBezTo>
                <a:cubicBezTo>
                  <a:pt x="547" y="235"/>
                  <a:pt x="542" y="237"/>
                  <a:pt x="546" y="242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0" y="273"/>
                  <a:pt x="548" y="280"/>
                  <a:pt x="553" y="289"/>
                </a:cubicBezTo>
                <a:cubicBezTo>
                  <a:pt x="548" y="291"/>
                  <a:pt x="556" y="296"/>
                  <a:pt x="550" y="298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5" y="318"/>
                  <a:pt x="550" y="325"/>
                  <a:pt x="554" y="335"/>
                </a:cubicBezTo>
                <a:cubicBezTo>
                  <a:pt x="556" y="339"/>
                  <a:pt x="554" y="343"/>
                  <a:pt x="553" y="347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5" y="357"/>
                  <a:pt x="553" y="359"/>
                  <a:pt x="554" y="362"/>
                </a:cubicBezTo>
                <a:cubicBezTo>
                  <a:pt x="551" y="370"/>
                  <a:pt x="549" y="378"/>
                  <a:pt x="550" y="387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6" y="404"/>
                  <a:pt x="548" y="409"/>
                  <a:pt x="547" y="413"/>
                </a:cubicBezTo>
                <a:cubicBezTo>
                  <a:pt x="545" y="415"/>
                  <a:pt x="546" y="418"/>
                  <a:pt x="544" y="420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41" y="430"/>
                  <a:pt x="542" y="433"/>
                  <a:pt x="541" y="435"/>
                </a:cubicBezTo>
                <a:cubicBezTo>
                  <a:pt x="539" y="438"/>
                  <a:pt x="543" y="441"/>
                  <a:pt x="536" y="443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9" y="414"/>
                  <a:pt x="539" y="407"/>
                  <a:pt x="542" y="400"/>
                </a:cubicBezTo>
                <a:cubicBezTo>
                  <a:pt x="539" y="396"/>
                  <a:pt x="541" y="393"/>
                  <a:pt x="542" y="390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40" y="373"/>
                  <a:pt x="540" y="366"/>
                  <a:pt x="543" y="360"/>
                </a:cubicBezTo>
                <a:cubicBezTo>
                  <a:pt x="540" y="355"/>
                  <a:pt x="539" y="351"/>
                  <a:pt x="541" y="347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9" y="329"/>
                  <a:pt x="539" y="325"/>
                  <a:pt x="536" y="320"/>
                </a:cubicBezTo>
                <a:cubicBezTo>
                  <a:pt x="537" y="316"/>
                  <a:pt x="537" y="311"/>
                  <a:pt x="533" y="305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9" y="270"/>
                  <a:pt x="531" y="261"/>
                  <a:pt x="529" y="252"/>
                </a:cubicBezTo>
                <a:cubicBezTo>
                  <a:pt x="531" y="248"/>
                  <a:pt x="529" y="243"/>
                  <a:pt x="529" y="239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0" y="231"/>
                  <a:pt x="529" y="229"/>
                  <a:pt x="530" y="226"/>
                </a:cubicBezTo>
                <a:cubicBezTo>
                  <a:pt x="531" y="218"/>
                  <a:pt x="529" y="208"/>
                  <a:pt x="533" y="200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5" y="185"/>
                  <a:pt x="535" y="183"/>
                  <a:pt x="533" y="180"/>
                </a:cubicBezTo>
                <a:cubicBezTo>
                  <a:pt x="536" y="178"/>
                  <a:pt x="536" y="176"/>
                  <a:pt x="536" y="173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8" y="158"/>
                  <a:pt x="540" y="156"/>
                  <a:pt x="539" y="154"/>
                </a:cubicBezTo>
                <a:cubicBezTo>
                  <a:pt x="541" y="152"/>
                  <a:pt x="538" y="148"/>
                  <a:pt x="535" y="152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35" y="169"/>
                  <a:pt x="527" y="172"/>
                  <a:pt x="531" y="177"/>
                </a:cubicBezTo>
                <a:cubicBezTo>
                  <a:pt x="529" y="178"/>
                  <a:pt x="527" y="180"/>
                  <a:pt x="530" y="182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9" y="194"/>
                  <a:pt x="526" y="197"/>
                  <a:pt x="524" y="201"/>
                </a:cubicBezTo>
                <a:cubicBezTo>
                  <a:pt x="527" y="210"/>
                  <a:pt x="522" y="218"/>
                  <a:pt x="523" y="227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4" y="235"/>
                  <a:pt x="519" y="237"/>
                  <a:pt x="522" y="240"/>
                </a:cubicBezTo>
                <a:cubicBezTo>
                  <a:pt x="519" y="244"/>
                  <a:pt x="524" y="249"/>
                  <a:pt x="520" y="253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4" y="262"/>
                  <a:pt x="519" y="264"/>
                  <a:pt x="522" y="267"/>
                </a:cubicBezTo>
                <a:cubicBezTo>
                  <a:pt x="519" y="270"/>
                  <a:pt x="525" y="276"/>
                  <a:pt x="521" y="27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25" y="298"/>
                  <a:pt x="524" y="302"/>
                  <a:pt x="527" y="307"/>
                </a:cubicBezTo>
                <a:cubicBezTo>
                  <a:pt x="524" y="315"/>
                  <a:pt x="533" y="325"/>
                  <a:pt x="528" y="33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3" y="364"/>
                  <a:pt x="531" y="367"/>
                  <a:pt x="534" y="371"/>
                </a:cubicBezTo>
                <a:cubicBezTo>
                  <a:pt x="532" y="373"/>
                  <a:pt x="530" y="374"/>
                  <a:pt x="533" y="377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389"/>
                  <a:pt x="534" y="397"/>
                  <a:pt x="530" y="403"/>
                </a:cubicBezTo>
                <a:cubicBezTo>
                  <a:pt x="535" y="408"/>
                  <a:pt x="526" y="409"/>
                  <a:pt x="530" y="413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9" y="428"/>
                  <a:pt x="528" y="432"/>
                  <a:pt x="526" y="436"/>
                </a:cubicBezTo>
                <a:cubicBezTo>
                  <a:pt x="527" y="438"/>
                  <a:pt x="526" y="439"/>
                  <a:pt x="525" y="441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5" y="438"/>
                  <a:pt x="519" y="432"/>
                  <a:pt x="522" y="426"/>
                </a:cubicBezTo>
                <a:cubicBezTo>
                  <a:pt x="520" y="420"/>
                  <a:pt x="521" y="414"/>
                  <a:pt x="521" y="408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69"/>
                  <a:pt x="517" y="366"/>
                  <a:pt x="518" y="363"/>
                </a:cubicBezTo>
                <a:cubicBezTo>
                  <a:pt x="521" y="361"/>
                  <a:pt x="515" y="357"/>
                  <a:pt x="517" y="354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12" y="329"/>
                  <a:pt x="513" y="323"/>
                  <a:pt x="511" y="316"/>
                </a:cubicBezTo>
                <a:cubicBezTo>
                  <a:pt x="510" y="310"/>
                  <a:pt x="510" y="304"/>
                  <a:pt x="510" y="297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5" y="273"/>
                  <a:pt x="509" y="268"/>
                  <a:pt x="506" y="261"/>
                </a:cubicBezTo>
                <a:cubicBezTo>
                  <a:pt x="507" y="249"/>
                  <a:pt x="507" y="237"/>
                  <a:pt x="507" y="226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207"/>
                  <a:pt x="507" y="203"/>
                  <a:pt x="511" y="201"/>
                </a:cubicBezTo>
                <a:cubicBezTo>
                  <a:pt x="509" y="197"/>
                  <a:pt x="513" y="194"/>
                  <a:pt x="512" y="191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1" y="169"/>
                  <a:pt x="517" y="167"/>
                  <a:pt x="514" y="164"/>
                </a:cubicBezTo>
                <a:cubicBezTo>
                  <a:pt x="516" y="163"/>
                  <a:pt x="518" y="155"/>
                  <a:pt x="514" y="157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9" y="166"/>
                  <a:pt x="513" y="169"/>
                  <a:pt x="509" y="170"/>
                </a:cubicBezTo>
                <a:cubicBezTo>
                  <a:pt x="511" y="176"/>
                  <a:pt x="507" y="180"/>
                  <a:pt x="508" y="186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2" y="203"/>
                  <a:pt x="505" y="206"/>
                  <a:pt x="504" y="208"/>
                </a:cubicBezTo>
                <a:cubicBezTo>
                  <a:pt x="503" y="211"/>
                  <a:pt x="502" y="213"/>
                  <a:pt x="503" y="216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9" y="232"/>
                  <a:pt x="502" y="235"/>
                  <a:pt x="501" y="238"/>
                </a:cubicBezTo>
                <a:cubicBezTo>
                  <a:pt x="499" y="240"/>
                  <a:pt x="499" y="243"/>
                  <a:pt x="500" y="246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500" y="255"/>
                  <a:pt x="497" y="259"/>
                  <a:pt x="499" y="261"/>
                </a:cubicBezTo>
                <a:cubicBezTo>
                  <a:pt x="501" y="264"/>
                  <a:pt x="499" y="266"/>
                  <a:pt x="499" y="269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501" y="282"/>
                  <a:pt x="499" y="287"/>
                  <a:pt x="501" y="292"/>
                </a:cubicBezTo>
                <a:cubicBezTo>
                  <a:pt x="499" y="296"/>
                  <a:pt x="502" y="301"/>
                  <a:pt x="501" y="306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7" y="288"/>
                  <a:pt x="498" y="285"/>
                  <a:pt x="498" y="284"/>
                </a:cubicBezTo>
                <a:cubicBezTo>
                  <a:pt x="497" y="280"/>
                  <a:pt x="495" y="276"/>
                  <a:pt x="494" y="272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5" y="264"/>
                  <a:pt x="492" y="263"/>
                  <a:pt x="493" y="260"/>
                </a:cubicBezTo>
                <a:cubicBezTo>
                  <a:pt x="493" y="246"/>
                  <a:pt x="492" y="231"/>
                  <a:pt x="493" y="21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495" y="165"/>
                  <a:pt x="502" y="158"/>
                  <a:pt x="502" y="151"/>
                </a:cubicBezTo>
                <a:cubicBezTo>
                  <a:pt x="502" y="147"/>
                  <a:pt x="502" y="143"/>
                  <a:pt x="504" y="140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7" y="136"/>
                  <a:pt x="496" y="146"/>
                  <a:pt x="496" y="155"/>
                </a:cubicBezTo>
                <a:cubicBezTo>
                  <a:pt x="492" y="160"/>
                  <a:pt x="493" y="164"/>
                  <a:pt x="491" y="169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6" y="192"/>
                  <a:pt x="488" y="202"/>
                  <a:pt x="484" y="211"/>
                </a:cubicBezTo>
                <a:cubicBezTo>
                  <a:pt x="486" y="213"/>
                  <a:pt x="486" y="216"/>
                  <a:pt x="484" y="218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5" y="230"/>
                  <a:pt x="484" y="234"/>
                  <a:pt x="482" y="239"/>
                </a:cubicBezTo>
                <a:cubicBezTo>
                  <a:pt x="483" y="244"/>
                  <a:pt x="484" y="249"/>
                  <a:pt x="483" y="253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3" y="263"/>
                  <a:pt x="483" y="265"/>
                  <a:pt x="486" y="268"/>
                </a:cubicBezTo>
                <a:cubicBezTo>
                  <a:pt x="487" y="270"/>
                  <a:pt x="487" y="273"/>
                  <a:pt x="486" y="275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88" y="287"/>
                  <a:pt x="487" y="292"/>
                  <a:pt x="490" y="297"/>
                </a:cubicBezTo>
                <a:cubicBezTo>
                  <a:pt x="488" y="306"/>
                  <a:pt x="496" y="317"/>
                  <a:pt x="494" y="326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498" y="367"/>
                  <a:pt x="506" y="378"/>
                  <a:pt x="501" y="387"/>
                </a:cubicBezTo>
                <a:cubicBezTo>
                  <a:pt x="503" y="392"/>
                  <a:pt x="503" y="397"/>
                  <a:pt x="502" y="402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6" y="423"/>
                  <a:pt x="506" y="428"/>
                  <a:pt x="504" y="432"/>
                </a:cubicBezTo>
                <a:cubicBezTo>
                  <a:pt x="505" y="437"/>
                  <a:pt x="505" y="443"/>
                  <a:pt x="503" y="44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503" y="457"/>
                  <a:pt x="502" y="460"/>
                  <a:pt x="502" y="463"/>
                </a:cubicBezTo>
                <a:cubicBezTo>
                  <a:pt x="503" y="466"/>
                  <a:pt x="501" y="468"/>
                  <a:pt x="502" y="470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9" y="468"/>
                  <a:pt x="500" y="461"/>
                  <a:pt x="500" y="454"/>
                </a:cubicBezTo>
                <a:cubicBezTo>
                  <a:pt x="495" y="446"/>
                  <a:pt x="495" y="438"/>
                  <a:pt x="496" y="431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94" y="415"/>
                  <a:pt x="489" y="411"/>
                  <a:pt x="491" y="407"/>
                </a:cubicBezTo>
                <a:cubicBezTo>
                  <a:pt x="491" y="400"/>
                  <a:pt x="488" y="391"/>
                  <a:pt x="486" y="383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4" y="350"/>
                  <a:pt x="480" y="344"/>
                  <a:pt x="474" y="336"/>
                </a:cubicBezTo>
                <a:cubicBezTo>
                  <a:pt x="477" y="333"/>
                  <a:pt x="471" y="329"/>
                  <a:pt x="474" y="326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68" y="299"/>
                  <a:pt x="467" y="284"/>
                  <a:pt x="462" y="268"/>
                </a:cubicBezTo>
                <a:cubicBezTo>
                  <a:pt x="465" y="254"/>
                  <a:pt x="458" y="239"/>
                  <a:pt x="463" y="226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64" y="201"/>
                  <a:pt x="465" y="197"/>
                  <a:pt x="464" y="193"/>
                </a:cubicBezTo>
                <a:cubicBezTo>
                  <a:pt x="466" y="191"/>
                  <a:pt x="468" y="181"/>
                  <a:pt x="462" y="187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16"/>
                  <a:pt x="457" y="218"/>
                  <a:pt x="454" y="220"/>
                </a:cubicBezTo>
                <a:cubicBezTo>
                  <a:pt x="455" y="222"/>
                  <a:pt x="455" y="225"/>
                  <a:pt x="454" y="227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2" y="246"/>
                  <a:pt x="456" y="251"/>
                  <a:pt x="455" y="256"/>
                </a:cubicBezTo>
                <a:cubicBezTo>
                  <a:pt x="452" y="260"/>
                  <a:pt x="456" y="265"/>
                  <a:pt x="456" y="270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0" y="290"/>
                  <a:pt x="456" y="294"/>
                  <a:pt x="463" y="300"/>
                </a:cubicBezTo>
                <a:cubicBezTo>
                  <a:pt x="456" y="303"/>
                  <a:pt x="463" y="308"/>
                  <a:pt x="462" y="313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66" y="332"/>
                  <a:pt x="467" y="336"/>
                  <a:pt x="467" y="341"/>
                </a:cubicBezTo>
                <a:cubicBezTo>
                  <a:pt x="466" y="345"/>
                  <a:pt x="472" y="351"/>
                  <a:pt x="468" y="355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2" y="378"/>
                  <a:pt x="478" y="376"/>
                  <a:pt x="477" y="381"/>
                </a:cubicBezTo>
                <a:cubicBezTo>
                  <a:pt x="476" y="384"/>
                  <a:pt x="479" y="388"/>
                  <a:pt x="479" y="391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78" y="403"/>
                  <a:pt x="485" y="407"/>
                  <a:pt x="480" y="410"/>
                </a:cubicBezTo>
                <a:cubicBezTo>
                  <a:pt x="488" y="418"/>
                  <a:pt x="483" y="423"/>
                  <a:pt x="486" y="431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90" y="456"/>
                  <a:pt x="490" y="463"/>
                  <a:pt x="489" y="470"/>
                </a:cubicBezTo>
                <a:cubicBezTo>
                  <a:pt x="492" y="473"/>
                  <a:pt x="486" y="475"/>
                  <a:pt x="491" y="478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93" y="492"/>
                  <a:pt x="484" y="494"/>
                  <a:pt x="488" y="498"/>
                </a:cubicBezTo>
                <a:cubicBezTo>
                  <a:pt x="485" y="501"/>
                  <a:pt x="491" y="505"/>
                  <a:pt x="485" y="507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5" y="490"/>
                  <a:pt x="486" y="486"/>
                  <a:pt x="486" y="482"/>
                </a:cubicBezTo>
                <a:cubicBezTo>
                  <a:pt x="484" y="477"/>
                  <a:pt x="487" y="474"/>
                  <a:pt x="484" y="469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82" y="445"/>
                  <a:pt x="481" y="436"/>
                  <a:pt x="478" y="426"/>
                </a:cubicBezTo>
                <a:cubicBezTo>
                  <a:pt x="479" y="418"/>
                  <a:pt x="477" y="408"/>
                  <a:pt x="470" y="398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4" y="378"/>
                  <a:pt x="466" y="373"/>
                  <a:pt x="464" y="367"/>
                </a:cubicBezTo>
                <a:cubicBezTo>
                  <a:pt x="460" y="361"/>
                  <a:pt x="462" y="356"/>
                  <a:pt x="460" y="351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59" y="343"/>
                  <a:pt x="458" y="340"/>
                  <a:pt x="455" y="337"/>
                </a:cubicBezTo>
                <a:cubicBezTo>
                  <a:pt x="457" y="335"/>
                  <a:pt x="454" y="332"/>
                  <a:pt x="455" y="330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53" y="319"/>
                  <a:pt x="452" y="313"/>
                  <a:pt x="451" y="308"/>
                </a:cubicBezTo>
                <a:cubicBezTo>
                  <a:pt x="454" y="303"/>
                  <a:pt x="448" y="297"/>
                  <a:pt x="450" y="292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8" y="271"/>
                  <a:pt x="444" y="266"/>
                  <a:pt x="445" y="261"/>
                </a:cubicBezTo>
                <a:cubicBezTo>
                  <a:pt x="443" y="256"/>
                  <a:pt x="446" y="251"/>
                  <a:pt x="443" y="245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46" y="228"/>
                  <a:pt x="443" y="225"/>
                  <a:pt x="444" y="223"/>
                </a:cubicBezTo>
                <a:cubicBezTo>
                  <a:pt x="445" y="220"/>
                  <a:pt x="446" y="217"/>
                  <a:pt x="445" y="214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47" y="194"/>
                  <a:pt x="451" y="189"/>
                  <a:pt x="450" y="184"/>
                </a:cubicBezTo>
                <a:cubicBezTo>
                  <a:pt x="457" y="179"/>
                  <a:pt x="450" y="173"/>
                  <a:pt x="457" y="16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52" y="157"/>
                  <a:pt x="451" y="162"/>
                  <a:pt x="450" y="166"/>
                </a:cubicBezTo>
                <a:cubicBezTo>
                  <a:pt x="443" y="171"/>
                  <a:pt x="450" y="177"/>
                  <a:pt x="443" y="181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6" y="215"/>
                  <a:pt x="439" y="220"/>
                  <a:pt x="438" y="224"/>
                </a:cubicBezTo>
                <a:cubicBezTo>
                  <a:pt x="439" y="230"/>
                  <a:pt x="435" y="234"/>
                  <a:pt x="437" y="240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0" y="277"/>
                  <a:pt x="435" y="281"/>
                  <a:pt x="440" y="286"/>
                </a:cubicBezTo>
                <a:cubicBezTo>
                  <a:pt x="437" y="291"/>
                  <a:pt x="440" y="297"/>
                  <a:pt x="442" y="302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47" y="344"/>
                  <a:pt x="453" y="355"/>
                  <a:pt x="453" y="365"/>
                </a:cubicBezTo>
                <a:cubicBezTo>
                  <a:pt x="456" y="371"/>
                  <a:pt x="457" y="376"/>
                  <a:pt x="458" y="382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1" y="412"/>
                  <a:pt x="465" y="424"/>
                  <a:pt x="472" y="438"/>
                </a:cubicBezTo>
                <a:cubicBezTo>
                  <a:pt x="470" y="444"/>
                  <a:pt x="476" y="451"/>
                  <a:pt x="473" y="457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9" y="484"/>
                  <a:pt x="473" y="489"/>
                  <a:pt x="477" y="496"/>
                </a:cubicBezTo>
                <a:cubicBezTo>
                  <a:pt x="471" y="502"/>
                  <a:pt x="476" y="509"/>
                  <a:pt x="473" y="516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9" y="528"/>
                  <a:pt x="470" y="532"/>
                  <a:pt x="470" y="535"/>
                </a:cubicBezTo>
                <a:cubicBezTo>
                  <a:pt x="466" y="538"/>
                  <a:pt x="467" y="541"/>
                  <a:pt x="464" y="544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63" y="550"/>
                  <a:pt x="464" y="553"/>
                  <a:pt x="462" y="551"/>
                </a:cubicBezTo>
                <a:cubicBezTo>
                  <a:pt x="461" y="537"/>
                  <a:pt x="462" y="524"/>
                  <a:pt x="463" y="511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60" y="497"/>
                  <a:pt x="459" y="494"/>
                  <a:pt x="460" y="491"/>
                </a:cubicBezTo>
                <a:cubicBezTo>
                  <a:pt x="457" y="483"/>
                  <a:pt x="458" y="476"/>
                  <a:pt x="454" y="468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46" y="440"/>
                  <a:pt x="447" y="434"/>
                  <a:pt x="444" y="427"/>
                </a:cubicBezTo>
                <a:cubicBezTo>
                  <a:pt x="449" y="424"/>
                  <a:pt x="436" y="419"/>
                  <a:pt x="441" y="416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38" y="399"/>
                  <a:pt x="432" y="391"/>
                  <a:pt x="432" y="383"/>
                </a:cubicBezTo>
                <a:cubicBezTo>
                  <a:pt x="426" y="385"/>
                  <a:pt x="434" y="378"/>
                  <a:pt x="429" y="376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3" y="361"/>
                  <a:pt x="425" y="358"/>
                  <a:pt x="424" y="355"/>
                </a:cubicBezTo>
                <a:cubicBezTo>
                  <a:pt x="425" y="354"/>
                  <a:pt x="425" y="352"/>
                  <a:pt x="423" y="353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22" y="341"/>
                  <a:pt x="418" y="333"/>
                  <a:pt x="418" y="327"/>
                </a:cubicBezTo>
                <a:cubicBezTo>
                  <a:pt x="421" y="324"/>
                  <a:pt x="414" y="319"/>
                  <a:pt x="416" y="316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8" y="299"/>
                  <a:pt x="416" y="292"/>
                  <a:pt x="415" y="285"/>
                </a:cubicBezTo>
                <a:cubicBezTo>
                  <a:pt x="415" y="278"/>
                  <a:pt x="417" y="271"/>
                  <a:pt x="414" y="263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5" y="252"/>
                  <a:pt x="415" y="251"/>
                  <a:pt x="414" y="249"/>
                </a:cubicBezTo>
                <a:cubicBezTo>
                  <a:pt x="415" y="247"/>
                  <a:pt x="417" y="246"/>
                  <a:pt x="415" y="244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7" y="220"/>
                  <a:pt x="418" y="217"/>
                  <a:pt x="415" y="214"/>
                </a:cubicBezTo>
                <a:cubicBezTo>
                  <a:pt x="421" y="211"/>
                  <a:pt x="413" y="207"/>
                  <a:pt x="418" y="204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21" y="193"/>
                  <a:pt x="419" y="184"/>
                  <a:pt x="415" y="187"/>
                </a:cubicBezTo>
                <a:cubicBezTo>
                  <a:pt x="418" y="192"/>
                  <a:pt x="411" y="195"/>
                  <a:pt x="413" y="200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10" y="218"/>
                  <a:pt x="411" y="221"/>
                  <a:pt x="409" y="223"/>
                </a:cubicBezTo>
                <a:cubicBezTo>
                  <a:pt x="415" y="226"/>
                  <a:pt x="405" y="228"/>
                  <a:pt x="411" y="231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6" y="267"/>
                  <a:pt x="410" y="289"/>
                  <a:pt x="405" y="309"/>
                </a:cubicBezTo>
                <a:cubicBezTo>
                  <a:pt x="408" y="314"/>
                  <a:pt x="408" y="318"/>
                  <a:pt x="408" y="322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3" y="340"/>
                  <a:pt x="408" y="344"/>
                  <a:pt x="415" y="349"/>
                </a:cubicBezTo>
                <a:cubicBezTo>
                  <a:pt x="412" y="353"/>
                  <a:pt x="415" y="359"/>
                  <a:pt x="418" y="364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20" y="382"/>
                  <a:pt x="425" y="387"/>
                  <a:pt x="423" y="392"/>
                </a:cubicBezTo>
                <a:cubicBezTo>
                  <a:pt x="428" y="402"/>
                  <a:pt x="427" y="411"/>
                  <a:pt x="432" y="420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48" y="481"/>
                  <a:pt x="449" y="486"/>
                  <a:pt x="450" y="490"/>
                </a:cubicBezTo>
                <a:cubicBezTo>
                  <a:pt x="455" y="496"/>
                  <a:pt x="447" y="499"/>
                  <a:pt x="454" y="505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8" y="522"/>
                  <a:pt x="457" y="528"/>
                  <a:pt x="451" y="532"/>
                </a:cubicBezTo>
                <a:cubicBezTo>
                  <a:pt x="449" y="528"/>
                  <a:pt x="453" y="526"/>
                  <a:pt x="448" y="521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6" y="508"/>
                  <a:pt x="448" y="505"/>
                  <a:pt x="448" y="502"/>
                </a:cubicBezTo>
                <a:cubicBezTo>
                  <a:pt x="445" y="498"/>
                  <a:pt x="447" y="495"/>
                  <a:pt x="446" y="491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9" y="463"/>
                  <a:pt x="437" y="456"/>
                  <a:pt x="433" y="449"/>
                </a:cubicBezTo>
                <a:cubicBezTo>
                  <a:pt x="434" y="446"/>
                  <a:pt x="431" y="442"/>
                  <a:pt x="430" y="439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24" y="421"/>
                  <a:pt x="422" y="414"/>
                  <a:pt x="420" y="407"/>
                </a:cubicBezTo>
                <a:cubicBezTo>
                  <a:pt x="423" y="404"/>
                  <a:pt x="415" y="400"/>
                  <a:pt x="417" y="397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9" y="382"/>
                  <a:pt x="413" y="379"/>
                  <a:pt x="412" y="376"/>
                </a:cubicBezTo>
                <a:cubicBezTo>
                  <a:pt x="411" y="372"/>
                  <a:pt x="408" y="368"/>
                  <a:pt x="409" y="365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3" y="349"/>
                  <a:pt x="404" y="346"/>
                  <a:pt x="404" y="345"/>
                </a:cubicBezTo>
                <a:cubicBezTo>
                  <a:pt x="403" y="341"/>
                  <a:pt x="402" y="337"/>
                  <a:pt x="401" y="334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3" y="332"/>
                  <a:pt x="401" y="331"/>
                  <a:pt x="401" y="330"/>
                </a:cubicBezTo>
                <a:cubicBezTo>
                  <a:pt x="400" y="328"/>
                  <a:pt x="402" y="326"/>
                  <a:pt x="402" y="324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8" y="309"/>
                  <a:pt x="398" y="304"/>
                  <a:pt x="398" y="302"/>
                </a:cubicBezTo>
                <a:cubicBezTo>
                  <a:pt x="398" y="301"/>
                  <a:pt x="396" y="300"/>
                  <a:pt x="396" y="299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6" y="290"/>
                  <a:pt x="394" y="287"/>
                  <a:pt x="394" y="283"/>
                </a:cubicBezTo>
                <a:cubicBezTo>
                  <a:pt x="394" y="276"/>
                  <a:pt x="393" y="269"/>
                  <a:pt x="394" y="26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6" y="237"/>
                  <a:pt x="391" y="229"/>
                  <a:pt x="395" y="223"/>
                </a:cubicBezTo>
                <a:cubicBezTo>
                  <a:pt x="393" y="222"/>
                  <a:pt x="394" y="220"/>
                  <a:pt x="394" y="219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95" y="210"/>
                  <a:pt x="397" y="206"/>
                  <a:pt x="394" y="202"/>
                </a:cubicBezTo>
                <a:cubicBezTo>
                  <a:pt x="389" y="204"/>
                  <a:pt x="393" y="207"/>
                  <a:pt x="390" y="210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91" y="216"/>
                  <a:pt x="386" y="217"/>
                  <a:pt x="390" y="220"/>
                </a:cubicBezTo>
                <a:cubicBezTo>
                  <a:pt x="392" y="223"/>
                  <a:pt x="385" y="225"/>
                  <a:pt x="389" y="228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90" y="244"/>
                  <a:pt x="384" y="250"/>
                  <a:pt x="387" y="256"/>
                </a:cubicBezTo>
                <a:cubicBezTo>
                  <a:pt x="385" y="259"/>
                  <a:pt x="386" y="262"/>
                  <a:pt x="388" y="265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86" y="281"/>
                  <a:pt x="386" y="287"/>
                  <a:pt x="389" y="294"/>
                </a:cubicBezTo>
                <a:cubicBezTo>
                  <a:pt x="387" y="300"/>
                  <a:pt x="389" y="306"/>
                  <a:pt x="391" y="312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398" y="355"/>
                  <a:pt x="395" y="358"/>
                  <a:pt x="400" y="362"/>
                </a:cubicBezTo>
                <a:cubicBezTo>
                  <a:pt x="396" y="366"/>
                  <a:pt x="403" y="371"/>
                  <a:pt x="401" y="374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07" y="402"/>
                  <a:pt x="409" y="406"/>
                  <a:pt x="412" y="410"/>
                </a:cubicBezTo>
                <a:cubicBezTo>
                  <a:pt x="413" y="414"/>
                  <a:pt x="413" y="418"/>
                  <a:pt x="416" y="422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27" y="456"/>
                  <a:pt x="425" y="459"/>
                  <a:pt x="431" y="467"/>
                </a:cubicBezTo>
                <a:cubicBezTo>
                  <a:pt x="428" y="471"/>
                  <a:pt x="435" y="476"/>
                  <a:pt x="432" y="479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07"/>
                  <a:pt x="438" y="523"/>
                  <a:pt x="444" y="539"/>
                </a:cubicBezTo>
                <a:cubicBezTo>
                  <a:pt x="439" y="542"/>
                  <a:pt x="443" y="547"/>
                  <a:pt x="442" y="550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36" y="576"/>
                  <a:pt x="441" y="593"/>
                  <a:pt x="429" y="604"/>
                </a:cubicBezTo>
                <a:cubicBezTo>
                  <a:pt x="431" y="595"/>
                  <a:pt x="427" y="586"/>
                  <a:pt x="429" y="577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26" y="559"/>
                  <a:pt x="429" y="555"/>
                  <a:pt x="429" y="550"/>
                </a:cubicBezTo>
                <a:cubicBezTo>
                  <a:pt x="424" y="537"/>
                  <a:pt x="425" y="524"/>
                  <a:pt x="421" y="511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12" y="475"/>
                  <a:pt x="412" y="467"/>
                  <a:pt x="413" y="466"/>
                </a:cubicBezTo>
                <a:cubicBezTo>
                  <a:pt x="408" y="462"/>
                  <a:pt x="412" y="459"/>
                  <a:pt x="408" y="455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4" y="437"/>
                  <a:pt x="404" y="435"/>
                  <a:pt x="404" y="433"/>
                </a:cubicBezTo>
                <a:cubicBezTo>
                  <a:pt x="401" y="430"/>
                  <a:pt x="403" y="428"/>
                  <a:pt x="401" y="425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5" y="401"/>
                  <a:pt x="390" y="391"/>
                  <a:pt x="392" y="383"/>
                </a:cubicBezTo>
                <a:cubicBezTo>
                  <a:pt x="391" y="381"/>
                  <a:pt x="388" y="378"/>
                  <a:pt x="390" y="377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6" y="367"/>
                  <a:pt x="388" y="362"/>
                  <a:pt x="386" y="357"/>
                </a:cubicBezTo>
                <a:cubicBezTo>
                  <a:pt x="385" y="348"/>
                  <a:pt x="383" y="339"/>
                  <a:pt x="381" y="329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78" y="270"/>
                  <a:pt x="380" y="267"/>
                  <a:pt x="382" y="262"/>
                </a:cubicBezTo>
                <a:cubicBezTo>
                  <a:pt x="382" y="258"/>
                  <a:pt x="378" y="252"/>
                  <a:pt x="381" y="248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82" y="229"/>
                  <a:pt x="385" y="225"/>
                  <a:pt x="385" y="220"/>
                </a:cubicBezTo>
                <a:cubicBezTo>
                  <a:pt x="376" y="224"/>
                  <a:pt x="381" y="231"/>
                  <a:pt x="377" y="236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247"/>
                  <a:pt x="375" y="250"/>
                  <a:pt x="375" y="253"/>
                </a:cubicBezTo>
                <a:cubicBezTo>
                  <a:pt x="372" y="264"/>
                  <a:pt x="375" y="277"/>
                  <a:pt x="370" y="288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77" y="344"/>
                  <a:pt x="377" y="362"/>
                  <a:pt x="382" y="382"/>
                </a:cubicBezTo>
                <a:cubicBezTo>
                  <a:pt x="381" y="387"/>
                  <a:pt x="386" y="392"/>
                  <a:pt x="385" y="397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393" y="423"/>
                  <a:pt x="395" y="433"/>
                  <a:pt x="397" y="443"/>
                </a:cubicBezTo>
                <a:cubicBezTo>
                  <a:pt x="403" y="463"/>
                  <a:pt x="405" y="483"/>
                  <a:pt x="410" y="50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7" y="537"/>
                  <a:pt x="417" y="542"/>
                  <a:pt x="417" y="546"/>
                </a:cubicBezTo>
                <a:cubicBezTo>
                  <a:pt x="421" y="552"/>
                  <a:pt x="415" y="557"/>
                  <a:pt x="421" y="563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8" y="601"/>
                  <a:pt x="422" y="607"/>
                  <a:pt x="418" y="612"/>
                </a:cubicBezTo>
                <a:cubicBezTo>
                  <a:pt x="420" y="618"/>
                  <a:pt x="421" y="624"/>
                  <a:pt x="415" y="629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17" y="602"/>
                  <a:pt x="411" y="595"/>
                  <a:pt x="416" y="589"/>
                </a:cubicBezTo>
                <a:cubicBezTo>
                  <a:pt x="410" y="575"/>
                  <a:pt x="410" y="561"/>
                  <a:pt x="408" y="54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403" y="524"/>
                  <a:pt x="400" y="520"/>
                  <a:pt x="403" y="517"/>
                </a:cubicBezTo>
                <a:cubicBezTo>
                  <a:pt x="400" y="513"/>
                  <a:pt x="397" y="509"/>
                  <a:pt x="401" y="50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93" y="479"/>
                  <a:pt x="391" y="472"/>
                  <a:pt x="390" y="465"/>
                </a:cubicBezTo>
                <a:cubicBezTo>
                  <a:pt x="382" y="450"/>
                  <a:pt x="386" y="437"/>
                  <a:pt x="376" y="421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7" y="404"/>
                  <a:pt x="373" y="399"/>
                  <a:pt x="372" y="395"/>
                </a:cubicBezTo>
                <a:cubicBezTo>
                  <a:pt x="371" y="391"/>
                  <a:pt x="370" y="386"/>
                  <a:pt x="369" y="382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5" y="360"/>
                  <a:pt x="365" y="351"/>
                  <a:pt x="363" y="342"/>
                </a:cubicBezTo>
                <a:cubicBezTo>
                  <a:pt x="360" y="333"/>
                  <a:pt x="362" y="325"/>
                  <a:pt x="359" y="316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59" y="282"/>
                  <a:pt x="358" y="273"/>
                  <a:pt x="361" y="265"/>
                </a:cubicBezTo>
                <a:cubicBezTo>
                  <a:pt x="358" y="260"/>
                  <a:pt x="361" y="256"/>
                  <a:pt x="362" y="252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5" y="236"/>
                  <a:pt x="363" y="231"/>
                  <a:pt x="366" y="227"/>
                </a:cubicBezTo>
                <a:cubicBezTo>
                  <a:pt x="364" y="224"/>
                  <a:pt x="372" y="216"/>
                  <a:pt x="363" y="217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28"/>
                  <a:pt x="361" y="230"/>
                  <a:pt x="359" y="232"/>
                </a:cubicBezTo>
                <a:cubicBezTo>
                  <a:pt x="358" y="233"/>
                  <a:pt x="358" y="235"/>
                  <a:pt x="358" y="237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5" y="252"/>
                  <a:pt x="355" y="256"/>
                  <a:pt x="352" y="259"/>
                </a:cubicBezTo>
                <a:cubicBezTo>
                  <a:pt x="354" y="261"/>
                  <a:pt x="354" y="263"/>
                  <a:pt x="354" y="265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4" y="277"/>
                  <a:pt x="354" y="282"/>
                  <a:pt x="352" y="286"/>
                </a:cubicBezTo>
                <a:cubicBezTo>
                  <a:pt x="354" y="291"/>
                  <a:pt x="348" y="295"/>
                  <a:pt x="353" y="301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5" y="310"/>
                  <a:pt x="350" y="312"/>
                  <a:pt x="353" y="315"/>
                </a:cubicBezTo>
                <a:cubicBezTo>
                  <a:pt x="351" y="319"/>
                  <a:pt x="354" y="324"/>
                  <a:pt x="352" y="32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56" y="352"/>
                  <a:pt x="359" y="362"/>
                  <a:pt x="357" y="371"/>
                </a:cubicBezTo>
                <a:cubicBezTo>
                  <a:pt x="359" y="376"/>
                  <a:pt x="362" y="381"/>
                  <a:pt x="362" y="385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3" y="402"/>
                  <a:pt x="368" y="407"/>
                  <a:pt x="369" y="412"/>
                </a:cubicBezTo>
                <a:cubicBezTo>
                  <a:pt x="369" y="416"/>
                  <a:pt x="366" y="420"/>
                  <a:pt x="371" y="425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77" y="460"/>
                  <a:pt x="384" y="470"/>
                  <a:pt x="382" y="478"/>
                </a:cubicBezTo>
                <a:cubicBezTo>
                  <a:pt x="391" y="497"/>
                  <a:pt x="389" y="513"/>
                  <a:pt x="397" y="532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1" y="550"/>
                  <a:pt x="397" y="553"/>
                  <a:pt x="401" y="558"/>
                </a:cubicBezTo>
                <a:cubicBezTo>
                  <a:pt x="401" y="562"/>
                  <a:pt x="398" y="566"/>
                  <a:pt x="403" y="571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2" y="589"/>
                  <a:pt x="406" y="594"/>
                  <a:pt x="405" y="597"/>
                </a:cubicBezTo>
                <a:cubicBezTo>
                  <a:pt x="406" y="599"/>
                  <a:pt x="403" y="601"/>
                  <a:pt x="404" y="603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5" y="612"/>
                  <a:pt x="404" y="614"/>
                  <a:pt x="403" y="615"/>
                </a:cubicBezTo>
                <a:cubicBezTo>
                  <a:pt x="405" y="618"/>
                  <a:pt x="407" y="621"/>
                  <a:pt x="403" y="623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402" y="630"/>
                  <a:pt x="401" y="626"/>
                  <a:pt x="402" y="621"/>
                </a:cubicBezTo>
                <a:cubicBezTo>
                  <a:pt x="402" y="616"/>
                  <a:pt x="398" y="611"/>
                  <a:pt x="402" y="607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400" y="587"/>
                  <a:pt x="397" y="582"/>
                  <a:pt x="398" y="578"/>
                </a:cubicBezTo>
                <a:cubicBezTo>
                  <a:pt x="392" y="557"/>
                  <a:pt x="393" y="538"/>
                  <a:pt x="380" y="516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71" y="496"/>
                  <a:pt x="375" y="492"/>
                  <a:pt x="371" y="486"/>
                </a:cubicBezTo>
                <a:cubicBezTo>
                  <a:pt x="370" y="476"/>
                  <a:pt x="366" y="466"/>
                  <a:pt x="362" y="456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47" y="383"/>
                  <a:pt x="342" y="371"/>
                  <a:pt x="340" y="359"/>
                </a:cubicBezTo>
                <a:cubicBezTo>
                  <a:pt x="338" y="352"/>
                  <a:pt x="340" y="347"/>
                  <a:pt x="337" y="341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39" y="329"/>
                  <a:pt x="336" y="325"/>
                  <a:pt x="339" y="323"/>
                </a:cubicBezTo>
                <a:cubicBezTo>
                  <a:pt x="335" y="316"/>
                  <a:pt x="340" y="311"/>
                  <a:pt x="336" y="305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7" y="274"/>
                  <a:pt x="338" y="262"/>
                  <a:pt x="338" y="250"/>
                </a:cubicBezTo>
                <a:cubicBezTo>
                  <a:pt x="329" y="258"/>
                  <a:pt x="334" y="269"/>
                  <a:pt x="332" y="279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1" y="315"/>
                  <a:pt x="330" y="320"/>
                  <a:pt x="331" y="326"/>
                </a:cubicBezTo>
                <a:cubicBezTo>
                  <a:pt x="329" y="328"/>
                  <a:pt x="334" y="331"/>
                  <a:pt x="332" y="333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29" y="346"/>
                  <a:pt x="334" y="352"/>
                  <a:pt x="332" y="357"/>
                </a:cubicBezTo>
                <a:cubicBezTo>
                  <a:pt x="330" y="363"/>
                  <a:pt x="338" y="368"/>
                  <a:pt x="334" y="373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40" y="391"/>
                  <a:pt x="337" y="393"/>
                  <a:pt x="337" y="395"/>
                </a:cubicBezTo>
                <a:cubicBezTo>
                  <a:pt x="341" y="399"/>
                  <a:pt x="337" y="401"/>
                  <a:pt x="341" y="404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45" y="426"/>
                  <a:pt x="345" y="431"/>
                  <a:pt x="348" y="437"/>
                </a:cubicBezTo>
                <a:cubicBezTo>
                  <a:pt x="345" y="442"/>
                  <a:pt x="352" y="448"/>
                  <a:pt x="349" y="453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56" y="472"/>
                  <a:pt x="358" y="477"/>
                  <a:pt x="362" y="483"/>
                </a:cubicBezTo>
                <a:cubicBezTo>
                  <a:pt x="361" y="488"/>
                  <a:pt x="364" y="494"/>
                  <a:pt x="363" y="499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1" y="509"/>
                  <a:pt x="369" y="512"/>
                  <a:pt x="373" y="517"/>
                </a:cubicBezTo>
                <a:cubicBezTo>
                  <a:pt x="372" y="522"/>
                  <a:pt x="376" y="529"/>
                  <a:pt x="380" y="53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88" y="566"/>
                  <a:pt x="386" y="574"/>
                  <a:pt x="391" y="582"/>
                </a:cubicBezTo>
                <a:cubicBezTo>
                  <a:pt x="386" y="586"/>
                  <a:pt x="391" y="591"/>
                  <a:pt x="391" y="595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85" y="598"/>
                  <a:pt x="384" y="588"/>
                  <a:pt x="381" y="578"/>
                </a:cubicBezTo>
                <a:cubicBezTo>
                  <a:pt x="377" y="572"/>
                  <a:pt x="380" y="567"/>
                  <a:pt x="373" y="561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75" y="551"/>
                  <a:pt x="369" y="547"/>
                  <a:pt x="372" y="545"/>
                </a:cubicBezTo>
                <a:cubicBezTo>
                  <a:pt x="364" y="535"/>
                  <a:pt x="366" y="523"/>
                  <a:pt x="356" y="509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50" y="483"/>
                  <a:pt x="345" y="482"/>
                  <a:pt x="343" y="475"/>
                </a:cubicBezTo>
                <a:cubicBezTo>
                  <a:pt x="336" y="462"/>
                  <a:pt x="331" y="449"/>
                  <a:pt x="328" y="436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29" y="425"/>
                  <a:pt x="317" y="420"/>
                  <a:pt x="322" y="418"/>
                </a:cubicBezTo>
                <a:cubicBezTo>
                  <a:pt x="324" y="412"/>
                  <a:pt x="317" y="405"/>
                  <a:pt x="318" y="399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8" y="356"/>
                  <a:pt x="309" y="351"/>
                  <a:pt x="306" y="344"/>
                </a:cubicBezTo>
                <a:cubicBezTo>
                  <a:pt x="305" y="338"/>
                  <a:pt x="306" y="332"/>
                  <a:pt x="304" y="326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2" y="305"/>
                  <a:pt x="307" y="303"/>
                  <a:pt x="303" y="300"/>
                </a:cubicBezTo>
                <a:cubicBezTo>
                  <a:pt x="309" y="297"/>
                  <a:pt x="301" y="293"/>
                  <a:pt x="306" y="290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5" y="270"/>
                  <a:pt x="305" y="267"/>
                  <a:pt x="307" y="265"/>
                </a:cubicBezTo>
                <a:cubicBezTo>
                  <a:pt x="303" y="261"/>
                  <a:pt x="312" y="259"/>
                  <a:pt x="307" y="255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284"/>
                  <a:pt x="298" y="287"/>
                  <a:pt x="300" y="289"/>
                </a:cubicBezTo>
                <a:cubicBezTo>
                  <a:pt x="297" y="291"/>
                  <a:pt x="299" y="294"/>
                  <a:pt x="298" y="296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298" y="320"/>
                  <a:pt x="300" y="331"/>
                  <a:pt x="298" y="340"/>
                </a:cubicBezTo>
                <a:cubicBezTo>
                  <a:pt x="303" y="351"/>
                  <a:pt x="299" y="360"/>
                  <a:pt x="303" y="371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09" y="407"/>
                  <a:pt x="312" y="413"/>
                  <a:pt x="315" y="419"/>
                </a:cubicBezTo>
                <a:cubicBezTo>
                  <a:pt x="311" y="423"/>
                  <a:pt x="319" y="430"/>
                  <a:pt x="319" y="435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25" y="453"/>
                  <a:pt x="327" y="455"/>
                  <a:pt x="329" y="458"/>
                </a:cubicBezTo>
                <a:cubicBezTo>
                  <a:pt x="330" y="461"/>
                  <a:pt x="324" y="463"/>
                  <a:pt x="330" y="467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44" y="505"/>
                  <a:pt x="351" y="511"/>
                  <a:pt x="348" y="515"/>
                </a:cubicBezTo>
                <a:cubicBezTo>
                  <a:pt x="349" y="518"/>
                  <a:pt x="353" y="521"/>
                  <a:pt x="351" y="523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61" y="544"/>
                  <a:pt x="364" y="555"/>
                  <a:pt x="364" y="565"/>
                </a:cubicBezTo>
                <a:cubicBezTo>
                  <a:pt x="371" y="574"/>
                  <a:pt x="372" y="582"/>
                  <a:pt x="373" y="591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8" y="604"/>
                  <a:pt x="381" y="609"/>
                  <a:pt x="376" y="613"/>
                </a:cubicBezTo>
                <a:cubicBezTo>
                  <a:pt x="374" y="604"/>
                  <a:pt x="374" y="604"/>
                  <a:pt x="370" y="597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63" y="584"/>
                  <a:pt x="365" y="581"/>
                  <a:pt x="363" y="578"/>
                </a:cubicBezTo>
                <a:cubicBezTo>
                  <a:pt x="357" y="570"/>
                  <a:pt x="361" y="565"/>
                  <a:pt x="354" y="55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43" y="529"/>
                  <a:pt x="345" y="529"/>
                  <a:pt x="340" y="521"/>
                </a:cubicBezTo>
                <a:cubicBezTo>
                  <a:pt x="341" y="515"/>
                  <a:pt x="334" y="508"/>
                  <a:pt x="336" y="502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13" y="447"/>
                  <a:pt x="308" y="443"/>
                  <a:pt x="307" y="439"/>
                </a:cubicBezTo>
                <a:cubicBezTo>
                  <a:pt x="303" y="434"/>
                  <a:pt x="305" y="431"/>
                  <a:pt x="304" y="427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300" y="411"/>
                  <a:pt x="295" y="405"/>
                  <a:pt x="298" y="402"/>
                </a:cubicBezTo>
                <a:cubicBezTo>
                  <a:pt x="293" y="393"/>
                  <a:pt x="292" y="385"/>
                  <a:pt x="290" y="378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8" y="364"/>
                  <a:pt x="287" y="362"/>
                  <a:pt x="287" y="360"/>
                </a:cubicBezTo>
                <a:cubicBezTo>
                  <a:pt x="290" y="358"/>
                  <a:pt x="285" y="355"/>
                  <a:pt x="287" y="353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85" y="326"/>
                  <a:pt x="287" y="322"/>
                  <a:pt x="284" y="318"/>
                </a:cubicBezTo>
                <a:cubicBezTo>
                  <a:pt x="285" y="314"/>
                  <a:pt x="288" y="310"/>
                  <a:pt x="285" y="305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80" y="321"/>
                  <a:pt x="279" y="322"/>
                  <a:pt x="279" y="324"/>
                </a:cubicBezTo>
                <a:cubicBezTo>
                  <a:pt x="281" y="326"/>
                  <a:pt x="280" y="327"/>
                  <a:pt x="280" y="32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80" y="338"/>
                  <a:pt x="278" y="341"/>
                  <a:pt x="281" y="345"/>
                </a:cubicBezTo>
                <a:cubicBezTo>
                  <a:pt x="280" y="348"/>
                  <a:pt x="278" y="351"/>
                  <a:pt x="281" y="355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0" y="372"/>
                  <a:pt x="282" y="379"/>
                  <a:pt x="284" y="387"/>
                </a:cubicBezTo>
                <a:cubicBezTo>
                  <a:pt x="283" y="390"/>
                  <a:pt x="286" y="393"/>
                  <a:pt x="287" y="397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289" y="414"/>
                  <a:pt x="295" y="423"/>
                  <a:pt x="293" y="429"/>
                </a:cubicBezTo>
                <a:cubicBezTo>
                  <a:pt x="302" y="445"/>
                  <a:pt x="301" y="458"/>
                  <a:pt x="313" y="474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14" y="484"/>
                  <a:pt x="319" y="487"/>
                  <a:pt x="316" y="489"/>
                </a:cubicBezTo>
                <a:cubicBezTo>
                  <a:pt x="322" y="494"/>
                  <a:pt x="321" y="501"/>
                  <a:pt x="326" y="502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40" y="533"/>
                  <a:pt x="340" y="544"/>
                  <a:pt x="346" y="556"/>
                </a:cubicBezTo>
                <a:cubicBezTo>
                  <a:pt x="349" y="569"/>
                  <a:pt x="353" y="581"/>
                  <a:pt x="361" y="594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69" y="616"/>
                  <a:pt x="367" y="622"/>
                  <a:pt x="371" y="629"/>
                </a:cubicBezTo>
                <a:cubicBezTo>
                  <a:pt x="368" y="631"/>
                  <a:pt x="374" y="635"/>
                  <a:pt x="372" y="638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50"/>
                  <a:pt x="371" y="652"/>
                  <a:pt x="375" y="655"/>
                </a:cubicBezTo>
                <a:cubicBezTo>
                  <a:pt x="377" y="659"/>
                  <a:pt x="373" y="661"/>
                  <a:pt x="378" y="66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73"/>
                  <a:pt x="375" y="676"/>
                  <a:pt x="374" y="678"/>
                </a:cubicBezTo>
                <a:cubicBezTo>
                  <a:pt x="375" y="680"/>
                  <a:pt x="374" y="683"/>
                  <a:pt x="377" y="686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5" y="697"/>
                  <a:pt x="374" y="701"/>
                  <a:pt x="374" y="705"/>
                </a:cubicBezTo>
                <a:cubicBezTo>
                  <a:pt x="371" y="707"/>
                  <a:pt x="370" y="709"/>
                  <a:pt x="369" y="711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9" y="707"/>
                  <a:pt x="364" y="699"/>
                  <a:pt x="367" y="691"/>
                </a:cubicBezTo>
                <a:cubicBezTo>
                  <a:pt x="364" y="687"/>
                  <a:pt x="365" y="683"/>
                  <a:pt x="366" y="679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7" y="657"/>
                  <a:pt x="362" y="650"/>
                  <a:pt x="358" y="641"/>
                </a:cubicBezTo>
                <a:cubicBezTo>
                  <a:pt x="354" y="632"/>
                  <a:pt x="353" y="623"/>
                  <a:pt x="348" y="614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41" y="600"/>
                  <a:pt x="344" y="596"/>
                  <a:pt x="338" y="591"/>
                </a:cubicBezTo>
                <a:cubicBezTo>
                  <a:pt x="339" y="587"/>
                  <a:pt x="334" y="582"/>
                  <a:pt x="335" y="579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22" y="557"/>
                  <a:pt x="321" y="555"/>
                  <a:pt x="317" y="545"/>
                </a:cubicBezTo>
                <a:cubicBezTo>
                  <a:pt x="312" y="539"/>
                  <a:pt x="315" y="536"/>
                  <a:pt x="310" y="531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301" y="516"/>
                  <a:pt x="300" y="511"/>
                  <a:pt x="301" y="508"/>
                </a:cubicBezTo>
                <a:cubicBezTo>
                  <a:pt x="301" y="501"/>
                  <a:pt x="293" y="503"/>
                  <a:pt x="295" y="49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90" y="478"/>
                  <a:pt x="282" y="478"/>
                  <a:pt x="283" y="473"/>
                </a:cubicBezTo>
                <a:cubicBezTo>
                  <a:pt x="281" y="468"/>
                  <a:pt x="277" y="459"/>
                  <a:pt x="274" y="451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70" y="416"/>
                  <a:pt x="263" y="407"/>
                  <a:pt x="264" y="399"/>
                </a:cubicBezTo>
                <a:cubicBezTo>
                  <a:pt x="259" y="394"/>
                  <a:pt x="267" y="391"/>
                  <a:pt x="262" y="386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58" y="364"/>
                  <a:pt x="264" y="357"/>
                  <a:pt x="259" y="348"/>
                </a:cubicBezTo>
                <a:cubicBezTo>
                  <a:pt x="262" y="344"/>
                  <a:pt x="260" y="340"/>
                  <a:pt x="263" y="336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63" y="319"/>
                  <a:pt x="265" y="315"/>
                  <a:pt x="264" y="310"/>
                </a:cubicBezTo>
                <a:cubicBezTo>
                  <a:pt x="262" y="314"/>
                  <a:pt x="255" y="317"/>
                  <a:pt x="259" y="321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35"/>
                  <a:pt x="257" y="340"/>
                  <a:pt x="256" y="343"/>
                </a:cubicBezTo>
                <a:cubicBezTo>
                  <a:pt x="253" y="347"/>
                  <a:pt x="256" y="352"/>
                  <a:pt x="255" y="356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5" y="360"/>
                  <a:pt x="254" y="361"/>
                  <a:pt x="254" y="362"/>
                </a:cubicBezTo>
                <a:cubicBezTo>
                  <a:pt x="254" y="364"/>
                  <a:pt x="256" y="365"/>
                  <a:pt x="256" y="368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57" y="382"/>
                  <a:pt x="255" y="385"/>
                  <a:pt x="255" y="390"/>
                </a:cubicBezTo>
                <a:cubicBezTo>
                  <a:pt x="255" y="395"/>
                  <a:pt x="257" y="399"/>
                  <a:pt x="255" y="403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59" y="434"/>
                  <a:pt x="264" y="439"/>
                  <a:pt x="264" y="443"/>
                </a:cubicBezTo>
                <a:cubicBezTo>
                  <a:pt x="266" y="448"/>
                  <a:pt x="265" y="453"/>
                  <a:pt x="267" y="458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74" y="478"/>
                  <a:pt x="284" y="484"/>
                  <a:pt x="279" y="489"/>
                </a:cubicBezTo>
                <a:cubicBezTo>
                  <a:pt x="288" y="492"/>
                  <a:pt x="287" y="510"/>
                  <a:pt x="295" y="51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17" y="562"/>
                  <a:pt x="320" y="574"/>
                  <a:pt x="328" y="586"/>
                </a:cubicBezTo>
                <a:cubicBezTo>
                  <a:pt x="326" y="589"/>
                  <a:pt x="330" y="588"/>
                  <a:pt x="331" y="591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39" y="607"/>
                  <a:pt x="338" y="612"/>
                  <a:pt x="341" y="618"/>
                </a:cubicBezTo>
                <a:cubicBezTo>
                  <a:pt x="341" y="624"/>
                  <a:pt x="346" y="631"/>
                  <a:pt x="347" y="636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52" y="649"/>
                  <a:pt x="348" y="651"/>
                  <a:pt x="352" y="654"/>
                </a:cubicBezTo>
                <a:cubicBezTo>
                  <a:pt x="351" y="660"/>
                  <a:pt x="353" y="667"/>
                  <a:pt x="354" y="673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7" y="683"/>
                  <a:pt x="355" y="686"/>
                  <a:pt x="358" y="690"/>
                </a:cubicBezTo>
                <a:cubicBezTo>
                  <a:pt x="356" y="697"/>
                  <a:pt x="357" y="706"/>
                  <a:pt x="359" y="714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6" y="728"/>
                  <a:pt x="357" y="730"/>
                  <a:pt x="357" y="732"/>
                </a:cubicBezTo>
                <a:cubicBezTo>
                  <a:pt x="358" y="734"/>
                  <a:pt x="357" y="738"/>
                  <a:pt x="355" y="736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8" y="702"/>
                  <a:pt x="356" y="695"/>
                  <a:pt x="348" y="685"/>
                </a:cubicBezTo>
                <a:cubicBezTo>
                  <a:pt x="350" y="677"/>
                  <a:pt x="345" y="668"/>
                  <a:pt x="342" y="660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40" y="642"/>
                  <a:pt x="335" y="637"/>
                  <a:pt x="337" y="633"/>
                </a:cubicBezTo>
                <a:cubicBezTo>
                  <a:pt x="333" y="627"/>
                  <a:pt x="332" y="622"/>
                  <a:pt x="330" y="61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329" y="606"/>
                  <a:pt x="323" y="603"/>
                  <a:pt x="326" y="600"/>
                </a:cubicBezTo>
                <a:cubicBezTo>
                  <a:pt x="317" y="586"/>
                  <a:pt x="312" y="573"/>
                  <a:pt x="306" y="560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83" y="514"/>
                  <a:pt x="279" y="508"/>
                  <a:pt x="276" y="501"/>
                </a:cubicBezTo>
                <a:cubicBezTo>
                  <a:pt x="273" y="494"/>
                  <a:pt x="270" y="486"/>
                  <a:pt x="265" y="479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61" y="462"/>
                  <a:pt x="258" y="455"/>
                  <a:pt x="255" y="455"/>
                </a:cubicBezTo>
                <a:cubicBezTo>
                  <a:pt x="256" y="443"/>
                  <a:pt x="248" y="430"/>
                  <a:pt x="248" y="418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45" y="393"/>
                  <a:pt x="247" y="387"/>
                  <a:pt x="243" y="380"/>
                </a:cubicBezTo>
                <a:cubicBezTo>
                  <a:pt x="236" y="382"/>
                  <a:pt x="244" y="387"/>
                  <a:pt x="240" y="38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39" y="406"/>
                  <a:pt x="242" y="413"/>
                  <a:pt x="239" y="419"/>
                </a:cubicBezTo>
                <a:cubicBezTo>
                  <a:pt x="246" y="429"/>
                  <a:pt x="243" y="437"/>
                  <a:pt x="246" y="446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51" y="464"/>
                  <a:pt x="256" y="470"/>
                  <a:pt x="255" y="475"/>
                </a:cubicBezTo>
                <a:cubicBezTo>
                  <a:pt x="264" y="487"/>
                  <a:pt x="266" y="499"/>
                  <a:pt x="271" y="511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292" y="554"/>
                  <a:pt x="298" y="560"/>
                  <a:pt x="297" y="564"/>
                </a:cubicBezTo>
                <a:cubicBezTo>
                  <a:pt x="299" y="567"/>
                  <a:pt x="302" y="570"/>
                  <a:pt x="300" y="572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06" y="587"/>
                  <a:pt x="309" y="585"/>
                  <a:pt x="310" y="592"/>
                </a:cubicBezTo>
                <a:cubicBezTo>
                  <a:pt x="310" y="599"/>
                  <a:pt x="315" y="598"/>
                  <a:pt x="317" y="606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1" y="626"/>
                  <a:pt x="324" y="628"/>
                  <a:pt x="325" y="630"/>
                </a:cubicBezTo>
                <a:cubicBezTo>
                  <a:pt x="326" y="631"/>
                  <a:pt x="324" y="633"/>
                  <a:pt x="325" y="633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35"/>
                  <a:pt x="327" y="638"/>
                  <a:pt x="329" y="639"/>
                </a:cubicBezTo>
                <a:cubicBezTo>
                  <a:pt x="330" y="641"/>
                  <a:pt x="329" y="643"/>
                  <a:pt x="328" y="64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33" y="655"/>
                  <a:pt x="335" y="659"/>
                  <a:pt x="334" y="663"/>
                </a:cubicBezTo>
                <a:cubicBezTo>
                  <a:pt x="339" y="671"/>
                  <a:pt x="337" y="679"/>
                  <a:pt x="342" y="687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3" y="714"/>
                  <a:pt x="346" y="718"/>
                  <a:pt x="344" y="722"/>
                </a:cubicBezTo>
                <a:cubicBezTo>
                  <a:pt x="346" y="724"/>
                  <a:pt x="346" y="726"/>
                  <a:pt x="346" y="728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4" y="723"/>
                  <a:pt x="342" y="716"/>
                  <a:pt x="341" y="710"/>
                </a:cubicBezTo>
                <a:cubicBezTo>
                  <a:pt x="341" y="706"/>
                  <a:pt x="338" y="702"/>
                  <a:pt x="341" y="70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35" y="682"/>
                  <a:pt x="334" y="677"/>
                  <a:pt x="333" y="671"/>
                </a:cubicBezTo>
                <a:cubicBezTo>
                  <a:pt x="334" y="666"/>
                  <a:pt x="329" y="660"/>
                  <a:pt x="331" y="655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13" y="619"/>
                  <a:pt x="314" y="614"/>
                  <a:pt x="310" y="609"/>
                </a:cubicBezTo>
                <a:cubicBezTo>
                  <a:pt x="313" y="606"/>
                  <a:pt x="307" y="607"/>
                  <a:pt x="309" y="60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306" y="591"/>
                  <a:pt x="296" y="592"/>
                  <a:pt x="298" y="586"/>
                </a:cubicBezTo>
                <a:cubicBezTo>
                  <a:pt x="294" y="580"/>
                  <a:pt x="290" y="575"/>
                  <a:pt x="286" y="570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78" y="551"/>
                  <a:pt x="274" y="551"/>
                  <a:pt x="269" y="543"/>
                </a:cubicBezTo>
                <a:cubicBezTo>
                  <a:pt x="262" y="525"/>
                  <a:pt x="256" y="516"/>
                  <a:pt x="248" y="499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7" y="446"/>
                  <a:pt x="221" y="438"/>
                  <a:pt x="223" y="431"/>
                </a:cubicBezTo>
                <a:cubicBezTo>
                  <a:pt x="216" y="423"/>
                  <a:pt x="223" y="417"/>
                  <a:pt x="217" y="408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7" y="395"/>
                  <a:pt x="214" y="390"/>
                  <a:pt x="216" y="387"/>
                </a:cubicBezTo>
                <a:cubicBezTo>
                  <a:pt x="212" y="379"/>
                  <a:pt x="218" y="373"/>
                  <a:pt x="212" y="365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2" y="379"/>
                  <a:pt x="206" y="382"/>
                  <a:pt x="210" y="386"/>
                </a:cubicBezTo>
                <a:cubicBezTo>
                  <a:pt x="207" y="393"/>
                  <a:pt x="213" y="402"/>
                  <a:pt x="210" y="409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1" y="423"/>
                  <a:pt x="214" y="427"/>
                  <a:pt x="213" y="431"/>
                </a:cubicBezTo>
                <a:cubicBezTo>
                  <a:pt x="220" y="436"/>
                  <a:pt x="210" y="438"/>
                  <a:pt x="217" y="443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24" y="461"/>
                  <a:pt x="223" y="467"/>
                  <a:pt x="226" y="473"/>
                </a:cubicBezTo>
                <a:cubicBezTo>
                  <a:pt x="231" y="476"/>
                  <a:pt x="227" y="479"/>
                  <a:pt x="230" y="482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38" y="493"/>
                  <a:pt x="234" y="496"/>
                  <a:pt x="239" y="501"/>
                </a:cubicBezTo>
                <a:cubicBezTo>
                  <a:pt x="237" y="502"/>
                  <a:pt x="239" y="503"/>
                  <a:pt x="241" y="504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47" y="519"/>
                  <a:pt x="250" y="521"/>
                  <a:pt x="257" y="532"/>
                </a:cubicBezTo>
                <a:cubicBezTo>
                  <a:pt x="257" y="536"/>
                  <a:pt x="260" y="541"/>
                  <a:pt x="262" y="546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298" y="597"/>
                  <a:pt x="296" y="603"/>
                  <a:pt x="302" y="612"/>
                </a:cubicBezTo>
                <a:cubicBezTo>
                  <a:pt x="307" y="621"/>
                  <a:pt x="307" y="628"/>
                  <a:pt x="315" y="637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2" y="656"/>
                  <a:pt x="322" y="660"/>
                  <a:pt x="324" y="665"/>
                </a:cubicBezTo>
                <a:cubicBezTo>
                  <a:pt x="325" y="668"/>
                  <a:pt x="324" y="669"/>
                  <a:pt x="323" y="671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684"/>
                  <a:pt x="326" y="688"/>
                  <a:pt x="332" y="694"/>
                </a:cubicBezTo>
                <a:cubicBezTo>
                  <a:pt x="331" y="704"/>
                  <a:pt x="331" y="714"/>
                  <a:pt x="334" y="724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36" y="744"/>
                  <a:pt x="333" y="749"/>
                  <a:pt x="336" y="755"/>
                </a:cubicBezTo>
                <a:cubicBezTo>
                  <a:pt x="330" y="758"/>
                  <a:pt x="335" y="764"/>
                  <a:pt x="334" y="768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7" y="777"/>
                  <a:pt x="324" y="773"/>
                  <a:pt x="330" y="769"/>
                </a:cubicBezTo>
                <a:cubicBezTo>
                  <a:pt x="328" y="766"/>
                  <a:pt x="326" y="764"/>
                  <a:pt x="327" y="76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24" y="745"/>
                  <a:pt x="324" y="736"/>
                  <a:pt x="321" y="726"/>
                </a:cubicBezTo>
                <a:cubicBezTo>
                  <a:pt x="322" y="717"/>
                  <a:pt x="318" y="708"/>
                  <a:pt x="315" y="698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11" y="681"/>
                  <a:pt x="307" y="678"/>
                  <a:pt x="309" y="676"/>
                </a:cubicBezTo>
                <a:cubicBezTo>
                  <a:pt x="308" y="673"/>
                  <a:pt x="304" y="670"/>
                  <a:pt x="306" y="668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96" y="650"/>
                  <a:pt x="294" y="645"/>
                  <a:pt x="291" y="640"/>
                </a:cubicBezTo>
                <a:cubicBezTo>
                  <a:pt x="293" y="636"/>
                  <a:pt x="281" y="629"/>
                  <a:pt x="284" y="62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61" y="578"/>
                  <a:pt x="257" y="565"/>
                  <a:pt x="245" y="550"/>
                </a:cubicBezTo>
                <a:cubicBezTo>
                  <a:pt x="242" y="539"/>
                  <a:pt x="236" y="527"/>
                  <a:pt x="227" y="514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22" y="503"/>
                  <a:pt x="226" y="501"/>
                  <a:pt x="222" y="498"/>
                </a:cubicBezTo>
                <a:cubicBezTo>
                  <a:pt x="224" y="496"/>
                  <a:pt x="221" y="493"/>
                  <a:pt x="219" y="490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16" y="475"/>
                  <a:pt x="214" y="468"/>
                  <a:pt x="211" y="462"/>
                </a:cubicBezTo>
                <a:cubicBezTo>
                  <a:pt x="210" y="455"/>
                  <a:pt x="208" y="448"/>
                  <a:pt x="206" y="44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1" y="419"/>
                  <a:pt x="203" y="417"/>
                  <a:pt x="203" y="416"/>
                </a:cubicBezTo>
                <a:cubicBezTo>
                  <a:pt x="202" y="414"/>
                  <a:pt x="201" y="413"/>
                  <a:pt x="201" y="410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3" y="404"/>
                  <a:pt x="199" y="409"/>
                  <a:pt x="196" y="414"/>
                </a:cubicBezTo>
                <a:cubicBezTo>
                  <a:pt x="198" y="416"/>
                  <a:pt x="197" y="419"/>
                  <a:pt x="199" y="421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196" y="435"/>
                  <a:pt x="204" y="446"/>
                  <a:pt x="202" y="456"/>
                </a:cubicBezTo>
                <a:cubicBezTo>
                  <a:pt x="204" y="459"/>
                  <a:pt x="204" y="461"/>
                  <a:pt x="202" y="463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05" y="476"/>
                  <a:pt x="211" y="482"/>
                  <a:pt x="210" y="487"/>
                </a:cubicBezTo>
                <a:cubicBezTo>
                  <a:pt x="213" y="498"/>
                  <a:pt x="217" y="508"/>
                  <a:pt x="220" y="519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252" y="585"/>
                  <a:pt x="265" y="608"/>
                  <a:pt x="273" y="623"/>
                </a:cubicBezTo>
                <a:cubicBezTo>
                  <a:pt x="286" y="644"/>
                  <a:pt x="289" y="663"/>
                  <a:pt x="302" y="683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09" y="704"/>
                  <a:pt x="307" y="708"/>
                  <a:pt x="312" y="713"/>
                </a:cubicBezTo>
                <a:cubicBezTo>
                  <a:pt x="310" y="728"/>
                  <a:pt x="319" y="745"/>
                  <a:pt x="315" y="760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76"/>
                  <a:pt x="316" y="779"/>
                  <a:pt x="320" y="783"/>
                </a:cubicBezTo>
                <a:cubicBezTo>
                  <a:pt x="316" y="786"/>
                  <a:pt x="322" y="791"/>
                  <a:pt x="318" y="794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8" y="802"/>
                  <a:pt x="320" y="805"/>
                  <a:pt x="317" y="803"/>
                </a:cubicBezTo>
                <a:cubicBezTo>
                  <a:pt x="317" y="794"/>
                  <a:pt x="313" y="784"/>
                  <a:pt x="314" y="775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305" y="739"/>
                  <a:pt x="306" y="733"/>
                  <a:pt x="301" y="726"/>
                </a:cubicBezTo>
                <a:cubicBezTo>
                  <a:pt x="303" y="720"/>
                  <a:pt x="296" y="712"/>
                  <a:pt x="299" y="70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87" y="685"/>
                  <a:pt x="291" y="683"/>
                  <a:pt x="287" y="680"/>
                </a:cubicBezTo>
                <a:cubicBezTo>
                  <a:pt x="289" y="677"/>
                  <a:pt x="283" y="673"/>
                  <a:pt x="286" y="671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7" y="649"/>
                  <a:pt x="271" y="646"/>
                  <a:pt x="273" y="643"/>
                </a:cubicBezTo>
                <a:cubicBezTo>
                  <a:pt x="273" y="638"/>
                  <a:pt x="271" y="641"/>
                  <a:pt x="268" y="637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64" y="624"/>
                  <a:pt x="263" y="621"/>
                  <a:pt x="260" y="618"/>
                </a:cubicBezTo>
                <a:cubicBezTo>
                  <a:pt x="256" y="615"/>
                  <a:pt x="260" y="612"/>
                  <a:pt x="256" y="609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39" y="585"/>
                  <a:pt x="234" y="563"/>
                  <a:pt x="225" y="550"/>
                </a:cubicBezTo>
                <a:cubicBezTo>
                  <a:pt x="222" y="545"/>
                  <a:pt x="218" y="541"/>
                  <a:pt x="222" y="53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207" y="517"/>
                  <a:pt x="206" y="513"/>
                  <a:pt x="200" y="501"/>
                </a:cubicBezTo>
                <a:cubicBezTo>
                  <a:pt x="202" y="500"/>
                  <a:pt x="200" y="497"/>
                  <a:pt x="198" y="498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95" y="488"/>
                  <a:pt x="195" y="483"/>
                  <a:pt x="194" y="479"/>
                </a:cubicBezTo>
                <a:cubicBezTo>
                  <a:pt x="191" y="470"/>
                  <a:pt x="190" y="461"/>
                  <a:pt x="187" y="452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84" y="423"/>
                  <a:pt x="179" y="418"/>
                  <a:pt x="182" y="414"/>
                </a:cubicBezTo>
                <a:cubicBezTo>
                  <a:pt x="177" y="411"/>
                  <a:pt x="184" y="402"/>
                  <a:pt x="176" y="403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75" y="423"/>
                  <a:pt x="176" y="426"/>
                  <a:pt x="178" y="429"/>
                </a:cubicBezTo>
                <a:cubicBezTo>
                  <a:pt x="177" y="432"/>
                  <a:pt x="177" y="435"/>
                  <a:pt x="176" y="438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4" y="458"/>
                  <a:pt x="181" y="463"/>
                  <a:pt x="184" y="469"/>
                </a:cubicBezTo>
                <a:cubicBezTo>
                  <a:pt x="180" y="472"/>
                  <a:pt x="177" y="469"/>
                  <a:pt x="176" y="475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191" y="547"/>
                  <a:pt x="198" y="551"/>
                  <a:pt x="199" y="554"/>
                </a:cubicBezTo>
                <a:cubicBezTo>
                  <a:pt x="199" y="557"/>
                  <a:pt x="200" y="560"/>
                  <a:pt x="203" y="563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20" y="593"/>
                  <a:pt x="221" y="599"/>
                  <a:pt x="232" y="614"/>
                </a:cubicBezTo>
                <a:cubicBezTo>
                  <a:pt x="231" y="620"/>
                  <a:pt x="234" y="619"/>
                  <a:pt x="235" y="624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39" y="635"/>
                  <a:pt x="243" y="634"/>
                  <a:pt x="241" y="636"/>
                </a:cubicBezTo>
                <a:cubicBezTo>
                  <a:pt x="250" y="649"/>
                  <a:pt x="250" y="652"/>
                  <a:pt x="258" y="663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67" y="690"/>
                  <a:pt x="275" y="694"/>
                  <a:pt x="273" y="697"/>
                </a:cubicBezTo>
                <a:cubicBezTo>
                  <a:pt x="274" y="696"/>
                  <a:pt x="277" y="699"/>
                  <a:pt x="275" y="700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78" y="710"/>
                  <a:pt x="281" y="714"/>
                  <a:pt x="282" y="717"/>
                </a:cubicBezTo>
                <a:cubicBezTo>
                  <a:pt x="283" y="721"/>
                  <a:pt x="281" y="725"/>
                  <a:pt x="286" y="729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296" y="759"/>
                  <a:pt x="295" y="766"/>
                  <a:pt x="296" y="774"/>
                </a:cubicBezTo>
                <a:cubicBezTo>
                  <a:pt x="296" y="777"/>
                  <a:pt x="299" y="781"/>
                  <a:pt x="299" y="784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99" y="791"/>
                  <a:pt x="300" y="794"/>
                  <a:pt x="297" y="792"/>
                </a:cubicBezTo>
                <a:cubicBezTo>
                  <a:pt x="294" y="784"/>
                  <a:pt x="292" y="776"/>
                  <a:pt x="290" y="768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78" y="738"/>
                  <a:pt x="274" y="734"/>
                  <a:pt x="275" y="730"/>
                </a:cubicBezTo>
                <a:cubicBezTo>
                  <a:pt x="274" y="724"/>
                  <a:pt x="269" y="726"/>
                  <a:pt x="270" y="721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63" y="707"/>
                  <a:pt x="260" y="704"/>
                  <a:pt x="262" y="703"/>
                </a:cubicBezTo>
                <a:cubicBezTo>
                  <a:pt x="260" y="700"/>
                  <a:pt x="257" y="697"/>
                  <a:pt x="259" y="695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235" y="644"/>
                  <a:pt x="230" y="633"/>
                  <a:pt x="224" y="622"/>
                </a:cubicBezTo>
                <a:cubicBezTo>
                  <a:pt x="209" y="596"/>
                  <a:pt x="203" y="577"/>
                  <a:pt x="183" y="549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63" y="496"/>
                  <a:pt x="158" y="488"/>
                  <a:pt x="156" y="481"/>
                </a:cubicBezTo>
                <a:cubicBezTo>
                  <a:pt x="156" y="474"/>
                  <a:pt x="151" y="466"/>
                  <a:pt x="153" y="460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18"/>
                  <a:pt x="136" y="421"/>
                  <a:pt x="140" y="425"/>
                </a:cubicBezTo>
                <a:cubicBezTo>
                  <a:pt x="142" y="429"/>
                  <a:pt x="136" y="432"/>
                  <a:pt x="141" y="436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46" y="467"/>
                  <a:pt x="146" y="475"/>
                  <a:pt x="150" y="483"/>
                </a:cubicBezTo>
                <a:cubicBezTo>
                  <a:pt x="149" y="487"/>
                  <a:pt x="150" y="491"/>
                  <a:pt x="154" y="495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63" y="520"/>
                  <a:pt x="167" y="532"/>
                  <a:pt x="172" y="544"/>
                </a:cubicBezTo>
                <a:cubicBezTo>
                  <a:pt x="177" y="550"/>
                  <a:pt x="179" y="556"/>
                  <a:pt x="180" y="562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186" y="572"/>
                  <a:pt x="193" y="576"/>
                  <a:pt x="189" y="578"/>
                </a:cubicBezTo>
                <a:cubicBezTo>
                  <a:pt x="195" y="585"/>
                  <a:pt x="197" y="591"/>
                  <a:pt x="201" y="597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1" y="613"/>
                  <a:pt x="213" y="623"/>
                  <a:pt x="215" y="628"/>
                </a:cubicBezTo>
                <a:cubicBezTo>
                  <a:pt x="218" y="631"/>
                  <a:pt x="220" y="634"/>
                  <a:pt x="222" y="638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37" y="669"/>
                  <a:pt x="247" y="693"/>
                  <a:pt x="258" y="718"/>
                </a:cubicBezTo>
                <a:cubicBezTo>
                  <a:pt x="273" y="743"/>
                  <a:pt x="277" y="766"/>
                  <a:pt x="289" y="791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3" y="813"/>
                  <a:pt x="293" y="819"/>
                  <a:pt x="294" y="825"/>
                </a:cubicBezTo>
                <a:cubicBezTo>
                  <a:pt x="296" y="830"/>
                  <a:pt x="298" y="836"/>
                  <a:pt x="295" y="841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54"/>
                  <a:pt x="302" y="852"/>
                  <a:pt x="299" y="855"/>
                </a:cubicBezTo>
                <a:cubicBezTo>
                  <a:pt x="293" y="855"/>
                  <a:pt x="297" y="852"/>
                  <a:pt x="296" y="848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93" y="833"/>
                  <a:pt x="292" y="829"/>
                  <a:pt x="289" y="825"/>
                </a:cubicBezTo>
                <a:cubicBezTo>
                  <a:pt x="290" y="822"/>
                  <a:pt x="287" y="817"/>
                  <a:pt x="288" y="814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80" y="795"/>
                  <a:pt x="275" y="790"/>
                  <a:pt x="276" y="786"/>
                </a:cubicBezTo>
                <a:cubicBezTo>
                  <a:pt x="268" y="775"/>
                  <a:pt x="261" y="764"/>
                  <a:pt x="257" y="753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44" y="734"/>
                  <a:pt x="246" y="730"/>
                  <a:pt x="240" y="723"/>
                </a:cubicBezTo>
                <a:cubicBezTo>
                  <a:pt x="237" y="710"/>
                  <a:pt x="229" y="706"/>
                  <a:pt x="226" y="697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21" y="686"/>
                  <a:pt x="218" y="684"/>
                  <a:pt x="220" y="681"/>
                </a:cubicBezTo>
                <a:cubicBezTo>
                  <a:pt x="218" y="679"/>
                  <a:pt x="216" y="677"/>
                  <a:pt x="213" y="676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6" y="662"/>
                  <a:pt x="207" y="657"/>
                  <a:pt x="203" y="652"/>
                </a:cubicBezTo>
                <a:cubicBezTo>
                  <a:pt x="205" y="649"/>
                  <a:pt x="202" y="647"/>
                  <a:pt x="200" y="64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90" y="627"/>
                  <a:pt x="188" y="616"/>
                  <a:pt x="182" y="605"/>
                </a:cubicBezTo>
                <a:cubicBezTo>
                  <a:pt x="170" y="584"/>
                  <a:pt x="162" y="562"/>
                  <a:pt x="158" y="542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59" y="566"/>
                  <a:pt x="159" y="568"/>
                  <a:pt x="159" y="570"/>
                </a:cubicBezTo>
                <a:cubicBezTo>
                  <a:pt x="157" y="572"/>
                  <a:pt x="160" y="575"/>
                  <a:pt x="162" y="578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68" y="588"/>
                  <a:pt x="166" y="591"/>
                  <a:pt x="168" y="593"/>
                </a:cubicBezTo>
                <a:cubicBezTo>
                  <a:pt x="167" y="597"/>
                  <a:pt x="173" y="603"/>
                  <a:pt x="173" y="607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76" y="622"/>
                  <a:pt x="185" y="627"/>
                  <a:pt x="186" y="632"/>
                </a:cubicBezTo>
                <a:cubicBezTo>
                  <a:pt x="184" y="634"/>
                  <a:pt x="188" y="637"/>
                  <a:pt x="189" y="639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196" y="656"/>
                  <a:pt x="201" y="666"/>
                  <a:pt x="203" y="672"/>
                </a:cubicBezTo>
                <a:cubicBezTo>
                  <a:pt x="205" y="671"/>
                  <a:pt x="205" y="673"/>
                  <a:pt x="205" y="675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11" y="682"/>
                  <a:pt x="212" y="685"/>
                  <a:pt x="212" y="687"/>
                </a:cubicBezTo>
                <a:cubicBezTo>
                  <a:pt x="213" y="690"/>
                  <a:pt x="216" y="693"/>
                  <a:pt x="215" y="695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52" y="765"/>
                  <a:pt x="252" y="767"/>
                  <a:pt x="260" y="775"/>
                </a:cubicBezTo>
                <a:cubicBezTo>
                  <a:pt x="260" y="778"/>
                  <a:pt x="263" y="782"/>
                  <a:pt x="266" y="786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66" y="801"/>
                  <a:pt x="275" y="799"/>
                  <a:pt x="271" y="804"/>
                </a:cubicBezTo>
                <a:cubicBezTo>
                  <a:pt x="275" y="812"/>
                  <a:pt x="278" y="819"/>
                  <a:pt x="280" y="827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42"/>
                  <a:pt x="281" y="844"/>
                  <a:pt x="287" y="849"/>
                </a:cubicBezTo>
                <a:cubicBezTo>
                  <a:pt x="284" y="850"/>
                  <a:pt x="288" y="852"/>
                  <a:pt x="288" y="854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7" y="863"/>
                  <a:pt x="288" y="867"/>
                  <a:pt x="290" y="871"/>
                </a:cubicBezTo>
                <a:cubicBezTo>
                  <a:pt x="282" y="878"/>
                  <a:pt x="292" y="887"/>
                  <a:pt x="284" y="893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78" y="859"/>
                  <a:pt x="279" y="849"/>
                  <a:pt x="274" y="839"/>
                </a:cubicBezTo>
                <a:cubicBezTo>
                  <a:pt x="275" y="834"/>
                  <a:pt x="269" y="828"/>
                  <a:pt x="271" y="824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69" y="814"/>
                  <a:pt x="264" y="810"/>
                  <a:pt x="266" y="807"/>
                </a:cubicBezTo>
                <a:cubicBezTo>
                  <a:pt x="260" y="801"/>
                  <a:pt x="262" y="795"/>
                  <a:pt x="255" y="789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51" y="778"/>
                  <a:pt x="251" y="770"/>
                  <a:pt x="246" y="773"/>
                </a:cubicBezTo>
                <a:cubicBezTo>
                  <a:pt x="245" y="767"/>
                  <a:pt x="240" y="760"/>
                  <a:pt x="238" y="754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36" y="742"/>
                  <a:pt x="228" y="738"/>
                  <a:pt x="231" y="735"/>
                </a:cubicBezTo>
                <a:cubicBezTo>
                  <a:pt x="220" y="726"/>
                  <a:pt x="215" y="704"/>
                  <a:pt x="205" y="69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99" y="680"/>
                  <a:pt x="194" y="675"/>
                  <a:pt x="196" y="672"/>
                </a:cubicBezTo>
                <a:cubicBezTo>
                  <a:pt x="188" y="664"/>
                  <a:pt x="189" y="657"/>
                  <a:pt x="181" y="648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58" y="585"/>
                  <a:pt x="154" y="575"/>
                  <a:pt x="148" y="566"/>
                </a:cubicBezTo>
                <a:cubicBezTo>
                  <a:pt x="149" y="562"/>
                  <a:pt x="147" y="557"/>
                  <a:pt x="144" y="552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2" y="538"/>
                  <a:pt x="139" y="535"/>
                  <a:pt x="140" y="533"/>
                </a:cubicBezTo>
                <a:cubicBezTo>
                  <a:pt x="137" y="530"/>
                  <a:pt x="142" y="528"/>
                  <a:pt x="138" y="524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5" y="518"/>
                  <a:pt x="136" y="517"/>
                  <a:pt x="132" y="516"/>
                </a:cubicBezTo>
                <a:cubicBezTo>
                  <a:pt x="136" y="511"/>
                  <a:pt x="130" y="504"/>
                  <a:pt x="132" y="499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9" y="488"/>
                  <a:pt x="134" y="481"/>
                  <a:pt x="128" y="483"/>
                </a:cubicBezTo>
                <a:cubicBezTo>
                  <a:pt x="130" y="486"/>
                  <a:pt x="123" y="488"/>
                  <a:pt x="126" y="491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28" y="502"/>
                  <a:pt x="126" y="506"/>
                  <a:pt x="126" y="508"/>
                </a:cubicBezTo>
                <a:cubicBezTo>
                  <a:pt x="127" y="512"/>
                  <a:pt x="127" y="514"/>
                  <a:pt x="126" y="518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2" y="547"/>
                  <a:pt x="142" y="552"/>
                  <a:pt x="135" y="554"/>
                </a:cubicBezTo>
                <a:cubicBezTo>
                  <a:pt x="133" y="556"/>
                  <a:pt x="139" y="560"/>
                  <a:pt x="136" y="562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44" y="593"/>
                  <a:pt x="144" y="605"/>
                  <a:pt x="152" y="618"/>
                </a:cubicBezTo>
                <a:cubicBezTo>
                  <a:pt x="150" y="623"/>
                  <a:pt x="155" y="630"/>
                  <a:pt x="157" y="636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1" y="648"/>
                  <a:pt x="164" y="652"/>
                  <a:pt x="167" y="656"/>
                </a:cubicBezTo>
                <a:cubicBezTo>
                  <a:pt x="169" y="659"/>
                  <a:pt x="164" y="661"/>
                  <a:pt x="168" y="66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177" y="681"/>
                  <a:pt x="178" y="687"/>
                  <a:pt x="185" y="694"/>
                </a:cubicBezTo>
                <a:cubicBezTo>
                  <a:pt x="182" y="698"/>
                  <a:pt x="189" y="704"/>
                  <a:pt x="187" y="708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18" y="763"/>
                  <a:pt x="220" y="770"/>
                  <a:pt x="226" y="778"/>
                </a:cubicBezTo>
                <a:cubicBezTo>
                  <a:pt x="229" y="786"/>
                  <a:pt x="232" y="793"/>
                  <a:pt x="238" y="799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48" y="829"/>
                  <a:pt x="255" y="837"/>
                  <a:pt x="256" y="844"/>
                </a:cubicBezTo>
                <a:cubicBezTo>
                  <a:pt x="258" y="849"/>
                  <a:pt x="262" y="856"/>
                  <a:pt x="263" y="864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65" y="878"/>
                  <a:pt x="269" y="882"/>
                  <a:pt x="264" y="886"/>
                </a:cubicBezTo>
                <a:cubicBezTo>
                  <a:pt x="257" y="859"/>
                  <a:pt x="237" y="828"/>
                  <a:pt x="228" y="806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211" y="777"/>
                  <a:pt x="204" y="764"/>
                  <a:pt x="194" y="752"/>
                </a:cubicBezTo>
                <a:cubicBezTo>
                  <a:pt x="194" y="749"/>
                  <a:pt x="193" y="746"/>
                  <a:pt x="190" y="742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84" y="729"/>
                  <a:pt x="180" y="722"/>
                  <a:pt x="175" y="719"/>
                </a:cubicBezTo>
                <a:cubicBezTo>
                  <a:pt x="176" y="715"/>
                  <a:pt x="174" y="711"/>
                  <a:pt x="171" y="707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48" y="669"/>
                  <a:pt x="147" y="647"/>
                  <a:pt x="133" y="623"/>
                </a:cubicBezTo>
                <a:cubicBezTo>
                  <a:pt x="136" y="619"/>
                  <a:pt x="131" y="614"/>
                  <a:pt x="131" y="610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25" y="588"/>
                  <a:pt x="126" y="579"/>
                  <a:pt x="122" y="570"/>
                </a:cubicBezTo>
                <a:cubicBezTo>
                  <a:pt x="122" y="561"/>
                  <a:pt x="119" y="553"/>
                  <a:pt x="118" y="544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7" y="536"/>
                  <a:pt x="118" y="533"/>
                  <a:pt x="116" y="531"/>
                </a:cubicBezTo>
                <a:cubicBezTo>
                  <a:pt x="116" y="527"/>
                  <a:pt x="118" y="518"/>
                  <a:pt x="111" y="521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18" y="586"/>
                  <a:pt x="119" y="595"/>
                  <a:pt x="122" y="604"/>
                </a:cubicBezTo>
                <a:cubicBezTo>
                  <a:pt x="124" y="614"/>
                  <a:pt x="129" y="624"/>
                  <a:pt x="128" y="632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53" y="688"/>
                  <a:pt x="156" y="692"/>
                  <a:pt x="159" y="696"/>
                </a:cubicBezTo>
                <a:cubicBezTo>
                  <a:pt x="165" y="717"/>
                  <a:pt x="175" y="729"/>
                  <a:pt x="183" y="750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17" y="806"/>
                  <a:pt x="217" y="806"/>
                  <a:pt x="229" y="824"/>
                </a:cubicBezTo>
                <a:cubicBezTo>
                  <a:pt x="229" y="827"/>
                  <a:pt x="230" y="830"/>
                  <a:pt x="234" y="834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41" y="844"/>
                  <a:pt x="237" y="852"/>
                  <a:pt x="244" y="858"/>
                </a:cubicBezTo>
                <a:cubicBezTo>
                  <a:pt x="247" y="864"/>
                  <a:pt x="246" y="870"/>
                  <a:pt x="252" y="877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46" y="879"/>
                  <a:pt x="243" y="865"/>
                  <a:pt x="231" y="850"/>
                </a:cubicBezTo>
                <a:cubicBezTo>
                  <a:pt x="232" y="850"/>
                  <a:pt x="232" y="848"/>
                  <a:pt x="230" y="849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22" y="838"/>
                  <a:pt x="225" y="835"/>
                  <a:pt x="219" y="834"/>
                </a:cubicBezTo>
                <a:cubicBezTo>
                  <a:pt x="218" y="831"/>
                  <a:pt x="211" y="826"/>
                  <a:pt x="214" y="823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208" y="818"/>
                  <a:pt x="205" y="819"/>
                  <a:pt x="206" y="816"/>
                </a:cubicBezTo>
                <a:cubicBezTo>
                  <a:pt x="195" y="804"/>
                  <a:pt x="191" y="794"/>
                  <a:pt x="176" y="782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39" y="729"/>
                  <a:pt x="135" y="724"/>
                  <a:pt x="124" y="709"/>
                </a:cubicBezTo>
                <a:cubicBezTo>
                  <a:pt x="128" y="706"/>
                  <a:pt x="120" y="703"/>
                  <a:pt x="119" y="702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19" y="691"/>
                  <a:pt x="112" y="687"/>
                  <a:pt x="111" y="684"/>
                </a:cubicBezTo>
                <a:cubicBezTo>
                  <a:pt x="115" y="682"/>
                  <a:pt x="107" y="678"/>
                  <a:pt x="107" y="675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104" y="654"/>
                  <a:pt x="98" y="650"/>
                  <a:pt x="100" y="648"/>
                </a:cubicBezTo>
                <a:cubicBezTo>
                  <a:pt x="97" y="644"/>
                  <a:pt x="99" y="641"/>
                  <a:pt x="94" y="63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9" y="611"/>
                  <a:pt x="91" y="608"/>
                  <a:pt x="88" y="605"/>
                </a:cubicBezTo>
                <a:cubicBezTo>
                  <a:pt x="90" y="601"/>
                  <a:pt x="88" y="595"/>
                  <a:pt x="83" y="598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86" y="620"/>
                  <a:pt x="85" y="625"/>
                  <a:pt x="88" y="632"/>
                </a:cubicBezTo>
                <a:cubicBezTo>
                  <a:pt x="90" y="637"/>
                  <a:pt x="87" y="642"/>
                  <a:pt x="92" y="648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06" y="692"/>
                  <a:pt x="119" y="719"/>
                  <a:pt x="136" y="747"/>
                </a:cubicBezTo>
                <a:cubicBezTo>
                  <a:pt x="143" y="755"/>
                  <a:pt x="143" y="754"/>
                  <a:pt x="150" y="762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168" y="782"/>
                  <a:pt x="166" y="788"/>
                  <a:pt x="173" y="791"/>
                </a:cubicBezTo>
                <a:cubicBezTo>
                  <a:pt x="182" y="801"/>
                  <a:pt x="190" y="810"/>
                  <a:pt x="201" y="825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18" y="848"/>
                  <a:pt x="224" y="859"/>
                  <a:pt x="237" y="875"/>
                </a:cubicBezTo>
                <a:cubicBezTo>
                  <a:pt x="242" y="888"/>
                  <a:pt x="244" y="899"/>
                  <a:pt x="251" y="912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7" y="940"/>
                  <a:pt x="253" y="943"/>
                  <a:pt x="257" y="947"/>
                </a:cubicBezTo>
                <a:cubicBezTo>
                  <a:pt x="254" y="951"/>
                  <a:pt x="264" y="957"/>
                  <a:pt x="256" y="960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1" y="949"/>
                  <a:pt x="252" y="948"/>
                  <a:pt x="254" y="947"/>
                </a:cubicBezTo>
                <a:cubicBezTo>
                  <a:pt x="252" y="945"/>
                  <a:pt x="250" y="946"/>
                  <a:pt x="249" y="943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50" y="931"/>
                  <a:pt x="243" y="927"/>
                  <a:pt x="245" y="924"/>
                </a:cubicBezTo>
                <a:cubicBezTo>
                  <a:pt x="238" y="910"/>
                  <a:pt x="233" y="896"/>
                  <a:pt x="227" y="882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209" y="849"/>
                  <a:pt x="196" y="838"/>
                  <a:pt x="183" y="818"/>
                </a:cubicBezTo>
                <a:cubicBezTo>
                  <a:pt x="178" y="813"/>
                  <a:pt x="180" y="815"/>
                  <a:pt x="174" y="808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34" y="763"/>
                  <a:pt x="131" y="748"/>
                  <a:pt x="112" y="733"/>
                </a:cubicBezTo>
                <a:cubicBezTo>
                  <a:pt x="115" y="730"/>
                  <a:pt x="107" y="725"/>
                  <a:pt x="106" y="72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95" y="706"/>
                  <a:pt x="96" y="699"/>
                  <a:pt x="88" y="690"/>
                </a:cubicBezTo>
                <a:cubicBezTo>
                  <a:pt x="89" y="686"/>
                  <a:pt x="87" y="682"/>
                  <a:pt x="84" y="677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81" y="668"/>
                  <a:pt x="82" y="666"/>
                  <a:pt x="79" y="663"/>
                </a:cubicBezTo>
                <a:cubicBezTo>
                  <a:pt x="80" y="661"/>
                  <a:pt x="78" y="660"/>
                  <a:pt x="76" y="660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1" y="647"/>
                  <a:pt x="75" y="644"/>
                  <a:pt x="71" y="639"/>
                </a:cubicBezTo>
                <a:cubicBezTo>
                  <a:pt x="66" y="642"/>
                  <a:pt x="69" y="645"/>
                  <a:pt x="71" y="649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1" y="657"/>
                  <a:pt x="74" y="659"/>
                  <a:pt x="72" y="660"/>
                </a:cubicBezTo>
                <a:cubicBezTo>
                  <a:pt x="79" y="661"/>
                  <a:pt x="72" y="665"/>
                  <a:pt x="76" y="670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75" y="684"/>
                  <a:pt x="87" y="690"/>
                  <a:pt x="82" y="692"/>
                </a:cubicBezTo>
                <a:cubicBezTo>
                  <a:pt x="88" y="697"/>
                  <a:pt x="85" y="700"/>
                  <a:pt x="89" y="705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13" y="746"/>
                  <a:pt x="123" y="755"/>
                  <a:pt x="131" y="770"/>
                </a:cubicBezTo>
                <a:cubicBezTo>
                  <a:pt x="141" y="781"/>
                  <a:pt x="155" y="799"/>
                  <a:pt x="169" y="812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178" y="827"/>
                  <a:pt x="183" y="832"/>
                  <a:pt x="189" y="839"/>
                </a:cubicBezTo>
                <a:cubicBezTo>
                  <a:pt x="194" y="846"/>
                  <a:pt x="199" y="853"/>
                  <a:pt x="204" y="860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15" y="879"/>
                  <a:pt x="216" y="886"/>
                  <a:pt x="223" y="893"/>
                </a:cubicBezTo>
                <a:cubicBezTo>
                  <a:pt x="222" y="901"/>
                  <a:pt x="233" y="910"/>
                  <a:pt x="230" y="917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42" y="950"/>
                  <a:pt x="247" y="958"/>
                  <a:pt x="248" y="966"/>
                </a:cubicBezTo>
                <a:cubicBezTo>
                  <a:pt x="250" y="968"/>
                  <a:pt x="251" y="970"/>
                  <a:pt x="253" y="97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50" y="979"/>
                  <a:pt x="252" y="982"/>
                  <a:pt x="251" y="983"/>
                </a:cubicBezTo>
                <a:cubicBezTo>
                  <a:pt x="249" y="984"/>
                  <a:pt x="250" y="987"/>
                  <a:pt x="248" y="986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40" y="958"/>
                  <a:pt x="238" y="952"/>
                  <a:pt x="238" y="946"/>
                </a:cubicBezTo>
                <a:cubicBezTo>
                  <a:pt x="231" y="938"/>
                  <a:pt x="234" y="932"/>
                  <a:pt x="228" y="924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201" y="887"/>
                  <a:pt x="206" y="880"/>
                  <a:pt x="202" y="878"/>
                </a:cubicBezTo>
                <a:cubicBezTo>
                  <a:pt x="199" y="875"/>
                  <a:pt x="197" y="871"/>
                  <a:pt x="194" y="867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91" y="864"/>
                  <a:pt x="193" y="861"/>
                  <a:pt x="191" y="862"/>
                </a:cubicBezTo>
                <a:cubicBezTo>
                  <a:pt x="187" y="858"/>
                  <a:pt x="185" y="855"/>
                  <a:pt x="185" y="851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77" y="844"/>
                  <a:pt x="175" y="840"/>
                  <a:pt x="172" y="836"/>
                </a:cubicBezTo>
                <a:cubicBezTo>
                  <a:pt x="165" y="826"/>
                  <a:pt x="164" y="827"/>
                  <a:pt x="157" y="820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29" y="780"/>
                  <a:pt x="127" y="777"/>
                  <a:pt x="125" y="775"/>
                </a:cubicBezTo>
                <a:cubicBezTo>
                  <a:pt x="122" y="773"/>
                  <a:pt x="121" y="765"/>
                  <a:pt x="117" y="768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100" y="733"/>
                  <a:pt x="88" y="716"/>
                  <a:pt x="84" y="701"/>
                </a:cubicBezTo>
                <a:cubicBezTo>
                  <a:pt x="82" y="702"/>
                  <a:pt x="82" y="700"/>
                  <a:pt x="82" y="698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7" y="687"/>
                  <a:pt x="75" y="683"/>
                  <a:pt x="76" y="680"/>
                </a:cubicBezTo>
                <a:cubicBezTo>
                  <a:pt x="71" y="675"/>
                  <a:pt x="74" y="672"/>
                  <a:pt x="69" y="667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66" y="665"/>
                  <a:pt x="64" y="668"/>
                  <a:pt x="68" y="673"/>
                </a:cubicBezTo>
                <a:cubicBezTo>
                  <a:pt x="69" y="677"/>
                  <a:pt x="67" y="680"/>
                  <a:pt x="72" y="685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79" y="702"/>
                  <a:pt x="78" y="706"/>
                  <a:pt x="81" y="710"/>
                </a:cubicBezTo>
                <a:cubicBezTo>
                  <a:pt x="89" y="728"/>
                  <a:pt x="96" y="744"/>
                  <a:pt x="105" y="761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28" y="793"/>
                  <a:pt x="129" y="798"/>
                  <a:pt x="130" y="798"/>
                </a:cubicBezTo>
                <a:cubicBezTo>
                  <a:pt x="130" y="799"/>
                  <a:pt x="131" y="797"/>
                  <a:pt x="132" y="79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56" y="830"/>
                  <a:pt x="160" y="835"/>
                  <a:pt x="172" y="851"/>
                </a:cubicBezTo>
                <a:cubicBezTo>
                  <a:pt x="174" y="853"/>
                  <a:pt x="175" y="855"/>
                  <a:pt x="177" y="857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81" y="863"/>
                  <a:pt x="182" y="865"/>
                  <a:pt x="184" y="867"/>
                </a:cubicBezTo>
                <a:cubicBezTo>
                  <a:pt x="186" y="869"/>
                  <a:pt x="184" y="871"/>
                  <a:pt x="186" y="87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03" y="892"/>
                  <a:pt x="208" y="904"/>
                  <a:pt x="211" y="911"/>
                </a:cubicBezTo>
                <a:cubicBezTo>
                  <a:pt x="219" y="920"/>
                  <a:pt x="217" y="927"/>
                  <a:pt x="224" y="936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31" y="969"/>
                  <a:pt x="241" y="978"/>
                  <a:pt x="237" y="984"/>
                </a:cubicBezTo>
                <a:cubicBezTo>
                  <a:pt x="240" y="988"/>
                  <a:pt x="243" y="992"/>
                  <a:pt x="246" y="997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42" y="1006"/>
                  <a:pt x="242" y="1015"/>
                  <a:pt x="239" y="1011"/>
                </a:cubicBezTo>
                <a:cubicBezTo>
                  <a:pt x="239" y="1008"/>
                  <a:pt x="236" y="1003"/>
                  <a:pt x="238" y="1000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30" y="983"/>
                  <a:pt x="233" y="980"/>
                  <a:pt x="228" y="975"/>
                </a:cubicBezTo>
                <a:cubicBezTo>
                  <a:pt x="231" y="972"/>
                  <a:pt x="224" y="967"/>
                  <a:pt x="227" y="964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25" y="955"/>
                  <a:pt x="219" y="955"/>
                  <a:pt x="222" y="953"/>
                </a:cubicBezTo>
                <a:cubicBezTo>
                  <a:pt x="219" y="948"/>
                  <a:pt x="216" y="943"/>
                  <a:pt x="217" y="939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8" y="914"/>
                  <a:pt x="203" y="907"/>
                  <a:pt x="199" y="905"/>
                </a:cubicBezTo>
                <a:cubicBezTo>
                  <a:pt x="194" y="904"/>
                  <a:pt x="198" y="901"/>
                  <a:pt x="193" y="897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86" y="886"/>
                  <a:pt x="183" y="883"/>
                  <a:pt x="181" y="879"/>
                </a:cubicBezTo>
                <a:cubicBezTo>
                  <a:pt x="178" y="875"/>
                  <a:pt x="174" y="873"/>
                  <a:pt x="171" y="869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71" y="865"/>
                  <a:pt x="168" y="865"/>
                  <a:pt x="169" y="866"/>
                </a:cubicBezTo>
                <a:cubicBezTo>
                  <a:pt x="167" y="864"/>
                  <a:pt x="169" y="862"/>
                  <a:pt x="167" y="860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63" y="859"/>
                  <a:pt x="164" y="856"/>
                  <a:pt x="164" y="857"/>
                </a:cubicBezTo>
                <a:cubicBezTo>
                  <a:pt x="163" y="855"/>
                  <a:pt x="161" y="855"/>
                  <a:pt x="159" y="853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124" y="807"/>
                  <a:pt x="111" y="794"/>
                  <a:pt x="85" y="757"/>
                </a:cubicBezTo>
                <a:cubicBezTo>
                  <a:pt x="81" y="748"/>
                  <a:pt x="78" y="740"/>
                  <a:pt x="68" y="727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44" y="682"/>
                  <a:pt x="50" y="687"/>
                  <a:pt x="50" y="691"/>
                </a:cubicBezTo>
                <a:cubicBezTo>
                  <a:pt x="52" y="694"/>
                  <a:pt x="53" y="696"/>
                  <a:pt x="53" y="699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65" y="726"/>
                  <a:pt x="70" y="746"/>
                  <a:pt x="82" y="766"/>
                </a:cubicBezTo>
                <a:cubicBezTo>
                  <a:pt x="106" y="801"/>
                  <a:pt x="119" y="815"/>
                  <a:pt x="141" y="844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03" y="933"/>
                  <a:pt x="209" y="948"/>
                  <a:pt x="216" y="962"/>
                </a:cubicBezTo>
                <a:cubicBezTo>
                  <a:pt x="213" y="965"/>
                  <a:pt x="220" y="969"/>
                  <a:pt x="218" y="972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2" y="986"/>
                  <a:pt x="223" y="990"/>
                  <a:pt x="226" y="994"/>
                </a:cubicBezTo>
                <a:cubicBezTo>
                  <a:pt x="225" y="997"/>
                  <a:pt x="226" y="1001"/>
                  <a:pt x="230" y="1006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8" y="1021"/>
                  <a:pt x="232" y="1026"/>
                  <a:pt x="230" y="1030"/>
                </a:cubicBezTo>
                <a:cubicBezTo>
                  <a:pt x="226" y="1023"/>
                  <a:pt x="225" y="1017"/>
                  <a:pt x="226" y="1011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17" y="983"/>
                  <a:pt x="216" y="977"/>
                  <a:pt x="212" y="970"/>
                </a:cubicBezTo>
                <a:cubicBezTo>
                  <a:pt x="213" y="963"/>
                  <a:pt x="205" y="955"/>
                  <a:pt x="206" y="949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90" y="928"/>
                  <a:pt x="188" y="922"/>
                  <a:pt x="185" y="916"/>
                </a:cubicBezTo>
                <a:cubicBezTo>
                  <a:pt x="179" y="907"/>
                  <a:pt x="171" y="898"/>
                  <a:pt x="169" y="890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61" y="883"/>
                  <a:pt x="158" y="883"/>
                  <a:pt x="156" y="880"/>
                </a:cubicBezTo>
                <a:cubicBezTo>
                  <a:pt x="151" y="871"/>
                  <a:pt x="145" y="865"/>
                  <a:pt x="140" y="860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112" y="829"/>
                  <a:pt x="110" y="821"/>
                  <a:pt x="108" y="819"/>
                </a:cubicBezTo>
                <a:cubicBezTo>
                  <a:pt x="105" y="815"/>
                  <a:pt x="102" y="811"/>
                  <a:pt x="99" y="808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92" y="797"/>
                  <a:pt x="89" y="794"/>
                  <a:pt x="87" y="790"/>
                </a:cubicBezTo>
                <a:cubicBezTo>
                  <a:pt x="79" y="774"/>
                  <a:pt x="71" y="759"/>
                  <a:pt x="63" y="743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67" y="757"/>
                  <a:pt x="65" y="760"/>
                  <a:pt x="68" y="764"/>
                </a:cubicBezTo>
                <a:cubicBezTo>
                  <a:pt x="63" y="767"/>
                  <a:pt x="76" y="772"/>
                  <a:pt x="71" y="774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75" y="788"/>
                  <a:pt x="83" y="793"/>
                  <a:pt x="84" y="797"/>
                </a:cubicBezTo>
                <a:cubicBezTo>
                  <a:pt x="81" y="799"/>
                  <a:pt x="88" y="804"/>
                  <a:pt x="89" y="807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03" y="829"/>
                  <a:pt x="105" y="831"/>
                  <a:pt x="107" y="832"/>
                </a:cubicBezTo>
                <a:cubicBezTo>
                  <a:pt x="110" y="834"/>
                  <a:pt x="108" y="838"/>
                  <a:pt x="110" y="83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27" y="858"/>
                  <a:pt x="135" y="868"/>
                  <a:pt x="144" y="879"/>
                </a:cubicBezTo>
                <a:cubicBezTo>
                  <a:pt x="163" y="896"/>
                  <a:pt x="167" y="909"/>
                  <a:pt x="186" y="934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199" y="959"/>
                  <a:pt x="200" y="963"/>
                  <a:pt x="202" y="967"/>
                </a:cubicBezTo>
                <a:cubicBezTo>
                  <a:pt x="200" y="969"/>
                  <a:pt x="202" y="969"/>
                  <a:pt x="204" y="970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08" y="980"/>
                  <a:pt x="206" y="984"/>
                  <a:pt x="210" y="988"/>
                </a:cubicBezTo>
                <a:cubicBezTo>
                  <a:pt x="208" y="990"/>
                  <a:pt x="210" y="992"/>
                  <a:pt x="212" y="994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7" y="1006"/>
                  <a:pt x="210" y="1009"/>
                  <a:pt x="216" y="1013"/>
                </a:cubicBezTo>
                <a:cubicBezTo>
                  <a:pt x="215" y="1017"/>
                  <a:pt x="221" y="1023"/>
                  <a:pt x="215" y="1026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21" y="1043"/>
                  <a:pt x="224" y="1047"/>
                  <a:pt x="219" y="1051"/>
                </a:cubicBezTo>
                <a:cubicBezTo>
                  <a:pt x="219" y="1043"/>
                  <a:pt x="214" y="1035"/>
                  <a:pt x="211" y="1027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204" y="1010"/>
                  <a:pt x="205" y="1006"/>
                  <a:pt x="202" y="1001"/>
                </a:cubicBezTo>
                <a:cubicBezTo>
                  <a:pt x="195" y="991"/>
                  <a:pt x="192" y="981"/>
                  <a:pt x="183" y="971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61" y="933"/>
                  <a:pt x="156" y="924"/>
                  <a:pt x="150" y="916"/>
                </a:cubicBezTo>
                <a:cubicBezTo>
                  <a:pt x="145" y="911"/>
                  <a:pt x="148" y="908"/>
                  <a:pt x="144" y="903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121" y="872"/>
                  <a:pt x="120" y="867"/>
                  <a:pt x="107" y="852"/>
                </a:cubicBezTo>
                <a:cubicBezTo>
                  <a:pt x="102" y="839"/>
                  <a:pt x="97" y="833"/>
                  <a:pt x="88" y="819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64" y="770"/>
                  <a:pt x="61" y="758"/>
                  <a:pt x="55" y="746"/>
                </a:cubicBezTo>
                <a:cubicBezTo>
                  <a:pt x="60" y="744"/>
                  <a:pt x="48" y="739"/>
                  <a:pt x="54" y="737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9" y="725"/>
                  <a:pt x="48" y="722"/>
                  <a:pt x="48" y="719"/>
                </a:cubicBezTo>
                <a:cubicBezTo>
                  <a:pt x="48" y="718"/>
                  <a:pt x="48" y="710"/>
                  <a:pt x="43" y="713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46" y="736"/>
                  <a:pt x="51" y="743"/>
                  <a:pt x="49" y="748"/>
                </a:cubicBezTo>
                <a:cubicBezTo>
                  <a:pt x="54" y="755"/>
                  <a:pt x="58" y="761"/>
                  <a:pt x="55" y="766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68" y="797"/>
                  <a:pt x="76" y="809"/>
                  <a:pt x="80" y="822"/>
                </a:cubicBezTo>
                <a:cubicBezTo>
                  <a:pt x="88" y="834"/>
                  <a:pt x="95" y="843"/>
                  <a:pt x="101" y="858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17" y="875"/>
                  <a:pt x="118" y="884"/>
                  <a:pt x="125" y="890"/>
                </a:cubicBezTo>
                <a:cubicBezTo>
                  <a:pt x="136" y="905"/>
                  <a:pt x="136" y="910"/>
                  <a:pt x="148" y="925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177" y="976"/>
                  <a:pt x="183" y="989"/>
                  <a:pt x="194" y="1003"/>
                </a:cubicBezTo>
                <a:cubicBezTo>
                  <a:pt x="194" y="1005"/>
                  <a:pt x="195" y="1008"/>
                  <a:pt x="198" y="1012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08" y="1033"/>
                  <a:pt x="203" y="1035"/>
                  <a:pt x="205" y="1039"/>
                </a:cubicBezTo>
                <a:cubicBezTo>
                  <a:pt x="208" y="1042"/>
                  <a:pt x="209" y="1045"/>
                  <a:pt x="209" y="1048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2" y="1068"/>
                  <a:pt x="217" y="1072"/>
                  <a:pt x="213" y="1074"/>
                </a:cubicBezTo>
                <a:cubicBezTo>
                  <a:pt x="216" y="1076"/>
                  <a:pt x="215" y="1084"/>
                  <a:pt x="212" y="1080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214" y="1064"/>
                  <a:pt x="207" y="1065"/>
                  <a:pt x="207" y="1059"/>
                </a:cubicBezTo>
                <a:cubicBezTo>
                  <a:pt x="204" y="1050"/>
                  <a:pt x="199" y="1041"/>
                  <a:pt x="199" y="1033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74" y="982"/>
                  <a:pt x="171" y="971"/>
                  <a:pt x="170" y="970"/>
                </a:cubicBezTo>
                <a:cubicBezTo>
                  <a:pt x="168" y="967"/>
                  <a:pt x="166" y="970"/>
                  <a:pt x="167" y="965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62" y="959"/>
                  <a:pt x="159" y="958"/>
                  <a:pt x="159" y="959"/>
                </a:cubicBezTo>
                <a:cubicBezTo>
                  <a:pt x="157" y="955"/>
                  <a:pt x="156" y="950"/>
                  <a:pt x="153" y="946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134" y="925"/>
                  <a:pt x="128" y="913"/>
                  <a:pt x="118" y="902"/>
                </a:cubicBezTo>
                <a:cubicBezTo>
                  <a:pt x="116" y="899"/>
                  <a:pt x="113" y="898"/>
                  <a:pt x="111" y="895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58" y="817"/>
                  <a:pt x="48" y="800"/>
                  <a:pt x="43" y="784"/>
                </a:cubicBezTo>
                <a:cubicBezTo>
                  <a:pt x="42" y="777"/>
                  <a:pt x="37" y="768"/>
                  <a:pt x="36" y="760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30" y="746"/>
                  <a:pt x="34" y="736"/>
                  <a:pt x="27" y="742"/>
                </a:cubicBezTo>
                <a:cubicBezTo>
                  <a:pt x="26" y="745"/>
                  <a:pt x="29" y="749"/>
                  <a:pt x="30" y="752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34" y="766"/>
                  <a:pt x="32" y="769"/>
                  <a:pt x="35" y="773"/>
                </a:cubicBezTo>
                <a:cubicBezTo>
                  <a:pt x="32" y="776"/>
                  <a:pt x="39" y="781"/>
                  <a:pt x="36" y="785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48" y="815"/>
                  <a:pt x="51" y="823"/>
                  <a:pt x="54" y="830"/>
                </a:cubicBezTo>
                <a:cubicBezTo>
                  <a:pt x="63" y="840"/>
                  <a:pt x="66" y="848"/>
                  <a:pt x="71" y="85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33" y="936"/>
                  <a:pt x="136" y="941"/>
                  <a:pt x="140" y="945"/>
                </a:cubicBezTo>
                <a:cubicBezTo>
                  <a:pt x="144" y="949"/>
                  <a:pt x="146" y="959"/>
                  <a:pt x="151" y="957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74" y="997"/>
                  <a:pt x="177" y="1007"/>
                  <a:pt x="181" y="1016"/>
                </a:cubicBezTo>
                <a:cubicBezTo>
                  <a:pt x="183" y="1026"/>
                  <a:pt x="195" y="1037"/>
                  <a:pt x="191" y="1046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65" y="1008"/>
                  <a:pt x="166" y="1006"/>
                  <a:pt x="160" y="1000"/>
                </a:cubicBezTo>
                <a:cubicBezTo>
                  <a:pt x="157" y="996"/>
                  <a:pt x="154" y="992"/>
                  <a:pt x="152" y="989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138" y="974"/>
                  <a:pt x="133" y="962"/>
                  <a:pt x="127" y="955"/>
                </a:cubicBezTo>
                <a:cubicBezTo>
                  <a:pt x="125" y="949"/>
                  <a:pt x="121" y="952"/>
                  <a:pt x="118" y="94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49" y="840"/>
                  <a:pt x="41" y="829"/>
                  <a:pt x="39" y="819"/>
                </a:cubicBezTo>
                <a:cubicBezTo>
                  <a:pt x="38" y="814"/>
                  <a:pt x="36" y="809"/>
                  <a:pt x="33" y="804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5"/>
                  <a:pt x="34" y="788"/>
                  <a:pt x="28" y="790"/>
                </a:cubicBezTo>
                <a:cubicBezTo>
                  <a:pt x="30" y="793"/>
                  <a:pt x="26" y="794"/>
                  <a:pt x="27" y="796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0" y="806"/>
                  <a:pt x="31" y="810"/>
                  <a:pt x="33" y="814"/>
                </a:cubicBezTo>
                <a:cubicBezTo>
                  <a:pt x="31" y="818"/>
                  <a:pt x="36" y="822"/>
                  <a:pt x="37" y="826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45" y="849"/>
                  <a:pt x="50" y="862"/>
                  <a:pt x="54" y="870"/>
                </a:cubicBezTo>
                <a:cubicBezTo>
                  <a:pt x="54" y="871"/>
                  <a:pt x="56" y="872"/>
                  <a:pt x="56" y="873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58" y="880"/>
                  <a:pt x="60" y="878"/>
                  <a:pt x="59" y="881"/>
                </a:cubicBezTo>
                <a:cubicBezTo>
                  <a:pt x="59" y="883"/>
                  <a:pt x="64" y="886"/>
                  <a:pt x="64" y="887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05" y="942"/>
                  <a:pt x="103" y="945"/>
                  <a:pt x="108" y="949"/>
                </a:cubicBezTo>
                <a:cubicBezTo>
                  <a:pt x="119" y="957"/>
                  <a:pt x="129" y="978"/>
                  <a:pt x="140" y="987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49" y="998"/>
                  <a:pt x="150" y="1000"/>
                  <a:pt x="151" y="1001"/>
                </a:cubicBezTo>
                <a:cubicBezTo>
                  <a:pt x="151" y="1006"/>
                  <a:pt x="166" y="1017"/>
                  <a:pt x="166" y="1025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73" y="1035"/>
                  <a:pt x="176" y="1039"/>
                  <a:pt x="178" y="1043"/>
                </a:cubicBezTo>
                <a:cubicBezTo>
                  <a:pt x="180" y="1049"/>
                  <a:pt x="186" y="1056"/>
                  <a:pt x="191" y="1064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4" y="1098"/>
                  <a:pt x="209" y="1107"/>
                  <a:pt x="205" y="1114"/>
                </a:cubicBezTo>
                <a:cubicBezTo>
                  <a:pt x="206" y="1107"/>
                  <a:pt x="205" y="1109"/>
                  <a:pt x="201" y="1101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98" y="1089"/>
                  <a:pt x="191" y="1085"/>
                  <a:pt x="195" y="1083"/>
                </a:cubicBezTo>
                <a:cubicBezTo>
                  <a:pt x="191" y="1075"/>
                  <a:pt x="183" y="1061"/>
                  <a:pt x="178" y="1049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9" y="1023"/>
                  <a:pt x="157" y="1024"/>
                  <a:pt x="157" y="1024"/>
                </a:cubicBezTo>
                <a:cubicBezTo>
                  <a:pt x="156" y="1022"/>
                  <a:pt x="157" y="1020"/>
                  <a:pt x="155" y="1018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133" y="993"/>
                  <a:pt x="126" y="979"/>
                  <a:pt x="115" y="968"/>
                </a:cubicBezTo>
                <a:cubicBezTo>
                  <a:pt x="86" y="928"/>
                  <a:pt x="65" y="907"/>
                  <a:pt x="41" y="869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35" y="850"/>
                  <a:pt x="28" y="846"/>
                  <a:pt x="27" y="843"/>
                </a:cubicBezTo>
                <a:cubicBezTo>
                  <a:pt x="30" y="842"/>
                  <a:pt x="24" y="833"/>
                  <a:pt x="22" y="836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32" y="873"/>
                  <a:pt x="36" y="882"/>
                  <a:pt x="40" y="892"/>
                </a:cubicBezTo>
                <a:cubicBezTo>
                  <a:pt x="40" y="896"/>
                  <a:pt x="43" y="901"/>
                  <a:pt x="45" y="906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61" y="932"/>
                  <a:pt x="64" y="941"/>
                  <a:pt x="73" y="952"/>
                </a:cubicBezTo>
                <a:cubicBezTo>
                  <a:pt x="76" y="956"/>
                  <a:pt x="74" y="959"/>
                  <a:pt x="79" y="963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88" y="977"/>
                  <a:pt x="90" y="982"/>
                  <a:pt x="93" y="986"/>
                </a:cubicBezTo>
                <a:cubicBezTo>
                  <a:pt x="93" y="986"/>
                  <a:pt x="95" y="985"/>
                  <a:pt x="95" y="985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01" y="1002"/>
                  <a:pt x="117" y="1021"/>
                  <a:pt x="125" y="1030"/>
                </a:cubicBezTo>
                <a:cubicBezTo>
                  <a:pt x="127" y="1033"/>
                  <a:pt x="131" y="1035"/>
                  <a:pt x="132" y="1037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38" y="1051"/>
                  <a:pt x="145" y="1058"/>
                  <a:pt x="149" y="1064"/>
                </a:cubicBezTo>
                <a:cubicBezTo>
                  <a:pt x="151" y="1065"/>
                  <a:pt x="152" y="1064"/>
                  <a:pt x="152" y="1064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54" y="1070"/>
                  <a:pt x="155" y="1067"/>
                  <a:pt x="154" y="1070"/>
                </a:cubicBezTo>
                <a:cubicBezTo>
                  <a:pt x="154" y="1071"/>
                  <a:pt x="156" y="1073"/>
                  <a:pt x="156" y="1074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79" y="1113"/>
                  <a:pt x="185" y="1123"/>
                  <a:pt x="187" y="1133"/>
                </a:cubicBezTo>
                <a:cubicBezTo>
                  <a:pt x="186" y="1137"/>
                  <a:pt x="192" y="1143"/>
                  <a:pt x="190" y="1148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90" y="1157"/>
                  <a:pt x="195" y="1160"/>
                  <a:pt x="193" y="1162"/>
                </a:cubicBezTo>
                <a:cubicBezTo>
                  <a:pt x="188" y="1150"/>
                  <a:pt x="183" y="1137"/>
                  <a:pt x="178" y="1124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69" y="1119"/>
                  <a:pt x="174" y="1112"/>
                  <a:pt x="168" y="1114"/>
                </a:cubicBezTo>
                <a:cubicBezTo>
                  <a:pt x="170" y="1109"/>
                  <a:pt x="159" y="1101"/>
                  <a:pt x="160" y="1096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35" y="1065"/>
                  <a:pt x="136" y="1056"/>
                  <a:pt x="130" y="1058"/>
                </a:cubicBezTo>
                <a:cubicBezTo>
                  <a:pt x="126" y="1053"/>
                  <a:pt x="131" y="1048"/>
                  <a:pt x="125" y="1047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15" y="1033"/>
                  <a:pt x="116" y="1032"/>
                  <a:pt x="116" y="1031"/>
                </a:cubicBezTo>
                <a:cubicBezTo>
                  <a:pt x="115" y="1030"/>
                  <a:pt x="113" y="1031"/>
                  <a:pt x="113" y="1031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6" y="1003"/>
                  <a:pt x="93" y="1004"/>
                  <a:pt x="94" y="1001"/>
                </a:cubicBezTo>
                <a:cubicBezTo>
                  <a:pt x="94" y="999"/>
                  <a:pt x="91" y="1000"/>
                  <a:pt x="91" y="1000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8" y="997"/>
                  <a:pt x="87" y="994"/>
                  <a:pt x="87" y="994"/>
                </a:cubicBezTo>
                <a:cubicBezTo>
                  <a:pt x="84" y="992"/>
                  <a:pt x="84" y="990"/>
                  <a:pt x="85" y="988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74" y="979"/>
                  <a:pt x="68" y="969"/>
                  <a:pt x="62" y="960"/>
                </a:cubicBezTo>
                <a:cubicBezTo>
                  <a:pt x="58" y="954"/>
                  <a:pt x="59" y="952"/>
                  <a:pt x="56" y="952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46" y="938"/>
                  <a:pt x="43" y="934"/>
                  <a:pt x="40" y="929"/>
                </a:cubicBezTo>
                <a:cubicBezTo>
                  <a:pt x="37" y="921"/>
                  <a:pt x="32" y="912"/>
                  <a:pt x="28" y="903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21" y="885"/>
                  <a:pt x="24" y="879"/>
                  <a:pt x="18" y="881"/>
                </a:cubicBezTo>
                <a:cubicBezTo>
                  <a:pt x="22" y="899"/>
                  <a:pt x="25" y="917"/>
                  <a:pt x="35" y="936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1" y="958"/>
                  <a:pt x="49" y="959"/>
                  <a:pt x="49" y="959"/>
                </a:cubicBezTo>
                <a:cubicBezTo>
                  <a:pt x="50" y="961"/>
                  <a:pt x="52" y="960"/>
                  <a:pt x="53" y="961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57" y="971"/>
                  <a:pt x="60" y="971"/>
                  <a:pt x="61" y="973"/>
                </a:cubicBezTo>
                <a:cubicBezTo>
                  <a:pt x="62" y="973"/>
                  <a:pt x="59" y="974"/>
                  <a:pt x="61" y="975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64" y="976"/>
                  <a:pt x="63" y="978"/>
                  <a:pt x="63" y="979"/>
                </a:cubicBezTo>
                <a:cubicBezTo>
                  <a:pt x="66" y="988"/>
                  <a:pt x="73" y="984"/>
                  <a:pt x="71" y="990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76" y="993"/>
                  <a:pt x="75" y="995"/>
                  <a:pt x="75" y="995"/>
                </a:cubicBezTo>
                <a:cubicBezTo>
                  <a:pt x="77" y="997"/>
                  <a:pt x="79" y="997"/>
                  <a:pt x="81" y="1000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97" y="1023"/>
                  <a:pt x="97" y="1025"/>
                  <a:pt x="98" y="1027"/>
                </a:cubicBezTo>
                <a:cubicBezTo>
                  <a:pt x="98" y="1027"/>
                  <a:pt x="100" y="1027"/>
                  <a:pt x="101" y="102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03" y="1034"/>
                  <a:pt x="109" y="1035"/>
                  <a:pt x="106" y="1038"/>
                </a:cubicBezTo>
                <a:cubicBezTo>
                  <a:pt x="115" y="1046"/>
                  <a:pt x="118" y="1055"/>
                  <a:pt x="127" y="1068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62" y="1121"/>
                  <a:pt x="170" y="1131"/>
                  <a:pt x="180" y="1150"/>
                </a:cubicBezTo>
                <a:cubicBezTo>
                  <a:pt x="177" y="1154"/>
                  <a:pt x="184" y="1158"/>
                  <a:pt x="181" y="1162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84" y="1181"/>
                  <a:pt x="196" y="1191"/>
                  <a:pt x="190" y="1199"/>
                </a:cubicBezTo>
                <a:cubicBezTo>
                  <a:pt x="185" y="1191"/>
                  <a:pt x="185" y="1183"/>
                  <a:pt x="177" y="1174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73" y="1164"/>
                  <a:pt x="173" y="1162"/>
                  <a:pt x="173" y="1162"/>
                </a:cubicBezTo>
                <a:cubicBezTo>
                  <a:pt x="171" y="1158"/>
                  <a:pt x="165" y="1154"/>
                  <a:pt x="167" y="1150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31" y="1102"/>
                  <a:pt x="125" y="1100"/>
                  <a:pt x="117" y="1087"/>
                </a:cubicBezTo>
                <a:cubicBezTo>
                  <a:pt x="115" y="1085"/>
                  <a:pt x="113" y="1086"/>
                  <a:pt x="111" y="1082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103" y="1075"/>
                  <a:pt x="101" y="1073"/>
                  <a:pt x="99" y="1069"/>
                </a:cubicBezTo>
                <a:cubicBezTo>
                  <a:pt x="97" y="1072"/>
                  <a:pt x="91" y="1063"/>
                  <a:pt x="94" y="1062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61" y="1026"/>
                  <a:pt x="57" y="1021"/>
                  <a:pt x="53" y="1016"/>
                </a:cubicBezTo>
                <a:cubicBezTo>
                  <a:pt x="50" y="1007"/>
                  <a:pt x="43" y="998"/>
                  <a:pt x="36" y="989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29" y="962"/>
                  <a:pt x="16" y="956"/>
                  <a:pt x="20" y="953"/>
                </a:cubicBezTo>
                <a:cubicBezTo>
                  <a:pt x="13" y="950"/>
                  <a:pt x="19" y="948"/>
                  <a:pt x="15" y="942"/>
                </a:cubicBezTo>
                <a:cubicBezTo>
                  <a:pt x="9" y="949"/>
                  <a:pt x="15" y="952"/>
                  <a:pt x="15" y="957"/>
                </a:cubicBezTo>
                <a:cubicBezTo>
                  <a:pt x="16" y="963"/>
                  <a:pt x="24" y="970"/>
                  <a:pt x="22" y="976"/>
                </a:cubicBezTo>
                <a:cubicBezTo>
                  <a:pt x="33" y="986"/>
                  <a:pt x="36" y="1002"/>
                  <a:pt x="43" y="1015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60" y="1043"/>
                  <a:pt x="65" y="1044"/>
                  <a:pt x="71" y="1054"/>
                </a:cubicBezTo>
                <a:cubicBezTo>
                  <a:pt x="82" y="1064"/>
                  <a:pt x="85" y="1067"/>
                  <a:pt x="95" y="1081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15" y="1099"/>
                  <a:pt x="115" y="1103"/>
                  <a:pt x="120" y="1108"/>
                </a:cubicBezTo>
                <a:cubicBezTo>
                  <a:pt x="129" y="1115"/>
                  <a:pt x="137" y="1129"/>
                  <a:pt x="146" y="1140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52" y="1155"/>
                  <a:pt x="161" y="1153"/>
                  <a:pt x="157" y="1157"/>
                </a:cubicBezTo>
                <a:cubicBezTo>
                  <a:pt x="170" y="1173"/>
                  <a:pt x="169" y="1184"/>
                  <a:pt x="179" y="1197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76" y="1205"/>
                  <a:pt x="177" y="1205"/>
                  <a:pt x="171" y="1196"/>
                </a:cubicBezTo>
                <a:cubicBezTo>
                  <a:pt x="166" y="1192"/>
                  <a:pt x="170" y="1189"/>
                  <a:pt x="166" y="118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60" y="1174"/>
                  <a:pt x="157" y="1170"/>
                  <a:pt x="154" y="1166"/>
                </a:cubicBezTo>
                <a:cubicBezTo>
                  <a:pt x="153" y="1163"/>
                  <a:pt x="145" y="1158"/>
                  <a:pt x="149" y="1155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130" y="1124"/>
                  <a:pt x="122" y="1118"/>
                  <a:pt x="109" y="1100"/>
                </a:cubicBezTo>
                <a:cubicBezTo>
                  <a:pt x="106" y="1103"/>
                  <a:pt x="104" y="1094"/>
                  <a:pt x="101" y="1092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92" y="1081"/>
                  <a:pt x="89" y="1084"/>
                  <a:pt x="86" y="1078"/>
                </a:cubicBezTo>
                <a:cubicBezTo>
                  <a:pt x="84" y="1079"/>
                  <a:pt x="83" y="1077"/>
                  <a:pt x="83" y="1075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77" y="1073"/>
                  <a:pt x="74" y="1064"/>
                  <a:pt x="70" y="1062"/>
                </a:cubicBezTo>
                <a:cubicBezTo>
                  <a:pt x="61" y="1051"/>
                  <a:pt x="55" y="1047"/>
                  <a:pt x="47" y="1037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28" y="1009"/>
                  <a:pt x="24" y="996"/>
                  <a:pt x="14" y="982"/>
                </a:cubicBezTo>
                <a:cubicBezTo>
                  <a:pt x="10" y="985"/>
                  <a:pt x="10" y="989"/>
                  <a:pt x="14" y="989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24" y="1002"/>
                  <a:pt x="22" y="1012"/>
                  <a:pt x="28" y="1019"/>
                </a:cubicBezTo>
                <a:cubicBezTo>
                  <a:pt x="30" y="1026"/>
                  <a:pt x="38" y="1034"/>
                  <a:pt x="39" y="104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62" y="1066"/>
                  <a:pt x="64" y="1067"/>
                  <a:pt x="70" y="1072"/>
                </a:cubicBezTo>
                <a:cubicBezTo>
                  <a:pt x="72" y="1078"/>
                  <a:pt x="75" y="1077"/>
                  <a:pt x="78" y="1081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4" y="1089"/>
                  <a:pt x="87" y="1088"/>
                  <a:pt x="85" y="1091"/>
                </a:cubicBezTo>
                <a:cubicBezTo>
                  <a:pt x="88" y="1092"/>
                  <a:pt x="91" y="1095"/>
                  <a:pt x="94" y="1096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04" y="1108"/>
                  <a:pt x="109" y="1117"/>
                  <a:pt x="116" y="1123"/>
                </a:cubicBezTo>
                <a:cubicBezTo>
                  <a:pt x="119" y="1127"/>
                  <a:pt x="122" y="1131"/>
                  <a:pt x="125" y="1136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123" y="1139"/>
                  <a:pt x="119" y="1137"/>
                  <a:pt x="115" y="1128"/>
                </a:cubicBezTo>
                <a:cubicBezTo>
                  <a:pt x="105" y="1123"/>
                  <a:pt x="104" y="1118"/>
                  <a:pt x="96" y="1110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83" y="1095"/>
                  <a:pt x="77" y="1096"/>
                  <a:pt x="78" y="1091"/>
                </a:cubicBezTo>
                <a:cubicBezTo>
                  <a:pt x="74" y="1090"/>
                  <a:pt x="70" y="1086"/>
                  <a:pt x="67" y="108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52" y="1064"/>
                  <a:pt x="46" y="1061"/>
                  <a:pt x="37" y="1052"/>
                </a:cubicBezTo>
                <a:cubicBezTo>
                  <a:pt x="25" y="1036"/>
                  <a:pt x="15" y="1020"/>
                  <a:pt x="6" y="1005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14" y="1027"/>
                  <a:pt x="14" y="1033"/>
                  <a:pt x="18" y="1038"/>
                </a:cubicBezTo>
                <a:cubicBezTo>
                  <a:pt x="22" y="1040"/>
                  <a:pt x="23" y="1045"/>
                  <a:pt x="25" y="1048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0" y="1051"/>
                  <a:pt x="29" y="1054"/>
                  <a:pt x="30" y="1055"/>
                </a:cubicBezTo>
                <a:cubicBezTo>
                  <a:pt x="31" y="1056"/>
                  <a:pt x="32" y="1055"/>
                  <a:pt x="34" y="1057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44" y="1071"/>
                  <a:pt x="48" y="1076"/>
                  <a:pt x="51" y="1081"/>
                </a:cubicBezTo>
                <a:cubicBezTo>
                  <a:pt x="61" y="1088"/>
                  <a:pt x="71" y="1098"/>
                  <a:pt x="81" y="1109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01" y="1124"/>
                  <a:pt x="97" y="1124"/>
                  <a:pt x="100" y="1129"/>
                </a:cubicBezTo>
                <a:cubicBezTo>
                  <a:pt x="103" y="1133"/>
                  <a:pt x="106" y="1130"/>
                  <a:pt x="108" y="1136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37" y="1180"/>
                  <a:pt x="143" y="1186"/>
                  <a:pt x="142" y="1190"/>
                </a:cubicBezTo>
                <a:cubicBezTo>
                  <a:pt x="148" y="1192"/>
                  <a:pt x="147" y="1198"/>
                  <a:pt x="152" y="1200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4" y="1221"/>
                  <a:pt x="163" y="1225"/>
                  <a:pt x="167" y="1231"/>
                </a:cubicBezTo>
                <a:cubicBezTo>
                  <a:pt x="166" y="1235"/>
                  <a:pt x="173" y="1241"/>
                  <a:pt x="170" y="1246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7" y="1227"/>
                  <a:pt x="158" y="1218"/>
                  <a:pt x="151" y="1213"/>
                </a:cubicBezTo>
                <a:cubicBezTo>
                  <a:pt x="153" y="1210"/>
                  <a:pt x="150" y="1208"/>
                  <a:pt x="148" y="1208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40" y="1192"/>
                  <a:pt x="132" y="1185"/>
                  <a:pt x="132" y="1180"/>
                </a:cubicBezTo>
                <a:cubicBezTo>
                  <a:pt x="128" y="1182"/>
                  <a:pt x="127" y="1173"/>
                  <a:pt x="124" y="1171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111" y="1154"/>
                  <a:pt x="101" y="1151"/>
                  <a:pt x="100" y="1142"/>
                </a:cubicBezTo>
                <a:cubicBezTo>
                  <a:pt x="95" y="1139"/>
                  <a:pt x="90" y="1137"/>
                  <a:pt x="86" y="1132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49" y="1090"/>
                  <a:pt x="37" y="1081"/>
                  <a:pt x="27" y="1064"/>
                </a:cubicBezTo>
                <a:cubicBezTo>
                  <a:pt x="25" y="1059"/>
                  <a:pt x="25" y="1058"/>
                  <a:pt x="22" y="1055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14" y="1052"/>
                  <a:pt x="19" y="1062"/>
                  <a:pt x="25" y="1072"/>
                </a:cubicBezTo>
                <a:cubicBezTo>
                  <a:pt x="31" y="1085"/>
                  <a:pt x="35" y="1085"/>
                  <a:pt x="42" y="1099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06" y="1168"/>
                  <a:pt x="110" y="1170"/>
                  <a:pt x="120" y="1183"/>
                </a:cubicBezTo>
                <a:cubicBezTo>
                  <a:pt x="126" y="1189"/>
                  <a:pt x="125" y="1190"/>
                  <a:pt x="131" y="1198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50" y="1229"/>
                  <a:pt x="156" y="1240"/>
                  <a:pt x="162" y="1251"/>
                </a:cubicBezTo>
                <a:cubicBezTo>
                  <a:pt x="161" y="1258"/>
                  <a:pt x="167" y="1261"/>
                  <a:pt x="167" y="1265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67" y="1276"/>
                  <a:pt x="177" y="1281"/>
                  <a:pt x="170" y="1283"/>
                </a:cubicBezTo>
                <a:cubicBezTo>
                  <a:pt x="175" y="1289"/>
                  <a:pt x="177" y="1294"/>
                  <a:pt x="177" y="1300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76" y="1309"/>
                  <a:pt x="181" y="1313"/>
                  <a:pt x="179" y="1316"/>
                </a:cubicBezTo>
                <a:cubicBezTo>
                  <a:pt x="173" y="1314"/>
                  <a:pt x="175" y="1305"/>
                  <a:pt x="173" y="1300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68" y="1285"/>
                  <a:pt x="164" y="1287"/>
                  <a:pt x="165" y="1283"/>
                </a:cubicBezTo>
                <a:cubicBezTo>
                  <a:pt x="163" y="1274"/>
                  <a:pt x="149" y="1260"/>
                  <a:pt x="144" y="1247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97" y="1188"/>
                  <a:pt x="73" y="1159"/>
                  <a:pt x="54" y="1140"/>
                </a:cubicBezTo>
                <a:cubicBezTo>
                  <a:pt x="49" y="1132"/>
                  <a:pt x="49" y="1129"/>
                  <a:pt x="41" y="111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42" y="1106"/>
                  <a:pt x="29" y="1101"/>
                  <a:pt x="34" y="1098"/>
                </a:cubicBezTo>
                <a:cubicBezTo>
                  <a:pt x="33" y="1095"/>
                  <a:pt x="26" y="1091"/>
                  <a:pt x="30" y="108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24" y="1099"/>
                  <a:pt x="36" y="1119"/>
                  <a:pt x="43" y="1138"/>
                </a:cubicBezTo>
                <a:cubicBezTo>
                  <a:pt x="47" y="1144"/>
                  <a:pt x="51" y="1149"/>
                  <a:pt x="55" y="1154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74" y="1174"/>
                  <a:pt x="80" y="1182"/>
                  <a:pt x="85" y="1189"/>
                </a:cubicBezTo>
                <a:cubicBezTo>
                  <a:pt x="89" y="1195"/>
                  <a:pt x="103" y="1205"/>
                  <a:pt x="106" y="1215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30" y="1249"/>
                  <a:pt x="140" y="1255"/>
                  <a:pt x="138" y="1259"/>
                </a:cubicBezTo>
                <a:cubicBezTo>
                  <a:pt x="143" y="1264"/>
                  <a:pt x="141" y="1263"/>
                  <a:pt x="146" y="1268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59" y="1289"/>
                  <a:pt x="157" y="1295"/>
                  <a:pt x="164" y="1302"/>
                </a:cubicBezTo>
                <a:cubicBezTo>
                  <a:pt x="163" y="1306"/>
                  <a:pt x="165" y="1311"/>
                  <a:pt x="170" y="1317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4" y="1336"/>
                  <a:pt x="174" y="1339"/>
                  <a:pt x="173" y="1342"/>
                </a:cubicBezTo>
                <a:cubicBezTo>
                  <a:pt x="176" y="1343"/>
                  <a:pt x="175" y="1351"/>
                  <a:pt x="172" y="1347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70" y="1337"/>
                  <a:pt x="169" y="1336"/>
                  <a:pt x="166" y="1335"/>
                </a:cubicBezTo>
                <a:cubicBezTo>
                  <a:pt x="171" y="1333"/>
                  <a:pt x="159" y="1328"/>
                  <a:pt x="164" y="1326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56" y="1309"/>
                  <a:pt x="153" y="1307"/>
                  <a:pt x="149" y="1298"/>
                </a:cubicBezTo>
                <a:cubicBezTo>
                  <a:pt x="145" y="1291"/>
                  <a:pt x="142" y="1284"/>
                  <a:pt x="139" y="1278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108" y="1237"/>
                  <a:pt x="100" y="1225"/>
                  <a:pt x="88" y="1214"/>
                </a:cubicBezTo>
                <a:cubicBezTo>
                  <a:pt x="83" y="1207"/>
                  <a:pt x="79" y="1201"/>
                  <a:pt x="74" y="1194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60" y="1178"/>
                  <a:pt x="57" y="1175"/>
                  <a:pt x="55" y="1171"/>
                </a:cubicBezTo>
                <a:cubicBezTo>
                  <a:pt x="54" y="1170"/>
                  <a:pt x="53" y="1168"/>
                  <a:pt x="51" y="1167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41" y="1159"/>
                  <a:pt x="36" y="1140"/>
                  <a:pt x="24" y="1132"/>
                </a:cubicBezTo>
                <a:cubicBezTo>
                  <a:pt x="26" y="1128"/>
                  <a:pt x="18" y="1122"/>
                  <a:pt x="18" y="1117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2" y="1103"/>
                  <a:pt x="12" y="1107"/>
                  <a:pt x="8" y="1110"/>
                </a:cubicBezTo>
                <a:cubicBezTo>
                  <a:pt x="10" y="1113"/>
                  <a:pt x="13" y="1116"/>
                  <a:pt x="15" y="1119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17" y="1131"/>
                  <a:pt x="24" y="1135"/>
                  <a:pt x="21" y="1137"/>
                </a:cubicBezTo>
                <a:cubicBezTo>
                  <a:pt x="32" y="1153"/>
                  <a:pt x="32" y="1158"/>
                  <a:pt x="45" y="1174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68" y="1204"/>
                  <a:pt x="77" y="1216"/>
                  <a:pt x="90" y="1230"/>
                </a:cubicBezTo>
                <a:cubicBezTo>
                  <a:pt x="98" y="1238"/>
                  <a:pt x="98" y="1243"/>
                  <a:pt x="104" y="1246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14" y="1261"/>
                  <a:pt x="121" y="1266"/>
                  <a:pt x="119" y="1270"/>
                </a:cubicBezTo>
                <a:cubicBezTo>
                  <a:pt x="115" y="1267"/>
                  <a:pt x="112" y="1256"/>
                  <a:pt x="107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100" y="1241"/>
                  <a:pt x="90" y="1237"/>
                  <a:pt x="88" y="1234"/>
                </a:cubicBezTo>
                <a:cubicBezTo>
                  <a:pt x="83" y="1228"/>
                  <a:pt x="79" y="1222"/>
                  <a:pt x="75" y="1216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58" y="1202"/>
                  <a:pt x="54" y="1193"/>
                  <a:pt x="50" y="1188"/>
                </a:cubicBezTo>
                <a:cubicBezTo>
                  <a:pt x="46" y="1189"/>
                  <a:pt x="48" y="1185"/>
                  <a:pt x="46" y="118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34" y="1173"/>
                  <a:pt x="35" y="1172"/>
                  <a:pt x="29" y="1166"/>
                </a:cubicBezTo>
                <a:cubicBezTo>
                  <a:pt x="22" y="1156"/>
                  <a:pt x="15" y="1146"/>
                  <a:pt x="8" y="113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12" y="1151"/>
                  <a:pt x="10" y="1154"/>
                  <a:pt x="13" y="1157"/>
                </a:cubicBezTo>
                <a:cubicBezTo>
                  <a:pt x="17" y="1163"/>
                  <a:pt x="21" y="1168"/>
                  <a:pt x="25" y="1174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42" y="1196"/>
                  <a:pt x="50" y="1206"/>
                  <a:pt x="58" y="1213"/>
                </a:cubicBezTo>
                <a:cubicBezTo>
                  <a:pt x="78" y="1237"/>
                  <a:pt x="84" y="1244"/>
                  <a:pt x="102" y="1263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11" y="1275"/>
                  <a:pt x="113" y="1284"/>
                  <a:pt x="117" y="1281"/>
                </a:cubicBezTo>
                <a:cubicBezTo>
                  <a:pt x="117" y="1287"/>
                  <a:pt x="125" y="1295"/>
                  <a:pt x="130" y="1302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39" y="1328"/>
                  <a:pt x="147" y="1329"/>
                  <a:pt x="144" y="1336"/>
                </a:cubicBezTo>
                <a:cubicBezTo>
                  <a:pt x="151" y="1339"/>
                  <a:pt x="148" y="1344"/>
                  <a:pt x="153" y="1351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56" y="1364"/>
                  <a:pt x="158" y="1367"/>
                  <a:pt x="157" y="1371"/>
                </a:cubicBezTo>
                <a:cubicBezTo>
                  <a:pt x="152" y="1364"/>
                  <a:pt x="152" y="1358"/>
                  <a:pt x="149" y="1352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29" y="1323"/>
                  <a:pt x="123" y="1314"/>
                  <a:pt x="111" y="1303"/>
                </a:cubicBezTo>
                <a:cubicBezTo>
                  <a:pt x="109" y="1297"/>
                  <a:pt x="109" y="1294"/>
                  <a:pt x="104" y="1291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91" y="1270"/>
                  <a:pt x="86" y="1272"/>
                  <a:pt x="83" y="1264"/>
                </a:cubicBezTo>
                <a:cubicBezTo>
                  <a:pt x="64" y="1237"/>
                  <a:pt x="55" y="1230"/>
                  <a:pt x="36" y="1210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2" y="1180"/>
                  <a:pt x="8" y="1164"/>
                  <a:pt x="0" y="1167"/>
                </a:cubicBezTo>
                <a:cubicBezTo>
                  <a:pt x="6" y="1181"/>
                  <a:pt x="10" y="1186"/>
                  <a:pt x="19" y="1200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18" y="1207"/>
                  <a:pt x="25" y="1212"/>
                  <a:pt x="22" y="1215"/>
                </a:cubicBezTo>
                <a:cubicBezTo>
                  <a:pt x="27" y="1219"/>
                  <a:pt x="20" y="1222"/>
                  <a:pt x="26" y="1227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32" y="1250"/>
                  <a:pt x="40" y="1254"/>
                  <a:pt x="41" y="1258"/>
                </a:cubicBezTo>
                <a:cubicBezTo>
                  <a:pt x="39" y="1259"/>
                  <a:pt x="41" y="1261"/>
                  <a:pt x="43" y="1264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51" y="1275"/>
                  <a:pt x="54" y="1282"/>
                  <a:pt x="57" y="1290"/>
                </a:cubicBezTo>
                <a:cubicBezTo>
                  <a:pt x="65" y="1292"/>
                  <a:pt x="64" y="1303"/>
                  <a:pt x="70" y="1305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89" y="1330"/>
                  <a:pt x="93" y="1334"/>
                  <a:pt x="96" y="1341"/>
                </a:cubicBezTo>
                <a:cubicBezTo>
                  <a:pt x="99" y="1341"/>
                  <a:pt x="102" y="1345"/>
                  <a:pt x="105" y="1349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104" y="1350"/>
                  <a:pt x="96" y="1347"/>
                  <a:pt x="88" y="1332"/>
                </a:cubicBezTo>
                <a:cubicBezTo>
                  <a:pt x="85" y="1328"/>
                  <a:pt x="82" y="1331"/>
                  <a:pt x="80" y="1325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58" y="1299"/>
                  <a:pt x="59" y="1295"/>
                  <a:pt x="52" y="1289"/>
                </a:cubicBezTo>
                <a:cubicBezTo>
                  <a:pt x="52" y="1282"/>
                  <a:pt x="43" y="1282"/>
                  <a:pt x="46" y="1274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34" y="1255"/>
                  <a:pt x="32" y="1254"/>
                  <a:pt x="30" y="1253"/>
                </a:cubicBezTo>
                <a:cubicBezTo>
                  <a:pt x="32" y="1251"/>
                  <a:pt x="32" y="1249"/>
                  <a:pt x="31" y="1247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19" y="1231"/>
                  <a:pt x="27" y="1219"/>
                  <a:pt x="16" y="1219"/>
                </a:cubicBezTo>
                <a:cubicBezTo>
                  <a:pt x="15" y="1228"/>
                  <a:pt x="20" y="1237"/>
                  <a:pt x="23" y="1246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39" y="1280"/>
                  <a:pt x="41" y="1286"/>
                  <a:pt x="44" y="1292"/>
                </a:cubicBezTo>
                <a:cubicBezTo>
                  <a:pt x="51" y="1303"/>
                  <a:pt x="59" y="1313"/>
                  <a:pt x="66" y="132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86" y="1346"/>
                  <a:pt x="87" y="1347"/>
                  <a:pt x="89" y="1351"/>
                </a:cubicBezTo>
                <a:cubicBezTo>
                  <a:pt x="90" y="1354"/>
                  <a:pt x="92" y="1351"/>
                  <a:pt x="91" y="1354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97" y="1357"/>
                  <a:pt x="97" y="1362"/>
                  <a:pt x="97" y="1362"/>
                </a:cubicBezTo>
                <a:cubicBezTo>
                  <a:pt x="99" y="1365"/>
                  <a:pt x="103" y="1366"/>
                  <a:pt x="104" y="1369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33" y="1402"/>
                  <a:pt x="134" y="1404"/>
                  <a:pt x="134" y="1407"/>
                </a:cubicBezTo>
                <a:cubicBezTo>
                  <a:pt x="136" y="1404"/>
                  <a:pt x="142" y="1412"/>
                  <a:pt x="139" y="1413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7" y="1423"/>
                  <a:pt x="154" y="1427"/>
                  <a:pt x="150" y="1429"/>
                </a:cubicBezTo>
                <a:cubicBezTo>
                  <a:pt x="148" y="1431"/>
                  <a:pt x="146" y="1427"/>
                  <a:pt x="144" y="1424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32" y="1414"/>
                  <a:pt x="127" y="1409"/>
                  <a:pt x="122" y="1408"/>
                </a:cubicBezTo>
                <a:cubicBezTo>
                  <a:pt x="118" y="1403"/>
                  <a:pt x="113" y="1399"/>
                  <a:pt x="108" y="1398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85" y="1380"/>
                  <a:pt x="75" y="1376"/>
                  <a:pt x="66" y="1370"/>
                </a:cubicBezTo>
                <a:cubicBezTo>
                  <a:pt x="56" y="1364"/>
                  <a:pt x="46" y="1355"/>
                  <a:pt x="36" y="1352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52" y="1362"/>
                  <a:pt x="51" y="1368"/>
                  <a:pt x="57" y="1369"/>
                </a:cubicBezTo>
                <a:cubicBezTo>
                  <a:pt x="61" y="1374"/>
                  <a:pt x="65" y="1375"/>
                  <a:pt x="69" y="1378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89" y="1394"/>
                  <a:pt x="98" y="1397"/>
                  <a:pt x="106" y="1405"/>
                </a:cubicBezTo>
                <a:cubicBezTo>
                  <a:pt x="110" y="1406"/>
                  <a:pt x="115" y="1409"/>
                  <a:pt x="118" y="1416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37" y="1433"/>
                  <a:pt x="145" y="1436"/>
                  <a:pt x="150" y="1447"/>
                </a:cubicBezTo>
                <a:cubicBezTo>
                  <a:pt x="153" y="1452"/>
                  <a:pt x="158" y="1447"/>
                  <a:pt x="161" y="1454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66" y="1466"/>
                  <a:pt x="173" y="1463"/>
                  <a:pt x="171" y="1468"/>
                </a:cubicBezTo>
                <a:cubicBezTo>
                  <a:pt x="174" y="1472"/>
                  <a:pt x="175" y="1475"/>
                  <a:pt x="175" y="1478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3" y="1491"/>
                  <a:pt x="192" y="1486"/>
                  <a:pt x="192" y="1480"/>
                </a:cubicBezTo>
                <a:cubicBezTo>
                  <a:pt x="198" y="1479"/>
                  <a:pt x="194" y="1475"/>
                  <a:pt x="196" y="1472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06" y="1461"/>
                  <a:pt x="206" y="1456"/>
                  <a:pt x="214" y="1452"/>
                </a:cubicBezTo>
                <a:cubicBezTo>
                  <a:pt x="221" y="1450"/>
                  <a:pt x="229" y="1448"/>
                  <a:pt x="236" y="1446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50" y="1447"/>
                  <a:pt x="255" y="1438"/>
                  <a:pt x="259" y="1437"/>
                </a:cubicBezTo>
                <a:cubicBezTo>
                  <a:pt x="254" y="1429"/>
                  <a:pt x="246" y="1439"/>
                  <a:pt x="240" y="1441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26" y="1443"/>
                  <a:pt x="223" y="1437"/>
                  <a:pt x="218" y="1442"/>
                </a:cubicBezTo>
                <a:cubicBezTo>
                  <a:pt x="215" y="1437"/>
                  <a:pt x="208" y="1453"/>
                  <a:pt x="205" y="1444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28" y="1422"/>
                  <a:pt x="231" y="1417"/>
                  <a:pt x="245" y="1408"/>
                </a:cubicBezTo>
                <a:cubicBezTo>
                  <a:pt x="260" y="1398"/>
                  <a:pt x="274" y="1394"/>
                  <a:pt x="289" y="1386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18" y="1382"/>
                  <a:pt x="325" y="1382"/>
                  <a:pt x="332" y="1382"/>
                </a:cubicBezTo>
                <a:cubicBezTo>
                  <a:pt x="347" y="1380"/>
                  <a:pt x="362" y="1377"/>
                  <a:pt x="377" y="1376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391" y="1377"/>
                  <a:pt x="396" y="1370"/>
                  <a:pt x="399" y="1373"/>
                </a:cubicBezTo>
                <a:cubicBezTo>
                  <a:pt x="407" y="1372"/>
                  <a:pt x="415" y="1370"/>
                  <a:pt x="423" y="1368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34" y="1365"/>
                  <a:pt x="437" y="1366"/>
                  <a:pt x="439" y="1366"/>
                </a:cubicBezTo>
                <a:cubicBezTo>
                  <a:pt x="441" y="1366"/>
                  <a:pt x="443" y="1362"/>
                  <a:pt x="445" y="1364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61" y="1359"/>
                  <a:pt x="466" y="1358"/>
                  <a:pt x="464" y="1353"/>
                </a:cubicBezTo>
                <a:cubicBezTo>
                  <a:pt x="456" y="1357"/>
                  <a:pt x="451" y="1352"/>
                  <a:pt x="443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37" y="1359"/>
                  <a:pt x="434" y="1358"/>
                  <a:pt x="433" y="1358"/>
                </a:cubicBezTo>
                <a:cubicBezTo>
                  <a:pt x="432" y="1358"/>
                  <a:pt x="431" y="1360"/>
                  <a:pt x="430" y="1360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413" y="1365"/>
                  <a:pt x="407" y="1360"/>
                  <a:pt x="399" y="1365"/>
                </a:cubicBezTo>
                <a:cubicBezTo>
                  <a:pt x="392" y="1365"/>
                  <a:pt x="385" y="1365"/>
                  <a:pt x="377" y="1369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53" y="1372"/>
                  <a:pt x="350" y="1370"/>
                  <a:pt x="347" y="1371"/>
                </a:cubicBezTo>
                <a:cubicBezTo>
                  <a:pt x="345" y="1369"/>
                  <a:pt x="343" y="1371"/>
                  <a:pt x="341" y="1373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27" y="1375"/>
                  <a:pt x="321" y="1372"/>
                  <a:pt x="313" y="1376"/>
                </a:cubicBezTo>
                <a:cubicBezTo>
                  <a:pt x="312" y="1373"/>
                  <a:pt x="310" y="1377"/>
                  <a:pt x="309" y="1376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99" y="1378"/>
                  <a:pt x="295" y="1377"/>
                  <a:pt x="292" y="1377"/>
                </a:cubicBezTo>
                <a:cubicBezTo>
                  <a:pt x="286" y="1379"/>
                  <a:pt x="280" y="1383"/>
                  <a:pt x="275" y="1384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47" y="1398"/>
                  <a:pt x="237" y="1400"/>
                  <a:pt x="227" y="1406"/>
                </a:cubicBezTo>
                <a:cubicBezTo>
                  <a:pt x="219" y="1414"/>
                  <a:pt x="212" y="1422"/>
                  <a:pt x="202" y="1429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94" y="1442"/>
                  <a:pt x="195" y="1445"/>
                  <a:pt x="192" y="1446"/>
                </a:cubicBezTo>
                <a:cubicBezTo>
                  <a:pt x="189" y="1447"/>
                  <a:pt x="189" y="1451"/>
                  <a:pt x="187" y="1450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00" y="1417"/>
                  <a:pt x="209" y="1410"/>
                  <a:pt x="215" y="1403"/>
                </a:cubicBezTo>
                <a:cubicBezTo>
                  <a:pt x="237" y="1384"/>
                  <a:pt x="257" y="1377"/>
                  <a:pt x="278" y="1364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286" y="1364"/>
                  <a:pt x="288" y="1364"/>
                  <a:pt x="291" y="1362"/>
                </a:cubicBezTo>
                <a:cubicBezTo>
                  <a:pt x="296" y="1359"/>
                  <a:pt x="301" y="1360"/>
                  <a:pt x="306" y="1359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43" y="1354"/>
                  <a:pt x="352" y="1351"/>
                  <a:pt x="361" y="1353"/>
                </a:cubicBezTo>
                <a:cubicBezTo>
                  <a:pt x="366" y="1349"/>
                  <a:pt x="370" y="1354"/>
                  <a:pt x="376" y="1350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399" y="1347"/>
                  <a:pt x="409" y="1347"/>
                  <a:pt x="418" y="1344"/>
                </a:cubicBezTo>
                <a:cubicBezTo>
                  <a:pt x="422" y="1348"/>
                  <a:pt x="427" y="1340"/>
                  <a:pt x="431" y="1342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65" y="1333"/>
                  <a:pt x="484" y="1331"/>
                  <a:pt x="505" y="1318"/>
                </a:cubicBezTo>
                <a:cubicBezTo>
                  <a:pt x="502" y="1313"/>
                  <a:pt x="497" y="1319"/>
                  <a:pt x="493" y="131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76" y="1323"/>
                  <a:pt x="470" y="1330"/>
                  <a:pt x="465" y="1327"/>
                </a:cubicBezTo>
                <a:cubicBezTo>
                  <a:pt x="459" y="1331"/>
                  <a:pt x="454" y="1329"/>
                  <a:pt x="448" y="1335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35" y="1333"/>
                  <a:pt x="431" y="1336"/>
                  <a:pt x="428" y="1337"/>
                </a:cubicBezTo>
                <a:cubicBezTo>
                  <a:pt x="425" y="1336"/>
                  <a:pt x="421" y="1337"/>
                  <a:pt x="417" y="1340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10" y="1333"/>
                  <a:pt x="412" y="1340"/>
                  <a:pt x="417" y="1335"/>
                </a:cubicBezTo>
                <a:cubicBezTo>
                  <a:pt x="420" y="1338"/>
                  <a:pt x="425" y="1331"/>
                  <a:pt x="428" y="1334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467" y="1319"/>
                  <a:pt x="484" y="1312"/>
                  <a:pt x="500" y="1302"/>
                </a:cubicBezTo>
                <a:cubicBezTo>
                  <a:pt x="503" y="1294"/>
                  <a:pt x="515" y="1297"/>
                  <a:pt x="510" y="128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86" y="1300"/>
                  <a:pt x="484" y="1309"/>
                  <a:pt x="476" y="1309"/>
                </a:cubicBezTo>
                <a:cubicBezTo>
                  <a:pt x="474" y="1306"/>
                  <a:pt x="469" y="1314"/>
                  <a:pt x="466" y="1315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46" y="1319"/>
                  <a:pt x="437" y="1324"/>
                  <a:pt x="428" y="1327"/>
                </a:cubicBezTo>
                <a:cubicBezTo>
                  <a:pt x="424" y="1324"/>
                  <a:pt x="419" y="1328"/>
                  <a:pt x="415" y="1329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97" y="1329"/>
                  <a:pt x="392" y="1335"/>
                  <a:pt x="389" y="1331"/>
                </a:cubicBezTo>
                <a:cubicBezTo>
                  <a:pt x="387" y="1332"/>
                  <a:pt x="385" y="1333"/>
                  <a:pt x="383" y="1330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71" y="1336"/>
                  <a:pt x="368" y="1330"/>
                  <a:pt x="364" y="1334"/>
                </a:cubicBezTo>
                <a:cubicBezTo>
                  <a:pt x="362" y="1335"/>
                  <a:pt x="360" y="1334"/>
                  <a:pt x="358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364" y="1330"/>
                  <a:pt x="373" y="1328"/>
                  <a:pt x="383" y="1326"/>
                </a:cubicBezTo>
                <a:cubicBezTo>
                  <a:pt x="387" y="1325"/>
                  <a:pt x="392" y="1323"/>
                  <a:pt x="397" y="1322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07" y="1322"/>
                  <a:pt x="410" y="1317"/>
                  <a:pt x="412" y="1319"/>
                </a:cubicBezTo>
                <a:cubicBezTo>
                  <a:pt x="415" y="1317"/>
                  <a:pt x="418" y="1314"/>
                  <a:pt x="420" y="1316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61" y="1289"/>
                  <a:pt x="472" y="1279"/>
                  <a:pt x="484" y="1272"/>
                </a:cubicBezTo>
                <a:cubicBezTo>
                  <a:pt x="487" y="1268"/>
                  <a:pt x="491" y="1264"/>
                  <a:pt x="497" y="1260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480" y="1270"/>
                  <a:pt x="451" y="1287"/>
                  <a:pt x="424" y="1305"/>
                </a:cubicBezTo>
                <a:cubicBezTo>
                  <a:pt x="414" y="1308"/>
                  <a:pt x="404" y="1313"/>
                  <a:pt x="394" y="1317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80" y="1317"/>
                  <a:pt x="373" y="1318"/>
                  <a:pt x="371" y="1319"/>
                </a:cubicBezTo>
                <a:cubicBezTo>
                  <a:pt x="369" y="1321"/>
                  <a:pt x="369" y="1319"/>
                  <a:pt x="368" y="1319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57" y="1323"/>
                  <a:pt x="354" y="1321"/>
                  <a:pt x="351" y="1323"/>
                </a:cubicBezTo>
                <a:cubicBezTo>
                  <a:pt x="350" y="1321"/>
                  <a:pt x="349" y="1324"/>
                  <a:pt x="347" y="1324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39" y="1320"/>
                  <a:pt x="334" y="1326"/>
                  <a:pt x="332" y="1323"/>
                </a:cubicBezTo>
                <a:cubicBezTo>
                  <a:pt x="325" y="1322"/>
                  <a:pt x="317" y="1327"/>
                  <a:pt x="310" y="1324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83" y="1326"/>
                  <a:pt x="275" y="1329"/>
                  <a:pt x="268" y="1327"/>
                </a:cubicBezTo>
                <a:cubicBezTo>
                  <a:pt x="261" y="1330"/>
                  <a:pt x="255" y="1329"/>
                  <a:pt x="247" y="1332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33" y="1335"/>
                  <a:pt x="228" y="1340"/>
                  <a:pt x="225" y="1339"/>
                </a:cubicBezTo>
                <a:cubicBezTo>
                  <a:pt x="219" y="1345"/>
                  <a:pt x="213" y="1345"/>
                  <a:pt x="208" y="1349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194" y="1350"/>
                  <a:pt x="208" y="1346"/>
                  <a:pt x="209" y="1340"/>
                </a:cubicBezTo>
                <a:cubicBezTo>
                  <a:pt x="213" y="1339"/>
                  <a:pt x="216" y="1341"/>
                  <a:pt x="221" y="1337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34" y="1331"/>
                  <a:pt x="237" y="1327"/>
                  <a:pt x="240" y="1325"/>
                </a:cubicBezTo>
                <a:cubicBezTo>
                  <a:pt x="244" y="1328"/>
                  <a:pt x="250" y="1322"/>
                  <a:pt x="254" y="1325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264" y="1324"/>
                  <a:pt x="267" y="1319"/>
                  <a:pt x="269" y="1322"/>
                </a:cubicBezTo>
                <a:cubicBezTo>
                  <a:pt x="289" y="1316"/>
                  <a:pt x="309" y="1316"/>
                  <a:pt x="329" y="1310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367" y="1300"/>
                  <a:pt x="373" y="1301"/>
                  <a:pt x="380" y="1295"/>
                </a:cubicBezTo>
                <a:cubicBezTo>
                  <a:pt x="386" y="1297"/>
                  <a:pt x="394" y="1290"/>
                  <a:pt x="399" y="1291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49" y="1265"/>
                  <a:pt x="456" y="1260"/>
                  <a:pt x="462" y="1256"/>
                </a:cubicBezTo>
                <a:cubicBezTo>
                  <a:pt x="471" y="1251"/>
                  <a:pt x="471" y="1250"/>
                  <a:pt x="480" y="1243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493" y="1231"/>
                  <a:pt x="498" y="1233"/>
                  <a:pt x="499" y="1232"/>
                </a:cubicBezTo>
                <a:cubicBezTo>
                  <a:pt x="499" y="1231"/>
                  <a:pt x="498" y="1230"/>
                  <a:pt x="499" y="1229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0" y="1215"/>
                  <a:pt x="521" y="1213"/>
                  <a:pt x="520" y="1209"/>
                </a:cubicBezTo>
                <a:cubicBezTo>
                  <a:pt x="521" y="1206"/>
                  <a:pt x="528" y="1203"/>
                  <a:pt x="524" y="1199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95" y="1225"/>
                  <a:pt x="493" y="1226"/>
                  <a:pt x="486" y="1234"/>
                </a:cubicBezTo>
                <a:cubicBezTo>
                  <a:pt x="482" y="1237"/>
                  <a:pt x="479" y="1234"/>
                  <a:pt x="475" y="1239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427" y="1272"/>
                  <a:pt x="420" y="1274"/>
                  <a:pt x="413" y="1276"/>
                </a:cubicBezTo>
                <a:cubicBezTo>
                  <a:pt x="409" y="1279"/>
                  <a:pt x="406" y="1282"/>
                  <a:pt x="403" y="1279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78" y="1289"/>
                  <a:pt x="364" y="1294"/>
                  <a:pt x="350" y="1298"/>
                </a:cubicBezTo>
                <a:cubicBezTo>
                  <a:pt x="343" y="1299"/>
                  <a:pt x="336" y="1299"/>
                  <a:pt x="329" y="1303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304" y="1305"/>
                  <a:pt x="300" y="1308"/>
                  <a:pt x="296" y="1307"/>
                </a:cubicBezTo>
                <a:cubicBezTo>
                  <a:pt x="293" y="1308"/>
                  <a:pt x="291" y="1307"/>
                  <a:pt x="288" y="1310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83" y="1311"/>
                  <a:pt x="279" y="1309"/>
                  <a:pt x="276" y="1311"/>
                </a:cubicBezTo>
                <a:cubicBezTo>
                  <a:pt x="274" y="1308"/>
                  <a:pt x="270" y="1314"/>
                  <a:pt x="268" y="1313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59" y="1313"/>
                  <a:pt x="251" y="1316"/>
                  <a:pt x="255" y="1312"/>
                </a:cubicBezTo>
                <a:cubicBezTo>
                  <a:pt x="261" y="1310"/>
                  <a:pt x="267" y="1308"/>
                  <a:pt x="273" y="130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285" y="1308"/>
                  <a:pt x="289" y="1300"/>
                  <a:pt x="292" y="1302"/>
                </a:cubicBezTo>
                <a:cubicBezTo>
                  <a:pt x="299" y="1300"/>
                  <a:pt x="305" y="1300"/>
                  <a:pt x="311" y="1298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42" y="1288"/>
                  <a:pt x="353" y="1292"/>
                  <a:pt x="365" y="1284"/>
                </a:cubicBezTo>
                <a:cubicBezTo>
                  <a:pt x="370" y="1285"/>
                  <a:pt x="377" y="1280"/>
                  <a:pt x="383" y="1279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395" y="1275"/>
                  <a:pt x="398" y="1274"/>
                  <a:pt x="401" y="1276"/>
                </a:cubicBezTo>
                <a:cubicBezTo>
                  <a:pt x="420" y="1264"/>
                  <a:pt x="430" y="1262"/>
                  <a:pt x="448" y="1249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4" y="1213"/>
                  <a:pt x="484" y="1207"/>
                  <a:pt x="492" y="1202"/>
                </a:cubicBezTo>
                <a:cubicBezTo>
                  <a:pt x="493" y="1196"/>
                  <a:pt x="503" y="1191"/>
                  <a:pt x="502" y="1185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61" y="1227"/>
                  <a:pt x="455" y="1233"/>
                  <a:pt x="451" y="1240"/>
                </a:cubicBezTo>
                <a:cubicBezTo>
                  <a:pt x="447" y="1236"/>
                  <a:pt x="442" y="1245"/>
                  <a:pt x="438" y="1246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416" y="1260"/>
                  <a:pt x="403" y="1262"/>
                  <a:pt x="400" y="1269"/>
                </a:cubicBezTo>
                <a:cubicBezTo>
                  <a:pt x="396" y="1265"/>
                  <a:pt x="389" y="1271"/>
                  <a:pt x="384" y="1270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56" y="1281"/>
                  <a:pt x="345" y="1280"/>
                  <a:pt x="333" y="1288"/>
                </a:cubicBezTo>
                <a:cubicBezTo>
                  <a:pt x="329" y="1286"/>
                  <a:pt x="325" y="1289"/>
                  <a:pt x="321" y="1289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305" y="1287"/>
                  <a:pt x="300" y="1297"/>
                  <a:pt x="297" y="1292"/>
                </a:cubicBezTo>
                <a:cubicBezTo>
                  <a:pt x="292" y="1298"/>
                  <a:pt x="289" y="1291"/>
                  <a:pt x="285" y="1296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55" y="1303"/>
                  <a:pt x="252" y="1301"/>
                  <a:pt x="247" y="1305"/>
                </a:cubicBezTo>
                <a:cubicBezTo>
                  <a:pt x="244" y="1303"/>
                  <a:pt x="239" y="1312"/>
                  <a:pt x="235" y="1309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206" y="1320"/>
                  <a:pt x="203" y="1322"/>
                  <a:pt x="200" y="1325"/>
                </a:cubicBezTo>
                <a:cubicBezTo>
                  <a:pt x="195" y="1325"/>
                  <a:pt x="197" y="1334"/>
                  <a:pt x="192" y="1331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196" y="1319"/>
                  <a:pt x="202" y="1316"/>
                  <a:pt x="203" y="1312"/>
                </a:cubicBezTo>
                <a:cubicBezTo>
                  <a:pt x="215" y="1307"/>
                  <a:pt x="227" y="1300"/>
                  <a:pt x="239" y="1297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60" y="1289"/>
                  <a:pt x="263" y="1288"/>
                  <a:pt x="266" y="1290"/>
                </a:cubicBezTo>
                <a:cubicBezTo>
                  <a:pt x="268" y="1291"/>
                  <a:pt x="272" y="1285"/>
                  <a:pt x="274" y="1288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14" y="1280"/>
                  <a:pt x="321" y="1272"/>
                  <a:pt x="326" y="1275"/>
                </a:cubicBezTo>
                <a:cubicBezTo>
                  <a:pt x="333" y="1270"/>
                  <a:pt x="338" y="1275"/>
                  <a:pt x="345" y="1267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397" y="1253"/>
                  <a:pt x="402" y="1250"/>
                  <a:pt x="406" y="1252"/>
                </a:cubicBezTo>
                <a:cubicBezTo>
                  <a:pt x="422" y="1243"/>
                  <a:pt x="441" y="1233"/>
                  <a:pt x="453" y="1226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493" y="1181"/>
                  <a:pt x="499" y="1176"/>
                  <a:pt x="503" y="1170"/>
                </a:cubicBezTo>
                <a:cubicBezTo>
                  <a:pt x="504" y="1163"/>
                  <a:pt x="515" y="1157"/>
                  <a:pt x="514" y="1150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506" y="1162"/>
                  <a:pt x="497" y="1164"/>
                  <a:pt x="499" y="1168"/>
                </a:cubicBezTo>
                <a:cubicBezTo>
                  <a:pt x="495" y="1170"/>
                  <a:pt x="493" y="1173"/>
                  <a:pt x="494" y="1177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75" y="1196"/>
                  <a:pt x="463" y="1208"/>
                  <a:pt x="451" y="1220"/>
                </a:cubicBezTo>
                <a:cubicBezTo>
                  <a:pt x="449" y="1221"/>
                  <a:pt x="447" y="1219"/>
                  <a:pt x="445" y="1222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38" y="1225"/>
                  <a:pt x="433" y="1234"/>
                  <a:pt x="429" y="1230"/>
                </a:cubicBezTo>
                <a:cubicBezTo>
                  <a:pt x="425" y="1233"/>
                  <a:pt x="420" y="1238"/>
                  <a:pt x="417" y="1237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86" y="1252"/>
                  <a:pt x="370" y="1251"/>
                  <a:pt x="353" y="1258"/>
                </a:cubicBezTo>
                <a:cubicBezTo>
                  <a:pt x="346" y="1259"/>
                  <a:pt x="338" y="1262"/>
                  <a:pt x="330" y="1263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314" y="1265"/>
                  <a:pt x="308" y="1274"/>
                  <a:pt x="305" y="1269"/>
                </a:cubicBezTo>
                <a:cubicBezTo>
                  <a:pt x="296" y="1275"/>
                  <a:pt x="289" y="1270"/>
                  <a:pt x="281" y="1276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61" y="1276"/>
                  <a:pt x="264" y="1280"/>
                  <a:pt x="269" y="1275"/>
                </a:cubicBezTo>
                <a:cubicBezTo>
                  <a:pt x="274" y="1277"/>
                  <a:pt x="280" y="1267"/>
                  <a:pt x="284" y="1271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21" y="1256"/>
                  <a:pt x="327" y="1254"/>
                  <a:pt x="333" y="1253"/>
                </a:cubicBezTo>
                <a:cubicBezTo>
                  <a:pt x="339" y="1250"/>
                  <a:pt x="345" y="1246"/>
                  <a:pt x="351" y="1248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14" y="1216"/>
                  <a:pt x="433" y="1205"/>
                  <a:pt x="454" y="1190"/>
                </a:cubicBezTo>
                <a:cubicBezTo>
                  <a:pt x="462" y="1182"/>
                  <a:pt x="471" y="1175"/>
                  <a:pt x="479" y="1167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481" y="1154"/>
                  <a:pt x="495" y="1153"/>
                  <a:pt x="491" y="1149"/>
                </a:cubicBezTo>
                <a:cubicBezTo>
                  <a:pt x="497" y="1143"/>
                  <a:pt x="503" y="1137"/>
                  <a:pt x="504" y="1130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21" y="1104"/>
                  <a:pt x="536" y="1099"/>
                  <a:pt x="530" y="1091"/>
                </a:cubicBezTo>
                <a:cubicBezTo>
                  <a:pt x="523" y="1098"/>
                  <a:pt x="520" y="1106"/>
                  <a:pt x="511" y="1112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505" y="1128"/>
                  <a:pt x="495" y="1131"/>
                  <a:pt x="496" y="1136"/>
                </a:cubicBezTo>
                <a:cubicBezTo>
                  <a:pt x="486" y="1142"/>
                  <a:pt x="485" y="1150"/>
                  <a:pt x="477" y="1157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65" y="1169"/>
                  <a:pt x="462" y="1173"/>
                  <a:pt x="459" y="1177"/>
                </a:cubicBezTo>
                <a:cubicBezTo>
                  <a:pt x="453" y="1180"/>
                  <a:pt x="441" y="1185"/>
                  <a:pt x="435" y="1194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416" y="1206"/>
                  <a:pt x="410" y="1210"/>
                  <a:pt x="405" y="1214"/>
                </a:cubicBezTo>
                <a:cubicBezTo>
                  <a:pt x="399" y="1215"/>
                  <a:pt x="392" y="1220"/>
                  <a:pt x="386" y="1225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60" y="1232"/>
                  <a:pt x="355" y="1237"/>
                  <a:pt x="351" y="1238"/>
                </a:cubicBezTo>
                <a:cubicBezTo>
                  <a:pt x="347" y="1238"/>
                  <a:pt x="343" y="1243"/>
                  <a:pt x="339" y="1242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86" y="1259"/>
                  <a:pt x="281" y="1261"/>
                  <a:pt x="276" y="1260"/>
                </a:cubicBezTo>
                <a:cubicBezTo>
                  <a:pt x="268" y="1267"/>
                  <a:pt x="261" y="1267"/>
                  <a:pt x="253" y="126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44" y="1271"/>
                  <a:pt x="258" y="1263"/>
                  <a:pt x="271" y="1256"/>
                </a:cubicBezTo>
                <a:cubicBezTo>
                  <a:pt x="278" y="1252"/>
                  <a:pt x="284" y="1257"/>
                  <a:pt x="288" y="1249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02" y="1247"/>
                  <a:pt x="305" y="1244"/>
                  <a:pt x="309" y="1241"/>
                </a:cubicBezTo>
                <a:cubicBezTo>
                  <a:pt x="322" y="1239"/>
                  <a:pt x="336" y="1231"/>
                  <a:pt x="349" y="1225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415" y="1188"/>
                  <a:pt x="437" y="1174"/>
                  <a:pt x="465" y="1153"/>
                </a:cubicBezTo>
                <a:cubicBezTo>
                  <a:pt x="479" y="1138"/>
                  <a:pt x="496" y="1122"/>
                  <a:pt x="509" y="1106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19" y="1090"/>
                  <a:pt x="525" y="1087"/>
                  <a:pt x="526" y="1082"/>
                </a:cubicBezTo>
                <a:cubicBezTo>
                  <a:pt x="528" y="1080"/>
                  <a:pt x="529" y="1079"/>
                  <a:pt x="530" y="1077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7" y="1069"/>
                  <a:pt x="541" y="1067"/>
                  <a:pt x="540" y="1064"/>
                </a:cubicBezTo>
                <a:cubicBezTo>
                  <a:pt x="543" y="1063"/>
                  <a:pt x="543" y="1059"/>
                  <a:pt x="540" y="1060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529" y="1074"/>
                  <a:pt x="525" y="1077"/>
                  <a:pt x="523" y="1081"/>
                </a:cubicBezTo>
                <a:cubicBezTo>
                  <a:pt x="517" y="1089"/>
                  <a:pt x="513" y="1096"/>
                  <a:pt x="504" y="1103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85" y="1125"/>
                  <a:pt x="482" y="1129"/>
                  <a:pt x="476" y="1132"/>
                </a:cubicBezTo>
                <a:cubicBezTo>
                  <a:pt x="470" y="1136"/>
                  <a:pt x="470" y="1140"/>
                  <a:pt x="465" y="1143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426" y="1172"/>
                  <a:pt x="423" y="1169"/>
                  <a:pt x="418" y="1174"/>
                </a:cubicBezTo>
                <a:cubicBezTo>
                  <a:pt x="413" y="1178"/>
                  <a:pt x="408" y="1182"/>
                  <a:pt x="402" y="1186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85" y="1199"/>
                  <a:pt x="383" y="1197"/>
                  <a:pt x="380" y="1200"/>
                </a:cubicBezTo>
                <a:cubicBezTo>
                  <a:pt x="377" y="1201"/>
                  <a:pt x="374" y="1204"/>
                  <a:pt x="372" y="1203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55" y="1216"/>
                  <a:pt x="348" y="1213"/>
                  <a:pt x="343" y="1219"/>
                </a:cubicBezTo>
                <a:cubicBezTo>
                  <a:pt x="337" y="1219"/>
                  <a:pt x="331" y="1226"/>
                  <a:pt x="326" y="1227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90" y="1240"/>
                  <a:pt x="286" y="1243"/>
                  <a:pt x="282" y="1241"/>
                </a:cubicBezTo>
                <a:cubicBezTo>
                  <a:pt x="276" y="1247"/>
                  <a:pt x="271" y="1246"/>
                  <a:pt x="265" y="1251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55" y="1249"/>
                  <a:pt x="250" y="1261"/>
                  <a:pt x="248" y="1255"/>
                </a:cubicBezTo>
                <a:cubicBezTo>
                  <a:pt x="243" y="1258"/>
                  <a:pt x="244" y="1261"/>
                  <a:pt x="240" y="126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28" y="1264"/>
                  <a:pt x="228" y="1268"/>
                  <a:pt x="228" y="1268"/>
                </a:cubicBezTo>
                <a:cubicBezTo>
                  <a:pt x="225" y="1269"/>
                  <a:pt x="224" y="1270"/>
                  <a:pt x="222" y="1270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05" y="1276"/>
                  <a:pt x="208" y="1285"/>
                  <a:pt x="203" y="1281"/>
                </a:cubicBezTo>
                <a:cubicBezTo>
                  <a:pt x="201" y="1275"/>
                  <a:pt x="211" y="1272"/>
                  <a:pt x="212" y="1267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08" y="1209"/>
                  <a:pt x="324" y="1205"/>
                  <a:pt x="340" y="1199"/>
                </a:cubicBezTo>
                <a:cubicBezTo>
                  <a:pt x="344" y="1198"/>
                  <a:pt x="348" y="1190"/>
                  <a:pt x="351" y="1194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71" y="1184"/>
                  <a:pt x="372" y="1186"/>
                  <a:pt x="382" y="1179"/>
                </a:cubicBezTo>
                <a:cubicBezTo>
                  <a:pt x="385" y="1182"/>
                  <a:pt x="389" y="1174"/>
                  <a:pt x="392" y="1176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13" y="1164"/>
                  <a:pt x="422" y="1161"/>
                  <a:pt x="430" y="1156"/>
                </a:cubicBezTo>
                <a:cubicBezTo>
                  <a:pt x="436" y="1152"/>
                  <a:pt x="442" y="1148"/>
                  <a:pt x="448" y="1143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05" y="1093"/>
                  <a:pt x="508" y="1085"/>
                  <a:pt x="518" y="1078"/>
                </a:cubicBezTo>
                <a:cubicBezTo>
                  <a:pt x="523" y="1074"/>
                  <a:pt x="520" y="1070"/>
                  <a:pt x="527" y="1066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529" y="1060"/>
                  <a:pt x="530" y="1063"/>
                  <a:pt x="523" y="1064"/>
                </a:cubicBezTo>
                <a:cubicBezTo>
                  <a:pt x="520" y="1073"/>
                  <a:pt x="507" y="1081"/>
                  <a:pt x="499" y="1089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84" y="1103"/>
                  <a:pt x="479" y="1105"/>
                  <a:pt x="481" y="1107"/>
                </a:cubicBezTo>
                <a:cubicBezTo>
                  <a:pt x="479" y="1111"/>
                  <a:pt x="472" y="1106"/>
                  <a:pt x="474" y="1112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55" y="1125"/>
                  <a:pt x="451" y="1129"/>
                  <a:pt x="448" y="1134"/>
                </a:cubicBezTo>
                <a:cubicBezTo>
                  <a:pt x="446" y="1131"/>
                  <a:pt x="443" y="1135"/>
                  <a:pt x="443" y="1137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433" y="1142"/>
                  <a:pt x="432" y="1143"/>
                  <a:pt x="427" y="1149"/>
                </a:cubicBezTo>
                <a:cubicBezTo>
                  <a:pt x="418" y="1151"/>
                  <a:pt x="409" y="1156"/>
                  <a:pt x="400" y="1163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86" y="1172"/>
                  <a:pt x="379" y="1167"/>
                  <a:pt x="377" y="1172"/>
                </a:cubicBezTo>
                <a:cubicBezTo>
                  <a:pt x="372" y="1172"/>
                  <a:pt x="375" y="1174"/>
                  <a:pt x="371" y="117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49" y="1181"/>
                  <a:pt x="353" y="1183"/>
                  <a:pt x="348" y="1186"/>
                </a:cubicBezTo>
                <a:cubicBezTo>
                  <a:pt x="347" y="1185"/>
                  <a:pt x="339" y="1185"/>
                  <a:pt x="342" y="1188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320" y="1201"/>
                  <a:pt x="318" y="1197"/>
                  <a:pt x="314" y="1200"/>
                </a:cubicBezTo>
                <a:cubicBezTo>
                  <a:pt x="312" y="1195"/>
                  <a:pt x="307" y="1207"/>
                  <a:pt x="305" y="1202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56" y="1228"/>
                  <a:pt x="252" y="1230"/>
                  <a:pt x="249" y="1233"/>
                </a:cubicBezTo>
                <a:cubicBezTo>
                  <a:pt x="247" y="1238"/>
                  <a:pt x="239" y="1233"/>
                  <a:pt x="241" y="1239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16" y="1252"/>
                  <a:pt x="215" y="1256"/>
                  <a:pt x="206" y="1261"/>
                </a:cubicBezTo>
                <a:cubicBezTo>
                  <a:pt x="205" y="1265"/>
                  <a:pt x="203" y="1266"/>
                  <a:pt x="199" y="1266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197" y="1263"/>
                  <a:pt x="198" y="1264"/>
                  <a:pt x="204" y="1258"/>
                </a:cubicBezTo>
                <a:cubicBezTo>
                  <a:pt x="201" y="1255"/>
                  <a:pt x="209" y="1253"/>
                  <a:pt x="211" y="1251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24" y="1239"/>
                  <a:pt x="223" y="1242"/>
                  <a:pt x="227" y="1236"/>
                </a:cubicBezTo>
                <a:cubicBezTo>
                  <a:pt x="231" y="1235"/>
                  <a:pt x="236" y="1227"/>
                  <a:pt x="240" y="1230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256" y="1222"/>
                  <a:pt x="254" y="1214"/>
                  <a:pt x="261" y="1215"/>
                </a:cubicBezTo>
                <a:cubicBezTo>
                  <a:pt x="281" y="1202"/>
                  <a:pt x="291" y="1197"/>
                  <a:pt x="310" y="1188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376" y="1156"/>
                  <a:pt x="393" y="1154"/>
                  <a:pt x="410" y="1146"/>
                </a:cubicBezTo>
                <a:cubicBezTo>
                  <a:pt x="435" y="1128"/>
                  <a:pt x="461" y="1109"/>
                  <a:pt x="486" y="1091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509" y="1069"/>
                  <a:pt x="497" y="1074"/>
                  <a:pt x="493" y="1081"/>
                </a:cubicBezTo>
                <a:cubicBezTo>
                  <a:pt x="479" y="1087"/>
                  <a:pt x="477" y="1094"/>
                  <a:pt x="463" y="1100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38" y="1118"/>
                  <a:pt x="439" y="1116"/>
                  <a:pt x="431" y="1121"/>
                </a:cubicBezTo>
                <a:cubicBezTo>
                  <a:pt x="425" y="1130"/>
                  <a:pt x="412" y="1131"/>
                  <a:pt x="405" y="1140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387" y="1142"/>
                  <a:pt x="381" y="1150"/>
                  <a:pt x="377" y="1148"/>
                </a:cubicBezTo>
                <a:cubicBezTo>
                  <a:pt x="357" y="1162"/>
                  <a:pt x="338" y="1166"/>
                  <a:pt x="318" y="1175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51" y="1209"/>
                  <a:pt x="243" y="1216"/>
                  <a:pt x="236" y="1218"/>
                </a:cubicBezTo>
                <a:cubicBezTo>
                  <a:pt x="232" y="1221"/>
                  <a:pt x="232" y="1225"/>
                  <a:pt x="226" y="1228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211" y="1236"/>
                  <a:pt x="211" y="1240"/>
                  <a:pt x="205" y="1243"/>
                </a:cubicBezTo>
                <a:cubicBezTo>
                  <a:pt x="198" y="1244"/>
                  <a:pt x="199" y="1254"/>
                  <a:pt x="193" y="1251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199" y="1242"/>
                  <a:pt x="201" y="1241"/>
                  <a:pt x="202" y="1239"/>
                </a:cubicBezTo>
                <a:cubicBezTo>
                  <a:pt x="204" y="1238"/>
                  <a:pt x="203" y="1235"/>
                  <a:pt x="206" y="1237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28" y="1223"/>
                  <a:pt x="230" y="1209"/>
                  <a:pt x="238" y="1211"/>
                </a:cubicBezTo>
                <a:cubicBezTo>
                  <a:pt x="240" y="1205"/>
                  <a:pt x="252" y="1200"/>
                  <a:pt x="258" y="1194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28" y="1154"/>
                  <a:pt x="344" y="1152"/>
                  <a:pt x="363" y="1138"/>
                </a:cubicBezTo>
                <a:cubicBezTo>
                  <a:pt x="366" y="1141"/>
                  <a:pt x="370" y="1134"/>
                  <a:pt x="373" y="1136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391" y="1124"/>
                  <a:pt x="399" y="1124"/>
                  <a:pt x="407" y="1118"/>
                </a:cubicBezTo>
                <a:cubicBezTo>
                  <a:pt x="416" y="1111"/>
                  <a:pt x="423" y="1111"/>
                  <a:pt x="431" y="1104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39" y="1100"/>
                  <a:pt x="441" y="1102"/>
                  <a:pt x="440" y="1100"/>
                </a:cubicBezTo>
                <a:cubicBezTo>
                  <a:pt x="445" y="1094"/>
                  <a:pt x="448" y="1097"/>
                  <a:pt x="453" y="1093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474" y="1080"/>
                  <a:pt x="476" y="1076"/>
                  <a:pt x="479" y="1074"/>
                </a:cubicBezTo>
                <a:cubicBezTo>
                  <a:pt x="487" y="1069"/>
                  <a:pt x="493" y="1067"/>
                  <a:pt x="498" y="106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16" y="1047"/>
                  <a:pt x="526" y="1040"/>
                  <a:pt x="535" y="1034"/>
                </a:cubicBezTo>
                <a:cubicBezTo>
                  <a:pt x="543" y="1024"/>
                  <a:pt x="556" y="1015"/>
                  <a:pt x="561" y="1005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80" y="986"/>
                  <a:pt x="584" y="981"/>
                  <a:pt x="585" y="976"/>
                </a:cubicBezTo>
                <a:cubicBezTo>
                  <a:pt x="567" y="993"/>
                  <a:pt x="550" y="1011"/>
                  <a:pt x="532" y="1029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68" y="1073"/>
                  <a:pt x="461" y="1076"/>
                  <a:pt x="461" y="1080"/>
                </a:cubicBezTo>
                <a:cubicBezTo>
                  <a:pt x="458" y="1075"/>
                  <a:pt x="452" y="1088"/>
                  <a:pt x="449" y="1084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424" y="1100"/>
                  <a:pt x="423" y="1097"/>
                  <a:pt x="412" y="1105"/>
                </a:cubicBezTo>
                <a:cubicBezTo>
                  <a:pt x="404" y="1107"/>
                  <a:pt x="396" y="1115"/>
                  <a:pt x="387" y="1118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70" y="1131"/>
                  <a:pt x="366" y="1126"/>
                  <a:pt x="361" y="1130"/>
                </a:cubicBezTo>
                <a:cubicBezTo>
                  <a:pt x="347" y="1141"/>
                  <a:pt x="333" y="1145"/>
                  <a:pt x="320" y="1150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62" y="1183"/>
                  <a:pt x="258" y="1183"/>
                  <a:pt x="254" y="1188"/>
                </a:cubicBezTo>
                <a:cubicBezTo>
                  <a:pt x="247" y="1188"/>
                  <a:pt x="249" y="1195"/>
                  <a:pt x="243" y="1193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222" y="1215"/>
                  <a:pt x="208" y="1217"/>
                  <a:pt x="211" y="1221"/>
                </a:cubicBezTo>
                <a:cubicBezTo>
                  <a:pt x="206" y="1224"/>
                  <a:pt x="201" y="1228"/>
                  <a:pt x="197" y="123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00" y="1210"/>
                  <a:pt x="207" y="1212"/>
                  <a:pt x="207" y="1204"/>
                </a:cubicBezTo>
                <a:cubicBezTo>
                  <a:pt x="215" y="1200"/>
                  <a:pt x="215" y="1194"/>
                  <a:pt x="223" y="1190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243" y="1172"/>
                  <a:pt x="246" y="1176"/>
                  <a:pt x="251" y="1170"/>
                </a:cubicBezTo>
                <a:cubicBezTo>
                  <a:pt x="268" y="1154"/>
                  <a:pt x="290" y="1150"/>
                  <a:pt x="311" y="1131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362" y="1103"/>
                  <a:pt x="387" y="1094"/>
                  <a:pt x="413" y="1078"/>
                </a:cubicBezTo>
                <a:cubicBezTo>
                  <a:pt x="442" y="1059"/>
                  <a:pt x="454" y="1045"/>
                  <a:pt x="481" y="1026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27" y="981"/>
                  <a:pt x="533" y="977"/>
                  <a:pt x="535" y="972"/>
                </a:cubicBezTo>
                <a:cubicBezTo>
                  <a:pt x="543" y="969"/>
                  <a:pt x="542" y="964"/>
                  <a:pt x="549" y="960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52" y="952"/>
                  <a:pt x="558" y="945"/>
                  <a:pt x="552" y="948"/>
                </a:cubicBezTo>
                <a:cubicBezTo>
                  <a:pt x="551" y="956"/>
                  <a:pt x="540" y="962"/>
                  <a:pt x="536" y="969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509" y="998"/>
                  <a:pt x="504" y="996"/>
                  <a:pt x="505" y="999"/>
                </a:cubicBezTo>
                <a:cubicBezTo>
                  <a:pt x="503" y="1001"/>
                  <a:pt x="500" y="1003"/>
                  <a:pt x="497" y="100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456" y="1036"/>
                  <a:pt x="430" y="1055"/>
                  <a:pt x="405" y="1074"/>
                </a:cubicBezTo>
                <a:cubicBezTo>
                  <a:pt x="396" y="1077"/>
                  <a:pt x="380" y="1086"/>
                  <a:pt x="370" y="1091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323" y="1113"/>
                  <a:pt x="311" y="1125"/>
                  <a:pt x="300" y="1127"/>
                </a:cubicBezTo>
                <a:cubicBezTo>
                  <a:pt x="284" y="1137"/>
                  <a:pt x="280" y="1141"/>
                  <a:pt x="261" y="1150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08" y="1186"/>
                  <a:pt x="205" y="1197"/>
                  <a:pt x="201" y="1194"/>
                </a:cubicBezTo>
                <a:cubicBezTo>
                  <a:pt x="199" y="1192"/>
                  <a:pt x="202" y="1185"/>
                  <a:pt x="205" y="1188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11" y="1176"/>
                  <a:pt x="220" y="1174"/>
                  <a:pt x="219" y="1171"/>
                </a:cubicBezTo>
                <a:cubicBezTo>
                  <a:pt x="225" y="1168"/>
                  <a:pt x="224" y="1165"/>
                  <a:pt x="228" y="1162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284" y="1123"/>
                  <a:pt x="307" y="1109"/>
                  <a:pt x="329" y="1094"/>
                </a:cubicBezTo>
                <a:cubicBezTo>
                  <a:pt x="333" y="1094"/>
                  <a:pt x="338" y="1091"/>
                  <a:pt x="342" y="1089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399" y="1052"/>
                  <a:pt x="406" y="1048"/>
                  <a:pt x="414" y="1042"/>
                </a:cubicBezTo>
                <a:cubicBezTo>
                  <a:pt x="428" y="1033"/>
                  <a:pt x="438" y="1023"/>
                  <a:pt x="448" y="1018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470" y="999"/>
                  <a:pt x="478" y="994"/>
                  <a:pt x="485" y="988"/>
                </a:cubicBezTo>
                <a:cubicBezTo>
                  <a:pt x="496" y="975"/>
                  <a:pt x="510" y="963"/>
                  <a:pt x="524" y="950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34" y="937"/>
                  <a:pt x="539" y="934"/>
                  <a:pt x="539" y="930"/>
                </a:cubicBezTo>
                <a:cubicBezTo>
                  <a:pt x="550" y="924"/>
                  <a:pt x="547" y="916"/>
                  <a:pt x="559" y="91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74" y="882"/>
                  <a:pt x="587" y="877"/>
                  <a:pt x="586" y="869"/>
                </a:cubicBezTo>
                <a:cubicBezTo>
                  <a:pt x="573" y="872"/>
                  <a:pt x="565" y="887"/>
                  <a:pt x="551" y="895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34" y="909"/>
                  <a:pt x="532" y="911"/>
                  <a:pt x="529" y="913"/>
                </a:cubicBezTo>
                <a:cubicBezTo>
                  <a:pt x="527" y="914"/>
                  <a:pt x="527" y="918"/>
                  <a:pt x="524" y="916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516" y="924"/>
                  <a:pt x="517" y="928"/>
                  <a:pt x="514" y="926"/>
                </a:cubicBezTo>
                <a:cubicBezTo>
                  <a:pt x="507" y="929"/>
                  <a:pt x="508" y="938"/>
                  <a:pt x="502" y="937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466" y="970"/>
                  <a:pt x="461" y="972"/>
                  <a:pt x="452" y="983"/>
                </a:cubicBezTo>
                <a:cubicBezTo>
                  <a:pt x="432" y="999"/>
                  <a:pt x="423" y="1004"/>
                  <a:pt x="405" y="1020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66" y="1042"/>
                  <a:pt x="355" y="1047"/>
                  <a:pt x="344" y="1054"/>
                </a:cubicBezTo>
                <a:cubicBezTo>
                  <a:pt x="337" y="1056"/>
                  <a:pt x="337" y="1060"/>
                  <a:pt x="330" y="1062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97" y="1080"/>
                  <a:pt x="282" y="1089"/>
                  <a:pt x="269" y="1093"/>
                </a:cubicBezTo>
                <a:cubicBezTo>
                  <a:pt x="273" y="1099"/>
                  <a:pt x="261" y="1094"/>
                  <a:pt x="265" y="1098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60" y="1107"/>
                  <a:pt x="248" y="1102"/>
                  <a:pt x="252" y="1108"/>
                </a:cubicBezTo>
                <a:cubicBezTo>
                  <a:pt x="248" y="1111"/>
                  <a:pt x="247" y="1107"/>
                  <a:pt x="246" y="1112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37" y="1122"/>
                  <a:pt x="229" y="1124"/>
                  <a:pt x="232" y="1127"/>
                </a:cubicBezTo>
                <a:cubicBezTo>
                  <a:pt x="229" y="1130"/>
                  <a:pt x="225" y="1132"/>
                  <a:pt x="222" y="1134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13" y="1131"/>
                  <a:pt x="220" y="1133"/>
                  <a:pt x="224" y="1126"/>
                </a:cubicBezTo>
                <a:cubicBezTo>
                  <a:pt x="233" y="1121"/>
                  <a:pt x="234" y="1114"/>
                  <a:pt x="243" y="1109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322" y="1051"/>
                  <a:pt x="349" y="1034"/>
                  <a:pt x="375" y="1019"/>
                </a:cubicBezTo>
                <a:cubicBezTo>
                  <a:pt x="388" y="1007"/>
                  <a:pt x="402" y="1002"/>
                  <a:pt x="413" y="987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28" y="977"/>
                  <a:pt x="433" y="975"/>
                  <a:pt x="435" y="973"/>
                </a:cubicBezTo>
                <a:cubicBezTo>
                  <a:pt x="437" y="971"/>
                  <a:pt x="437" y="969"/>
                  <a:pt x="440" y="967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475" y="940"/>
                  <a:pt x="485" y="933"/>
                  <a:pt x="491" y="925"/>
                </a:cubicBezTo>
                <a:cubicBezTo>
                  <a:pt x="507" y="913"/>
                  <a:pt x="522" y="905"/>
                  <a:pt x="533" y="895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66" y="877"/>
                  <a:pt x="572" y="870"/>
                  <a:pt x="577" y="870"/>
                </a:cubicBezTo>
                <a:cubicBezTo>
                  <a:pt x="580" y="869"/>
                  <a:pt x="583" y="867"/>
                  <a:pt x="585" y="865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02" y="859"/>
                  <a:pt x="596" y="854"/>
                  <a:pt x="604" y="853"/>
                </a:cubicBezTo>
                <a:cubicBezTo>
                  <a:pt x="610" y="852"/>
                  <a:pt x="615" y="852"/>
                  <a:pt x="620" y="852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624" y="850"/>
                  <a:pt x="616" y="849"/>
                  <a:pt x="608" y="848"/>
                </a:cubicBezTo>
                <a:cubicBezTo>
                  <a:pt x="599" y="852"/>
                  <a:pt x="591" y="851"/>
                  <a:pt x="583" y="854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53" y="861"/>
                  <a:pt x="548" y="864"/>
                  <a:pt x="543" y="868"/>
                </a:cubicBezTo>
                <a:cubicBezTo>
                  <a:pt x="540" y="864"/>
                  <a:pt x="534" y="872"/>
                  <a:pt x="530" y="870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85" y="900"/>
                  <a:pt x="469" y="911"/>
                  <a:pt x="454" y="920"/>
                </a:cubicBezTo>
                <a:cubicBezTo>
                  <a:pt x="442" y="928"/>
                  <a:pt x="439" y="933"/>
                  <a:pt x="429" y="938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378" y="970"/>
                  <a:pt x="353" y="990"/>
                  <a:pt x="329" y="1003"/>
                </a:cubicBezTo>
                <a:cubicBezTo>
                  <a:pt x="323" y="1009"/>
                  <a:pt x="313" y="1017"/>
                  <a:pt x="301" y="1026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92" y="1033"/>
                  <a:pt x="289" y="1031"/>
                  <a:pt x="290" y="1034"/>
                </a:cubicBezTo>
                <a:cubicBezTo>
                  <a:pt x="280" y="1041"/>
                  <a:pt x="269" y="1049"/>
                  <a:pt x="259" y="1056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43" y="1075"/>
                  <a:pt x="241" y="1077"/>
                  <a:pt x="237" y="1079"/>
                </a:cubicBezTo>
                <a:cubicBezTo>
                  <a:pt x="236" y="1081"/>
                  <a:pt x="232" y="1089"/>
                  <a:pt x="229" y="1085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37" y="1072"/>
                  <a:pt x="237" y="1071"/>
                  <a:pt x="245" y="1066"/>
                </a:cubicBezTo>
                <a:cubicBezTo>
                  <a:pt x="243" y="1064"/>
                  <a:pt x="247" y="1062"/>
                  <a:pt x="250" y="1060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62" y="1048"/>
                  <a:pt x="266" y="1043"/>
                  <a:pt x="271" y="1038"/>
                </a:cubicBezTo>
                <a:cubicBezTo>
                  <a:pt x="281" y="1032"/>
                  <a:pt x="283" y="1026"/>
                  <a:pt x="292" y="1020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02" y="1009"/>
                  <a:pt x="301" y="1009"/>
                  <a:pt x="307" y="1007"/>
                </a:cubicBezTo>
                <a:cubicBezTo>
                  <a:pt x="315" y="1000"/>
                  <a:pt x="324" y="993"/>
                  <a:pt x="333" y="985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38" y="985"/>
                  <a:pt x="337" y="983"/>
                  <a:pt x="338" y="982"/>
                </a:cubicBezTo>
                <a:cubicBezTo>
                  <a:pt x="341" y="979"/>
                  <a:pt x="344" y="977"/>
                  <a:pt x="348" y="975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40" y="913"/>
                  <a:pt x="449" y="907"/>
                  <a:pt x="460" y="899"/>
                </a:cubicBezTo>
                <a:cubicBezTo>
                  <a:pt x="467" y="897"/>
                  <a:pt x="475" y="894"/>
                  <a:pt x="483" y="887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16" y="870"/>
                  <a:pt x="521" y="876"/>
                  <a:pt x="522" y="869"/>
                </a:cubicBezTo>
                <a:cubicBezTo>
                  <a:pt x="525" y="873"/>
                  <a:pt x="532" y="859"/>
                  <a:pt x="536" y="86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0" y="844"/>
                  <a:pt x="580" y="837"/>
                  <a:pt x="589" y="832"/>
                </a:cubicBezTo>
                <a:cubicBezTo>
                  <a:pt x="586" y="827"/>
                  <a:pt x="582" y="830"/>
                  <a:pt x="578" y="833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57" y="843"/>
                  <a:pt x="548" y="848"/>
                  <a:pt x="539" y="854"/>
                </a:cubicBezTo>
                <a:cubicBezTo>
                  <a:pt x="532" y="852"/>
                  <a:pt x="523" y="863"/>
                  <a:pt x="516" y="863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501" y="866"/>
                  <a:pt x="496" y="876"/>
                  <a:pt x="493" y="873"/>
                </a:cubicBezTo>
                <a:cubicBezTo>
                  <a:pt x="475" y="883"/>
                  <a:pt x="466" y="888"/>
                  <a:pt x="448" y="895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69" y="948"/>
                  <a:pt x="368" y="951"/>
                  <a:pt x="363" y="954"/>
                </a:cubicBezTo>
                <a:cubicBezTo>
                  <a:pt x="353" y="960"/>
                  <a:pt x="350" y="964"/>
                  <a:pt x="339" y="969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93" y="1007"/>
                  <a:pt x="275" y="1026"/>
                  <a:pt x="265" y="1030"/>
                </a:cubicBezTo>
                <a:cubicBezTo>
                  <a:pt x="267" y="1033"/>
                  <a:pt x="258" y="1035"/>
                  <a:pt x="259" y="1039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47" y="1047"/>
                  <a:pt x="248" y="1051"/>
                  <a:pt x="242" y="1053"/>
                </a:cubicBezTo>
                <a:cubicBezTo>
                  <a:pt x="242" y="1057"/>
                  <a:pt x="238" y="1060"/>
                  <a:pt x="235" y="1056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247" y="1043"/>
                  <a:pt x="246" y="1039"/>
                  <a:pt x="252" y="1039"/>
                </a:cubicBezTo>
                <a:cubicBezTo>
                  <a:pt x="250" y="1033"/>
                  <a:pt x="260" y="1028"/>
                  <a:pt x="262" y="1022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23" y="899"/>
                  <a:pt x="428" y="896"/>
                  <a:pt x="432" y="894"/>
                </a:cubicBezTo>
                <a:cubicBezTo>
                  <a:pt x="449" y="881"/>
                  <a:pt x="464" y="877"/>
                  <a:pt x="479" y="868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491" y="864"/>
                  <a:pt x="495" y="859"/>
                  <a:pt x="499" y="861"/>
                </a:cubicBezTo>
                <a:cubicBezTo>
                  <a:pt x="503" y="856"/>
                  <a:pt x="506" y="858"/>
                  <a:pt x="510" y="855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30" y="845"/>
                  <a:pt x="537" y="845"/>
                  <a:pt x="545" y="842"/>
                </a:cubicBezTo>
                <a:cubicBezTo>
                  <a:pt x="552" y="839"/>
                  <a:pt x="561" y="833"/>
                  <a:pt x="568" y="833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610" y="806"/>
                  <a:pt x="603" y="818"/>
                  <a:pt x="599" y="815"/>
                </a:cubicBezTo>
                <a:cubicBezTo>
                  <a:pt x="593" y="821"/>
                  <a:pt x="588" y="816"/>
                  <a:pt x="582" y="823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61" y="831"/>
                  <a:pt x="557" y="828"/>
                  <a:pt x="550" y="833"/>
                </a:cubicBezTo>
                <a:cubicBezTo>
                  <a:pt x="548" y="831"/>
                  <a:pt x="545" y="835"/>
                  <a:pt x="543" y="83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29" y="844"/>
                  <a:pt x="525" y="838"/>
                  <a:pt x="519" y="844"/>
                </a:cubicBezTo>
                <a:cubicBezTo>
                  <a:pt x="517" y="842"/>
                  <a:pt x="514" y="845"/>
                  <a:pt x="511" y="84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500" y="849"/>
                  <a:pt x="497" y="854"/>
                  <a:pt x="495" y="851"/>
                </a:cubicBezTo>
                <a:cubicBezTo>
                  <a:pt x="491" y="856"/>
                  <a:pt x="489" y="852"/>
                  <a:pt x="485" y="856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57" y="869"/>
                  <a:pt x="446" y="873"/>
                  <a:pt x="434" y="883"/>
                </a:cubicBezTo>
                <a:cubicBezTo>
                  <a:pt x="432" y="881"/>
                  <a:pt x="429" y="884"/>
                  <a:pt x="426" y="88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412" y="897"/>
                  <a:pt x="404" y="894"/>
                  <a:pt x="403" y="901"/>
                </a:cubicBezTo>
                <a:cubicBezTo>
                  <a:pt x="401" y="899"/>
                  <a:pt x="398" y="902"/>
                  <a:pt x="395" y="904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79" y="915"/>
                  <a:pt x="380" y="917"/>
                  <a:pt x="380" y="917"/>
                </a:cubicBezTo>
                <a:cubicBezTo>
                  <a:pt x="379" y="919"/>
                  <a:pt x="377" y="917"/>
                  <a:pt x="376" y="918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329" y="954"/>
                  <a:pt x="317" y="962"/>
                  <a:pt x="304" y="972"/>
                </a:cubicBezTo>
                <a:cubicBezTo>
                  <a:pt x="299" y="978"/>
                  <a:pt x="291" y="984"/>
                  <a:pt x="283" y="990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65" y="1008"/>
                  <a:pt x="262" y="1010"/>
                  <a:pt x="258" y="1013"/>
                </a:cubicBezTo>
                <a:cubicBezTo>
                  <a:pt x="260" y="1015"/>
                  <a:pt x="249" y="1023"/>
                  <a:pt x="248" y="1020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53" y="1010"/>
                  <a:pt x="258" y="1009"/>
                  <a:pt x="260" y="1006"/>
                </a:cubicBezTo>
                <a:cubicBezTo>
                  <a:pt x="260" y="1006"/>
                  <a:pt x="260" y="1004"/>
                  <a:pt x="260" y="100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64" y="1001"/>
                  <a:pt x="262" y="1000"/>
                  <a:pt x="263" y="999"/>
                </a:cubicBezTo>
                <a:cubicBezTo>
                  <a:pt x="265" y="996"/>
                  <a:pt x="269" y="996"/>
                  <a:pt x="269" y="99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14" y="949"/>
                  <a:pt x="317" y="945"/>
                  <a:pt x="334" y="935"/>
                </a:cubicBezTo>
                <a:cubicBezTo>
                  <a:pt x="340" y="929"/>
                  <a:pt x="348" y="922"/>
                  <a:pt x="357" y="916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72" y="906"/>
                  <a:pt x="377" y="902"/>
                  <a:pt x="382" y="899"/>
                </a:cubicBezTo>
                <a:cubicBezTo>
                  <a:pt x="385" y="899"/>
                  <a:pt x="389" y="897"/>
                  <a:pt x="392" y="893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00" y="887"/>
                  <a:pt x="408" y="886"/>
                  <a:pt x="409" y="886"/>
                </a:cubicBezTo>
                <a:cubicBezTo>
                  <a:pt x="414" y="884"/>
                  <a:pt x="411" y="881"/>
                  <a:pt x="416" y="879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28" y="876"/>
                  <a:pt x="432" y="869"/>
                  <a:pt x="434" y="873"/>
                </a:cubicBezTo>
                <a:cubicBezTo>
                  <a:pt x="440" y="871"/>
                  <a:pt x="447" y="866"/>
                  <a:pt x="453" y="865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12" y="837"/>
                  <a:pt x="532" y="828"/>
                  <a:pt x="553" y="817"/>
                </a:cubicBezTo>
                <a:cubicBezTo>
                  <a:pt x="559" y="810"/>
                  <a:pt x="560" y="811"/>
                  <a:pt x="568" y="806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584" y="792"/>
                  <a:pt x="590" y="788"/>
                  <a:pt x="596" y="784"/>
                </a:cubicBezTo>
                <a:cubicBezTo>
                  <a:pt x="597" y="781"/>
                  <a:pt x="605" y="779"/>
                  <a:pt x="603" y="77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601" y="770"/>
                  <a:pt x="597" y="777"/>
                  <a:pt x="590" y="783"/>
                </a:cubicBezTo>
                <a:cubicBezTo>
                  <a:pt x="572" y="796"/>
                  <a:pt x="552" y="809"/>
                  <a:pt x="536" y="820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504" y="832"/>
                  <a:pt x="494" y="837"/>
                  <a:pt x="485" y="839"/>
                </a:cubicBezTo>
                <a:cubicBezTo>
                  <a:pt x="479" y="845"/>
                  <a:pt x="474" y="842"/>
                  <a:pt x="468" y="84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438" y="861"/>
                  <a:pt x="426" y="866"/>
                  <a:pt x="415" y="870"/>
                </a:cubicBezTo>
                <a:cubicBezTo>
                  <a:pt x="410" y="873"/>
                  <a:pt x="405" y="877"/>
                  <a:pt x="400" y="880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67" y="901"/>
                  <a:pt x="356" y="901"/>
                  <a:pt x="356" y="908"/>
                </a:cubicBezTo>
                <a:cubicBezTo>
                  <a:pt x="349" y="905"/>
                  <a:pt x="348" y="916"/>
                  <a:pt x="341" y="918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30" y="926"/>
                  <a:pt x="328" y="927"/>
                  <a:pt x="327" y="928"/>
                </a:cubicBezTo>
                <a:cubicBezTo>
                  <a:pt x="325" y="930"/>
                  <a:pt x="323" y="928"/>
                  <a:pt x="324" y="931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95" y="954"/>
                  <a:pt x="287" y="963"/>
                  <a:pt x="279" y="965"/>
                </a:cubicBezTo>
                <a:cubicBezTo>
                  <a:pt x="282" y="970"/>
                  <a:pt x="274" y="974"/>
                  <a:pt x="272" y="978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56" y="985"/>
                  <a:pt x="262" y="980"/>
                  <a:pt x="262" y="975"/>
                </a:cubicBezTo>
                <a:cubicBezTo>
                  <a:pt x="269" y="973"/>
                  <a:pt x="263" y="961"/>
                  <a:pt x="268" y="963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277" y="963"/>
                  <a:pt x="285" y="955"/>
                  <a:pt x="290" y="945"/>
                </a:cubicBezTo>
                <a:cubicBezTo>
                  <a:pt x="294" y="949"/>
                  <a:pt x="292" y="941"/>
                  <a:pt x="296" y="941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337" y="907"/>
                  <a:pt x="344" y="904"/>
                  <a:pt x="348" y="901"/>
                </a:cubicBezTo>
                <a:cubicBezTo>
                  <a:pt x="378" y="886"/>
                  <a:pt x="408" y="862"/>
                  <a:pt x="439" y="850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63" y="838"/>
                  <a:pt x="462" y="836"/>
                  <a:pt x="462" y="836"/>
                </a:cubicBezTo>
                <a:cubicBezTo>
                  <a:pt x="462" y="836"/>
                  <a:pt x="473" y="832"/>
                  <a:pt x="474" y="832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494" y="823"/>
                  <a:pt x="511" y="815"/>
                  <a:pt x="531" y="803"/>
                </a:cubicBezTo>
                <a:cubicBezTo>
                  <a:pt x="554" y="786"/>
                  <a:pt x="568" y="781"/>
                  <a:pt x="592" y="762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606" y="744"/>
                  <a:pt x="604" y="746"/>
                  <a:pt x="601" y="747"/>
                </a:cubicBezTo>
                <a:cubicBezTo>
                  <a:pt x="600" y="749"/>
                  <a:pt x="601" y="752"/>
                  <a:pt x="598" y="750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77" y="765"/>
                  <a:pt x="568" y="772"/>
                  <a:pt x="558" y="779"/>
                </a:cubicBezTo>
                <a:cubicBezTo>
                  <a:pt x="557" y="778"/>
                  <a:pt x="556" y="777"/>
                  <a:pt x="555" y="77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44" y="787"/>
                  <a:pt x="539" y="790"/>
                  <a:pt x="534" y="794"/>
                </a:cubicBezTo>
                <a:cubicBezTo>
                  <a:pt x="530" y="791"/>
                  <a:pt x="525" y="800"/>
                  <a:pt x="520" y="801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94" y="812"/>
                  <a:pt x="480" y="821"/>
                  <a:pt x="468" y="824"/>
                </a:cubicBezTo>
                <a:cubicBezTo>
                  <a:pt x="455" y="828"/>
                  <a:pt x="441" y="840"/>
                  <a:pt x="429" y="842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18" y="850"/>
                  <a:pt x="418" y="847"/>
                  <a:pt x="416" y="852"/>
                </a:cubicBezTo>
                <a:cubicBezTo>
                  <a:pt x="414" y="848"/>
                  <a:pt x="410" y="855"/>
                  <a:pt x="407" y="856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383" y="870"/>
                  <a:pt x="370" y="878"/>
                  <a:pt x="357" y="885"/>
                </a:cubicBezTo>
                <a:cubicBezTo>
                  <a:pt x="329" y="903"/>
                  <a:pt x="320" y="910"/>
                  <a:pt x="294" y="930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6" y="943"/>
                  <a:pt x="275" y="950"/>
                  <a:pt x="274" y="947"/>
                </a:cubicBezTo>
                <a:cubicBezTo>
                  <a:pt x="274" y="940"/>
                  <a:pt x="279" y="941"/>
                  <a:pt x="281" y="937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293" y="919"/>
                  <a:pt x="296" y="923"/>
                  <a:pt x="300" y="918"/>
                </a:cubicBezTo>
                <a:cubicBezTo>
                  <a:pt x="301" y="914"/>
                  <a:pt x="308" y="910"/>
                  <a:pt x="310" y="906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44" y="882"/>
                  <a:pt x="353" y="875"/>
                  <a:pt x="362" y="869"/>
                </a:cubicBezTo>
                <a:cubicBezTo>
                  <a:pt x="367" y="864"/>
                  <a:pt x="370" y="867"/>
                  <a:pt x="375" y="862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399" y="845"/>
                  <a:pt x="403" y="846"/>
                  <a:pt x="408" y="843"/>
                </a:cubicBezTo>
                <a:cubicBezTo>
                  <a:pt x="422" y="832"/>
                  <a:pt x="434" y="832"/>
                  <a:pt x="443" y="825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56" y="820"/>
                  <a:pt x="460" y="818"/>
                  <a:pt x="464" y="815"/>
                </a:cubicBezTo>
                <a:cubicBezTo>
                  <a:pt x="466" y="818"/>
                  <a:pt x="470" y="812"/>
                  <a:pt x="472" y="814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76" y="811"/>
                  <a:pt x="478" y="809"/>
                  <a:pt x="480" y="808"/>
                </a:cubicBezTo>
                <a:cubicBezTo>
                  <a:pt x="482" y="813"/>
                  <a:pt x="487" y="801"/>
                  <a:pt x="489" y="806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01" y="805"/>
                  <a:pt x="506" y="793"/>
                  <a:pt x="508" y="798"/>
                </a:cubicBezTo>
                <a:cubicBezTo>
                  <a:pt x="511" y="797"/>
                  <a:pt x="516" y="789"/>
                  <a:pt x="519" y="793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45" y="777"/>
                  <a:pt x="544" y="777"/>
                  <a:pt x="553" y="772"/>
                </a:cubicBezTo>
                <a:cubicBezTo>
                  <a:pt x="565" y="764"/>
                  <a:pt x="577" y="755"/>
                  <a:pt x="589" y="747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17" y="723"/>
                  <a:pt x="618" y="720"/>
                  <a:pt x="624" y="717"/>
                </a:cubicBezTo>
                <a:cubicBezTo>
                  <a:pt x="620" y="712"/>
                  <a:pt x="636" y="710"/>
                  <a:pt x="632" y="705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9" y="713"/>
                  <a:pt x="619" y="718"/>
                  <a:pt x="617" y="719"/>
                </a:cubicBezTo>
                <a:cubicBezTo>
                  <a:pt x="617" y="719"/>
                  <a:pt x="616" y="717"/>
                  <a:pt x="615" y="718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11" y="721"/>
                  <a:pt x="610" y="724"/>
                  <a:pt x="611" y="723"/>
                </a:cubicBezTo>
                <a:cubicBezTo>
                  <a:pt x="609" y="725"/>
                  <a:pt x="606" y="724"/>
                  <a:pt x="605" y="725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98" y="733"/>
                  <a:pt x="594" y="733"/>
                  <a:pt x="595" y="732"/>
                </a:cubicBezTo>
                <a:cubicBezTo>
                  <a:pt x="593" y="734"/>
                  <a:pt x="590" y="741"/>
                  <a:pt x="585" y="742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57" y="758"/>
                  <a:pt x="549" y="767"/>
                  <a:pt x="542" y="768"/>
                </a:cubicBezTo>
                <a:cubicBezTo>
                  <a:pt x="539" y="769"/>
                  <a:pt x="534" y="777"/>
                  <a:pt x="532" y="773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506" y="789"/>
                  <a:pt x="492" y="793"/>
                  <a:pt x="477" y="800"/>
                </a:cubicBezTo>
                <a:cubicBezTo>
                  <a:pt x="474" y="803"/>
                  <a:pt x="470" y="806"/>
                  <a:pt x="467" y="803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52" y="811"/>
                  <a:pt x="444" y="816"/>
                  <a:pt x="437" y="819"/>
                </a:cubicBezTo>
                <a:cubicBezTo>
                  <a:pt x="434" y="816"/>
                  <a:pt x="430" y="824"/>
                  <a:pt x="427" y="822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408" y="831"/>
                  <a:pt x="400" y="836"/>
                  <a:pt x="393" y="839"/>
                </a:cubicBezTo>
                <a:cubicBezTo>
                  <a:pt x="377" y="850"/>
                  <a:pt x="370" y="855"/>
                  <a:pt x="357" y="862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22" y="890"/>
                  <a:pt x="311" y="893"/>
                  <a:pt x="312" y="898"/>
                </a:cubicBezTo>
                <a:cubicBezTo>
                  <a:pt x="309" y="899"/>
                  <a:pt x="306" y="902"/>
                  <a:pt x="304" y="901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06" y="892"/>
                  <a:pt x="314" y="887"/>
                  <a:pt x="324" y="874"/>
                </a:cubicBezTo>
                <a:cubicBezTo>
                  <a:pt x="330" y="869"/>
                  <a:pt x="336" y="865"/>
                  <a:pt x="342" y="86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55" y="854"/>
                  <a:pt x="361" y="845"/>
                  <a:pt x="364" y="847"/>
                </a:cubicBezTo>
                <a:cubicBezTo>
                  <a:pt x="365" y="844"/>
                  <a:pt x="370" y="841"/>
                  <a:pt x="374" y="838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07" y="818"/>
                  <a:pt x="412" y="817"/>
                  <a:pt x="417" y="812"/>
                </a:cubicBezTo>
                <a:cubicBezTo>
                  <a:pt x="422" y="809"/>
                  <a:pt x="426" y="806"/>
                  <a:pt x="431" y="807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60" y="784"/>
                  <a:pt x="468" y="793"/>
                  <a:pt x="467" y="786"/>
                </a:cubicBezTo>
                <a:cubicBezTo>
                  <a:pt x="471" y="785"/>
                  <a:pt x="476" y="779"/>
                  <a:pt x="481" y="78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13" y="768"/>
                  <a:pt x="519" y="760"/>
                  <a:pt x="523" y="762"/>
                </a:cubicBezTo>
                <a:cubicBezTo>
                  <a:pt x="529" y="757"/>
                  <a:pt x="533" y="759"/>
                  <a:pt x="539" y="753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585" y="730"/>
                  <a:pt x="599" y="723"/>
                  <a:pt x="612" y="715"/>
                </a:cubicBezTo>
                <a:cubicBezTo>
                  <a:pt x="619" y="706"/>
                  <a:pt x="634" y="698"/>
                  <a:pt x="645" y="689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1" y="675"/>
                  <a:pt x="664" y="673"/>
                  <a:pt x="667" y="671"/>
                </a:cubicBezTo>
                <a:cubicBezTo>
                  <a:pt x="663" y="667"/>
                  <a:pt x="675" y="666"/>
                  <a:pt x="668" y="663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631" y="692"/>
                  <a:pt x="624" y="697"/>
                  <a:pt x="614" y="707"/>
                </a:cubicBezTo>
                <a:cubicBezTo>
                  <a:pt x="598" y="714"/>
                  <a:pt x="581" y="727"/>
                  <a:pt x="565" y="734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533" y="744"/>
                  <a:pt x="524" y="753"/>
                  <a:pt x="516" y="752"/>
                </a:cubicBezTo>
                <a:cubicBezTo>
                  <a:pt x="499" y="765"/>
                  <a:pt x="484" y="768"/>
                  <a:pt x="467" y="776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36" y="794"/>
                  <a:pt x="436" y="791"/>
                  <a:pt x="431" y="794"/>
                </a:cubicBezTo>
                <a:cubicBezTo>
                  <a:pt x="427" y="797"/>
                  <a:pt x="424" y="800"/>
                  <a:pt x="420" y="79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86" y="821"/>
                  <a:pt x="379" y="824"/>
                  <a:pt x="362" y="837"/>
                </a:cubicBezTo>
                <a:cubicBezTo>
                  <a:pt x="356" y="841"/>
                  <a:pt x="352" y="840"/>
                  <a:pt x="346" y="846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26" y="863"/>
                  <a:pt x="323" y="865"/>
                  <a:pt x="320" y="867"/>
                </a:cubicBezTo>
                <a:cubicBezTo>
                  <a:pt x="317" y="868"/>
                  <a:pt x="313" y="875"/>
                  <a:pt x="310" y="872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06" y="862"/>
                  <a:pt x="314" y="861"/>
                  <a:pt x="315" y="858"/>
                </a:cubicBezTo>
                <a:cubicBezTo>
                  <a:pt x="317" y="853"/>
                  <a:pt x="317" y="857"/>
                  <a:pt x="322" y="853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340" y="843"/>
                  <a:pt x="355" y="828"/>
                  <a:pt x="369" y="820"/>
                </a:cubicBezTo>
                <a:cubicBezTo>
                  <a:pt x="385" y="810"/>
                  <a:pt x="402" y="800"/>
                  <a:pt x="419" y="788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52" y="768"/>
                  <a:pt x="465" y="765"/>
                  <a:pt x="479" y="755"/>
                </a:cubicBezTo>
                <a:cubicBezTo>
                  <a:pt x="481" y="757"/>
                  <a:pt x="484" y="753"/>
                  <a:pt x="487" y="752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08" y="743"/>
                  <a:pt x="520" y="741"/>
                  <a:pt x="534" y="732"/>
                </a:cubicBezTo>
                <a:cubicBezTo>
                  <a:pt x="536" y="737"/>
                  <a:pt x="541" y="726"/>
                  <a:pt x="543" y="73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9" y="719"/>
                  <a:pt x="570" y="721"/>
                  <a:pt x="571" y="713"/>
                </a:cubicBezTo>
                <a:cubicBezTo>
                  <a:pt x="567" y="714"/>
                  <a:pt x="564" y="716"/>
                  <a:pt x="556" y="721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44" y="723"/>
                  <a:pt x="541" y="724"/>
                  <a:pt x="538" y="727"/>
                </a:cubicBezTo>
                <a:cubicBezTo>
                  <a:pt x="532" y="726"/>
                  <a:pt x="524" y="733"/>
                  <a:pt x="518" y="731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506" y="737"/>
                  <a:pt x="502" y="739"/>
                  <a:pt x="499" y="738"/>
                </a:cubicBezTo>
                <a:cubicBezTo>
                  <a:pt x="495" y="743"/>
                  <a:pt x="493" y="739"/>
                  <a:pt x="490" y="742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465" y="755"/>
                  <a:pt x="459" y="755"/>
                  <a:pt x="443" y="766"/>
                </a:cubicBezTo>
                <a:cubicBezTo>
                  <a:pt x="428" y="772"/>
                  <a:pt x="421" y="779"/>
                  <a:pt x="405" y="786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75" y="805"/>
                  <a:pt x="368" y="811"/>
                  <a:pt x="361" y="816"/>
                </a:cubicBezTo>
                <a:cubicBezTo>
                  <a:pt x="357" y="818"/>
                  <a:pt x="354" y="816"/>
                  <a:pt x="350" y="821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29" y="835"/>
                  <a:pt x="322" y="844"/>
                  <a:pt x="318" y="841"/>
                </a:cubicBezTo>
                <a:cubicBezTo>
                  <a:pt x="320" y="830"/>
                  <a:pt x="329" y="819"/>
                  <a:pt x="333" y="808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82" y="777"/>
                  <a:pt x="381" y="778"/>
                  <a:pt x="389" y="773"/>
                </a:cubicBezTo>
                <a:cubicBezTo>
                  <a:pt x="388" y="770"/>
                  <a:pt x="391" y="772"/>
                  <a:pt x="394" y="770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13" y="758"/>
                  <a:pt x="422" y="755"/>
                  <a:pt x="432" y="747"/>
                </a:cubicBezTo>
                <a:cubicBezTo>
                  <a:pt x="445" y="744"/>
                  <a:pt x="458" y="734"/>
                  <a:pt x="471" y="731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493" y="721"/>
                  <a:pt x="500" y="727"/>
                  <a:pt x="497" y="722"/>
                </a:cubicBezTo>
                <a:cubicBezTo>
                  <a:pt x="501" y="717"/>
                  <a:pt x="504" y="721"/>
                  <a:pt x="508" y="717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34" y="709"/>
                  <a:pt x="540" y="709"/>
                  <a:pt x="547" y="706"/>
                </a:cubicBezTo>
                <a:cubicBezTo>
                  <a:pt x="554" y="702"/>
                  <a:pt x="560" y="702"/>
                  <a:pt x="566" y="699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595" y="683"/>
                  <a:pt x="597" y="684"/>
                  <a:pt x="603" y="678"/>
                </a:cubicBezTo>
                <a:cubicBezTo>
                  <a:pt x="609" y="677"/>
                  <a:pt x="616" y="673"/>
                  <a:pt x="622" y="671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609" y="673"/>
                  <a:pt x="584" y="683"/>
                  <a:pt x="559" y="692"/>
                </a:cubicBezTo>
                <a:cubicBezTo>
                  <a:pt x="553" y="696"/>
                  <a:pt x="547" y="696"/>
                  <a:pt x="541" y="698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515" y="708"/>
                  <a:pt x="510" y="706"/>
                  <a:pt x="503" y="710"/>
                </a:cubicBezTo>
                <a:cubicBezTo>
                  <a:pt x="497" y="712"/>
                  <a:pt x="490" y="717"/>
                  <a:pt x="484" y="714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07" y="707"/>
                  <a:pt x="513" y="700"/>
                  <a:pt x="519" y="701"/>
                </a:cubicBezTo>
                <a:cubicBezTo>
                  <a:pt x="526" y="694"/>
                  <a:pt x="531" y="700"/>
                  <a:pt x="537" y="693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58" y="689"/>
                  <a:pt x="560" y="686"/>
                  <a:pt x="563" y="684"/>
                </a:cubicBezTo>
                <a:cubicBezTo>
                  <a:pt x="566" y="687"/>
                  <a:pt x="569" y="681"/>
                  <a:pt x="572" y="683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597" y="670"/>
                  <a:pt x="602" y="676"/>
                  <a:pt x="608" y="669"/>
                </a:cubicBezTo>
                <a:cubicBezTo>
                  <a:pt x="615" y="665"/>
                  <a:pt x="621" y="663"/>
                  <a:pt x="627" y="660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70" y="622"/>
                  <a:pt x="663" y="636"/>
                  <a:pt x="659" y="632"/>
                </a:cubicBezTo>
                <a:cubicBezTo>
                  <a:pt x="657" y="639"/>
                  <a:pt x="650" y="638"/>
                  <a:pt x="646" y="642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38" y="647"/>
                  <a:pt x="635" y="649"/>
                  <a:pt x="633" y="651"/>
                </a:cubicBezTo>
                <a:cubicBezTo>
                  <a:pt x="628" y="653"/>
                  <a:pt x="622" y="655"/>
                  <a:pt x="617" y="660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91" y="668"/>
                  <a:pt x="584" y="671"/>
                  <a:pt x="578" y="674"/>
                </a:cubicBezTo>
                <a:cubicBezTo>
                  <a:pt x="571" y="675"/>
                  <a:pt x="565" y="675"/>
                  <a:pt x="558" y="680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46" y="680"/>
                  <a:pt x="542" y="688"/>
                  <a:pt x="539" y="684"/>
                </a:cubicBezTo>
                <a:cubicBezTo>
                  <a:pt x="532" y="690"/>
                  <a:pt x="526" y="688"/>
                  <a:pt x="519" y="691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507" y="693"/>
                  <a:pt x="502" y="701"/>
                  <a:pt x="500" y="698"/>
                </a:cubicBezTo>
                <a:cubicBezTo>
                  <a:pt x="496" y="703"/>
                  <a:pt x="494" y="699"/>
                  <a:pt x="490" y="702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76" y="708"/>
                  <a:pt x="473" y="709"/>
                  <a:pt x="471" y="709"/>
                </a:cubicBezTo>
                <a:cubicBezTo>
                  <a:pt x="467" y="710"/>
                  <a:pt x="463" y="713"/>
                  <a:pt x="460" y="712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40" y="724"/>
                  <a:pt x="438" y="723"/>
                  <a:pt x="439" y="723"/>
                </a:cubicBezTo>
                <a:cubicBezTo>
                  <a:pt x="435" y="724"/>
                  <a:pt x="436" y="728"/>
                  <a:pt x="434" y="726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414" y="738"/>
                  <a:pt x="405" y="743"/>
                  <a:pt x="401" y="745"/>
                </a:cubicBezTo>
                <a:cubicBezTo>
                  <a:pt x="396" y="742"/>
                  <a:pt x="397" y="753"/>
                  <a:pt x="391" y="749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72" y="761"/>
                  <a:pt x="367" y="765"/>
                  <a:pt x="361" y="769"/>
                </a:cubicBezTo>
                <a:cubicBezTo>
                  <a:pt x="354" y="766"/>
                  <a:pt x="353" y="779"/>
                  <a:pt x="347" y="776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375" y="751"/>
                  <a:pt x="373" y="748"/>
                  <a:pt x="384" y="745"/>
                </a:cubicBezTo>
                <a:cubicBezTo>
                  <a:pt x="387" y="738"/>
                  <a:pt x="392" y="741"/>
                  <a:pt x="401" y="732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436" y="714"/>
                  <a:pt x="446" y="710"/>
                  <a:pt x="458" y="701"/>
                </a:cubicBezTo>
                <a:cubicBezTo>
                  <a:pt x="486" y="690"/>
                  <a:pt x="515" y="678"/>
                  <a:pt x="543" y="667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40" y="617"/>
                  <a:pt x="647" y="615"/>
                  <a:pt x="654" y="606"/>
                </a:cubicBezTo>
                <a:cubicBezTo>
                  <a:pt x="657" y="608"/>
                  <a:pt x="656" y="604"/>
                  <a:pt x="659" y="603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68" y="597"/>
                  <a:pt x="675" y="595"/>
                  <a:pt x="671" y="589"/>
                </a:cubicBezTo>
                <a:cubicBezTo>
                  <a:pt x="667" y="595"/>
                  <a:pt x="650" y="601"/>
                  <a:pt x="645" y="610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628" y="619"/>
                  <a:pt x="623" y="620"/>
                  <a:pt x="618" y="625"/>
                </a:cubicBezTo>
                <a:cubicBezTo>
                  <a:pt x="610" y="627"/>
                  <a:pt x="601" y="634"/>
                  <a:pt x="592" y="636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531" y="664"/>
                  <a:pt x="523" y="663"/>
                  <a:pt x="514" y="671"/>
                </a:cubicBezTo>
                <a:cubicBezTo>
                  <a:pt x="506" y="668"/>
                  <a:pt x="496" y="679"/>
                  <a:pt x="488" y="67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54" y="693"/>
                  <a:pt x="445" y="697"/>
                  <a:pt x="436" y="705"/>
                </a:cubicBezTo>
                <a:cubicBezTo>
                  <a:pt x="431" y="705"/>
                  <a:pt x="425" y="710"/>
                  <a:pt x="420" y="71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410" y="712"/>
                  <a:pt x="406" y="724"/>
                  <a:pt x="404" y="718"/>
                </a:cubicBezTo>
                <a:cubicBezTo>
                  <a:pt x="399" y="726"/>
                  <a:pt x="390" y="730"/>
                  <a:pt x="386" y="731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69" y="742"/>
                  <a:pt x="364" y="750"/>
                  <a:pt x="360" y="747"/>
                </a:cubicBezTo>
                <a:cubicBezTo>
                  <a:pt x="366" y="740"/>
                  <a:pt x="368" y="733"/>
                  <a:pt x="372" y="726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32" y="692"/>
                  <a:pt x="442" y="688"/>
                  <a:pt x="452" y="683"/>
                </a:cubicBezTo>
                <a:cubicBezTo>
                  <a:pt x="457" y="680"/>
                  <a:pt x="462" y="682"/>
                  <a:pt x="467" y="677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489" y="671"/>
                  <a:pt x="494" y="668"/>
                  <a:pt x="499" y="664"/>
                </a:cubicBezTo>
                <a:cubicBezTo>
                  <a:pt x="504" y="667"/>
                  <a:pt x="509" y="663"/>
                  <a:pt x="514" y="661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535" y="652"/>
                  <a:pt x="540" y="652"/>
                  <a:pt x="546" y="650"/>
                </a:cubicBezTo>
                <a:cubicBezTo>
                  <a:pt x="563" y="640"/>
                  <a:pt x="579" y="635"/>
                  <a:pt x="595" y="629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33" y="601"/>
                  <a:pt x="644" y="598"/>
                  <a:pt x="657" y="582"/>
                </a:cubicBezTo>
                <a:cubicBezTo>
                  <a:pt x="660" y="580"/>
                  <a:pt x="664" y="577"/>
                  <a:pt x="668" y="574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682" y="562"/>
                  <a:pt x="690" y="553"/>
                  <a:pt x="695" y="547"/>
                </a:cubicBezTo>
                <a:cubicBezTo>
                  <a:pt x="701" y="550"/>
                  <a:pt x="708" y="545"/>
                  <a:pt x="715" y="540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32" y="539"/>
                  <a:pt x="735" y="536"/>
                  <a:pt x="737" y="534"/>
                </a:cubicBezTo>
                <a:cubicBezTo>
                  <a:pt x="740" y="535"/>
                  <a:pt x="743" y="534"/>
                  <a:pt x="746" y="532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27" y="532"/>
                  <a:pt x="721" y="534"/>
                  <a:pt x="715" y="537"/>
                </a:cubicBezTo>
                <a:cubicBezTo>
                  <a:pt x="713" y="535"/>
                  <a:pt x="710" y="539"/>
                  <a:pt x="708" y="541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95" y="541"/>
                  <a:pt x="689" y="547"/>
                  <a:pt x="684" y="545"/>
                </a:cubicBezTo>
                <a:cubicBezTo>
                  <a:pt x="672" y="552"/>
                  <a:pt x="660" y="561"/>
                  <a:pt x="648" y="567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606" y="592"/>
                  <a:pt x="590" y="600"/>
                  <a:pt x="574" y="607"/>
                </a:cubicBezTo>
                <a:cubicBezTo>
                  <a:pt x="570" y="605"/>
                  <a:pt x="565" y="614"/>
                  <a:pt x="561" y="607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39" y="618"/>
                  <a:pt x="536" y="616"/>
                  <a:pt x="532" y="618"/>
                </a:cubicBezTo>
                <a:cubicBezTo>
                  <a:pt x="529" y="615"/>
                  <a:pt x="524" y="625"/>
                  <a:pt x="520" y="622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96" y="628"/>
                  <a:pt x="492" y="631"/>
                  <a:pt x="489" y="632"/>
                </a:cubicBezTo>
                <a:cubicBezTo>
                  <a:pt x="485" y="635"/>
                  <a:pt x="481" y="633"/>
                  <a:pt x="477" y="633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52" y="642"/>
                  <a:pt x="448" y="643"/>
                  <a:pt x="448" y="647"/>
                </a:cubicBezTo>
                <a:cubicBezTo>
                  <a:pt x="444" y="649"/>
                  <a:pt x="441" y="646"/>
                  <a:pt x="437" y="650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9" y="660"/>
                  <a:pt x="416" y="662"/>
                  <a:pt x="414" y="664"/>
                </a:cubicBezTo>
                <a:cubicBezTo>
                  <a:pt x="412" y="659"/>
                  <a:pt x="407" y="671"/>
                  <a:pt x="405" y="666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20" y="645"/>
                  <a:pt x="424" y="642"/>
                  <a:pt x="428" y="639"/>
                </a:cubicBezTo>
                <a:cubicBezTo>
                  <a:pt x="431" y="640"/>
                  <a:pt x="436" y="639"/>
                  <a:pt x="437" y="635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452" y="630"/>
                  <a:pt x="456" y="628"/>
                  <a:pt x="459" y="629"/>
                </a:cubicBezTo>
                <a:cubicBezTo>
                  <a:pt x="471" y="618"/>
                  <a:pt x="481" y="620"/>
                  <a:pt x="492" y="61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34" y="600"/>
                  <a:pt x="543" y="604"/>
                  <a:pt x="554" y="597"/>
                </a:cubicBezTo>
                <a:cubicBezTo>
                  <a:pt x="565" y="594"/>
                  <a:pt x="576" y="591"/>
                  <a:pt x="587" y="588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26" y="570"/>
                  <a:pt x="629" y="571"/>
                  <a:pt x="641" y="561"/>
                </a:cubicBezTo>
                <a:cubicBezTo>
                  <a:pt x="645" y="562"/>
                  <a:pt x="649" y="559"/>
                  <a:pt x="652" y="55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666" y="550"/>
                  <a:pt x="667" y="546"/>
                  <a:pt x="673" y="543"/>
                </a:cubicBezTo>
                <a:cubicBezTo>
                  <a:pt x="685" y="541"/>
                  <a:pt x="697" y="536"/>
                  <a:pt x="709" y="532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0" y="526"/>
                  <a:pt x="733" y="526"/>
                  <a:pt x="736" y="525"/>
                </a:cubicBezTo>
                <a:cubicBezTo>
                  <a:pt x="740" y="524"/>
                  <a:pt x="740" y="529"/>
                  <a:pt x="742" y="523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711" y="524"/>
                  <a:pt x="702" y="527"/>
                  <a:pt x="694" y="528"/>
                </a:cubicBezTo>
                <a:cubicBezTo>
                  <a:pt x="691" y="525"/>
                  <a:pt x="685" y="534"/>
                  <a:pt x="682" y="532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48" y="553"/>
                  <a:pt x="628" y="559"/>
                  <a:pt x="613" y="569"/>
                </a:cubicBezTo>
                <a:cubicBezTo>
                  <a:pt x="610" y="571"/>
                  <a:pt x="608" y="569"/>
                  <a:pt x="606" y="570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92" y="579"/>
                  <a:pt x="587" y="578"/>
                  <a:pt x="581" y="583"/>
                </a:cubicBezTo>
                <a:cubicBezTo>
                  <a:pt x="574" y="581"/>
                  <a:pt x="566" y="586"/>
                  <a:pt x="559" y="586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44" y="594"/>
                  <a:pt x="541" y="590"/>
                  <a:pt x="536" y="596"/>
                </a:cubicBezTo>
                <a:cubicBezTo>
                  <a:pt x="528" y="591"/>
                  <a:pt x="518" y="600"/>
                  <a:pt x="510" y="597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98" y="599"/>
                  <a:pt x="493" y="607"/>
                  <a:pt x="490" y="604"/>
                </a:cubicBezTo>
                <a:cubicBezTo>
                  <a:pt x="484" y="605"/>
                  <a:pt x="476" y="614"/>
                  <a:pt x="469" y="612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45" y="626"/>
                  <a:pt x="442" y="622"/>
                  <a:pt x="438" y="627"/>
                </a:cubicBezTo>
                <a:cubicBezTo>
                  <a:pt x="435" y="625"/>
                  <a:pt x="431" y="633"/>
                  <a:pt x="428" y="629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30" y="620"/>
                  <a:pt x="433" y="613"/>
                  <a:pt x="436" y="616"/>
                </a:cubicBezTo>
                <a:cubicBezTo>
                  <a:pt x="442" y="617"/>
                  <a:pt x="443" y="608"/>
                  <a:pt x="452" y="605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494" y="590"/>
                  <a:pt x="500" y="591"/>
                  <a:pt x="506" y="588"/>
                </a:cubicBezTo>
                <a:cubicBezTo>
                  <a:pt x="509" y="584"/>
                  <a:pt x="511" y="589"/>
                  <a:pt x="515" y="586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28" y="581"/>
                  <a:pt x="531" y="580"/>
                  <a:pt x="534" y="580"/>
                </a:cubicBezTo>
                <a:cubicBezTo>
                  <a:pt x="537" y="581"/>
                  <a:pt x="541" y="575"/>
                  <a:pt x="543" y="578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66" y="568"/>
                  <a:pt x="569" y="567"/>
                  <a:pt x="572" y="570"/>
                </a:cubicBezTo>
                <a:cubicBezTo>
                  <a:pt x="575" y="569"/>
                  <a:pt x="579" y="562"/>
                  <a:pt x="581" y="566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07" y="554"/>
                  <a:pt x="613" y="555"/>
                  <a:pt x="619" y="550"/>
                </a:cubicBezTo>
                <a:cubicBezTo>
                  <a:pt x="625" y="550"/>
                  <a:pt x="633" y="542"/>
                  <a:pt x="639" y="544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60" y="535"/>
                  <a:pt x="663" y="534"/>
                  <a:pt x="666" y="531"/>
                </a:cubicBezTo>
                <a:cubicBezTo>
                  <a:pt x="667" y="532"/>
                  <a:pt x="669" y="532"/>
                  <a:pt x="668" y="530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677" y="528"/>
                  <a:pt x="684" y="520"/>
                  <a:pt x="690" y="516"/>
                </a:cubicBezTo>
                <a:cubicBezTo>
                  <a:pt x="697" y="513"/>
                  <a:pt x="700" y="511"/>
                  <a:pt x="705" y="506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17" y="499"/>
                  <a:pt x="720" y="497"/>
                  <a:pt x="724" y="495"/>
                </a:cubicBezTo>
                <a:cubicBezTo>
                  <a:pt x="727" y="491"/>
                  <a:pt x="730" y="490"/>
                  <a:pt x="733" y="490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727" y="487"/>
                  <a:pt x="719" y="493"/>
                  <a:pt x="710" y="500"/>
                </a:cubicBezTo>
                <a:cubicBezTo>
                  <a:pt x="702" y="500"/>
                  <a:pt x="693" y="513"/>
                  <a:pt x="685" y="513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80" y="517"/>
                  <a:pt x="677" y="518"/>
                  <a:pt x="675" y="520"/>
                </a:cubicBezTo>
                <a:cubicBezTo>
                  <a:pt x="669" y="524"/>
                  <a:pt x="669" y="521"/>
                  <a:pt x="666" y="527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46" y="527"/>
                  <a:pt x="641" y="539"/>
                  <a:pt x="639" y="534"/>
                </a:cubicBezTo>
                <a:cubicBezTo>
                  <a:pt x="635" y="538"/>
                  <a:pt x="632" y="536"/>
                  <a:pt x="628" y="539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603" y="548"/>
                  <a:pt x="596" y="554"/>
                  <a:pt x="590" y="552"/>
                </a:cubicBezTo>
                <a:cubicBezTo>
                  <a:pt x="584" y="553"/>
                  <a:pt x="578" y="558"/>
                  <a:pt x="572" y="557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59" y="563"/>
                  <a:pt x="556" y="565"/>
                  <a:pt x="553" y="564"/>
                </a:cubicBezTo>
                <a:cubicBezTo>
                  <a:pt x="549" y="567"/>
                  <a:pt x="546" y="568"/>
                  <a:pt x="543" y="568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528" y="573"/>
                  <a:pt x="521" y="576"/>
                  <a:pt x="515" y="574"/>
                </a:cubicBezTo>
                <a:cubicBezTo>
                  <a:pt x="503" y="584"/>
                  <a:pt x="492" y="581"/>
                  <a:pt x="480" y="587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7" y="588"/>
                  <a:pt x="450" y="601"/>
                  <a:pt x="445" y="595"/>
                </a:cubicBezTo>
                <a:cubicBezTo>
                  <a:pt x="449" y="590"/>
                  <a:pt x="452" y="585"/>
                  <a:pt x="456" y="580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72" y="573"/>
                  <a:pt x="476" y="571"/>
                  <a:pt x="480" y="572"/>
                </a:cubicBezTo>
                <a:cubicBezTo>
                  <a:pt x="484" y="572"/>
                  <a:pt x="488" y="567"/>
                  <a:pt x="492" y="568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14" y="558"/>
                  <a:pt x="521" y="563"/>
                  <a:pt x="530" y="556"/>
                </a:cubicBezTo>
                <a:cubicBezTo>
                  <a:pt x="533" y="558"/>
                  <a:pt x="537" y="555"/>
                  <a:pt x="541" y="555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562" y="552"/>
                  <a:pt x="570" y="548"/>
                  <a:pt x="578" y="545"/>
                </a:cubicBezTo>
                <a:cubicBezTo>
                  <a:pt x="587" y="542"/>
                  <a:pt x="595" y="542"/>
                  <a:pt x="604" y="537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670" y="503"/>
                  <a:pt x="684" y="496"/>
                  <a:pt x="697" y="489"/>
                </a:cubicBezTo>
                <a:cubicBezTo>
                  <a:pt x="705" y="484"/>
                  <a:pt x="712" y="478"/>
                  <a:pt x="720" y="473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735" y="459"/>
                  <a:pt x="748" y="459"/>
                  <a:pt x="751" y="448"/>
                </a:cubicBezTo>
                <a:cubicBezTo>
                  <a:pt x="738" y="458"/>
                  <a:pt x="728" y="462"/>
                  <a:pt x="719" y="471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635" y="519"/>
                  <a:pt x="612" y="522"/>
                  <a:pt x="590" y="534"/>
                </a:cubicBezTo>
                <a:cubicBezTo>
                  <a:pt x="586" y="532"/>
                  <a:pt x="580" y="537"/>
                  <a:pt x="576" y="535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50" y="542"/>
                  <a:pt x="543" y="546"/>
                  <a:pt x="535" y="547"/>
                </a:cubicBezTo>
                <a:cubicBezTo>
                  <a:pt x="531" y="548"/>
                  <a:pt x="528" y="546"/>
                  <a:pt x="523" y="551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504" y="555"/>
                  <a:pt x="497" y="555"/>
                  <a:pt x="489" y="558"/>
                </a:cubicBezTo>
                <a:cubicBezTo>
                  <a:pt x="485" y="561"/>
                  <a:pt x="481" y="563"/>
                  <a:pt x="477" y="56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68" y="558"/>
                  <a:pt x="475" y="553"/>
                  <a:pt x="477" y="548"/>
                </a:cubicBezTo>
                <a:cubicBezTo>
                  <a:pt x="482" y="553"/>
                  <a:pt x="489" y="545"/>
                  <a:pt x="494" y="547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10" y="541"/>
                  <a:pt x="519" y="534"/>
                  <a:pt x="528" y="533"/>
                </a:cubicBezTo>
                <a:cubicBezTo>
                  <a:pt x="536" y="530"/>
                  <a:pt x="545" y="526"/>
                  <a:pt x="553" y="527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588" y="512"/>
                  <a:pt x="593" y="514"/>
                  <a:pt x="600" y="510"/>
                </a:cubicBezTo>
                <a:cubicBezTo>
                  <a:pt x="603" y="506"/>
                  <a:pt x="605" y="511"/>
                  <a:pt x="609" y="50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648" y="489"/>
                  <a:pt x="666" y="486"/>
                  <a:pt x="693" y="470"/>
                </a:cubicBezTo>
                <a:cubicBezTo>
                  <a:pt x="703" y="462"/>
                  <a:pt x="712" y="457"/>
                  <a:pt x="720" y="453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64" y="418"/>
                  <a:pt x="773" y="416"/>
                  <a:pt x="775" y="413"/>
                </a:cubicBezTo>
                <a:cubicBezTo>
                  <a:pt x="779" y="410"/>
                  <a:pt x="783" y="408"/>
                  <a:pt x="784" y="404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96" y="392"/>
                  <a:pt x="795" y="396"/>
                  <a:pt x="790" y="395"/>
                </a:cubicBezTo>
                <a:cubicBezTo>
                  <a:pt x="790" y="400"/>
                  <a:pt x="784" y="402"/>
                  <a:pt x="783" y="403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70" y="412"/>
                  <a:pt x="768" y="411"/>
                  <a:pt x="769" y="411"/>
                </a:cubicBezTo>
                <a:cubicBezTo>
                  <a:pt x="767" y="412"/>
                  <a:pt x="768" y="413"/>
                  <a:pt x="766" y="414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742" y="429"/>
                  <a:pt x="725" y="441"/>
                  <a:pt x="714" y="450"/>
                </a:cubicBezTo>
                <a:cubicBezTo>
                  <a:pt x="708" y="451"/>
                  <a:pt x="702" y="455"/>
                  <a:pt x="697" y="457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89" y="463"/>
                  <a:pt x="685" y="466"/>
                  <a:pt x="682" y="468"/>
                </a:cubicBezTo>
                <a:cubicBezTo>
                  <a:pt x="671" y="473"/>
                  <a:pt x="659" y="477"/>
                  <a:pt x="647" y="484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36" y="487"/>
                  <a:pt x="633" y="488"/>
                  <a:pt x="630" y="491"/>
                </a:cubicBezTo>
                <a:cubicBezTo>
                  <a:pt x="624" y="492"/>
                  <a:pt x="618" y="493"/>
                  <a:pt x="612" y="499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94" y="500"/>
                  <a:pt x="595" y="505"/>
                  <a:pt x="592" y="503"/>
                </a:cubicBezTo>
                <a:cubicBezTo>
                  <a:pt x="590" y="504"/>
                  <a:pt x="588" y="503"/>
                  <a:pt x="587" y="507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51" y="519"/>
                  <a:pt x="541" y="514"/>
                  <a:pt x="528" y="523"/>
                </a:cubicBezTo>
                <a:cubicBezTo>
                  <a:pt x="522" y="522"/>
                  <a:pt x="516" y="527"/>
                  <a:pt x="510" y="52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497" y="534"/>
                  <a:pt x="494" y="532"/>
                  <a:pt x="494" y="527"/>
                </a:cubicBezTo>
                <a:cubicBezTo>
                  <a:pt x="493" y="521"/>
                  <a:pt x="502" y="524"/>
                  <a:pt x="506" y="519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25" y="512"/>
                  <a:pt x="530" y="508"/>
                  <a:pt x="534" y="508"/>
                </a:cubicBezTo>
                <a:cubicBezTo>
                  <a:pt x="540" y="503"/>
                  <a:pt x="544" y="508"/>
                  <a:pt x="550" y="502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590" y="488"/>
                  <a:pt x="599" y="490"/>
                  <a:pt x="610" y="483"/>
                </a:cubicBezTo>
                <a:cubicBezTo>
                  <a:pt x="620" y="481"/>
                  <a:pt x="629" y="480"/>
                  <a:pt x="640" y="471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690" y="449"/>
                  <a:pt x="715" y="442"/>
                  <a:pt x="745" y="418"/>
                </a:cubicBezTo>
                <a:cubicBezTo>
                  <a:pt x="748" y="415"/>
                  <a:pt x="750" y="418"/>
                  <a:pt x="754" y="414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81" y="397"/>
                  <a:pt x="782" y="395"/>
                  <a:pt x="783" y="393"/>
                </a:cubicBezTo>
                <a:cubicBezTo>
                  <a:pt x="785" y="391"/>
                  <a:pt x="787" y="390"/>
                  <a:pt x="789" y="388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09" y="374"/>
                  <a:pt x="809" y="370"/>
                  <a:pt x="816" y="367"/>
                </a:cubicBezTo>
                <a:cubicBezTo>
                  <a:pt x="820" y="363"/>
                  <a:pt x="829" y="360"/>
                  <a:pt x="826" y="354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97" y="376"/>
                  <a:pt x="796" y="378"/>
                  <a:pt x="795" y="379"/>
                </a:cubicBezTo>
                <a:cubicBezTo>
                  <a:pt x="795" y="379"/>
                  <a:pt x="793" y="378"/>
                  <a:pt x="792" y="379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74" y="389"/>
                  <a:pt x="769" y="397"/>
                  <a:pt x="765" y="399"/>
                </a:cubicBezTo>
                <a:cubicBezTo>
                  <a:pt x="760" y="403"/>
                  <a:pt x="756" y="401"/>
                  <a:pt x="751" y="406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17" y="421"/>
                  <a:pt x="718" y="431"/>
                  <a:pt x="713" y="429"/>
                </a:cubicBezTo>
                <a:cubicBezTo>
                  <a:pt x="708" y="433"/>
                  <a:pt x="703" y="435"/>
                  <a:pt x="699" y="436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84" y="445"/>
                  <a:pt x="680" y="446"/>
                  <a:pt x="675" y="448"/>
                </a:cubicBezTo>
                <a:cubicBezTo>
                  <a:pt x="657" y="461"/>
                  <a:pt x="640" y="460"/>
                  <a:pt x="622" y="472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601" y="476"/>
                  <a:pt x="595" y="480"/>
                  <a:pt x="589" y="479"/>
                </a:cubicBezTo>
                <a:cubicBezTo>
                  <a:pt x="584" y="484"/>
                  <a:pt x="579" y="481"/>
                  <a:pt x="573" y="487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41" y="498"/>
                  <a:pt x="535" y="496"/>
                  <a:pt x="527" y="501"/>
                </a:cubicBezTo>
                <a:cubicBezTo>
                  <a:pt x="523" y="503"/>
                  <a:pt x="520" y="501"/>
                  <a:pt x="517" y="504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10" y="502"/>
                  <a:pt x="513" y="495"/>
                  <a:pt x="518" y="488"/>
                </a:cubicBezTo>
                <a:cubicBezTo>
                  <a:pt x="519" y="486"/>
                  <a:pt x="521" y="491"/>
                  <a:pt x="522" y="491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29" y="485"/>
                  <a:pt x="531" y="486"/>
                  <a:pt x="531" y="486"/>
                </a:cubicBezTo>
                <a:cubicBezTo>
                  <a:pt x="533" y="485"/>
                  <a:pt x="533" y="479"/>
                  <a:pt x="538" y="479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67" y="470"/>
                  <a:pt x="569" y="469"/>
                  <a:pt x="570" y="465"/>
                </a:cubicBezTo>
                <a:cubicBezTo>
                  <a:pt x="573" y="467"/>
                  <a:pt x="576" y="466"/>
                  <a:pt x="579" y="464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11" y="457"/>
                  <a:pt x="624" y="451"/>
                  <a:pt x="637" y="446"/>
                </a:cubicBezTo>
                <a:cubicBezTo>
                  <a:pt x="640" y="449"/>
                  <a:pt x="643" y="443"/>
                  <a:pt x="646" y="445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663" y="441"/>
                  <a:pt x="670" y="434"/>
                  <a:pt x="677" y="433"/>
                </a:cubicBezTo>
                <a:cubicBezTo>
                  <a:pt x="690" y="427"/>
                  <a:pt x="703" y="422"/>
                  <a:pt x="716" y="416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72" y="379"/>
                  <a:pt x="786" y="367"/>
                  <a:pt x="800" y="359"/>
                </a:cubicBezTo>
                <a:cubicBezTo>
                  <a:pt x="796" y="354"/>
                  <a:pt x="811" y="353"/>
                  <a:pt x="807" y="348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73" y="373"/>
                  <a:pt x="767" y="379"/>
                  <a:pt x="762" y="378"/>
                </a:cubicBezTo>
                <a:cubicBezTo>
                  <a:pt x="762" y="386"/>
                  <a:pt x="752" y="383"/>
                  <a:pt x="748" y="38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720" y="404"/>
                  <a:pt x="717" y="407"/>
                  <a:pt x="704" y="416"/>
                </a:cubicBezTo>
                <a:cubicBezTo>
                  <a:pt x="701" y="414"/>
                  <a:pt x="699" y="417"/>
                  <a:pt x="696" y="419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80" y="427"/>
                  <a:pt x="675" y="425"/>
                  <a:pt x="669" y="429"/>
                </a:cubicBezTo>
                <a:cubicBezTo>
                  <a:pt x="657" y="433"/>
                  <a:pt x="646" y="436"/>
                  <a:pt x="634" y="439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614" y="448"/>
                  <a:pt x="612" y="444"/>
                  <a:pt x="608" y="447"/>
                </a:cubicBezTo>
                <a:cubicBezTo>
                  <a:pt x="606" y="446"/>
                  <a:pt x="602" y="452"/>
                  <a:pt x="600" y="449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65" y="461"/>
                  <a:pt x="562" y="459"/>
                  <a:pt x="559" y="461"/>
                </a:cubicBezTo>
                <a:cubicBezTo>
                  <a:pt x="556" y="464"/>
                  <a:pt x="553" y="465"/>
                  <a:pt x="550" y="465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41" y="462"/>
                  <a:pt x="545" y="453"/>
                  <a:pt x="553" y="446"/>
                </a:cubicBezTo>
                <a:cubicBezTo>
                  <a:pt x="564" y="442"/>
                  <a:pt x="574" y="442"/>
                  <a:pt x="584" y="438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04" y="438"/>
                  <a:pt x="610" y="430"/>
                  <a:pt x="615" y="433"/>
                </a:cubicBezTo>
                <a:cubicBezTo>
                  <a:pt x="627" y="424"/>
                  <a:pt x="636" y="425"/>
                  <a:pt x="647" y="419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690" y="403"/>
                  <a:pt x="700" y="399"/>
                  <a:pt x="711" y="393"/>
                </a:cubicBezTo>
                <a:cubicBezTo>
                  <a:pt x="723" y="384"/>
                  <a:pt x="734" y="380"/>
                  <a:pt x="745" y="374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9" y="343"/>
                  <a:pt x="790" y="339"/>
                  <a:pt x="796" y="337"/>
                </a:cubicBezTo>
                <a:cubicBezTo>
                  <a:pt x="799" y="333"/>
                  <a:pt x="809" y="331"/>
                  <a:pt x="804" y="32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737" y="370"/>
                  <a:pt x="721" y="381"/>
                  <a:pt x="697" y="393"/>
                </a:cubicBezTo>
                <a:cubicBezTo>
                  <a:pt x="690" y="392"/>
                  <a:pt x="682" y="401"/>
                  <a:pt x="675" y="400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635" y="415"/>
                  <a:pt x="619" y="420"/>
                  <a:pt x="603" y="427"/>
                </a:cubicBezTo>
                <a:cubicBezTo>
                  <a:pt x="597" y="425"/>
                  <a:pt x="591" y="427"/>
                  <a:pt x="585" y="428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68" y="428"/>
                  <a:pt x="567" y="424"/>
                  <a:pt x="571" y="426"/>
                </a:cubicBezTo>
                <a:cubicBezTo>
                  <a:pt x="574" y="425"/>
                  <a:pt x="578" y="418"/>
                  <a:pt x="580" y="421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02" y="418"/>
                  <a:pt x="608" y="413"/>
                  <a:pt x="613" y="412"/>
                </a:cubicBezTo>
                <a:cubicBezTo>
                  <a:pt x="615" y="410"/>
                  <a:pt x="618" y="409"/>
                  <a:pt x="620" y="40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38" y="401"/>
                  <a:pt x="647" y="400"/>
                  <a:pt x="656" y="394"/>
                </a:cubicBezTo>
                <a:cubicBezTo>
                  <a:pt x="659" y="394"/>
                  <a:pt x="664" y="389"/>
                  <a:pt x="668" y="390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682" y="385"/>
                  <a:pt x="686" y="384"/>
                  <a:pt x="691" y="381"/>
                </a:cubicBezTo>
                <a:cubicBezTo>
                  <a:pt x="695" y="381"/>
                  <a:pt x="700" y="374"/>
                  <a:pt x="704" y="376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25" y="367"/>
                  <a:pt x="723" y="360"/>
                  <a:pt x="730" y="360"/>
                </a:cubicBezTo>
                <a:cubicBezTo>
                  <a:pt x="750" y="348"/>
                  <a:pt x="762" y="340"/>
                  <a:pt x="782" y="330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10" y="309"/>
                  <a:pt x="828" y="310"/>
                  <a:pt x="831" y="299"/>
                </a:cubicBezTo>
                <a:cubicBezTo>
                  <a:pt x="838" y="303"/>
                  <a:pt x="839" y="292"/>
                  <a:pt x="846" y="29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55" y="292"/>
                  <a:pt x="859" y="289"/>
                  <a:pt x="863" y="286"/>
                </a:cubicBezTo>
                <a:cubicBezTo>
                  <a:pt x="860" y="279"/>
                  <a:pt x="854" y="288"/>
                  <a:pt x="850" y="285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842" y="293"/>
                  <a:pt x="841" y="288"/>
                  <a:pt x="838" y="292"/>
                </a:cubicBezTo>
                <a:cubicBezTo>
                  <a:pt x="827" y="299"/>
                  <a:pt x="817" y="300"/>
                  <a:pt x="806" y="310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766" y="330"/>
                  <a:pt x="759" y="335"/>
                  <a:pt x="747" y="340"/>
                </a:cubicBezTo>
                <a:cubicBezTo>
                  <a:pt x="728" y="355"/>
                  <a:pt x="710" y="360"/>
                  <a:pt x="690" y="374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72" y="381"/>
                  <a:pt x="668" y="378"/>
                  <a:pt x="663" y="384"/>
                </a:cubicBezTo>
                <a:cubicBezTo>
                  <a:pt x="659" y="383"/>
                  <a:pt x="654" y="386"/>
                  <a:pt x="649" y="388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40" y="389"/>
                  <a:pt x="637" y="393"/>
                  <a:pt x="634" y="395"/>
                </a:cubicBezTo>
                <a:cubicBezTo>
                  <a:pt x="625" y="398"/>
                  <a:pt x="616" y="403"/>
                  <a:pt x="607" y="404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91" y="407"/>
                  <a:pt x="588" y="412"/>
                  <a:pt x="586" y="410"/>
                </a:cubicBezTo>
                <a:cubicBezTo>
                  <a:pt x="584" y="410"/>
                  <a:pt x="580" y="410"/>
                  <a:pt x="582" y="408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592" y="404"/>
                  <a:pt x="593" y="399"/>
                  <a:pt x="598" y="396"/>
                </a:cubicBezTo>
                <a:cubicBezTo>
                  <a:pt x="603" y="397"/>
                  <a:pt x="609" y="390"/>
                  <a:pt x="614" y="38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689" y="355"/>
                  <a:pt x="694" y="356"/>
                  <a:pt x="699" y="352"/>
                </a:cubicBezTo>
                <a:cubicBezTo>
                  <a:pt x="705" y="347"/>
                  <a:pt x="711" y="352"/>
                  <a:pt x="712" y="346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22" y="342"/>
                  <a:pt x="724" y="343"/>
                  <a:pt x="727" y="340"/>
                </a:cubicBezTo>
                <a:cubicBezTo>
                  <a:pt x="732" y="337"/>
                  <a:pt x="737" y="336"/>
                  <a:pt x="742" y="334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03" y="300"/>
                  <a:pt x="811" y="299"/>
                  <a:pt x="821" y="292"/>
                </a:cubicBezTo>
                <a:cubicBezTo>
                  <a:pt x="825" y="293"/>
                  <a:pt x="829" y="289"/>
                  <a:pt x="834" y="287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825" y="285"/>
                  <a:pt x="805" y="296"/>
                  <a:pt x="784" y="303"/>
                </a:cubicBezTo>
                <a:cubicBezTo>
                  <a:pt x="774" y="310"/>
                  <a:pt x="764" y="312"/>
                  <a:pt x="753" y="318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35" y="329"/>
                  <a:pt x="733" y="330"/>
                  <a:pt x="730" y="330"/>
                </a:cubicBezTo>
                <a:cubicBezTo>
                  <a:pt x="728" y="332"/>
                  <a:pt x="725" y="335"/>
                  <a:pt x="723" y="333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90" y="346"/>
                  <a:pt x="687" y="350"/>
                  <a:pt x="684" y="351"/>
                </a:cubicBezTo>
                <a:cubicBezTo>
                  <a:pt x="681" y="352"/>
                  <a:pt x="679" y="351"/>
                  <a:pt x="676" y="354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56" y="365"/>
                  <a:pt x="651" y="363"/>
                  <a:pt x="646" y="366"/>
                </a:cubicBezTo>
                <a:cubicBezTo>
                  <a:pt x="641" y="365"/>
                  <a:pt x="635" y="375"/>
                  <a:pt x="631" y="37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21" y="374"/>
                  <a:pt x="618" y="378"/>
                  <a:pt x="616" y="376"/>
                </a:cubicBezTo>
                <a:cubicBezTo>
                  <a:pt x="610" y="381"/>
                  <a:pt x="604" y="384"/>
                  <a:pt x="599" y="38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10" y="374"/>
                  <a:pt x="613" y="376"/>
                  <a:pt x="617" y="370"/>
                </a:cubicBezTo>
                <a:cubicBezTo>
                  <a:pt x="620" y="373"/>
                  <a:pt x="626" y="364"/>
                  <a:pt x="631" y="363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51" y="355"/>
                  <a:pt x="657" y="352"/>
                  <a:pt x="663" y="346"/>
                </a:cubicBezTo>
                <a:cubicBezTo>
                  <a:pt x="669" y="349"/>
                  <a:pt x="676" y="343"/>
                  <a:pt x="683" y="342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15" y="333"/>
                  <a:pt x="729" y="328"/>
                  <a:pt x="743" y="321"/>
                </a:cubicBezTo>
                <a:cubicBezTo>
                  <a:pt x="753" y="313"/>
                  <a:pt x="757" y="314"/>
                  <a:pt x="764" y="30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07" y="281"/>
                  <a:pt x="808" y="281"/>
                  <a:pt x="818" y="274"/>
                </a:cubicBezTo>
                <a:cubicBezTo>
                  <a:pt x="824" y="267"/>
                  <a:pt x="834" y="270"/>
                  <a:pt x="830" y="261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806" y="275"/>
                  <a:pt x="801" y="278"/>
                  <a:pt x="797" y="280"/>
                </a:cubicBezTo>
                <a:cubicBezTo>
                  <a:pt x="780" y="292"/>
                  <a:pt x="772" y="293"/>
                  <a:pt x="754" y="30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32" y="314"/>
                  <a:pt x="728" y="321"/>
                  <a:pt x="725" y="319"/>
                </a:cubicBezTo>
                <a:cubicBezTo>
                  <a:pt x="720" y="325"/>
                  <a:pt x="717" y="321"/>
                  <a:pt x="712" y="326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78" y="336"/>
                  <a:pt x="664" y="339"/>
                  <a:pt x="651" y="343"/>
                </a:cubicBezTo>
                <a:cubicBezTo>
                  <a:pt x="643" y="347"/>
                  <a:pt x="642" y="349"/>
                  <a:pt x="637" y="351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26" y="352"/>
                  <a:pt x="623" y="348"/>
                  <a:pt x="628" y="345"/>
                </a:cubicBezTo>
                <a:cubicBezTo>
                  <a:pt x="632" y="344"/>
                  <a:pt x="636" y="345"/>
                  <a:pt x="642" y="340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58" y="337"/>
                  <a:pt x="663" y="332"/>
                  <a:pt x="668" y="329"/>
                </a:cubicBezTo>
                <a:cubicBezTo>
                  <a:pt x="674" y="331"/>
                  <a:pt x="682" y="325"/>
                  <a:pt x="690" y="322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16" y="317"/>
                  <a:pt x="720" y="309"/>
                  <a:pt x="724" y="308"/>
                </a:cubicBezTo>
                <a:cubicBezTo>
                  <a:pt x="727" y="311"/>
                  <a:pt x="732" y="302"/>
                  <a:pt x="736" y="304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769" y="284"/>
                  <a:pt x="778" y="278"/>
                  <a:pt x="786" y="275"/>
                </a:cubicBezTo>
                <a:cubicBezTo>
                  <a:pt x="791" y="271"/>
                  <a:pt x="796" y="268"/>
                  <a:pt x="801" y="264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08" y="258"/>
                  <a:pt x="811" y="260"/>
                  <a:pt x="810" y="257"/>
                </a:cubicBezTo>
                <a:cubicBezTo>
                  <a:pt x="822" y="251"/>
                  <a:pt x="829" y="240"/>
                  <a:pt x="838" y="238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851" y="222"/>
                  <a:pt x="856" y="218"/>
                  <a:pt x="855" y="213"/>
                </a:cubicBezTo>
                <a:cubicBezTo>
                  <a:pt x="835" y="235"/>
                  <a:pt x="823" y="242"/>
                  <a:pt x="803" y="258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756" y="283"/>
                  <a:pt x="732" y="298"/>
                  <a:pt x="708" y="307"/>
                </a:cubicBezTo>
                <a:cubicBezTo>
                  <a:pt x="697" y="312"/>
                  <a:pt x="685" y="314"/>
                  <a:pt x="673" y="320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52" y="326"/>
                  <a:pt x="648" y="333"/>
                  <a:pt x="646" y="329"/>
                </a:cubicBezTo>
                <a:cubicBezTo>
                  <a:pt x="643" y="331"/>
                  <a:pt x="639" y="337"/>
                  <a:pt x="637" y="331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48" y="322"/>
                  <a:pt x="651" y="321"/>
                  <a:pt x="653" y="322"/>
                </a:cubicBezTo>
                <a:cubicBezTo>
                  <a:pt x="655" y="326"/>
                  <a:pt x="659" y="319"/>
                  <a:pt x="662" y="318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690" y="306"/>
                  <a:pt x="701" y="304"/>
                  <a:pt x="713" y="296"/>
                </a:cubicBezTo>
                <a:cubicBezTo>
                  <a:pt x="732" y="289"/>
                  <a:pt x="755" y="274"/>
                  <a:pt x="778" y="261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15" y="235"/>
                  <a:pt x="813" y="231"/>
                  <a:pt x="819" y="229"/>
                </a:cubicBezTo>
                <a:cubicBezTo>
                  <a:pt x="821" y="226"/>
                  <a:pt x="830" y="224"/>
                  <a:pt x="828" y="220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39" y="208"/>
                  <a:pt x="848" y="206"/>
                  <a:pt x="846" y="202"/>
                </a:cubicBezTo>
                <a:cubicBezTo>
                  <a:pt x="838" y="207"/>
                  <a:pt x="837" y="207"/>
                  <a:pt x="830" y="214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808" y="234"/>
                  <a:pt x="802" y="233"/>
                  <a:pt x="799" y="239"/>
                </a:cubicBezTo>
                <a:cubicBezTo>
                  <a:pt x="792" y="244"/>
                  <a:pt x="785" y="249"/>
                  <a:pt x="778" y="254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709" y="288"/>
                  <a:pt x="700" y="293"/>
                  <a:pt x="690" y="298"/>
                </a:cubicBezTo>
                <a:cubicBezTo>
                  <a:pt x="686" y="297"/>
                  <a:pt x="680" y="304"/>
                  <a:pt x="676" y="303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666" y="303"/>
                  <a:pt x="663" y="308"/>
                  <a:pt x="661" y="306"/>
                </a:cubicBezTo>
                <a:cubicBezTo>
                  <a:pt x="671" y="293"/>
                  <a:pt x="689" y="294"/>
                  <a:pt x="704" y="283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37" y="268"/>
                  <a:pt x="739" y="260"/>
                  <a:pt x="747" y="259"/>
                </a:cubicBezTo>
                <a:cubicBezTo>
                  <a:pt x="766" y="246"/>
                  <a:pt x="778" y="238"/>
                  <a:pt x="789" y="23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21" y="208"/>
                  <a:pt x="828" y="201"/>
                  <a:pt x="834" y="199"/>
                </a:cubicBezTo>
                <a:cubicBezTo>
                  <a:pt x="837" y="191"/>
                  <a:pt x="847" y="185"/>
                  <a:pt x="852" y="179"/>
                </a:cubicBezTo>
                <a:cubicBezTo>
                  <a:pt x="850" y="175"/>
                  <a:pt x="861" y="172"/>
                  <a:pt x="859" y="168"/>
                </a:cubicBezTo>
                <a:cubicBezTo>
                  <a:pt x="862" y="165"/>
                  <a:pt x="869" y="161"/>
                  <a:pt x="865" y="156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53" y="1395"/>
                  <a:pt x="151" y="1393"/>
                  <a:pt x="149" y="1391"/>
                </a:cubicBezTo>
                <a:cubicBezTo>
                  <a:pt x="144" y="1382"/>
                  <a:pt x="134" y="1373"/>
                  <a:pt x="134" y="1365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17" y="1350"/>
                  <a:pt x="115" y="1347"/>
                  <a:pt x="113" y="1343"/>
                </a:cubicBezTo>
                <a:cubicBezTo>
                  <a:pt x="111" y="1340"/>
                  <a:pt x="107" y="1341"/>
                  <a:pt x="109" y="1339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95" y="1323"/>
                  <a:pt x="94" y="1317"/>
                  <a:pt x="87" y="1311"/>
                </a:cubicBezTo>
                <a:cubicBezTo>
                  <a:pt x="86" y="1310"/>
                  <a:pt x="80" y="1308"/>
                  <a:pt x="80" y="1305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81" y="1302"/>
                  <a:pt x="76" y="1304"/>
                  <a:pt x="77" y="1298"/>
                </a:cubicBezTo>
                <a:cubicBezTo>
                  <a:pt x="78" y="1294"/>
                  <a:pt x="77" y="1298"/>
                  <a:pt x="71" y="1292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9" y="1290"/>
                  <a:pt x="66" y="1287"/>
                  <a:pt x="63" y="1281"/>
                </a:cubicBezTo>
                <a:cubicBezTo>
                  <a:pt x="63" y="1281"/>
                  <a:pt x="65" y="1278"/>
                  <a:pt x="63" y="1278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61" y="1275"/>
                  <a:pt x="59" y="1276"/>
                  <a:pt x="58" y="1275"/>
                </a:cubicBezTo>
                <a:cubicBezTo>
                  <a:pt x="55" y="1271"/>
                  <a:pt x="52" y="1260"/>
                  <a:pt x="45" y="1253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4" y="1232"/>
                  <a:pt x="33" y="1229"/>
                  <a:pt x="33" y="1226"/>
                </a:cubicBezTo>
                <a:cubicBezTo>
                  <a:pt x="30" y="1224"/>
                  <a:pt x="30" y="1221"/>
                  <a:pt x="33" y="1219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49" y="1239"/>
                  <a:pt x="54" y="1245"/>
                  <a:pt x="58" y="1248"/>
                </a:cubicBezTo>
                <a:cubicBezTo>
                  <a:pt x="66" y="1256"/>
                  <a:pt x="70" y="1266"/>
                  <a:pt x="78" y="1275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1" y="1303"/>
                  <a:pt x="103" y="1306"/>
                  <a:pt x="103" y="1306"/>
                </a:cubicBezTo>
                <a:cubicBezTo>
                  <a:pt x="102" y="1310"/>
                  <a:pt x="104" y="1306"/>
                  <a:pt x="105" y="1309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08" y="1316"/>
                  <a:pt x="113" y="1320"/>
                  <a:pt x="116" y="1324"/>
                </a:cubicBezTo>
                <a:cubicBezTo>
                  <a:pt x="116" y="1324"/>
                  <a:pt x="115" y="1327"/>
                  <a:pt x="117" y="1328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21" y="1331"/>
                  <a:pt x="122" y="1333"/>
                  <a:pt x="124" y="1335"/>
                </a:cubicBezTo>
                <a:cubicBezTo>
                  <a:pt x="142" y="1365"/>
                  <a:pt x="152" y="1384"/>
                  <a:pt x="165" y="1412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259" y="1113"/>
                  <a:pt x="266" y="1107"/>
                  <a:pt x="273" y="1102"/>
                </a:cubicBezTo>
                <a:cubicBezTo>
                  <a:pt x="280" y="1098"/>
                  <a:pt x="286" y="1097"/>
                  <a:pt x="294" y="1090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344" y="1066"/>
                  <a:pt x="388" y="1039"/>
                  <a:pt x="419" y="1022"/>
                </a:cubicBezTo>
                <a:cubicBezTo>
                  <a:pt x="430" y="1011"/>
                  <a:pt x="438" y="1006"/>
                  <a:pt x="453" y="995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482" y="964"/>
                  <a:pt x="490" y="962"/>
                  <a:pt x="492" y="959"/>
                </a:cubicBezTo>
                <a:cubicBezTo>
                  <a:pt x="496" y="957"/>
                  <a:pt x="493" y="954"/>
                  <a:pt x="498" y="952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28" y="925"/>
                  <a:pt x="541" y="910"/>
                  <a:pt x="565" y="891"/>
                </a:cubicBezTo>
                <a:cubicBezTo>
                  <a:pt x="566" y="896"/>
                  <a:pt x="562" y="899"/>
                  <a:pt x="556" y="903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52" y="911"/>
                  <a:pt x="549" y="913"/>
                  <a:pt x="547" y="914"/>
                </a:cubicBezTo>
                <a:cubicBezTo>
                  <a:pt x="544" y="922"/>
                  <a:pt x="532" y="928"/>
                  <a:pt x="528" y="935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79" y="983"/>
                  <a:pt x="472" y="989"/>
                  <a:pt x="465" y="994"/>
                </a:cubicBezTo>
                <a:cubicBezTo>
                  <a:pt x="456" y="1000"/>
                  <a:pt x="457" y="1001"/>
                  <a:pt x="449" y="1005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5" y="1030"/>
                  <a:pt x="416" y="1032"/>
                  <a:pt x="414" y="1033"/>
                </a:cubicBezTo>
                <a:cubicBezTo>
                  <a:pt x="414" y="1033"/>
                  <a:pt x="413" y="1031"/>
                  <a:pt x="411" y="1032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408" y="1034"/>
                  <a:pt x="405" y="1036"/>
                  <a:pt x="400" y="1040"/>
                </a:cubicBezTo>
                <a:cubicBezTo>
                  <a:pt x="395" y="1047"/>
                  <a:pt x="392" y="1045"/>
                  <a:pt x="384" y="1052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320" y="1089"/>
                  <a:pt x="295" y="1107"/>
                  <a:pt x="274" y="1117"/>
                </a:cubicBezTo>
                <a:cubicBezTo>
                  <a:pt x="268" y="1123"/>
                  <a:pt x="266" y="1122"/>
                  <a:pt x="257" y="1128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42" y="1148"/>
                  <a:pt x="230" y="1143"/>
                  <a:pt x="234" y="1148"/>
                </a:cubicBezTo>
                <a:cubicBezTo>
                  <a:pt x="231" y="1150"/>
                  <a:pt x="228" y="1152"/>
                  <a:pt x="225" y="1155"/>
                </a:cubicBezTo>
                <a:cubicBezTo>
                  <a:pt x="217" y="1159"/>
                  <a:pt x="213" y="1164"/>
                  <a:pt x="208" y="1169"/>
                </a:cubicBezTo>
                <a:cubicBezTo>
                  <a:pt x="207" y="1159"/>
                  <a:pt x="219" y="1151"/>
                  <a:pt x="228" y="1142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256" y="1076"/>
                  <a:pt x="265" y="1066"/>
                  <a:pt x="273" y="1055"/>
                </a:cubicBezTo>
                <a:cubicBezTo>
                  <a:pt x="301" y="1035"/>
                  <a:pt x="329" y="1015"/>
                  <a:pt x="357" y="99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68" y="993"/>
                  <a:pt x="372" y="986"/>
                  <a:pt x="375" y="985"/>
                </a:cubicBezTo>
                <a:cubicBezTo>
                  <a:pt x="383" y="982"/>
                  <a:pt x="383" y="977"/>
                  <a:pt x="392" y="975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03" y="967"/>
                  <a:pt x="407" y="964"/>
                  <a:pt x="410" y="962"/>
                </a:cubicBezTo>
                <a:cubicBezTo>
                  <a:pt x="416" y="957"/>
                  <a:pt x="423" y="953"/>
                  <a:pt x="429" y="948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448" y="937"/>
                  <a:pt x="452" y="934"/>
                  <a:pt x="456" y="931"/>
                </a:cubicBezTo>
                <a:cubicBezTo>
                  <a:pt x="466" y="922"/>
                  <a:pt x="477" y="917"/>
                  <a:pt x="490" y="906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52" y="869"/>
                  <a:pt x="569" y="862"/>
                  <a:pt x="588" y="858"/>
                </a:cubicBezTo>
                <a:cubicBezTo>
                  <a:pt x="589" y="857"/>
                  <a:pt x="590" y="856"/>
                  <a:pt x="591" y="856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90" y="859"/>
                  <a:pt x="587" y="860"/>
                  <a:pt x="585" y="860"/>
                </a:cubicBezTo>
                <a:cubicBezTo>
                  <a:pt x="582" y="863"/>
                  <a:pt x="580" y="862"/>
                  <a:pt x="577" y="863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561" y="873"/>
                  <a:pt x="551" y="876"/>
                  <a:pt x="541" y="882"/>
                </a:cubicBezTo>
                <a:cubicBezTo>
                  <a:pt x="521" y="894"/>
                  <a:pt x="501" y="908"/>
                  <a:pt x="480" y="923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415" y="978"/>
                  <a:pt x="396" y="991"/>
                  <a:pt x="386" y="1001"/>
                </a:cubicBezTo>
                <a:cubicBezTo>
                  <a:pt x="372" y="1009"/>
                  <a:pt x="349" y="1024"/>
                  <a:pt x="329" y="1037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305" y="1050"/>
                  <a:pt x="302" y="1052"/>
                  <a:pt x="298" y="1055"/>
                </a:cubicBezTo>
                <a:cubicBezTo>
                  <a:pt x="293" y="1051"/>
                  <a:pt x="292" y="1061"/>
                  <a:pt x="288" y="1062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82" y="1064"/>
                  <a:pt x="280" y="1070"/>
                  <a:pt x="274" y="1073"/>
                </a:cubicBezTo>
                <a:cubicBezTo>
                  <a:pt x="270" y="1075"/>
                  <a:pt x="267" y="1077"/>
                  <a:pt x="264" y="1080"/>
                </a:cubicBezTo>
                <a:cubicBezTo>
                  <a:pt x="261" y="1080"/>
                  <a:pt x="257" y="1087"/>
                  <a:pt x="255" y="1084"/>
                </a:cubicBezTo>
                <a:cubicBezTo>
                  <a:pt x="247" y="1095"/>
                  <a:pt x="228" y="1107"/>
                  <a:pt x="223" y="1114"/>
                </a:cubicBezTo>
                <a:cubicBezTo>
                  <a:pt x="221" y="1107"/>
                  <a:pt x="223" y="1103"/>
                  <a:pt x="232" y="1100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27" y="664"/>
                  <a:pt x="436" y="666"/>
                  <a:pt x="440" y="657"/>
                </a:cubicBezTo>
                <a:cubicBezTo>
                  <a:pt x="445" y="661"/>
                  <a:pt x="444" y="657"/>
                  <a:pt x="448" y="654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60" y="656"/>
                  <a:pt x="464" y="648"/>
                  <a:pt x="468" y="647"/>
                </a:cubicBezTo>
                <a:cubicBezTo>
                  <a:pt x="470" y="653"/>
                  <a:pt x="475" y="641"/>
                  <a:pt x="477" y="646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02" y="639"/>
                  <a:pt x="510" y="633"/>
                  <a:pt x="515" y="635"/>
                </a:cubicBezTo>
                <a:cubicBezTo>
                  <a:pt x="522" y="631"/>
                  <a:pt x="524" y="630"/>
                  <a:pt x="532" y="628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45" y="627"/>
                  <a:pt x="549" y="621"/>
                  <a:pt x="551" y="624"/>
                </a:cubicBezTo>
                <a:cubicBezTo>
                  <a:pt x="558" y="617"/>
                  <a:pt x="566" y="625"/>
                  <a:pt x="568" y="616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598" y="607"/>
                  <a:pt x="611" y="598"/>
                  <a:pt x="623" y="594"/>
                </a:cubicBezTo>
                <a:cubicBezTo>
                  <a:pt x="646" y="580"/>
                  <a:pt x="653" y="568"/>
                  <a:pt x="671" y="562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62" y="569"/>
                  <a:pt x="662" y="575"/>
                  <a:pt x="653" y="580"/>
                </a:cubicBezTo>
                <a:cubicBezTo>
                  <a:pt x="649" y="586"/>
                  <a:pt x="643" y="585"/>
                  <a:pt x="639" y="592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89" y="620"/>
                  <a:pt x="580" y="626"/>
                  <a:pt x="572" y="629"/>
                </a:cubicBezTo>
                <a:cubicBezTo>
                  <a:pt x="565" y="630"/>
                  <a:pt x="557" y="634"/>
                  <a:pt x="549" y="640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36" y="644"/>
                  <a:pt x="535" y="643"/>
                  <a:pt x="534" y="644"/>
                </a:cubicBezTo>
                <a:cubicBezTo>
                  <a:pt x="531" y="645"/>
                  <a:pt x="529" y="645"/>
                  <a:pt x="526" y="647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97" y="659"/>
                  <a:pt x="490" y="657"/>
                  <a:pt x="482" y="664"/>
                </a:cubicBezTo>
                <a:cubicBezTo>
                  <a:pt x="475" y="662"/>
                  <a:pt x="473" y="670"/>
                  <a:pt x="465" y="667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403" y="696"/>
                  <a:pt x="399" y="699"/>
                  <a:pt x="395" y="703"/>
                </a:cubicBezTo>
                <a:cubicBezTo>
                  <a:pt x="392" y="708"/>
                  <a:pt x="385" y="703"/>
                  <a:pt x="387" y="708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86" y="702"/>
                  <a:pt x="385" y="700"/>
                  <a:pt x="387" y="698"/>
                </a:cubicBezTo>
                <a:cubicBezTo>
                  <a:pt x="388" y="692"/>
                  <a:pt x="393" y="696"/>
                  <a:pt x="398" y="690"/>
                </a:cubicBezTo>
                <a:cubicBezTo>
                  <a:pt x="397" y="688"/>
                  <a:pt x="401" y="686"/>
                  <a:pt x="403" y="684"/>
                </a:cubicBezTo>
                <a:cubicBezTo>
                  <a:pt x="402" y="682"/>
                  <a:pt x="405" y="680"/>
                  <a:pt x="407" y="682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66"/>
                  <a:pt x="668" y="269"/>
                  <a:pt x="665" y="271"/>
                </a:cubicBezTo>
                <a:cubicBezTo>
                  <a:pt x="662" y="273"/>
                  <a:pt x="663" y="275"/>
                  <a:pt x="665" y="277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60" y="291"/>
                  <a:pt x="654" y="293"/>
                  <a:pt x="656" y="295"/>
                </a:cubicBezTo>
                <a:cubicBezTo>
                  <a:pt x="655" y="297"/>
                  <a:pt x="654" y="299"/>
                  <a:pt x="652" y="300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58" y="285"/>
                  <a:pt x="654" y="280"/>
                  <a:pt x="657" y="277"/>
                </a:cubicBezTo>
                <a:cubicBezTo>
                  <a:pt x="659" y="269"/>
                  <a:pt x="656" y="261"/>
                  <a:pt x="660" y="253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5" y="228"/>
                  <a:pt x="665" y="226"/>
                  <a:pt x="663" y="224"/>
                </a:cubicBezTo>
                <a:cubicBezTo>
                  <a:pt x="662" y="222"/>
                  <a:pt x="666" y="220"/>
                  <a:pt x="664" y="218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65" y="200"/>
                  <a:pt x="669" y="193"/>
                  <a:pt x="668" y="186"/>
                </a:cubicBezTo>
                <a:cubicBezTo>
                  <a:pt x="674" y="183"/>
                  <a:pt x="665" y="178"/>
                  <a:pt x="672" y="175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6" y="161"/>
                  <a:pt x="673" y="156"/>
                  <a:pt x="676" y="153"/>
                </a:cubicBezTo>
                <a:cubicBezTo>
                  <a:pt x="681" y="150"/>
                  <a:pt x="673" y="146"/>
                  <a:pt x="679" y="14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688" y="118"/>
                  <a:pt x="688" y="115"/>
                  <a:pt x="690" y="111"/>
                </a:cubicBezTo>
                <a:cubicBezTo>
                  <a:pt x="694" y="108"/>
                  <a:pt x="693" y="105"/>
                  <a:pt x="693" y="10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20" y="66"/>
                  <a:pt x="711" y="68"/>
                  <a:pt x="713" y="72"/>
                </a:cubicBezTo>
                <a:cubicBezTo>
                  <a:pt x="714" y="75"/>
                  <a:pt x="712" y="78"/>
                  <a:pt x="709" y="80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701" y="114"/>
                  <a:pt x="694" y="131"/>
                  <a:pt x="690" y="148"/>
                </a:cubicBezTo>
                <a:cubicBezTo>
                  <a:pt x="689" y="153"/>
                  <a:pt x="686" y="157"/>
                  <a:pt x="687" y="162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84" y="179"/>
                  <a:pt x="685" y="183"/>
                  <a:pt x="681" y="187"/>
                </a:cubicBezTo>
                <a:cubicBezTo>
                  <a:pt x="683" y="191"/>
                  <a:pt x="681" y="195"/>
                  <a:pt x="680" y="199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7" y="217"/>
                  <a:pt x="673" y="221"/>
                  <a:pt x="674" y="226"/>
                </a:cubicBezTo>
                <a:cubicBezTo>
                  <a:pt x="670" y="229"/>
                  <a:pt x="676" y="234"/>
                  <a:pt x="671" y="238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pPr/>
              <a:t>1/10/17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51" y="1458"/>
                    <a:pt x="251" y="1454"/>
                    <a:pt x="251" y="1449"/>
                  </a:cubicBezTo>
                  <a:cubicBezTo>
                    <a:pt x="246" y="1446"/>
                    <a:pt x="250" y="1434"/>
                    <a:pt x="246" y="1429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39" y="1417"/>
                    <a:pt x="240" y="1412"/>
                    <a:pt x="236" y="1412"/>
                  </a:cubicBezTo>
                  <a:cubicBezTo>
                    <a:pt x="236" y="1403"/>
                    <a:pt x="233" y="1398"/>
                    <a:pt x="229" y="1394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19" y="1374"/>
                    <a:pt x="218" y="1371"/>
                    <a:pt x="218" y="1366"/>
                  </a:cubicBezTo>
                  <a:cubicBezTo>
                    <a:pt x="217" y="1364"/>
                    <a:pt x="213" y="1364"/>
                    <a:pt x="213" y="1359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204" y="1335"/>
                    <a:pt x="196" y="1335"/>
                    <a:pt x="196" y="1326"/>
                  </a:cubicBezTo>
                  <a:cubicBezTo>
                    <a:pt x="187" y="1318"/>
                    <a:pt x="186" y="1303"/>
                    <a:pt x="176" y="1296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52" y="1263"/>
                    <a:pt x="155" y="1256"/>
                    <a:pt x="150" y="1256"/>
                  </a:cubicBezTo>
                  <a:cubicBezTo>
                    <a:pt x="151" y="1251"/>
                    <a:pt x="147" y="1250"/>
                    <a:pt x="148" y="1246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31" y="1221"/>
                    <a:pt x="126" y="1209"/>
                    <a:pt x="120" y="1198"/>
                  </a:cubicBezTo>
                  <a:cubicBezTo>
                    <a:pt x="119" y="1191"/>
                    <a:pt x="114" y="1187"/>
                    <a:pt x="113" y="1180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103" y="1159"/>
                    <a:pt x="98" y="1155"/>
                    <a:pt x="95" y="1150"/>
                  </a:cubicBezTo>
                  <a:cubicBezTo>
                    <a:pt x="93" y="1147"/>
                    <a:pt x="92" y="1145"/>
                    <a:pt x="90" y="1142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82" y="1126"/>
                    <a:pt x="81" y="1124"/>
                    <a:pt x="80" y="1122"/>
                  </a:cubicBezTo>
                  <a:cubicBezTo>
                    <a:pt x="76" y="1114"/>
                    <a:pt x="73" y="1105"/>
                    <a:pt x="70" y="1095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62" y="1073"/>
                    <a:pt x="63" y="1067"/>
                    <a:pt x="60" y="1067"/>
                  </a:cubicBezTo>
                  <a:cubicBezTo>
                    <a:pt x="60" y="1063"/>
                    <a:pt x="61" y="1057"/>
                    <a:pt x="57" y="105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52" y="1032"/>
                    <a:pt x="49" y="1032"/>
                    <a:pt x="50" y="1027"/>
                  </a:cubicBezTo>
                  <a:cubicBezTo>
                    <a:pt x="46" y="1026"/>
                    <a:pt x="49" y="1019"/>
                    <a:pt x="45" y="1019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42" y="997"/>
                    <a:pt x="39" y="996"/>
                    <a:pt x="40" y="992"/>
                  </a:cubicBezTo>
                  <a:cubicBezTo>
                    <a:pt x="36" y="991"/>
                    <a:pt x="39" y="984"/>
                    <a:pt x="34" y="984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8" y="946"/>
                    <a:pt x="21" y="939"/>
                    <a:pt x="17" y="939"/>
                  </a:cubicBezTo>
                  <a:cubicBezTo>
                    <a:pt x="17" y="934"/>
                    <a:pt x="14" y="933"/>
                    <a:pt x="14" y="929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7" y="894"/>
                    <a:pt x="0" y="884"/>
                    <a:pt x="2" y="866"/>
                  </a:cubicBezTo>
                  <a:cubicBezTo>
                    <a:pt x="5" y="869"/>
                    <a:pt x="6" y="874"/>
                    <a:pt x="7" y="881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12" y="904"/>
                    <a:pt x="17" y="910"/>
                    <a:pt x="17" y="921"/>
                  </a:cubicBezTo>
                  <a:cubicBezTo>
                    <a:pt x="22" y="922"/>
                    <a:pt x="18" y="932"/>
                    <a:pt x="22" y="934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30" y="952"/>
                    <a:pt x="32" y="961"/>
                    <a:pt x="34" y="969"/>
                  </a:cubicBezTo>
                  <a:cubicBezTo>
                    <a:pt x="38" y="971"/>
                    <a:pt x="40" y="975"/>
                    <a:pt x="40" y="981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51" y="996"/>
                    <a:pt x="51" y="1007"/>
                    <a:pt x="57" y="1012"/>
                  </a:cubicBezTo>
                  <a:cubicBezTo>
                    <a:pt x="57" y="1023"/>
                    <a:pt x="69" y="1022"/>
                    <a:pt x="67" y="1034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03" y="1086"/>
                    <a:pt x="114" y="1097"/>
                    <a:pt x="123" y="1110"/>
                  </a:cubicBezTo>
                  <a:cubicBezTo>
                    <a:pt x="129" y="1115"/>
                    <a:pt x="130" y="1124"/>
                    <a:pt x="135" y="1130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46" y="1142"/>
                    <a:pt x="148" y="1145"/>
                    <a:pt x="148" y="1150"/>
                  </a:cubicBezTo>
                  <a:cubicBezTo>
                    <a:pt x="151" y="1152"/>
                    <a:pt x="153" y="1157"/>
                    <a:pt x="155" y="1160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64" y="1177"/>
                    <a:pt x="168" y="1184"/>
                    <a:pt x="173" y="1190"/>
                  </a:cubicBezTo>
                  <a:cubicBezTo>
                    <a:pt x="181" y="1204"/>
                    <a:pt x="186" y="1220"/>
                    <a:pt x="198" y="1228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09" y="1252"/>
                    <a:pt x="206" y="1260"/>
                    <a:pt x="211" y="1261"/>
                  </a:cubicBezTo>
                  <a:cubicBezTo>
                    <a:pt x="214" y="1262"/>
                    <a:pt x="211" y="1270"/>
                    <a:pt x="216" y="127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27" y="1300"/>
                    <a:pt x="231" y="1306"/>
                    <a:pt x="234" y="1313"/>
                  </a:cubicBezTo>
                  <a:cubicBezTo>
                    <a:pt x="239" y="1313"/>
                    <a:pt x="235" y="1302"/>
                    <a:pt x="234" y="130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226" y="1279"/>
                    <a:pt x="222" y="1271"/>
                    <a:pt x="221" y="1261"/>
                  </a:cubicBezTo>
                  <a:cubicBezTo>
                    <a:pt x="215" y="1247"/>
                    <a:pt x="207" y="1236"/>
                    <a:pt x="203" y="1220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91" y="1194"/>
                    <a:pt x="186" y="1189"/>
                    <a:pt x="181" y="1185"/>
                  </a:cubicBezTo>
                  <a:cubicBezTo>
                    <a:pt x="182" y="1174"/>
                    <a:pt x="172" y="1174"/>
                    <a:pt x="171" y="1165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51" y="1138"/>
                    <a:pt x="147" y="1122"/>
                    <a:pt x="138" y="1112"/>
                  </a:cubicBezTo>
                  <a:cubicBezTo>
                    <a:pt x="131" y="1100"/>
                    <a:pt x="122" y="1090"/>
                    <a:pt x="115" y="107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98" y="1054"/>
                    <a:pt x="97" y="1047"/>
                    <a:pt x="92" y="1042"/>
                  </a:cubicBezTo>
                  <a:cubicBezTo>
                    <a:pt x="83" y="1032"/>
                    <a:pt x="77" y="1019"/>
                    <a:pt x="67" y="1009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55" y="984"/>
                    <a:pt x="45" y="985"/>
                    <a:pt x="47" y="974"/>
                  </a:cubicBezTo>
                  <a:cubicBezTo>
                    <a:pt x="57" y="984"/>
                    <a:pt x="68" y="993"/>
                    <a:pt x="72" y="1009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84" y="1032"/>
                    <a:pt x="96" y="1026"/>
                    <a:pt x="92" y="1034"/>
                  </a:cubicBezTo>
                  <a:cubicBezTo>
                    <a:pt x="95" y="1035"/>
                    <a:pt x="98" y="1037"/>
                    <a:pt x="97" y="1042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10" y="1050"/>
                    <a:pt x="107" y="1058"/>
                    <a:pt x="113" y="1057"/>
                  </a:cubicBezTo>
                  <a:cubicBezTo>
                    <a:pt x="114" y="1065"/>
                    <a:pt x="120" y="1068"/>
                    <a:pt x="123" y="1075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39" y="1097"/>
                    <a:pt x="144" y="1101"/>
                    <a:pt x="145" y="1110"/>
                  </a:cubicBezTo>
                  <a:cubicBezTo>
                    <a:pt x="152" y="1113"/>
                    <a:pt x="154" y="1121"/>
                    <a:pt x="158" y="1127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66" y="1138"/>
                    <a:pt x="168" y="1141"/>
                    <a:pt x="168" y="1145"/>
                  </a:cubicBezTo>
                  <a:cubicBezTo>
                    <a:pt x="177" y="1156"/>
                    <a:pt x="183" y="1168"/>
                    <a:pt x="191" y="1180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16" y="1232"/>
                    <a:pt x="225" y="1242"/>
                    <a:pt x="228" y="1258"/>
                  </a:cubicBezTo>
                  <a:cubicBezTo>
                    <a:pt x="234" y="1258"/>
                    <a:pt x="230" y="1247"/>
                    <a:pt x="231" y="1243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22" y="1214"/>
                    <a:pt x="215" y="1197"/>
                    <a:pt x="208" y="1180"/>
                  </a:cubicBezTo>
                  <a:cubicBezTo>
                    <a:pt x="205" y="1178"/>
                    <a:pt x="203" y="1174"/>
                    <a:pt x="203" y="1168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92" y="1149"/>
                    <a:pt x="190" y="1140"/>
                    <a:pt x="186" y="1132"/>
                  </a:cubicBezTo>
                  <a:cubicBezTo>
                    <a:pt x="179" y="1127"/>
                    <a:pt x="176" y="1119"/>
                    <a:pt x="170" y="1112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59" y="1101"/>
                    <a:pt x="163" y="1090"/>
                    <a:pt x="158" y="1090"/>
                  </a:cubicBezTo>
                  <a:cubicBezTo>
                    <a:pt x="156" y="1080"/>
                    <a:pt x="148" y="1076"/>
                    <a:pt x="145" y="1067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118" y="1016"/>
                    <a:pt x="102" y="985"/>
                    <a:pt x="90" y="951"/>
                  </a:cubicBezTo>
                  <a:cubicBezTo>
                    <a:pt x="84" y="945"/>
                    <a:pt x="81" y="937"/>
                    <a:pt x="80" y="926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72" y="910"/>
                    <a:pt x="72" y="904"/>
                    <a:pt x="70" y="901"/>
                  </a:cubicBezTo>
                  <a:cubicBezTo>
                    <a:pt x="64" y="884"/>
                    <a:pt x="59" y="866"/>
                    <a:pt x="54" y="848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52" y="810"/>
                    <a:pt x="45" y="790"/>
                    <a:pt x="39" y="770"/>
                  </a:cubicBezTo>
                  <a:cubicBezTo>
                    <a:pt x="37" y="748"/>
                    <a:pt x="29" y="731"/>
                    <a:pt x="27" y="707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36" y="731"/>
                    <a:pt x="37" y="738"/>
                    <a:pt x="39" y="742"/>
                  </a:cubicBezTo>
                  <a:cubicBezTo>
                    <a:pt x="39" y="750"/>
                    <a:pt x="42" y="754"/>
                    <a:pt x="44" y="760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51" y="791"/>
                    <a:pt x="56" y="801"/>
                    <a:pt x="60" y="813"/>
                  </a:cubicBezTo>
                  <a:cubicBezTo>
                    <a:pt x="62" y="818"/>
                    <a:pt x="63" y="825"/>
                    <a:pt x="65" y="830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72" y="854"/>
                    <a:pt x="79" y="855"/>
                    <a:pt x="77" y="866"/>
                  </a:cubicBezTo>
                  <a:cubicBezTo>
                    <a:pt x="82" y="868"/>
                    <a:pt x="85" y="873"/>
                    <a:pt x="85" y="881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09" y="916"/>
                    <a:pt x="113" y="928"/>
                    <a:pt x="120" y="936"/>
                  </a:cubicBezTo>
                  <a:cubicBezTo>
                    <a:pt x="125" y="946"/>
                    <a:pt x="132" y="955"/>
                    <a:pt x="135" y="966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168" y="1021"/>
                    <a:pt x="177" y="1033"/>
                    <a:pt x="183" y="1049"/>
                  </a:cubicBezTo>
                  <a:cubicBezTo>
                    <a:pt x="193" y="1061"/>
                    <a:pt x="198" y="1077"/>
                    <a:pt x="206" y="1092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31" y="1136"/>
                    <a:pt x="221" y="1132"/>
                    <a:pt x="223" y="1127"/>
                  </a:cubicBezTo>
                  <a:cubicBezTo>
                    <a:pt x="223" y="1123"/>
                    <a:pt x="223" y="1119"/>
                    <a:pt x="223" y="1115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9" y="1100"/>
                    <a:pt x="218" y="1096"/>
                    <a:pt x="218" y="1092"/>
                  </a:cubicBezTo>
                  <a:cubicBezTo>
                    <a:pt x="217" y="1088"/>
                    <a:pt x="215" y="1086"/>
                    <a:pt x="213" y="108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210" y="1063"/>
                    <a:pt x="200" y="1057"/>
                    <a:pt x="206" y="1052"/>
                  </a:cubicBezTo>
                  <a:cubicBezTo>
                    <a:pt x="199" y="1048"/>
                    <a:pt x="200" y="1037"/>
                    <a:pt x="196" y="103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80" y="1000"/>
                    <a:pt x="177" y="984"/>
                    <a:pt x="168" y="974"/>
                  </a:cubicBezTo>
                  <a:cubicBezTo>
                    <a:pt x="164" y="959"/>
                    <a:pt x="155" y="950"/>
                    <a:pt x="153" y="934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36" y="918"/>
                    <a:pt x="144" y="915"/>
                    <a:pt x="140" y="908"/>
                  </a:cubicBezTo>
                  <a:cubicBezTo>
                    <a:pt x="134" y="901"/>
                    <a:pt x="129" y="892"/>
                    <a:pt x="125" y="883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19" y="860"/>
                    <a:pt x="110" y="862"/>
                    <a:pt x="112" y="853"/>
                  </a:cubicBezTo>
                  <a:cubicBezTo>
                    <a:pt x="107" y="849"/>
                    <a:pt x="106" y="841"/>
                    <a:pt x="102" y="833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99" y="829"/>
                    <a:pt x="100" y="827"/>
                    <a:pt x="100" y="825"/>
                  </a:cubicBezTo>
                  <a:cubicBezTo>
                    <a:pt x="94" y="816"/>
                    <a:pt x="87" y="808"/>
                    <a:pt x="82" y="798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69" y="781"/>
                    <a:pt x="72" y="770"/>
                    <a:pt x="67" y="768"/>
                  </a:cubicBezTo>
                  <a:cubicBezTo>
                    <a:pt x="60" y="759"/>
                    <a:pt x="56" y="748"/>
                    <a:pt x="52" y="737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35" y="703"/>
                    <a:pt x="35" y="697"/>
                    <a:pt x="29" y="697"/>
                  </a:cubicBezTo>
                  <a:cubicBezTo>
                    <a:pt x="30" y="691"/>
                    <a:pt x="30" y="685"/>
                    <a:pt x="24" y="685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37" y="690"/>
                    <a:pt x="34" y="699"/>
                    <a:pt x="39" y="700"/>
                  </a:cubicBezTo>
                  <a:cubicBezTo>
                    <a:pt x="42" y="708"/>
                    <a:pt x="44" y="717"/>
                    <a:pt x="49" y="722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66" y="749"/>
                    <a:pt x="69" y="757"/>
                    <a:pt x="72" y="765"/>
                  </a:cubicBezTo>
                  <a:cubicBezTo>
                    <a:pt x="77" y="766"/>
                    <a:pt x="73" y="776"/>
                    <a:pt x="80" y="77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90" y="791"/>
                    <a:pt x="91" y="801"/>
                    <a:pt x="97" y="805"/>
                  </a:cubicBezTo>
                  <a:cubicBezTo>
                    <a:pt x="98" y="815"/>
                    <a:pt x="108" y="817"/>
                    <a:pt x="107" y="828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25" y="855"/>
                    <a:pt x="125" y="867"/>
                    <a:pt x="130" y="873"/>
                  </a:cubicBezTo>
                  <a:cubicBezTo>
                    <a:pt x="132" y="882"/>
                    <a:pt x="141" y="884"/>
                    <a:pt x="140" y="896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56" y="918"/>
                    <a:pt x="158" y="922"/>
                    <a:pt x="158" y="929"/>
                  </a:cubicBezTo>
                  <a:cubicBezTo>
                    <a:pt x="162" y="929"/>
                    <a:pt x="163" y="933"/>
                    <a:pt x="163" y="939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78" y="962"/>
                    <a:pt x="175" y="971"/>
                    <a:pt x="180" y="971"/>
                  </a:cubicBezTo>
                  <a:cubicBezTo>
                    <a:pt x="184" y="973"/>
                    <a:pt x="181" y="981"/>
                    <a:pt x="185" y="98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210" y="1025"/>
                    <a:pt x="202" y="1015"/>
                    <a:pt x="201" y="1012"/>
                  </a:cubicBezTo>
                  <a:cubicBezTo>
                    <a:pt x="202" y="1006"/>
                    <a:pt x="199" y="1005"/>
                    <a:pt x="198" y="1001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92" y="981"/>
                    <a:pt x="190" y="967"/>
                    <a:pt x="185" y="956"/>
                  </a:cubicBezTo>
                  <a:cubicBezTo>
                    <a:pt x="184" y="941"/>
                    <a:pt x="177" y="932"/>
                    <a:pt x="175" y="918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67" y="894"/>
                    <a:pt x="168" y="885"/>
                    <a:pt x="163" y="883"/>
                  </a:cubicBezTo>
                  <a:cubicBezTo>
                    <a:pt x="155" y="859"/>
                    <a:pt x="144" y="838"/>
                    <a:pt x="135" y="815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26" y="791"/>
                    <a:pt x="122" y="788"/>
                    <a:pt x="120" y="783"/>
                  </a:cubicBezTo>
                  <a:cubicBezTo>
                    <a:pt x="115" y="772"/>
                    <a:pt x="108" y="764"/>
                    <a:pt x="107" y="75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103" y="730"/>
                    <a:pt x="93" y="735"/>
                    <a:pt x="95" y="727"/>
                  </a:cubicBezTo>
                  <a:cubicBezTo>
                    <a:pt x="90" y="721"/>
                    <a:pt x="89" y="711"/>
                    <a:pt x="82" y="707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71" y="693"/>
                    <a:pt x="80" y="691"/>
                    <a:pt x="74" y="687"/>
                  </a:cubicBezTo>
                  <a:cubicBezTo>
                    <a:pt x="69" y="686"/>
                    <a:pt x="72" y="678"/>
                    <a:pt x="67" y="677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55" y="668"/>
                    <a:pt x="60" y="658"/>
                    <a:pt x="54" y="657"/>
                  </a:cubicBezTo>
                  <a:cubicBezTo>
                    <a:pt x="54" y="652"/>
                    <a:pt x="47" y="654"/>
                    <a:pt x="49" y="64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32" y="620"/>
                    <a:pt x="26" y="615"/>
                    <a:pt x="22" y="609"/>
                  </a:cubicBezTo>
                  <a:cubicBezTo>
                    <a:pt x="21" y="599"/>
                    <a:pt x="10" y="598"/>
                    <a:pt x="12" y="586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48" y="630"/>
                    <a:pt x="53" y="644"/>
                    <a:pt x="62" y="654"/>
                  </a:cubicBezTo>
                  <a:cubicBezTo>
                    <a:pt x="65" y="662"/>
                    <a:pt x="70" y="666"/>
                    <a:pt x="75" y="67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93" y="694"/>
                    <a:pt x="88" y="708"/>
                    <a:pt x="97" y="710"/>
                  </a:cubicBezTo>
                  <a:cubicBezTo>
                    <a:pt x="99" y="717"/>
                    <a:pt x="103" y="722"/>
                    <a:pt x="105" y="730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11" y="744"/>
                    <a:pt x="118" y="742"/>
                    <a:pt x="115" y="750"/>
                  </a:cubicBezTo>
                  <a:cubicBezTo>
                    <a:pt x="117" y="758"/>
                    <a:pt x="122" y="763"/>
                    <a:pt x="125" y="77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29" y="786"/>
                    <a:pt x="131" y="790"/>
                    <a:pt x="135" y="790"/>
                  </a:cubicBezTo>
                  <a:cubicBezTo>
                    <a:pt x="133" y="801"/>
                    <a:pt x="143" y="800"/>
                    <a:pt x="143" y="81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64" y="860"/>
                    <a:pt x="169" y="864"/>
                    <a:pt x="170" y="873"/>
                  </a:cubicBezTo>
                  <a:cubicBezTo>
                    <a:pt x="175" y="878"/>
                    <a:pt x="173" y="889"/>
                    <a:pt x="180" y="89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188" y="923"/>
                    <a:pt x="188" y="934"/>
                    <a:pt x="193" y="939"/>
                  </a:cubicBezTo>
                  <a:cubicBezTo>
                    <a:pt x="191" y="950"/>
                    <a:pt x="199" y="953"/>
                    <a:pt x="198" y="964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04" y="977"/>
                    <a:pt x="206" y="980"/>
                    <a:pt x="206" y="984"/>
                  </a:cubicBezTo>
                  <a:cubicBezTo>
                    <a:pt x="214" y="1015"/>
                    <a:pt x="221" y="1047"/>
                    <a:pt x="228" y="1079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31" y="1061"/>
                    <a:pt x="231" y="1055"/>
                    <a:pt x="231" y="1049"/>
                  </a:cubicBezTo>
                  <a:cubicBezTo>
                    <a:pt x="227" y="1027"/>
                    <a:pt x="225" y="1003"/>
                    <a:pt x="221" y="981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210" y="942"/>
                    <a:pt x="205" y="934"/>
                    <a:pt x="206" y="921"/>
                  </a:cubicBezTo>
                  <a:cubicBezTo>
                    <a:pt x="196" y="908"/>
                    <a:pt x="195" y="886"/>
                    <a:pt x="188" y="87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75" y="838"/>
                    <a:pt x="169" y="832"/>
                    <a:pt x="168" y="823"/>
                  </a:cubicBezTo>
                  <a:cubicBezTo>
                    <a:pt x="159" y="809"/>
                    <a:pt x="157" y="788"/>
                    <a:pt x="145" y="778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33" y="746"/>
                    <a:pt x="127" y="741"/>
                    <a:pt x="125" y="732"/>
                  </a:cubicBezTo>
                  <a:cubicBezTo>
                    <a:pt x="124" y="727"/>
                    <a:pt x="118" y="727"/>
                    <a:pt x="117" y="722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111" y="716"/>
                    <a:pt x="113" y="712"/>
                    <a:pt x="110" y="712"/>
                  </a:cubicBezTo>
                  <a:cubicBezTo>
                    <a:pt x="108" y="703"/>
                    <a:pt x="102" y="698"/>
                    <a:pt x="100" y="690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81" y="665"/>
                    <a:pt x="78" y="656"/>
                    <a:pt x="74" y="649"/>
                  </a:cubicBezTo>
                  <a:cubicBezTo>
                    <a:pt x="68" y="644"/>
                    <a:pt x="65" y="635"/>
                    <a:pt x="62" y="627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5" y="600"/>
                    <a:pt x="42" y="592"/>
                    <a:pt x="39" y="584"/>
                  </a:cubicBezTo>
                  <a:cubicBezTo>
                    <a:pt x="37" y="575"/>
                    <a:pt x="30" y="571"/>
                    <a:pt x="32" y="559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52" y="596"/>
                    <a:pt x="57" y="605"/>
                    <a:pt x="62" y="614"/>
                  </a:cubicBezTo>
                  <a:cubicBezTo>
                    <a:pt x="66" y="617"/>
                    <a:pt x="66" y="625"/>
                    <a:pt x="69" y="629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84" y="648"/>
                    <a:pt x="87" y="658"/>
                    <a:pt x="92" y="667"/>
                  </a:cubicBezTo>
                  <a:cubicBezTo>
                    <a:pt x="101" y="672"/>
                    <a:pt x="104" y="684"/>
                    <a:pt x="110" y="69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28" y="720"/>
                    <a:pt x="126" y="727"/>
                    <a:pt x="130" y="727"/>
                  </a:cubicBezTo>
                  <a:cubicBezTo>
                    <a:pt x="133" y="728"/>
                    <a:pt x="132" y="732"/>
                    <a:pt x="135" y="732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46" y="755"/>
                    <a:pt x="151" y="763"/>
                    <a:pt x="158" y="770"/>
                  </a:cubicBezTo>
                  <a:cubicBezTo>
                    <a:pt x="160" y="776"/>
                    <a:pt x="160" y="784"/>
                    <a:pt x="165" y="788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76" y="818"/>
                    <a:pt x="183" y="827"/>
                    <a:pt x="185" y="840"/>
                  </a:cubicBezTo>
                  <a:cubicBezTo>
                    <a:pt x="190" y="849"/>
                    <a:pt x="195" y="858"/>
                    <a:pt x="200" y="866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02" y="889"/>
                    <a:pt x="205" y="893"/>
                    <a:pt x="208" y="893"/>
                  </a:cubicBezTo>
                  <a:cubicBezTo>
                    <a:pt x="207" y="899"/>
                    <a:pt x="210" y="900"/>
                    <a:pt x="211" y="903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19" y="928"/>
                    <a:pt x="218" y="938"/>
                    <a:pt x="223" y="941"/>
                  </a:cubicBezTo>
                  <a:cubicBezTo>
                    <a:pt x="221" y="960"/>
                    <a:pt x="230" y="968"/>
                    <a:pt x="231" y="984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36" y="946"/>
                    <a:pt x="230" y="935"/>
                    <a:pt x="228" y="918"/>
                  </a:cubicBezTo>
                  <a:cubicBezTo>
                    <a:pt x="227" y="910"/>
                    <a:pt x="221" y="907"/>
                    <a:pt x="223" y="896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210" y="861"/>
                    <a:pt x="205" y="843"/>
                    <a:pt x="200" y="825"/>
                  </a:cubicBezTo>
                  <a:cubicBezTo>
                    <a:pt x="196" y="808"/>
                    <a:pt x="184" y="798"/>
                    <a:pt x="183" y="778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69" y="753"/>
                    <a:pt x="169" y="747"/>
                    <a:pt x="168" y="742"/>
                  </a:cubicBezTo>
                  <a:cubicBezTo>
                    <a:pt x="164" y="741"/>
                    <a:pt x="163" y="737"/>
                    <a:pt x="163" y="732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50" y="702"/>
                    <a:pt x="140" y="700"/>
                    <a:pt x="140" y="689"/>
                  </a:cubicBezTo>
                  <a:cubicBezTo>
                    <a:pt x="133" y="686"/>
                    <a:pt x="135" y="672"/>
                    <a:pt x="127" y="669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110" y="632"/>
                    <a:pt x="100" y="620"/>
                    <a:pt x="95" y="604"/>
                  </a:cubicBezTo>
                  <a:cubicBezTo>
                    <a:pt x="91" y="602"/>
                    <a:pt x="91" y="596"/>
                    <a:pt x="90" y="591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78" y="577"/>
                    <a:pt x="78" y="566"/>
                    <a:pt x="72" y="561"/>
                  </a:cubicBezTo>
                  <a:cubicBezTo>
                    <a:pt x="70" y="542"/>
                    <a:pt x="57" y="532"/>
                    <a:pt x="54" y="513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70" y="530"/>
                    <a:pt x="70" y="538"/>
                    <a:pt x="72" y="544"/>
                  </a:cubicBezTo>
                  <a:cubicBezTo>
                    <a:pt x="80" y="544"/>
                    <a:pt x="75" y="557"/>
                    <a:pt x="82" y="559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93" y="578"/>
                    <a:pt x="93" y="587"/>
                    <a:pt x="97" y="591"/>
                  </a:cubicBezTo>
                  <a:cubicBezTo>
                    <a:pt x="97" y="596"/>
                    <a:pt x="99" y="598"/>
                    <a:pt x="102" y="599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07" y="620"/>
                    <a:pt x="117" y="626"/>
                    <a:pt x="120" y="639"/>
                  </a:cubicBezTo>
                  <a:cubicBezTo>
                    <a:pt x="120" y="646"/>
                    <a:pt x="128" y="645"/>
                    <a:pt x="127" y="652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39" y="671"/>
                    <a:pt x="142" y="680"/>
                    <a:pt x="150" y="684"/>
                  </a:cubicBezTo>
                  <a:cubicBezTo>
                    <a:pt x="149" y="697"/>
                    <a:pt x="158" y="698"/>
                    <a:pt x="158" y="710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181" y="739"/>
                    <a:pt x="180" y="762"/>
                    <a:pt x="190" y="772"/>
                  </a:cubicBezTo>
                  <a:cubicBezTo>
                    <a:pt x="192" y="782"/>
                    <a:pt x="193" y="791"/>
                    <a:pt x="200" y="795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13" y="834"/>
                    <a:pt x="216" y="852"/>
                    <a:pt x="226" y="863"/>
                  </a:cubicBezTo>
                  <a:cubicBezTo>
                    <a:pt x="226" y="882"/>
                    <a:pt x="234" y="893"/>
                    <a:pt x="236" y="911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39" y="881"/>
                    <a:pt x="229" y="875"/>
                    <a:pt x="231" y="866"/>
                  </a:cubicBezTo>
                  <a:cubicBezTo>
                    <a:pt x="229" y="857"/>
                    <a:pt x="227" y="849"/>
                    <a:pt x="223" y="843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211" y="788"/>
                    <a:pt x="200" y="760"/>
                    <a:pt x="188" y="732"/>
                  </a:cubicBezTo>
                  <a:cubicBezTo>
                    <a:pt x="185" y="725"/>
                    <a:pt x="179" y="721"/>
                    <a:pt x="180" y="710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65" y="689"/>
                    <a:pt x="169" y="681"/>
                    <a:pt x="165" y="679"/>
                  </a:cubicBezTo>
                  <a:cubicBezTo>
                    <a:pt x="162" y="678"/>
                    <a:pt x="160" y="674"/>
                    <a:pt x="160" y="66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46" y="635"/>
                    <a:pt x="134" y="627"/>
                    <a:pt x="127" y="614"/>
                  </a:cubicBezTo>
                  <a:cubicBezTo>
                    <a:pt x="126" y="610"/>
                    <a:pt x="124" y="608"/>
                    <a:pt x="122" y="604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5" y="587"/>
                    <a:pt x="109" y="584"/>
                    <a:pt x="110" y="574"/>
                  </a:cubicBezTo>
                  <a:cubicBezTo>
                    <a:pt x="119" y="571"/>
                    <a:pt x="112" y="585"/>
                    <a:pt x="120" y="58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30" y="603"/>
                    <a:pt x="133" y="612"/>
                    <a:pt x="140" y="617"/>
                  </a:cubicBezTo>
                  <a:cubicBezTo>
                    <a:pt x="142" y="627"/>
                    <a:pt x="150" y="632"/>
                    <a:pt x="155" y="639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62" y="655"/>
                    <a:pt x="164" y="660"/>
                    <a:pt x="168" y="662"/>
                  </a:cubicBezTo>
                  <a:cubicBezTo>
                    <a:pt x="168" y="674"/>
                    <a:pt x="177" y="677"/>
                    <a:pt x="178" y="68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190" y="725"/>
                    <a:pt x="199" y="728"/>
                    <a:pt x="200" y="740"/>
                  </a:cubicBezTo>
                  <a:cubicBezTo>
                    <a:pt x="204" y="742"/>
                    <a:pt x="204" y="748"/>
                    <a:pt x="205" y="75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15" y="784"/>
                    <a:pt x="223" y="800"/>
                    <a:pt x="226" y="820"/>
                  </a:cubicBezTo>
                  <a:cubicBezTo>
                    <a:pt x="232" y="825"/>
                    <a:pt x="229" y="840"/>
                    <a:pt x="236" y="845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38" y="853"/>
                    <a:pt x="235" y="856"/>
                    <a:pt x="238" y="855"/>
                  </a:cubicBezTo>
                  <a:cubicBezTo>
                    <a:pt x="238" y="861"/>
                    <a:pt x="243" y="863"/>
                    <a:pt x="241" y="871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8" y="855"/>
                    <a:pt x="242" y="845"/>
                    <a:pt x="241" y="840"/>
                  </a:cubicBezTo>
                  <a:cubicBezTo>
                    <a:pt x="238" y="833"/>
                    <a:pt x="237" y="822"/>
                    <a:pt x="236" y="813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23" y="751"/>
                    <a:pt x="223" y="740"/>
                    <a:pt x="218" y="735"/>
                  </a:cubicBezTo>
                  <a:cubicBezTo>
                    <a:pt x="220" y="728"/>
                    <a:pt x="214" y="728"/>
                    <a:pt x="215" y="722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210" y="702"/>
                    <a:pt x="205" y="697"/>
                    <a:pt x="203" y="689"/>
                  </a:cubicBezTo>
                  <a:cubicBezTo>
                    <a:pt x="199" y="683"/>
                    <a:pt x="199" y="673"/>
                    <a:pt x="193" y="669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85" y="640"/>
                    <a:pt x="178" y="642"/>
                    <a:pt x="178" y="637"/>
                  </a:cubicBezTo>
                  <a:cubicBezTo>
                    <a:pt x="181" y="628"/>
                    <a:pt x="170" y="635"/>
                    <a:pt x="173" y="62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48" y="579"/>
                    <a:pt x="140" y="576"/>
                    <a:pt x="140" y="566"/>
                  </a:cubicBezTo>
                  <a:cubicBezTo>
                    <a:pt x="132" y="564"/>
                    <a:pt x="136" y="550"/>
                    <a:pt x="127" y="54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13" y="522"/>
                    <a:pt x="109" y="516"/>
                    <a:pt x="107" y="508"/>
                  </a:cubicBezTo>
                  <a:cubicBezTo>
                    <a:pt x="103" y="506"/>
                    <a:pt x="103" y="500"/>
                    <a:pt x="102" y="496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95" y="478"/>
                    <a:pt x="90" y="473"/>
                    <a:pt x="89" y="463"/>
                  </a:cubicBezTo>
                  <a:cubicBezTo>
                    <a:pt x="81" y="461"/>
                    <a:pt x="86" y="446"/>
                    <a:pt x="79" y="443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82" y="421"/>
                    <a:pt x="81" y="432"/>
                    <a:pt x="84" y="440"/>
                  </a:cubicBezTo>
                  <a:cubicBezTo>
                    <a:pt x="88" y="443"/>
                    <a:pt x="88" y="448"/>
                    <a:pt x="89" y="453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02" y="476"/>
                    <a:pt x="107" y="492"/>
                    <a:pt x="115" y="506"/>
                  </a:cubicBezTo>
                  <a:cubicBezTo>
                    <a:pt x="123" y="518"/>
                    <a:pt x="131" y="531"/>
                    <a:pt x="137" y="546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42" y="564"/>
                    <a:pt x="153" y="558"/>
                    <a:pt x="150" y="566"/>
                  </a:cubicBezTo>
                  <a:cubicBezTo>
                    <a:pt x="155" y="571"/>
                    <a:pt x="157" y="580"/>
                    <a:pt x="163" y="584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75" y="610"/>
                    <a:pt x="177" y="614"/>
                    <a:pt x="180" y="616"/>
                  </a:cubicBezTo>
                  <a:cubicBezTo>
                    <a:pt x="184" y="618"/>
                    <a:pt x="181" y="626"/>
                    <a:pt x="185" y="627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10" y="676"/>
                    <a:pt x="213" y="683"/>
                    <a:pt x="215" y="692"/>
                  </a:cubicBezTo>
                  <a:cubicBezTo>
                    <a:pt x="217" y="701"/>
                    <a:pt x="222" y="705"/>
                    <a:pt x="223" y="715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36" y="745"/>
                    <a:pt x="232" y="750"/>
                    <a:pt x="241" y="755"/>
                  </a:cubicBezTo>
                  <a:cubicBezTo>
                    <a:pt x="236" y="761"/>
                    <a:pt x="242" y="774"/>
                    <a:pt x="243" y="783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49" y="826"/>
                    <a:pt x="252" y="837"/>
                    <a:pt x="251" y="853"/>
                  </a:cubicBezTo>
                  <a:cubicBezTo>
                    <a:pt x="256" y="853"/>
                    <a:pt x="252" y="844"/>
                    <a:pt x="253" y="840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56" y="822"/>
                    <a:pt x="256" y="814"/>
                    <a:pt x="256" y="805"/>
                  </a:cubicBezTo>
                  <a:cubicBezTo>
                    <a:pt x="253" y="785"/>
                    <a:pt x="249" y="767"/>
                    <a:pt x="248" y="745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40" y="731"/>
                    <a:pt x="243" y="723"/>
                    <a:pt x="238" y="722"/>
                  </a:cubicBezTo>
                  <a:cubicBezTo>
                    <a:pt x="238" y="704"/>
                    <a:pt x="230" y="689"/>
                    <a:pt x="223" y="67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201" y="614"/>
                    <a:pt x="197" y="607"/>
                    <a:pt x="193" y="599"/>
                  </a:cubicBezTo>
                  <a:cubicBezTo>
                    <a:pt x="187" y="593"/>
                    <a:pt x="188" y="580"/>
                    <a:pt x="180" y="576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66" y="549"/>
                    <a:pt x="166" y="543"/>
                    <a:pt x="165" y="538"/>
                  </a:cubicBezTo>
                  <a:cubicBezTo>
                    <a:pt x="159" y="539"/>
                    <a:pt x="162" y="531"/>
                    <a:pt x="157" y="53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39" y="465"/>
                    <a:pt x="131" y="453"/>
                    <a:pt x="130" y="433"/>
                  </a:cubicBezTo>
                  <a:cubicBezTo>
                    <a:pt x="138" y="434"/>
                    <a:pt x="134" y="447"/>
                    <a:pt x="140" y="450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47" y="478"/>
                    <a:pt x="148" y="486"/>
                    <a:pt x="152" y="491"/>
                  </a:cubicBezTo>
                  <a:cubicBezTo>
                    <a:pt x="156" y="495"/>
                    <a:pt x="154" y="506"/>
                    <a:pt x="160" y="508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81" y="553"/>
                    <a:pt x="176" y="554"/>
                    <a:pt x="183" y="561"/>
                  </a:cubicBezTo>
                  <a:cubicBezTo>
                    <a:pt x="188" y="564"/>
                    <a:pt x="187" y="573"/>
                    <a:pt x="193" y="57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15" y="616"/>
                    <a:pt x="214" y="627"/>
                    <a:pt x="215" y="634"/>
                  </a:cubicBezTo>
                  <a:cubicBezTo>
                    <a:pt x="223" y="635"/>
                    <a:pt x="220" y="646"/>
                    <a:pt x="225" y="649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42" y="694"/>
                    <a:pt x="244" y="700"/>
                    <a:pt x="246" y="707"/>
                  </a:cubicBezTo>
                  <a:cubicBezTo>
                    <a:pt x="245" y="712"/>
                    <a:pt x="249" y="712"/>
                    <a:pt x="248" y="71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51" y="734"/>
                    <a:pt x="256" y="737"/>
                    <a:pt x="256" y="745"/>
                  </a:cubicBezTo>
                  <a:cubicBezTo>
                    <a:pt x="261" y="747"/>
                    <a:pt x="255" y="761"/>
                    <a:pt x="261" y="762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6" y="750"/>
                    <a:pt x="262" y="741"/>
                    <a:pt x="263" y="737"/>
                  </a:cubicBezTo>
                  <a:cubicBezTo>
                    <a:pt x="264" y="727"/>
                    <a:pt x="259" y="723"/>
                    <a:pt x="261" y="712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53" y="688"/>
                    <a:pt x="256" y="675"/>
                    <a:pt x="251" y="672"/>
                  </a:cubicBezTo>
                  <a:cubicBezTo>
                    <a:pt x="250" y="668"/>
                    <a:pt x="252" y="662"/>
                    <a:pt x="248" y="66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42" y="637"/>
                    <a:pt x="237" y="625"/>
                    <a:pt x="235" y="609"/>
                  </a:cubicBezTo>
                  <a:cubicBezTo>
                    <a:pt x="231" y="608"/>
                    <a:pt x="234" y="600"/>
                    <a:pt x="230" y="599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22" y="586"/>
                    <a:pt x="224" y="576"/>
                    <a:pt x="218" y="574"/>
                  </a:cubicBezTo>
                  <a:cubicBezTo>
                    <a:pt x="219" y="565"/>
                    <a:pt x="216" y="562"/>
                    <a:pt x="215" y="556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98" y="521"/>
                    <a:pt x="197" y="509"/>
                    <a:pt x="190" y="503"/>
                  </a:cubicBezTo>
                  <a:cubicBezTo>
                    <a:pt x="192" y="495"/>
                    <a:pt x="187" y="493"/>
                    <a:pt x="185" y="48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77" y="464"/>
                    <a:pt x="172" y="456"/>
                    <a:pt x="170" y="445"/>
                  </a:cubicBezTo>
                  <a:cubicBezTo>
                    <a:pt x="162" y="440"/>
                    <a:pt x="164" y="425"/>
                    <a:pt x="157" y="418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6" y="366"/>
                    <a:pt x="141" y="346"/>
                    <a:pt x="142" y="320"/>
                  </a:cubicBezTo>
                  <a:cubicBezTo>
                    <a:pt x="149" y="320"/>
                    <a:pt x="147" y="330"/>
                    <a:pt x="147" y="33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53" y="369"/>
                    <a:pt x="156" y="381"/>
                    <a:pt x="157" y="395"/>
                  </a:cubicBezTo>
                  <a:cubicBezTo>
                    <a:pt x="163" y="407"/>
                    <a:pt x="168" y="420"/>
                    <a:pt x="172" y="433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190" y="475"/>
                    <a:pt x="194" y="480"/>
                    <a:pt x="195" y="488"/>
                  </a:cubicBezTo>
                  <a:cubicBezTo>
                    <a:pt x="199" y="493"/>
                    <a:pt x="198" y="502"/>
                    <a:pt x="203" y="506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08" y="517"/>
                    <a:pt x="210" y="519"/>
                    <a:pt x="210" y="523"/>
                  </a:cubicBezTo>
                  <a:cubicBezTo>
                    <a:pt x="214" y="528"/>
                    <a:pt x="216" y="535"/>
                    <a:pt x="220" y="538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6" y="578"/>
                    <a:pt x="236" y="571"/>
                    <a:pt x="233" y="571"/>
                  </a:cubicBezTo>
                  <a:cubicBezTo>
                    <a:pt x="233" y="568"/>
                    <a:pt x="233" y="564"/>
                    <a:pt x="230" y="564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25" y="535"/>
                    <a:pt x="220" y="525"/>
                    <a:pt x="220" y="511"/>
                  </a:cubicBezTo>
                  <a:cubicBezTo>
                    <a:pt x="219" y="507"/>
                    <a:pt x="217" y="504"/>
                    <a:pt x="215" y="501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208" y="467"/>
                    <a:pt x="200" y="448"/>
                    <a:pt x="200" y="423"/>
                  </a:cubicBezTo>
                  <a:cubicBezTo>
                    <a:pt x="201" y="409"/>
                    <a:pt x="196" y="402"/>
                    <a:pt x="198" y="387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5" y="360"/>
                    <a:pt x="195" y="377"/>
                    <a:pt x="203" y="377"/>
                  </a:cubicBezTo>
                  <a:cubicBezTo>
                    <a:pt x="203" y="384"/>
                    <a:pt x="203" y="391"/>
                    <a:pt x="203" y="398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30" y="521"/>
                    <a:pt x="242" y="547"/>
                    <a:pt x="246" y="581"/>
                  </a:cubicBezTo>
                  <a:cubicBezTo>
                    <a:pt x="260" y="611"/>
                    <a:pt x="264" y="650"/>
                    <a:pt x="276" y="682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76" y="670"/>
                    <a:pt x="276" y="666"/>
                    <a:pt x="276" y="662"/>
                  </a:cubicBezTo>
                  <a:cubicBezTo>
                    <a:pt x="274" y="655"/>
                    <a:pt x="273" y="648"/>
                    <a:pt x="273" y="639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54" y="552"/>
                    <a:pt x="245" y="535"/>
                    <a:pt x="243" y="511"/>
                  </a:cubicBezTo>
                  <a:cubicBezTo>
                    <a:pt x="241" y="506"/>
                    <a:pt x="239" y="502"/>
                    <a:pt x="238" y="49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33" y="474"/>
                    <a:pt x="234" y="466"/>
                    <a:pt x="230" y="463"/>
                  </a:cubicBezTo>
                  <a:cubicBezTo>
                    <a:pt x="230" y="456"/>
                    <a:pt x="229" y="451"/>
                    <a:pt x="225" y="448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9" y="407"/>
                    <a:pt x="222" y="391"/>
                    <a:pt x="218" y="382"/>
                  </a:cubicBezTo>
                  <a:cubicBezTo>
                    <a:pt x="218" y="364"/>
                    <a:pt x="218" y="350"/>
                    <a:pt x="215" y="340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94"/>
                    <a:pt x="215" y="290"/>
                    <a:pt x="213" y="287"/>
                  </a:cubicBezTo>
                  <a:cubicBezTo>
                    <a:pt x="212" y="280"/>
                    <a:pt x="217" y="282"/>
                    <a:pt x="213" y="277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16" y="223"/>
                    <a:pt x="219" y="219"/>
                    <a:pt x="218" y="211"/>
                  </a:cubicBezTo>
                  <a:cubicBezTo>
                    <a:pt x="223" y="214"/>
                    <a:pt x="219" y="227"/>
                    <a:pt x="220" y="234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0" y="267"/>
                    <a:pt x="220" y="283"/>
                    <a:pt x="220" y="299"/>
                  </a:cubicBezTo>
                  <a:cubicBezTo>
                    <a:pt x="224" y="331"/>
                    <a:pt x="224" y="350"/>
                    <a:pt x="225" y="38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36" y="419"/>
                    <a:pt x="231" y="430"/>
                    <a:pt x="233" y="435"/>
                  </a:cubicBezTo>
                  <a:cubicBezTo>
                    <a:pt x="240" y="434"/>
                    <a:pt x="231" y="449"/>
                    <a:pt x="238" y="44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56" y="533"/>
                    <a:pt x="265" y="551"/>
                    <a:pt x="266" y="576"/>
                  </a:cubicBezTo>
                  <a:cubicBezTo>
                    <a:pt x="271" y="577"/>
                    <a:pt x="266" y="589"/>
                    <a:pt x="271" y="59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77" y="609"/>
                    <a:pt x="276" y="617"/>
                    <a:pt x="278" y="621"/>
                  </a:cubicBezTo>
                  <a:cubicBezTo>
                    <a:pt x="281" y="625"/>
                    <a:pt x="281" y="631"/>
                    <a:pt x="283" y="634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89" y="669"/>
                    <a:pt x="291" y="663"/>
                    <a:pt x="291" y="657"/>
                  </a:cubicBezTo>
                  <a:cubicBezTo>
                    <a:pt x="292" y="651"/>
                    <a:pt x="294" y="646"/>
                    <a:pt x="296" y="64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93" y="581"/>
                    <a:pt x="293" y="574"/>
                    <a:pt x="293" y="566"/>
                  </a:cubicBezTo>
                  <a:cubicBezTo>
                    <a:pt x="289" y="550"/>
                    <a:pt x="288" y="531"/>
                    <a:pt x="286" y="513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78" y="483"/>
                    <a:pt x="282" y="474"/>
                    <a:pt x="276" y="468"/>
                  </a:cubicBezTo>
                  <a:cubicBezTo>
                    <a:pt x="272" y="412"/>
                    <a:pt x="272" y="381"/>
                    <a:pt x="265" y="327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60" y="238"/>
                    <a:pt x="270" y="230"/>
                    <a:pt x="268" y="224"/>
                  </a:cubicBezTo>
                  <a:cubicBezTo>
                    <a:pt x="268" y="216"/>
                    <a:pt x="268" y="209"/>
                    <a:pt x="268" y="20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69" y="178"/>
                    <a:pt x="275" y="177"/>
                    <a:pt x="273" y="168"/>
                  </a:cubicBezTo>
                  <a:cubicBezTo>
                    <a:pt x="279" y="170"/>
                    <a:pt x="274" y="181"/>
                    <a:pt x="275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3" y="216"/>
                    <a:pt x="276" y="217"/>
                    <a:pt x="275" y="219"/>
                  </a:cubicBezTo>
                  <a:cubicBezTo>
                    <a:pt x="275" y="219"/>
                    <a:pt x="271" y="224"/>
                    <a:pt x="273" y="22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73" y="258"/>
                    <a:pt x="273" y="279"/>
                    <a:pt x="273" y="304"/>
                  </a:cubicBezTo>
                  <a:cubicBezTo>
                    <a:pt x="276" y="339"/>
                    <a:pt x="281" y="372"/>
                    <a:pt x="281" y="410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84" y="463"/>
                    <a:pt x="290" y="465"/>
                    <a:pt x="288" y="475"/>
                  </a:cubicBezTo>
                  <a:cubicBezTo>
                    <a:pt x="295" y="476"/>
                    <a:pt x="286" y="493"/>
                    <a:pt x="293" y="49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11" y="572"/>
                    <a:pt x="307" y="567"/>
                    <a:pt x="306" y="561"/>
                  </a:cubicBezTo>
                  <a:cubicBezTo>
                    <a:pt x="311" y="557"/>
                    <a:pt x="304" y="555"/>
                    <a:pt x="306" y="546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305" y="485"/>
                    <a:pt x="303" y="469"/>
                    <a:pt x="298" y="445"/>
                  </a:cubicBezTo>
                  <a:cubicBezTo>
                    <a:pt x="298" y="407"/>
                    <a:pt x="295" y="375"/>
                    <a:pt x="291" y="347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8" y="279"/>
                    <a:pt x="289" y="277"/>
                    <a:pt x="288" y="264"/>
                  </a:cubicBezTo>
                  <a:cubicBezTo>
                    <a:pt x="288" y="250"/>
                    <a:pt x="286" y="249"/>
                    <a:pt x="288" y="236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88" y="198"/>
                    <a:pt x="288" y="187"/>
                    <a:pt x="288" y="176"/>
                  </a:cubicBezTo>
                  <a:cubicBezTo>
                    <a:pt x="290" y="166"/>
                    <a:pt x="291" y="154"/>
                    <a:pt x="290" y="141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8" y="101"/>
                    <a:pt x="303" y="94"/>
                    <a:pt x="303" y="83"/>
                  </a:cubicBezTo>
                  <a:cubicBezTo>
                    <a:pt x="311" y="88"/>
                    <a:pt x="300" y="96"/>
                    <a:pt x="303" y="106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7" y="145"/>
                    <a:pt x="298" y="152"/>
                    <a:pt x="296" y="168"/>
                  </a:cubicBezTo>
                  <a:cubicBezTo>
                    <a:pt x="296" y="184"/>
                    <a:pt x="296" y="200"/>
                    <a:pt x="296" y="21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294" y="266"/>
                    <a:pt x="299" y="266"/>
                    <a:pt x="298" y="272"/>
                  </a:cubicBezTo>
                  <a:cubicBezTo>
                    <a:pt x="297" y="294"/>
                    <a:pt x="300" y="310"/>
                    <a:pt x="298" y="327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08" y="443"/>
                    <a:pt x="313" y="448"/>
                    <a:pt x="311" y="458"/>
                  </a:cubicBezTo>
                  <a:cubicBezTo>
                    <a:pt x="312" y="464"/>
                    <a:pt x="312" y="472"/>
                    <a:pt x="316" y="47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9" y="465"/>
                    <a:pt x="318" y="459"/>
                    <a:pt x="318" y="455"/>
                  </a:cubicBezTo>
                  <a:cubicBezTo>
                    <a:pt x="314" y="453"/>
                    <a:pt x="318" y="451"/>
                    <a:pt x="318" y="448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20" y="427"/>
                    <a:pt x="316" y="426"/>
                    <a:pt x="316" y="420"/>
                  </a:cubicBezTo>
                  <a:cubicBezTo>
                    <a:pt x="316" y="409"/>
                    <a:pt x="318" y="410"/>
                    <a:pt x="316" y="400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4" y="385"/>
                    <a:pt x="313" y="383"/>
                    <a:pt x="316" y="382"/>
                  </a:cubicBezTo>
                  <a:cubicBezTo>
                    <a:pt x="315" y="365"/>
                    <a:pt x="317" y="350"/>
                    <a:pt x="316" y="335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3" y="300"/>
                    <a:pt x="315" y="281"/>
                    <a:pt x="316" y="262"/>
                  </a:cubicBezTo>
                  <a:cubicBezTo>
                    <a:pt x="317" y="243"/>
                    <a:pt x="317" y="225"/>
                    <a:pt x="318" y="206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2" y="187"/>
                    <a:pt x="318" y="178"/>
                    <a:pt x="323" y="178"/>
                  </a:cubicBezTo>
                  <a:cubicBezTo>
                    <a:pt x="323" y="173"/>
                    <a:pt x="323" y="168"/>
                    <a:pt x="323" y="163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25" y="129"/>
                    <a:pt x="332" y="115"/>
                    <a:pt x="336" y="98"/>
                  </a:cubicBezTo>
                  <a:cubicBezTo>
                    <a:pt x="344" y="106"/>
                    <a:pt x="332" y="116"/>
                    <a:pt x="333" y="126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30" y="179"/>
                    <a:pt x="324" y="195"/>
                    <a:pt x="326" y="219"/>
                  </a:cubicBezTo>
                  <a:cubicBezTo>
                    <a:pt x="328" y="226"/>
                    <a:pt x="322" y="225"/>
                    <a:pt x="323" y="231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6" y="291"/>
                    <a:pt x="322" y="314"/>
                    <a:pt x="323" y="332"/>
                  </a:cubicBezTo>
                  <a:cubicBezTo>
                    <a:pt x="323" y="337"/>
                    <a:pt x="323" y="342"/>
                    <a:pt x="323" y="34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1" y="362"/>
                    <a:pt x="324" y="374"/>
                    <a:pt x="323" y="382"/>
                  </a:cubicBezTo>
                  <a:cubicBezTo>
                    <a:pt x="324" y="403"/>
                    <a:pt x="330" y="425"/>
                    <a:pt x="328" y="448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25" y="482"/>
                    <a:pt x="328" y="500"/>
                    <a:pt x="326" y="516"/>
                  </a:cubicBezTo>
                  <a:cubicBezTo>
                    <a:pt x="333" y="509"/>
                    <a:pt x="337" y="500"/>
                    <a:pt x="336" y="485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78"/>
                    <a:pt x="336" y="477"/>
                    <a:pt x="336" y="475"/>
                  </a:cubicBezTo>
                  <a:cubicBezTo>
                    <a:pt x="336" y="475"/>
                    <a:pt x="338" y="475"/>
                    <a:pt x="339" y="473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6" y="446"/>
                    <a:pt x="342" y="446"/>
                    <a:pt x="341" y="440"/>
                  </a:cubicBezTo>
                  <a:cubicBezTo>
                    <a:pt x="341" y="426"/>
                    <a:pt x="341" y="412"/>
                    <a:pt x="341" y="397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336"/>
                    <a:pt x="341" y="308"/>
                    <a:pt x="343" y="272"/>
                  </a:cubicBezTo>
                  <a:cubicBezTo>
                    <a:pt x="336" y="273"/>
                    <a:pt x="350" y="262"/>
                    <a:pt x="341" y="262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51" y="210"/>
                    <a:pt x="357" y="193"/>
                    <a:pt x="358" y="171"/>
                  </a:cubicBezTo>
                  <a:cubicBezTo>
                    <a:pt x="362" y="152"/>
                    <a:pt x="368" y="135"/>
                    <a:pt x="368" y="113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98"/>
                    <a:pt x="375" y="87"/>
                    <a:pt x="376" y="83"/>
                  </a:cubicBezTo>
                  <a:cubicBezTo>
                    <a:pt x="380" y="80"/>
                    <a:pt x="379" y="72"/>
                    <a:pt x="381" y="6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2" y="37"/>
                    <a:pt x="394" y="15"/>
                    <a:pt x="404" y="0"/>
                  </a:cubicBezTo>
                  <a:cubicBezTo>
                    <a:pt x="411" y="2"/>
                    <a:pt x="400" y="6"/>
                    <a:pt x="404" y="12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97" y="31"/>
                    <a:pt x="397" y="41"/>
                    <a:pt x="391" y="45"/>
                  </a:cubicBezTo>
                  <a:cubicBezTo>
                    <a:pt x="390" y="67"/>
                    <a:pt x="384" y="84"/>
                    <a:pt x="381" y="103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75" y="120"/>
                    <a:pt x="379" y="130"/>
                    <a:pt x="374" y="131"/>
                  </a:cubicBezTo>
                  <a:cubicBezTo>
                    <a:pt x="374" y="142"/>
                    <a:pt x="371" y="150"/>
                    <a:pt x="369" y="158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4" y="285"/>
                    <a:pt x="352" y="296"/>
                    <a:pt x="354" y="312"/>
                  </a:cubicBezTo>
                  <a:cubicBezTo>
                    <a:pt x="354" y="328"/>
                    <a:pt x="351" y="348"/>
                    <a:pt x="356" y="360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5" y="378"/>
                    <a:pt x="349" y="378"/>
                    <a:pt x="351" y="385"/>
                  </a:cubicBezTo>
                  <a:cubicBezTo>
                    <a:pt x="358" y="385"/>
                    <a:pt x="348" y="389"/>
                    <a:pt x="351" y="395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57" y="406"/>
                    <a:pt x="352" y="393"/>
                    <a:pt x="354" y="387"/>
                  </a:cubicBezTo>
                  <a:cubicBezTo>
                    <a:pt x="359" y="385"/>
                    <a:pt x="355" y="373"/>
                    <a:pt x="356" y="36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5" y="338"/>
                    <a:pt x="365" y="340"/>
                    <a:pt x="366" y="329"/>
                  </a:cubicBezTo>
                  <a:cubicBezTo>
                    <a:pt x="365" y="324"/>
                    <a:pt x="371" y="326"/>
                    <a:pt x="371" y="322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74" y="309"/>
                    <a:pt x="373" y="299"/>
                    <a:pt x="376" y="294"/>
                  </a:cubicBezTo>
                  <a:cubicBezTo>
                    <a:pt x="374" y="259"/>
                    <a:pt x="384" y="239"/>
                    <a:pt x="389" y="206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13" y="85"/>
                    <a:pt x="419" y="50"/>
                    <a:pt x="434" y="25"/>
                  </a:cubicBezTo>
                  <a:cubicBezTo>
                    <a:pt x="440" y="26"/>
                    <a:pt x="434" y="34"/>
                    <a:pt x="431" y="35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27" y="56"/>
                    <a:pt x="425" y="64"/>
                    <a:pt x="421" y="70"/>
                  </a:cubicBezTo>
                  <a:cubicBezTo>
                    <a:pt x="420" y="89"/>
                    <a:pt x="412" y="102"/>
                    <a:pt x="411" y="121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82" y="269"/>
                    <a:pt x="384" y="333"/>
                    <a:pt x="364" y="375"/>
                  </a:cubicBezTo>
                  <a:cubicBezTo>
                    <a:pt x="364" y="386"/>
                    <a:pt x="364" y="397"/>
                    <a:pt x="364" y="407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69" y="388"/>
                    <a:pt x="374" y="380"/>
                    <a:pt x="376" y="380"/>
                  </a:cubicBezTo>
                  <a:cubicBezTo>
                    <a:pt x="375" y="374"/>
                    <a:pt x="378" y="373"/>
                    <a:pt x="379" y="370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391" y="343"/>
                    <a:pt x="390" y="333"/>
                    <a:pt x="396" y="329"/>
                  </a:cubicBezTo>
                  <a:cubicBezTo>
                    <a:pt x="399" y="313"/>
                    <a:pt x="410" y="305"/>
                    <a:pt x="414" y="289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33" y="269"/>
                    <a:pt x="430" y="256"/>
                    <a:pt x="439" y="256"/>
                  </a:cubicBezTo>
                  <a:cubicBezTo>
                    <a:pt x="443" y="235"/>
                    <a:pt x="456" y="221"/>
                    <a:pt x="462" y="201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3" y="167"/>
                    <a:pt x="475" y="163"/>
                    <a:pt x="477" y="158"/>
                  </a:cubicBezTo>
                  <a:cubicBezTo>
                    <a:pt x="478" y="153"/>
                    <a:pt x="478" y="147"/>
                    <a:pt x="484" y="148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56" y="231"/>
                    <a:pt x="456" y="239"/>
                    <a:pt x="452" y="246"/>
                  </a:cubicBezTo>
                  <a:cubicBezTo>
                    <a:pt x="450" y="249"/>
                    <a:pt x="449" y="253"/>
                    <a:pt x="447" y="259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40" y="265"/>
                    <a:pt x="441" y="268"/>
                    <a:pt x="439" y="272"/>
                  </a:cubicBezTo>
                  <a:cubicBezTo>
                    <a:pt x="438" y="274"/>
                    <a:pt x="431" y="284"/>
                    <a:pt x="432" y="292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402" y="346"/>
                    <a:pt x="392" y="357"/>
                    <a:pt x="389" y="375"/>
                  </a:cubicBezTo>
                  <a:cubicBezTo>
                    <a:pt x="390" y="378"/>
                    <a:pt x="391" y="374"/>
                    <a:pt x="394" y="375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398" y="366"/>
                    <a:pt x="400" y="363"/>
                    <a:pt x="401" y="360"/>
                  </a:cubicBezTo>
                  <a:cubicBezTo>
                    <a:pt x="406" y="354"/>
                    <a:pt x="408" y="346"/>
                    <a:pt x="414" y="342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44" y="301"/>
                    <a:pt x="441" y="291"/>
                    <a:pt x="449" y="292"/>
                  </a:cubicBezTo>
                  <a:cubicBezTo>
                    <a:pt x="449" y="279"/>
                    <a:pt x="457" y="274"/>
                    <a:pt x="459" y="264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468" y="247"/>
                    <a:pt x="474" y="247"/>
                    <a:pt x="472" y="239"/>
                  </a:cubicBezTo>
                  <a:cubicBezTo>
                    <a:pt x="485" y="227"/>
                    <a:pt x="489" y="206"/>
                    <a:pt x="497" y="188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19" y="108"/>
                    <a:pt x="514" y="90"/>
                    <a:pt x="519" y="68"/>
                  </a:cubicBezTo>
                  <a:cubicBezTo>
                    <a:pt x="525" y="69"/>
                    <a:pt x="520" y="80"/>
                    <a:pt x="522" y="85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518" y="141"/>
                    <a:pt x="511" y="173"/>
                    <a:pt x="502" y="204"/>
                  </a:cubicBezTo>
                  <a:cubicBezTo>
                    <a:pt x="497" y="204"/>
                    <a:pt x="500" y="212"/>
                    <a:pt x="497" y="214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89" y="231"/>
                    <a:pt x="487" y="239"/>
                    <a:pt x="482" y="244"/>
                  </a:cubicBezTo>
                  <a:cubicBezTo>
                    <a:pt x="480" y="252"/>
                    <a:pt x="474" y="256"/>
                    <a:pt x="472" y="26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3" y="275"/>
                    <a:pt x="466" y="282"/>
                    <a:pt x="462" y="282"/>
                  </a:cubicBezTo>
                  <a:cubicBezTo>
                    <a:pt x="458" y="283"/>
                    <a:pt x="461" y="291"/>
                    <a:pt x="457" y="292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49" y="310"/>
                    <a:pt x="443" y="313"/>
                    <a:pt x="442" y="322"/>
                  </a:cubicBezTo>
                  <a:cubicBezTo>
                    <a:pt x="436" y="326"/>
                    <a:pt x="435" y="336"/>
                    <a:pt x="429" y="339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408" y="366"/>
                    <a:pt x="402" y="380"/>
                    <a:pt x="394" y="392"/>
                  </a:cubicBezTo>
                  <a:cubicBezTo>
                    <a:pt x="390" y="399"/>
                    <a:pt x="383" y="402"/>
                    <a:pt x="381" y="410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69" y="435"/>
                    <a:pt x="364" y="443"/>
                    <a:pt x="361" y="450"/>
                  </a:cubicBezTo>
                  <a:cubicBezTo>
                    <a:pt x="359" y="455"/>
                    <a:pt x="360" y="461"/>
                    <a:pt x="359" y="46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52" y="480"/>
                    <a:pt x="349" y="485"/>
                    <a:pt x="349" y="491"/>
                  </a:cubicBezTo>
                  <a:cubicBezTo>
                    <a:pt x="356" y="484"/>
                    <a:pt x="356" y="469"/>
                    <a:pt x="366" y="46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387" y="432"/>
                    <a:pt x="388" y="420"/>
                    <a:pt x="394" y="412"/>
                  </a:cubicBezTo>
                  <a:cubicBezTo>
                    <a:pt x="398" y="403"/>
                    <a:pt x="403" y="395"/>
                    <a:pt x="409" y="387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19" y="372"/>
                    <a:pt x="418" y="367"/>
                    <a:pt x="422" y="367"/>
                  </a:cubicBezTo>
                  <a:cubicBezTo>
                    <a:pt x="424" y="367"/>
                    <a:pt x="424" y="363"/>
                    <a:pt x="424" y="360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45" y="333"/>
                    <a:pt x="449" y="331"/>
                    <a:pt x="449" y="324"/>
                  </a:cubicBezTo>
                  <a:cubicBezTo>
                    <a:pt x="454" y="322"/>
                    <a:pt x="458" y="320"/>
                    <a:pt x="457" y="312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80" y="280"/>
                    <a:pt x="491" y="277"/>
                    <a:pt x="492" y="264"/>
                  </a:cubicBezTo>
                  <a:cubicBezTo>
                    <a:pt x="498" y="263"/>
                    <a:pt x="498" y="256"/>
                    <a:pt x="502" y="254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12" y="237"/>
                    <a:pt x="509" y="227"/>
                    <a:pt x="515" y="226"/>
                  </a:cubicBezTo>
                  <a:cubicBezTo>
                    <a:pt x="518" y="223"/>
                    <a:pt x="516" y="214"/>
                    <a:pt x="520" y="211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35" y="160"/>
                    <a:pt x="544" y="142"/>
                    <a:pt x="547" y="118"/>
                  </a:cubicBezTo>
                  <a:cubicBezTo>
                    <a:pt x="548" y="112"/>
                    <a:pt x="551" y="108"/>
                    <a:pt x="550" y="100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5" y="84"/>
                    <a:pt x="551" y="73"/>
                    <a:pt x="552" y="68"/>
                  </a:cubicBezTo>
                  <a:cubicBezTo>
                    <a:pt x="554" y="62"/>
                    <a:pt x="548" y="50"/>
                    <a:pt x="557" y="52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53" y="125"/>
                    <a:pt x="550" y="136"/>
                    <a:pt x="547" y="148"/>
                  </a:cubicBezTo>
                  <a:cubicBezTo>
                    <a:pt x="545" y="154"/>
                    <a:pt x="545" y="161"/>
                    <a:pt x="542" y="166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33" y="205"/>
                    <a:pt x="522" y="223"/>
                    <a:pt x="515" y="244"/>
                  </a:cubicBezTo>
                  <a:cubicBezTo>
                    <a:pt x="510" y="247"/>
                    <a:pt x="511" y="255"/>
                    <a:pt x="507" y="259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97" y="276"/>
                    <a:pt x="495" y="282"/>
                    <a:pt x="489" y="284"/>
                  </a:cubicBezTo>
                  <a:cubicBezTo>
                    <a:pt x="492" y="291"/>
                    <a:pt x="487" y="290"/>
                    <a:pt x="484" y="294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78" y="300"/>
                    <a:pt x="477" y="307"/>
                    <a:pt x="472" y="309"/>
                  </a:cubicBezTo>
                  <a:cubicBezTo>
                    <a:pt x="468" y="312"/>
                    <a:pt x="468" y="319"/>
                    <a:pt x="464" y="322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43" y="358"/>
                    <a:pt x="434" y="363"/>
                    <a:pt x="429" y="372"/>
                  </a:cubicBezTo>
                  <a:cubicBezTo>
                    <a:pt x="424" y="381"/>
                    <a:pt x="418" y="390"/>
                    <a:pt x="414" y="400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91" y="434"/>
                    <a:pt x="390" y="447"/>
                    <a:pt x="384" y="455"/>
                  </a:cubicBezTo>
                  <a:cubicBezTo>
                    <a:pt x="375" y="461"/>
                    <a:pt x="375" y="475"/>
                    <a:pt x="366" y="480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51" y="515"/>
                    <a:pt x="345" y="517"/>
                    <a:pt x="346" y="526"/>
                  </a:cubicBezTo>
                  <a:cubicBezTo>
                    <a:pt x="345" y="532"/>
                    <a:pt x="337" y="530"/>
                    <a:pt x="339" y="538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33" y="562"/>
                    <a:pt x="334" y="550"/>
                    <a:pt x="341" y="543"/>
                  </a:cubicBezTo>
                  <a:cubicBezTo>
                    <a:pt x="342" y="531"/>
                    <a:pt x="353" y="530"/>
                    <a:pt x="354" y="518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374" y="486"/>
                    <a:pt x="380" y="479"/>
                    <a:pt x="384" y="470"/>
                  </a:cubicBezTo>
                  <a:cubicBezTo>
                    <a:pt x="392" y="465"/>
                    <a:pt x="394" y="454"/>
                    <a:pt x="401" y="448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21" y="422"/>
                    <a:pt x="418" y="413"/>
                    <a:pt x="424" y="412"/>
                  </a:cubicBezTo>
                  <a:cubicBezTo>
                    <a:pt x="421" y="403"/>
                    <a:pt x="434" y="408"/>
                    <a:pt x="432" y="400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44" y="387"/>
                    <a:pt x="444" y="381"/>
                    <a:pt x="447" y="377"/>
                  </a:cubicBezTo>
                  <a:cubicBezTo>
                    <a:pt x="456" y="369"/>
                    <a:pt x="465" y="360"/>
                    <a:pt x="469" y="34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483" y="327"/>
                    <a:pt x="491" y="326"/>
                    <a:pt x="492" y="319"/>
                  </a:cubicBezTo>
                  <a:cubicBezTo>
                    <a:pt x="498" y="316"/>
                    <a:pt x="495" y="304"/>
                    <a:pt x="505" y="30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18" y="284"/>
                    <a:pt x="516" y="274"/>
                    <a:pt x="522" y="271"/>
                  </a:cubicBezTo>
                  <a:cubicBezTo>
                    <a:pt x="525" y="266"/>
                    <a:pt x="527" y="259"/>
                    <a:pt x="530" y="254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48" y="211"/>
                    <a:pt x="550" y="204"/>
                    <a:pt x="552" y="198"/>
                  </a:cubicBezTo>
                  <a:cubicBezTo>
                    <a:pt x="557" y="194"/>
                    <a:pt x="556" y="185"/>
                    <a:pt x="560" y="181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1" y="124"/>
                    <a:pt x="579" y="109"/>
                    <a:pt x="575" y="98"/>
                  </a:cubicBezTo>
                  <a:cubicBezTo>
                    <a:pt x="579" y="93"/>
                    <a:pt x="580" y="85"/>
                    <a:pt x="582" y="7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92" y="60"/>
                    <a:pt x="588" y="61"/>
                    <a:pt x="587" y="68"/>
                  </a:cubicBezTo>
                  <a:cubicBezTo>
                    <a:pt x="587" y="73"/>
                    <a:pt x="583" y="75"/>
                    <a:pt x="585" y="83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76" y="129"/>
                    <a:pt x="574" y="150"/>
                    <a:pt x="570" y="168"/>
                  </a:cubicBezTo>
                  <a:cubicBezTo>
                    <a:pt x="565" y="169"/>
                    <a:pt x="569" y="179"/>
                    <a:pt x="565" y="181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9" y="198"/>
                    <a:pt x="559" y="204"/>
                    <a:pt x="557" y="209"/>
                  </a:cubicBezTo>
                  <a:cubicBezTo>
                    <a:pt x="550" y="207"/>
                    <a:pt x="559" y="220"/>
                    <a:pt x="552" y="219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28" y="278"/>
                    <a:pt x="521" y="287"/>
                    <a:pt x="517" y="299"/>
                  </a:cubicBezTo>
                  <a:cubicBezTo>
                    <a:pt x="512" y="302"/>
                    <a:pt x="511" y="310"/>
                    <a:pt x="507" y="314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89" y="335"/>
                    <a:pt x="487" y="349"/>
                    <a:pt x="477" y="355"/>
                  </a:cubicBezTo>
                  <a:cubicBezTo>
                    <a:pt x="477" y="362"/>
                    <a:pt x="472" y="365"/>
                    <a:pt x="467" y="367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52" y="394"/>
                    <a:pt x="443" y="402"/>
                    <a:pt x="437" y="415"/>
                  </a:cubicBezTo>
                  <a:cubicBezTo>
                    <a:pt x="431" y="414"/>
                    <a:pt x="434" y="422"/>
                    <a:pt x="429" y="423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21" y="437"/>
                    <a:pt x="415" y="439"/>
                    <a:pt x="414" y="448"/>
                  </a:cubicBezTo>
                  <a:cubicBezTo>
                    <a:pt x="406" y="449"/>
                    <a:pt x="409" y="461"/>
                    <a:pt x="401" y="463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5" y="492"/>
                    <a:pt x="375" y="501"/>
                    <a:pt x="371" y="516"/>
                  </a:cubicBezTo>
                  <a:cubicBezTo>
                    <a:pt x="374" y="514"/>
                    <a:pt x="375" y="511"/>
                    <a:pt x="376" y="508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388" y="503"/>
                    <a:pt x="385" y="493"/>
                    <a:pt x="391" y="493"/>
                  </a:cubicBezTo>
                  <a:cubicBezTo>
                    <a:pt x="397" y="485"/>
                    <a:pt x="405" y="479"/>
                    <a:pt x="409" y="470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34" y="445"/>
                    <a:pt x="433" y="438"/>
                    <a:pt x="439" y="438"/>
                  </a:cubicBezTo>
                  <a:cubicBezTo>
                    <a:pt x="441" y="436"/>
                    <a:pt x="442" y="434"/>
                    <a:pt x="442" y="430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54" y="425"/>
                    <a:pt x="450" y="413"/>
                    <a:pt x="459" y="415"/>
                  </a:cubicBezTo>
                  <a:cubicBezTo>
                    <a:pt x="460" y="408"/>
                    <a:pt x="464" y="406"/>
                    <a:pt x="467" y="402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489" y="377"/>
                    <a:pt x="489" y="370"/>
                    <a:pt x="495" y="370"/>
                  </a:cubicBezTo>
                  <a:cubicBezTo>
                    <a:pt x="495" y="364"/>
                    <a:pt x="503" y="365"/>
                    <a:pt x="502" y="357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15" y="343"/>
                    <a:pt x="514" y="336"/>
                    <a:pt x="522" y="337"/>
                  </a:cubicBezTo>
                  <a:cubicBezTo>
                    <a:pt x="523" y="327"/>
                    <a:pt x="530" y="323"/>
                    <a:pt x="532" y="314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47" y="285"/>
                    <a:pt x="552" y="280"/>
                    <a:pt x="555" y="271"/>
                  </a:cubicBezTo>
                  <a:cubicBezTo>
                    <a:pt x="553" y="264"/>
                    <a:pt x="562" y="267"/>
                    <a:pt x="560" y="259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62" y="273"/>
                    <a:pt x="551" y="290"/>
                    <a:pt x="545" y="312"/>
                  </a:cubicBezTo>
                  <a:cubicBezTo>
                    <a:pt x="537" y="317"/>
                    <a:pt x="534" y="327"/>
                    <a:pt x="530" y="337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506" y="368"/>
                    <a:pt x="500" y="376"/>
                    <a:pt x="495" y="385"/>
                  </a:cubicBezTo>
                  <a:cubicBezTo>
                    <a:pt x="490" y="387"/>
                    <a:pt x="490" y="394"/>
                    <a:pt x="484" y="395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81" y="405"/>
                    <a:pt x="477" y="404"/>
                    <a:pt x="477" y="407"/>
                  </a:cubicBezTo>
                  <a:cubicBezTo>
                    <a:pt x="476" y="413"/>
                    <a:pt x="468" y="412"/>
                    <a:pt x="469" y="420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51" y="436"/>
                    <a:pt x="449" y="447"/>
                    <a:pt x="439" y="450"/>
                  </a:cubicBezTo>
                  <a:cubicBezTo>
                    <a:pt x="441" y="456"/>
                    <a:pt x="434" y="454"/>
                    <a:pt x="434" y="458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27" y="467"/>
                    <a:pt x="423" y="470"/>
                    <a:pt x="422" y="475"/>
                  </a:cubicBezTo>
                  <a:cubicBezTo>
                    <a:pt x="411" y="479"/>
                    <a:pt x="412" y="493"/>
                    <a:pt x="402" y="496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90" y="510"/>
                    <a:pt x="390" y="517"/>
                    <a:pt x="384" y="518"/>
                  </a:cubicBezTo>
                  <a:cubicBezTo>
                    <a:pt x="378" y="526"/>
                    <a:pt x="372" y="533"/>
                    <a:pt x="366" y="541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48" y="577"/>
                    <a:pt x="342" y="584"/>
                    <a:pt x="339" y="594"/>
                  </a:cubicBezTo>
                  <a:cubicBezTo>
                    <a:pt x="331" y="612"/>
                    <a:pt x="318" y="627"/>
                    <a:pt x="314" y="649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18" y="645"/>
                    <a:pt x="321" y="645"/>
                    <a:pt x="321" y="642"/>
                  </a:cubicBezTo>
                  <a:cubicBezTo>
                    <a:pt x="326" y="641"/>
                    <a:pt x="326" y="635"/>
                    <a:pt x="329" y="631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40" y="616"/>
                    <a:pt x="341" y="612"/>
                    <a:pt x="344" y="609"/>
                  </a:cubicBezTo>
                  <a:cubicBezTo>
                    <a:pt x="349" y="602"/>
                    <a:pt x="355" y="595"/>
                    <a:pt x="361" y="58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79" y="564"/>
                    <a:pt x="382" y="561"/>
                    <a:pt x="384" y="556"/>
                  </a:cubicBezTo>
                  <a:cubicBezTo>
                    <a:pt x="391" y="557"/>
                    <a:pt x="386" y="546"/>
                    <a:pt x="394" y="54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07" y="535"/>
                    <a:pt x="406" y="529"/>
                    <a:pt x="412" y="528"/>
                  </a:cubicBezTo>
                  <a:cubicBezTo>
                    <a:pt x="416" y="520"/>
                    <a:pt x="426" y="517"/>
                    <a:pt x="429" y="508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46" y="483"/>
                    <a:pt x="454" y="484"/>
                    <a:pt x="454" y="478"/>
                  </a:cubicBezTo>
                  <a:cubicBezTo>
                    <a:pt x="454" y="471"/>
                    <a:pt x="464" y="476"/>
                    <a:pt x="462" y="468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483" y="445"/>
                    <a:pt x="483" y="438"/>
                    <a:pt x="487" y="435"/>
                  </a:cubicBezTo>
                  <a:cubicBezTo>
                    <a:pt x="492" y="434"/>
                    <a:pt x="492" y="428"/>
                    <a:pt x="495" y="425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19" y="390"/>
                    <a:pt x="527" y="373"/>
                    <a:pt x="535" y="357"/>
                  </a:cubicBezTo>
                  <a:cubicBezTo>
                    <a:pt x="538" y="353"/>
                    <a:pt x="538" y="347"/>
                    <a:pt x="542" y="344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51" y="323"/>
                    <a:pt x="553" y="314"/>
                    <a:pt x="560" y="309"/>
                  </a:cubicBezTo>
                  <a:cubicBezTo>
                    <a:pt x="562" y="292"/>
                    <a:pt x="570" y="283"/>
                    <a:pt x="572" y="266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79" y="241"/>
                    <a:pt x="580" y="238"/>
                    <a:pt x="580" y="234"/>
                  </a:cubicBezTo>
                  <a:cubicBezTo>
                    <a:pt x="584" y="233"/>
                    <a:pt x="578" y="229"/>
                    <a:pt x="582" y="229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600" y="138"/>
                    <a:pt x="598" y="153"/>
                    <a:pt x="595" y="156"/>
                  </a:cubicBezTo>
                  <a:cubicBezTo>
                    <a:pt x="593" y="162"/>
                    <a:pt x="598" y="176"/>
                    <a:pt x="592" y="178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87" y="236"/>
                    <a:pt x="584" y="250"/>
                    <a:pt x="583" y="264"/>
                  </a:cubicBezTo>
                  <a:cubicBezTo>
                    <a:pt x="580" y="270"/>
                    <a:pt x="578" y="276"/>
                    <a:pt x="577" y="28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69" y="315"/>
                    <a:pt x="560" y="321"/>
                    <a:pt x="557" y="334"/>
                  </a:cubicBezTo>
                  <a:cubicBezTo>
                    <a:pt x="551" y="344"/>
                    <a:pt x="548" y="357"/>
                    <a:pt x="542" y="367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26" y="407"/>
                    <a:pt x="518" y="408"/>
                    <a:pt x="517" y="415"/>
                  </a:cubicBezTo>
                  <a:cubicBezTo>
                    <a:pt x="512" y="418"/>
                    <a:pt x="512" y="425"/>
                    <a:pt x="507" y="42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98" y="436"/>
                    <a:pt x="501" y="443"/>
                    <a:pt x="497" y="443"/>
                  </a:cubicBezTo>
                  <a:cubicBezTo>
                    <a:pt x="493" y="447"/>
                    <a:pt x="492" y="454"/>
                    <a:pt x="485" y="45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68" y="471"/>
                    <a:pt x="472" y="482"/>
                    <a:pt x="464" y="483"/>
                  </a:cubicBezTo>
                  <a:cubicBezTo>
                    <a:pt x="463" y="490"/>
                    <a:pt x="457" y="492"/>
                    <a:pt x="452" y="495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42" y="512"/>
                    <a:pt x="440" y="515"/>
                    <a:pt x="437" y="516"/>
                  </a:cubicBezTo>
                  <a:cubicBezTo>
                    <a:pt x="435" y="518"/>
                    <a:pt x="435" y="523"/>
                    <a:pt x="432" y="523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406" y="552"/>
                    <a:pt x="389" y="567"/>
                    <a:pt x="376" y="586"/>
                  </a:cubicBezTo>
                  <a:cubicBezTo>
                    <a:pt x="364" y="605"/>
                    <a:pt x="346" y="619"/>
                    <a:pt x="336" y="642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42" y="639"/>
                    <a:pt x="344" y="639"/>
                    <a:pt x="344" y="636"/>
                  </a:cubicBezTo>
                  <a:cubicBezTo>
                    <a:pt x="350" y="637"/>
                    <a:pt x="347" y="629"/>
                    <a:pt x="351" y="629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358" y="616"/>
                    <a:pt x="366" y="619"/>
                    <a:pt x="366" y="614"/>
                  </a:cubicBezTo>
                  <a:cubicBezTo>
                    <a:pt x="375" y="601"/>
                    <a:pt x="388" y="593"/>
                    <a:pt x="397" y="58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63" y="516"/>
                    <a:pt x="467" y="514"/>
                    <a:pt x="467" y="508"/>
                  </a:cubicBezTo>
                  <a:cubicBezTo>
                    <a:pt x="475" y="511"/>
                    <a:pt x="469" y="500"/>
                    <a:pt x="477" y="503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491" y="497"/>
                    <a:pt x="484" y="484"/>
                    <a:pt x="490" y="485"/>
                  </a:cubicBezTo>
                  <a:cubicBezTo>
                    <a:pt x="492" y="482"/>
                    <a:pt x="494" y="478"/>
                    <a:pt x="497" y="475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08" y="461"/>
                    <a:pt x="513" y="456"/>
                    <a:pt x="517" y="450"/>
                  </a:cubicBezTo>
                  <a:cubicBezTo>
                    <a:pt x="527" y="439"/>
                    <a:pt x="535" y="425"/>
                    <a:pt x="545" y="415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61" y="391"/>
                    <a:pt x="564" y="383"/>
                    <a:pt x="570" y="380"/>
                  </a:cubicBezTo>
                  <a:cubicBezTo>
                    <a:pt x="572" y="363"/>
                    <a:pt x="581" y="354"/>
                    <a:pt x="585" y="339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594" y="329"/>
                    <a:pt x="591" y="322"/>
                    <a:pt x="595" y="322"/>
                  </a:cubicBezTo>
                  <a:cubicBezTo>
                    <a:pt x="598" y="315"/>
                    <a:pt x="597" y="305"/>
                    <a:pt x="603" y="302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10" y="272"/>
                    <a:pt x="614" y="267"/>
                    <a:pt x="615" y="259"/>
                  </a:cubicBezTo>
                  <a:cubicBezTo>
                    <a:pt x="618" y="244"/>
                    <a:pt x="621" y="229"/>
                    <a:pt x="625" y="216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28" y="230"/>
                    <a:pt x="629" y="236"/>
                    <a:pt x="625" y="236"/>
                  </a:cubicBezTo>
                  <a:cubicBezTo>
                    <a:pt x="626" y="244"/>
                    <a:pt x="621" y="247"/>
                    <a:pt x="623" y="25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17" y="275"/>
                    <a:pt x="616" y="283"/>
                    <a:pt x="613" y="286"/>
                  </a:cubicBezTo>
                  <a:cubicBezTo>
                    <a:pt x="610" y="299"/>
                    <a:pt x="607" y="311"/>
                    <a:pt x="603" y="322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84" y="356"/>
                    <a:pt x="588" y="369"/>
                    <a:pt x="580" y="370"/>
                  </a:cubicBezTo>
                  <a:cubicBezTo>
                    <a:pt x="580" y="378"/>
                    <a:pt x="573" y="378"/>
                    <a:pt x="575" y="387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64" y="406"/>
                    <a:pt x="557" y="407"/>
                    <a:pt x="557" y="415"/>
                  </a:cubicBezTo>
                  <a:cubicBezTo>
                    <a:pt x="549" y="422"/>
                    <a:pt x="545" y="433"/>
                    <a:pt x="537" y="44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522" y="454"/>
                    <a:pt x="524" y="465"/>
                    <a:pt x="517" y="465"/>
                  </a:cubicBezTo>
                  <a:cubicBezTo>
                    <a:pt x="514" y="478"/>
                    <a:pt x="502" y="482"/>
                    <a:pt x="497" y="493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85" y="508"/>
                    <a:pt x="481" y="508"/>
                    <a:pt x="482" y="513"/>
                  </a:cubicBezTo>
                  <a:cubicBezTo>
                    <a:pt x="478" y="512"/>
                    <a:pt x="477" y="515"/>
                    <a:pt x="477" y="518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54" y="548"/>
                    <a:pt x="446" y="548"/>
                    <a:pt x="444" y="553"/>
                  </a:cubicBezTo>
                  <a:cubicBezTo>
                    <a:pt x="442" y="555"/>
                    <a:pt x="442" y="559"/>
                    <a:pt x="437" y="558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28" y="567"/>
                    <a:pt x="425" y="572"/>
                    <a:pt x="422" y="576"/>
                  </a:cubicBezTo>
                  <a:cubicBezTo>
                    <a:pt x="416" y="578"/>
                    <a:pt x="415" y="584"/>
                    <a:pt x="409" y="58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93" y="600"/>
                    <a:pt x="392" y="607"/>
                    <a:pt x="386" y="609"/>
                  </a:cubicBezTo>
                  <a:cubicBezTo>
                    <a:pt x="385" y="614"/>
                    <a:pt x="378" y="615"/>
                    <a:pt x="374" y="61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60" y="635"/>
                    <a:pt x="357" y="639"/>
                    <a:pt x="354" y="644"/>
                  </a:cubicBezTo>
                  <a:cubicBezTo>
                    <a:pt x="353" y="647"/>
                    <a:pt x="351" y="649"/>
                    <a:pt x="346" y="649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34" y="672"/>
                    <a:pt x="321" y="684"/>
                    <a:pt x="314" y="702"/>
                  </a:cubicBezTo>
                  <a:cubicBezTo>
                    <a:pt x="304" y="703"/>
                    <a:pt x="315" y="710"/>
                    <a:pt x="309" y="712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7" y="730"/>
                    <a:pt x="291" y="737"/>
                    <a:pt x="291" y="750"/>
                  </a:cubicBezTo>
                  <a:cubicBezTo>
                    <a:pt x="292" y="753"/>
                    <a:pt x="293" y="750"/>
                    <a:pt x="296" y="750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297" y="738"/>
                    <a:pt x="304" y="740"/>
                    <a:pt x="304" y="735"/>
                  </a:cubicBezTo>
                  <a:cubicBezTo>
                    <a:pt x="308" y="729"/>
                    <a:pt x="311" y="722"/>
                    <a:pt x="316" y="717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33" y="691"/>
                    <a:pt x="336" y="684"/>
                    <a:pt x="341" y="679"/>
                  </a:cubicBezTo>
                  <a:cubicBezTo>
                    <a:pt x="344" y="676"/>
                    <a:pt x="345" y="672"/>
                    <a:pt x="349" y="669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53" y="653"/>
                    <a:pt x="364" y="660"/>
                    <a:pt x="361" y="652"/>
                  </a:cubicBezTo>
                  <a:cubicBezTo>
                    <a:pt x="365" y="650"/>
                    <a:pt x="367" y="648"/>
                    <a:pt x="369" y="644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13" y="601"/>
                    <a:pt x="426" y="591"/>
                    <a:pt x="437" y="579"/>
                  </a:cubicBezTo>
                  <a:cubicBezTo>
                    <a:pt x="444" y="574"/>
                    <a:pt x="449" y="567"/>
                    <a:pt x="454" y="56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483" y="542"/>
                    <a:pt x="484" y="531"/>
                    <a:pt x="492" y="528"/>
                  </a:cubicBezTo>
                  <a:cubicBezTo>
                    <a:pt x="497" y="521"/>
                    <a:pt x="503" y="515"/>
                    <a:pt x="510" y="511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18" y="495"/>
                    <a:pt x="528" y="499"/>
                    <a:pt x="527" y="493"/>
                  </a:cubicBezTo>
                  <a:cubicBezTo>
                    <a:pt x="536" y="490"/>
                    <a:pt x="537" y="479"/>
                    <a:pt x="547" y="478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68" y="445"/>
                    <a:pt x="575" y="438"/>
                    <a:pt x="580" y="430"/>
                  </a:cubicBezTo>
                  <a:cubicBezTo>
                    <a:pt x="586" y="422"/>
                    <a:pt x="591" y="414"/>
                    <a:pt x="595" y="40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08" y="372"/>
                    <a:pt x="614" y="373"/>
                    <a:pt x="613" y="367"/>
                  </a:cubicBezTo>
                  <a:cubicBezTo>
                    <a:pt x="616" y="366"/>
                    <a:pt x="614" y="359"/>
                    <a:pt x="618" y="359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23" y="345"/>
                    <a:pt x="622" y="340"/>
                    <a:pt x="625" y="339"/>
                  </a:cubicBezTo>
                  <a:cubicBezTo>
                    <a:pt x="626" y="323"/>
                    <a:pt x="636" y="315"/>
                    <a:pt x="638" y="29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37" y="324"/>
                    <a:pt x="633" y="327"/>
                    <a:pt x="633" y="334"/>
                  </a:cubicBezTo>
                  <a:cubicBezTo>
                    <a:pt x="628" y="344"/>
                    <a:pt x="626" y="357"/>
                    <a:pt x="620" y="36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605" y="412"/>
                    <a:pt x="592" y="414"/>
                    <a:pt x="593" y="430"/>
                  </a:cubicBezTo>
                  <a:cubicBezTo>
                    <a:pt x="585" y="434"/>
                    <a:pt x="582" y="443"/>
                    <a:pt x="578" y="450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57" y="468"/>
                    <a:pt x="562" y="479"/>
                    <a:pt x="555" y="478"/>
                  </a:cubicBezTo>
                  <a:cubicBezTo>
                    <a:pt x="554" y="483"/>
                    <a:pt x="550" y="484"/>
                    <a:pt x="547" y="488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36" y="499"/>
                    <a:pt x="534" y="502"/>
                    <a:pt x="532" y="505"/>
                  </a:cubicBezTo>
                  <a:cubicBezTo>
                    <a:pt x="529" y="508"/>
                    <a:pt x="523" y="508"/>
                    <a:pt x="522" y="513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510" y="524"/>
                    <a:pt x="505" y="526"/>
                    <a:pt x="505" y="531"/>
                  </a:cubicBezTo>
                  <a:cubicBezTo>
                    <a:pt x="501" y="532"/>
                    <a:pt x="499" y="535"/>
                    <a:pt x="497" y="538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72" y="559"/>
                    <a:pt x="469" y="567"/>
                    <a:pt x="459" y="568"/>
                  </a:cubicBezTo>
                  <a:cubicBezTo>
                    <a:pt x="462" y="577"/>
                    <a:pt x="453" y="574"/>
                    <a:pt x="452" y="579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39" y="589"/>
                    <a:pt x="439" y="595"/>
                    <a:pt x="434" y="596"/>
                  </a:cubicBezTo>
                  <a:cubicBezTo>
                    <a:pt x="432" y="599"/>
                    <a:pt x="429" y="601"/>
                    <a:pt x="427" y="604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92" y="643"/>
                    <a:pt x="382" y="638"/>
                    <a:pt x="384" y="647"/>
                  </a:cubicBezTo>
                  <a:cubicBezTo>
                    <a:pt x="379" y="647"/>
                    <a:pt x="377" y="652"/>
                    <a:pt x="374" y="654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55" y="680"/>
                    <a:pt x="352" y="688"/>
                    <a:pt x="344" y="692"/>
                  </a:cubicBezTo>
                  <a:cubicBezTo>
                    <a:pt x="341" y="700"/>
                    <a:pt x="335" y="705"/>
                    <a:pt x="329" y="709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302" y="760"/>
                    <a:pt x="293" y="771"/>
                    <a:pt x="289" y="785"/>
                  </a:cubicBezTo>
                  <a:cubicBezTo>
                    <a:pt x="296" y="786"/>
                    <a:pt x="294" y="777"/>
                    <a:pt x="296" y="772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07" y="759"/>
                    <a:pt x="311" y="756"/>
                    <a:pt x="311" y="750"/>
                  </a:cubicBezTo>
                  <a:cubicBezTo>
                    <a:pt x="319" y="752"/>
                    <a:pt x="315" y="741"/>
                    <a:pt x="321" y="74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31" y="726"/>
                    <a:pt x="336" y="725"/>
                    <a:pt x="336" y="720"/>
                  </a:cubicBezTo>
                  <a:cubicBezTo>
                    <a:pt x="343" y="714"/>
                    <a:pt x="347" y="705"/>
                    <a:pt x="354" y="699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58" y="690"/>
                    <a:pt x="361" y="690"/>
                    <a:pt x="364" y="689"/>
                  </a:cubicBezTo>
                  <a:cubicBezTo>
                    <a:pt x="363" y="683"/>
                    <a:pt x="368" y="681"/>
                    <a:pt x="371" y="679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387" y="669"/>
                    <a:pt x="382" y="658"/>
                    <a:pt x="389" y="659"/>
                  </a:cubicBezTo>
                  <a:cubicBezTo>
                    <a:pt x="399" y="645"/>
                    <a:pt x="413" y="635"/>
                    <a:pt x="422" y="619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38" y="612"/>
                    <a:pt x="434" y="601"/>
                    <a:pt x="442" y="604"/>
                  </a:cubicBezTo>
                  <a:cubicBezTo>
                    <a:pt x="444" y="595"/>
                    <a:pt x="454" y="594"/>
                    <a:pt x="457" y="586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479" y="564"/>
                    <a:pt x="487" y="562"/>
                    <a:pt x="495" y="558"/>
                  </a:cubicBezTo>
                  <a:cubicBezTo>
                    <a:pt x="505" y="547"/>
                    <a:pt x="518" y="538"/>
                    <a:pt x="530" y="528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45" y="520"/>
                    <a:pt x="542" y="512"/>
                    <a:pt x="547" y="513"/>
                  </a:cubicBezTo>
                  <a:cubicBezTo>
                    <a:pt x="552" y="507"/>
                    <a:pt x="561" y="505"/>
                    <a:pt x="565" y="498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589" y="484"/>
                    <a:pt x="585" y="473"/>
                    <a:pt x="593" y="475"/>
                  </a:cubicBezTo>
                  <a:cubicBezTo>
                    <a:pt x="591" y="468"/>
                    <a:pt x="598" y="470"/>
                    <a:pt x="598" y="465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05" y="458"/>
                    <a:pt x="611" y="453"/>
                    <a:pt x="615" y="450"/>
                  </a:cubicBezTo>
                  <a:cubicBezTo>
                    <a:pt x="617" y="441"/>
                    <a:pt x="627" y="440"/>
                    <a:pt x="628" y="43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58" y="384"/>
                    <a:pt x="663" y="378"/>
                    <a:pt x="666" y="369"/>
                  </a:cubicBezTo>
                  <a:cubicBezTo>
                    <a:pt x="670" y="363"/>
                    <a:pt x="671" y="353"/>
                    <a:pt x="678" y="349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0" y="315"/>
                    <a:pt x="689" y="304"/>
                    <a:pt x="693" y="296"/>
                  </a:cubicBezTo>
                  <a:cubicBezTo>
                    <a:pt x="697" y="295"/>
                    <a:pt x="697" y="308"/>
                    <a:pt x="693" y="307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89" y="328"/>
                    <a:pt x="689" y="337"/>
                    <a:pt x="683" y="342"/>
                  </a:cubicBezTo>
                  <a:cubicBezTo>
                    <a:pt x="685" y="353"/>
                    <a:pt x="677" y="356"/>
                    <a:pt x="676" y="364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64" y="393"/>
                    <a:pt x="657" y="396"/>
                    <a:pt x="656" y="405"/>
                  </a:cubicBezTo>
                  <a:cubicBezTo>
                    <a:pt x="651" y="410"/>
                    <a:pt x="648" y="417"/>
                    <a:pt x="643" y="422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25" y="444"/>
                    <a:pt x="629" y="457"/>
                    <a:pt x="618" y="455"/>
                  </a:cubicBezTo>
                  <a:cubicBezTo>
                    <a:pt x="621" y="459"/>
                    <a:pt x="621" y="461"/>
                    <a:pt x="618" y="465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613" y="477"/>
                    <a:pt x="611" y="479"/>
                    <a:pt x="608" y="480"/>
                  </a:cubicBezTo>
                  <a:cubicBezTo>
                    <a:pt x="606" y="482"/>
                    <a:pt x="606" y="487"/>
                    <a:pt x="603" y="488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76" y="528"/>
                    <a:pt x="571" y="540"/>
                    <a:pt x="563" y="548"/>
                  </a:cubicBezTo>
                  <a:cubicBezTo>
                    <a:pt x="555" y="557"/>
                    <a:pt x="547" y="566"/>
                    <a:pt x="537" y="573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523" y="593"/>
                    <a:pt x="516" y="594"/>
                    <a:pt x="515" y="601"/>
                  </a:cubicBezTo>
                  <a:cubicBezTo>
                    <a:pt x="507" y="601"/>
                    <a:pt x="507" y="610"/>
                    <a:pt x="500" y="611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81" y="626"/>
                    <a:pt x="485" y="638"/>
                    <a:pt x="475" y="636"/>
                  </a:cubicBezTo>
                  <a:cubicBezTo>
                    <a:pt x="473" y="643"/>
                    <a:pt x="467" y="646"/>
                    <a:pt x="465" y="651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34" y="682"/>
                    <a:pt x="423" y="682"/>
                    <a:pt x="424" y="694"/>
                  </a:cubicBezTo>
                  <a:cubicBezTo>
                    <a:pt x="418" y="694"/>
                    <a:pt x="413" y="695"/>
                    <a:pt x="414" y="702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96" y="707"/>
                    <a:pt x="399" y="716"/>
                    <a:pt x="394" y="717"/>
                  </a:cubicBezTo>
                  <a:cubicBezTo>
                    <a:pt x="390" y="718"/>
                    <a:pt x="388" y="721"/>
                    <a:pt x="387" y="725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77" y="736"/>
                    <a:pt x="375" y="737"/>
                    <a:pt x="371" y="737"/>
                  </a:cubicBezTo>
                  <a:cubicBezTo>
                    <a:pt x="372" y="740"/>
                    <a:pt x="371" y="742"/>
                    <a:pt x="369" y="74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45" y="773"/>
                    <a:pt x="334" y="785"/>
                    <a:pt x="326" y="800"/>
                  </a:cubicBezTo>
                  <a:cubicBezTo>
                    <a:pt x="315" y="801"/>
                    <a:pt x="318" y="816"/>
                    <a:pt x="311" y="82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301" y="833"/>
                    <a:pt x="303" y="840"/>
                    <a:pt x="296" y="838"/>
                  </a:cubicBezTo>
                  <a:cubicBezTo>
                    <a:pt x="296" y="845"/>
                    <a:pt x="291" y="848"/>
                    <a:pt x="291" y="855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85" y="865"/>
                    <a:pt x="284" y="867"/>
                    <a:pt x="281" y="868"/>
                  </a:cubicBezTo>
                  <a:cubicBezTo>
                    <a:pt x="274" y="871"/>
                    <a:pt x="280" y="880"/>
                    <a:pt x="276" y="881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69" y="897"/>
                    <a:pt x="258" y="903"/>
                    <a:pt x="266" y="906"/>
                  </a:cubicBezTo>
                  <a:cubicBezTo>
                    <a:pt x="257" y="912"/>
                    <a:pt x="261" y="929"/>
                    <a:pt x="251" y="933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63" y="962"/>
                    <a:pt x="259" y="950"/>
                    <a:pt x="263" y="946"/>
                  </a:cubicBezTo>
                  <a:cubicBezTo>
                    <a:pt x="263" y="937"/>
                    <a:pt x="271" y="937"/>
                    <a:pt x="271" y="928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79" y="904"/>
                    <a:pt x="287" y="904"/>
                    <a:pt x="289" y="898"/>
                  </a:cubicBezTo>
                  <a:cubicBezTo>
                    <a:pt x="291" y="896"/>
                    <a:pt x="291" y="893"/>
                    <a:pt x="291" y="888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00" y="877"/>
                    <a:pt x="304" y="874"/>
                    <a:pt x="306" y="868"/>
                  </a:cubicBezTo>
                  <a:cubicBezTo>
                    <a:pt x="311" y="857"/>
                    <a:pt x="315" y="845"/>
                    <a:pt x="324" y="838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51" y="801"/>
                    <a:pt x="356" y="790"/>
                    <a:pt x="364" y="782"/>
                  </a:cubicBezTo>
                  <a:cubicBezTo>
                    <a:pt x="372" y="775"/>
                    <a:pt x="379" y="766"/>
                    <a:pt x="387" y="757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17" y="721"/>
                    <a:pt x="428" y="714"/>
                    <a:pt x="434" y="702"/>
                  </a:cubicBezTo>
                  <a:cubicBezTo>
                    <a:pt x="445" y="694"/>
                    <a:pt x="453" y="686"/>
                    <a:pt x="462" y="677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71" y="666"/>
                    <a:pt x="477" y="668"/>
                    <a:pt x="477" y="664"/>
                  </a:cubicBezTo>
                  <a:cubicBezTo>
                    <a:pt x="481" y="659"/>
                    <a:pt x="488" y="656"/>
                    <a:pt x="490" y="649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498" y="638"/>
                    <a:pt x="505" y="640"/>
                    <a:pt x="505" y="636"/>
                  </a:cubicBezTo>
                  <a:cubicBezTo>
                    <a:pt x="510" y="633"/>
                    <a:pt x="512" y="627"/>
                    <a:pt x="520" y="626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43" y="593"/>
                    <a:pt x="547" y="589"/>
                    <a:pt x="553" y="586"/>
                  </a:cubicBezTo>
                  <a:cubicBezTo>
                    <a:pt x="553" y="583"/>
                    <a:pt x="557" y="582"/>
                    <a:pt x="558" y="578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60" y="587"/>
                    <a:pt x="554" y="594"/>
                    <a:pt x="548" y="599"/>
                  </a:cubicBezTo>
                  <a:cubicBezTo>
                    <a:pt x="543" y="605"/>
                    <a:pt x="540" y="613"/>
                    <a:pt x="532" y="616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23" y="627"/>
                    <a:pt x="522" y="630"/>
                    <a:pt x="520" y="631"/>
                  </a:cubicBezTo>
                  <a:cubicBezTo>
                    <a:pt x="519" y="632"/>
                    <a:pt x="518" y="634"/>
                    <a:pt x="515" y="634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95" y="654"/>
                    <a:pt x="492" y="659"/>
                    <a:pt x="490" y="664"/>
                  </a:cubicBezTo>
                  <a:cubicBezTo>
                    <a:pt x="481" y="662"/>
                    <a:pt x="487" y="674"/>
                    <a:pt x="477" y="672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66" y="687"/>
                    <a:pt x="462" y="690"/>
                    <a:pt x="460" y="694"/>
                  </a:cubicBezTo>
                  <a:cubicBezTo>
                    <a:pt x="452" y="692"/>
                    <a:pt x="456" y="703"/>
                    <a:pt x="447" y="699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41" y="710"/>
                    <a:pt x="438" y="713"/>
                    <a:pt x="434" y="714"/>
                  </a:cubicBezTo>
                  <a:cubicBezTo>
                    <a:pt x="431" y="721"/>
                    <a:pt x="426" y="726"/>
                    <a:pt x="419" y="730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13" y="738"/>
                    <a:pt x="411" y="741"/>
                    <a:pt x="409" y="745"/>
                  </a:cubicBezTo>
                  <a:cubicBezTo>
                    <a:pt x="403" y="744"/>
                    <a:pt x="406" y="752"/>
                    <a:pt x="402" y="752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86" y="771"/>
                    <a:pt x="377" y="783"/>
                    <a:pt x="369" y="795"/>
                  </a:cubicBezTo>
                  <a:cubicBezTo>
                    <a:pt x="357" y="803"/>
                    <a:pt x="352" y="818"/>
                    <a:pt x="341" y="828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325" y="852"/>
                    <a:pt x="322" y="859"/>
                    <a:pt x="321" y="868"/>
                  </a:cubicBezTo>
                  <a:cubicBezTo>
                    <a:pt x="313" y="875"/>
                    <a:pt x="309" y="886"/>
                    <a:pt x="301" y="893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93" y="917"/>
                    <a:pt x="286" y="918"/>
                    <a:pt x="286" y="926"/>
                  </a:cubicBezTo>
                  <a:cubicBezTo>
                    <a:pt x="284" y="931"/>
                    <a:pt x="278" y="933"/>
                    <a:pt x="279" y="94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71" y="962"/>
                    <a:pt x="278" y="955"/>
                    <a:pt x="276" y="951"/>
                  </a:cubicBezTo>
                  <a:cubicBezTo>
                    <a:pt x="280" y="950"/>
                    <a:pt x="282" y="947"/>
                    <a:pt x="281" y="941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299" y="909"/>
                    <a:pt x="310" y="901"/>
                    <a:pt x="316" y="888"/>
                  </a:cubicBezTo>
                  <a:cubicBezTo>
                    <a:pt x="322" y="889"/>
                    <a:pt x="315" y="877"/>
                    <a:pt x="324" y="881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32" y="869"/>
                    <a:pt x="329" y="861"/>
                    <a:pt x="334" y="860"/>
                  </a:cubicBezTo>
                  <a:cubicBezTo>
                    <a:pt x="335" y="857"/>
                    <a:pt x="342" y="858"/>
                    <a:pt x="339" y="850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60" y="832"/>
                    <a:pt x="360" y="823"/>
                    <a:pt x="364" y="818"/>
                  </a:cubicBezTo>
                  <a:cubicBezTo>
                    <a:pt x="374" y="808"/>
                    <a:pt x="380" y="793"/>
                    <a:pt x="392" y="785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11" y="765"/>
                    <a:pt x="413" y="757"/>
                    <a:pt x="419" y="755"/>
                  </a:cubicBezTo>
                  <a:cubicBezTo>
                    <a:pt x="418" y="748"/>
                    <a:pt x="425" y="750"/>
                    <a:pt x="427" y="74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34" y="734"/>
                    <a:pt x="436" y="732"/>
                    <a:pt x="442" y="732"/>
                  </a:cubicBezTo>
                  <a:cubicBezTo>
                    <a:pt x="443" y="728"/>
                    <a:pt x="446" y="726"/>
                    <a:pt x="447" y="722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60" y="715"/>
                    <a:pt x="457" y="707"/>
                    <a:pt x="462" y="707"/>
                  </a:cubicBezTo>
                  <a:cubicBezTo>
                    <a:pt x="465" y="700"/>
                    <a:pt x="472" y="698"/>
                    <a:pt x="475" y="692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495" y="679"/>
                    <a:pt x="494" y="671"/>
                    <a:pt x="502" y="672"/>
                  </a:cubicBezTo>
                  <a:cubicBezTo>
                    <a:pt x="502" y="662"/>
                    <a:pt x="512" y="665"/>
                    <a:pt x="512" y="656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27" y="640"/>
                    <a:pt x="534" y="638"/>
                    <a:pt x="538" y="634"/>
                  </a:cubicBezTo>
                  <a:cubicBezTo>
                    <a:pt x="540" y="632"/>
                    <a:pt x="541" y="629"/>
                    <a:pt x="543" y="62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55" y="620"/>
                    <a:pt x="556" y="613"/>
                    <a:pt x="560" y="609"/>
                  </a:cubicBezTo>
                  <a:cubicBezTo>
                    <a:pt x="562" y="603"/>
                    <a:pt x="568" y="601"/>
                    <a:pt x="573" y="599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593" y="562"/>
                    <a:pt x="600" y="555"/>
                    <a:pt x="605" y="546"/>
                  </a:cubicBezTo>
                  <a:cubicBezTo>
                    <a:pt x="609" y="547"/>
                    <a:pt x="604" y="549"/>
                    <a:pt x="605" y="553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96" y="561"/>
                    <a:pt x="597" y="570"/>
                    <a:pt x="593" y="573"/>
                  </a:cubicBezTo>
                  <a:cubicBezTo>
                    <a:pt x="590" y="585"/>
                    <a:pt x="579" y="589"/>
                    <a:pt x="578" y="604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47" y="634"/>
                    <a:pt x="543" y="639"/>
                    <a:pt x="540" y="644"/>
                  </a:cubicBezTo>
                  <a:cubicBezTo>
                    <a:pt x="537" y="646"/>
                    <a:pt x="537" y="650"/>
                    <a:pt x="532" y="649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520" y="666"/>
                    <a:pt x="509" y="673"/>
                    <a:pt x="500" y="682"/>
                  </a:cubicBezTo>
                  <a:cubicBezTo>
                    <a:pt x="499" y="685"/>
                    <a:pt x="495" y="686"/>
                    <a:pt x="495" y="689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82" y="698"/>
                    <a:pt x="480" y="704"/>
                    <a:pt x="472" y="704"/>
                  </a:cubicBezTo>
                  <a:cubicBezTo>
                    <a:pt x="472" y="712"/>
                    <a:pt x="466" y="715"/>
                    <a:pt x="462" y="719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45" y="744"/>
                    <a:pt x="433" y="747"/>
                    <a:pt x="429" y="760"/>
                  </a:cubicBezTo>
                  <a:cubicBezTo>
                    <a:pt x="421" y="760"/>
                    <a:pt x="423" y="770"/>
                    <a:pt x="414" y="770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400" y="794"/>
                    <a:pt x="388" y="798"/>
                    <a:pt x="384" y="810"/>
                  </a:cubicBezTo>
                  <a:cubicBezTo>
                    <a:pt x="381" y="815"/>
                    <a:pt x="375" y="817"/>
                    <a:pt x="374" y="825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59" y="842"/>
                    <a:pt x="358" y="848"/>
                    <a:pt x="351" y="850"/>
                  </a:cubicBezTo>
                  <a:cubicBezTo>
                    <a:pt x="352" y="855"/>
                    <a:pt x="350" y="857"/>
                    <a:pt x="346" y="85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36" y="873"/>
                    <a:pt x="332" y="886"/>
                    <a:pt x="324" y="893"/>
                  </a:cubicBezTo>
                  <a:cubicBezTo>
                    <a:pt x="322" y="895"/>
                    <a:pt x="321" y="899"/>
                    <a:pt x="321" y="903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314" y="916"/>
                    <a:pt x="308" y="918"/>
                    <a:pt x="304" y="921"/>
                  </a:cubicBezTo>
                  <a:cubicBezTo>
                    <a:pt x="302" y="926"/>
                    <a:pt x="302" y="935"/>
                    <a:pt x="296" y="936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87" y="957"/>
                    <a:pt x="283" y="961"/>
                    <a:pt x="284" y="969"/>
                  </a:cubicBezTo>
                  <a:cubicBezTo>
                    <a:pt x="275" y="967"/>
                    <a:pt x="279" y="978"/>
                    <a:pt x="274" y="979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61" y="1023"/>
                    <a:pt x="255" y="1031"/>
                    <a:pt x="256" y="1047"/>
                  </a:cubicBezTo>
                  <a:cubicBezTo>
                    <a:pt x="250" y="1049"/>
                    <a:pt x="254" y="1061"/>
                    <a:pt x="248" y="1064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52" y="1081"/>
                    <a:pt x="250" y="1066"/>
                    <a:pt x="259" y="1062"/>
                  </a:cubicBezTo>
                  <a:cubicBezTo>
                    <a:pt x="261" y="1053"/>
                    <a:pt x="267" y="1047"/>
                    <a:pt x="269" y="1037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285" y="1012"/>
                    <a:pt x="285" y="1006"/>
                    <a:pt x="286" y="1001"/>
                  </a:cubicBezTo>
                  <a:cubicBezTo>
                    <a:pt x="290" y="999"/>
                    <a:pt x="290" y="993"/>
                    <a:pt x="291" y="989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15" y="951"/>
                    <a:pt x="320" y="947"/>
                    <a:pt x="321" y="938"/>
                  </a:cubicBezTo>
                  <a:cubicBezTo>
                    <a:pt x="328" y="935"/>
                    <a:pt x="329" y="930"/>
                    <a:pt x="326" y="923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39" y="921"/>
                    <a:pt x="337" y="914"/>
                    <a:pt x="344" y="916"/>
                  </a:cubicBezTo>
                  <a:cubicBezTo>
                    <a:pt x="347" y="902"/>
                    <a:pt x="360" y="898"/>
                    <a:pt x="364" y="886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77" y="869"/>
                    <a:pt x="379" y="866"/>
                    <a:pt x="382" y="865"/>
                  </a:cubicBezTo>
                  <a:cubicBezTo>
                    <a:pt x="384" y="863"/>
                    <a:pt x="383" y="859"/>
                    <a:pt x="387" y="858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13" y="826"/>
                    <a:pt x="422" y="826"/>
                    <a:pt x="422" y="818"/>
                  </a:cubicBezTo>
                  <a:cubicBezTo>
                    <a:pt x="427" y="819"/>
                    <a:pt x="425" y="813"/>
                    <a:pt x="429" y="81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41" y="806"/>
                    <a:pt x="440" y="796"/>
                    <a:pt x="447" y="795"/>
                  </a:cubicBezTo>
                  <a:cubicBezTo>
                    <a:pt x="450" y="790"/>
                    <a:pt x="453" y="784"/>
                    <a:pt x="460" y="782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489" y="748"/>
                    <a:pt x="497" y="739"/>
                    <a:pt x="505" y="729"/>
                  </a:cubicBezTo>
                  <a:cubicBezTo>
                    <a:pt x="509" y="725"/>
                    <a:pt x="512" y="720"/>
                    <a:pt x="515" y="714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33" y="705"/>
                    <a:pt x="523" y="711"/>
                    <a:pt x="522" y="714"/>
                  </a:cubicBezTo>
                  <a:cubicBezTo>
                    <a:pt x="520" y="718"/>
                    <a:pt x="518" y="722"/>
                    <a:pt x="515" y="724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508" y="731"/>
                    <a:pt x="508" y="734"/>
                    <a:pt x="507" y="737"/>
                  </a:cubicBezTo>
                  <a:cubicBezTo>
                    <a:pt x="502" y="738"/>
                    <a:pt x="502" y="744"/>
                    <a:pt x="497" y="745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80" y="771"/>
                    <a:pt x="478" y="775"/>
                    <a:pt x="472" y="775"/>
                  </a:cubicBezTo>
                  <a:cubicBezTo>
                    <a:pt x="473" y="781"/>
                    <a:pt x="468" y="783"/>
                    <a:pt x="467" y="78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454" y="809"/>
                    <a:pt x="440" y="808"/>
                    <a:pt x="440" y="820"/>
                  </a:cubicBezTo>
                  <a:cubicBezTo>
                    <a:pt x="412" y="845"/>
                    <a:pt x="385" y="872"/>
                    <a:pt x="364" y="903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51" y="917"/>
                    <a:pt x="351" y="924"/>
                    <a:pt x="346" y="926"/>
                  </a:cubicBezTo>
                  <a:cubicBezTo>
                    <a:pt x="343" y="929"/>
                    <a:pt x="343" y="936"/>
                    <a:pt x="336" y="936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22" y="953"/>
                    <a:pt x="321" y="965"/>
                    <a:pt x="314" y="971"/>
                  </a:cubicBezTo>
                  <a:cubicBezTo>
                    <a:pt x="311" y="975"/>
                    <a:pt x="311" y="981"/>
                    <a:pt x="306" y="984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02" y="1000"/>
                    <a:pt x="306" y="997"/>
                    <a:pt x="306" y="994"/>
                  </a:cubicBezTo>
                  <a:cubicBezTo>
                    <a:pt x="309" y="993"/>
                    <a:pt x="311" y="992"/>
                    <a:pt x="311" y="989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26" y="969"/>
                    <a:pt x="332" y="963"/>
                    <a:pt x="336" y="954"/>
                  </a:cubicBezTo>
                  <a:cubicBezTo>
                    <a:pt x="343" y="949"/>
                    <a:pt x="349" y="943"/>
                    <a:pt x="354" y="93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67" y="925"/>
                    <a:pt x="371" y="923"/>
                    <a:pt x="372" y="918"/>
                  </a:cubicBezTo>
                  <a:cubicBezTo>
                    <a:pt x="377" y="918"/>
                    <a:pt x="377" y="911"/>
                    <a:pt x="382" y="911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396" y="896"/>
                    <a:pt x="402" y="890"/>
                    <a:pt x="407" y="883"/>
                  </a:cubicBezTo>
                  <a:cubicBezTo>
                    <a:pt x="410" y="881"/>
                    <a:pt x="414" y="879"/>
                    <a:pt x="417" y="875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30" y="865"/>
                    <a:pt x="429" y="859"/>
                    <a:pt x="434" y="858"/>
                  </a:cubicBezTo>
                  <a:cubicBezTo>
                    <a:pt x="441" y="859"/>
                    <a:pt x="436" y="848"/>
                    <a:pt x="445" y="850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466" y="825"/>
                    <a:pt x="474" y="822"/>
                    <a:pt x="480" y="818"/>
                  </a:cubicBezTo>
                  <a:cubicBezTo>
                    <a:pt x="489" y="808"/>
                    <a:pt x="496" y="795"/>
                    <a:pt x="507" y="787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18" y="777"/>
                    <a:pt x="516" y="770"/>
                    <a:pt x="523" y="772"/>
                  </a:cubicBezTo>
                  <a:cubicBezTo>
                    <a:pt x="527" y="767"/>
                    <a:pt x="529" y="761"/>
                    <a:pt x="538" y="76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50" y="748"/>
                    <a:pt x="545" y="738"/>
                    <a:pt x="550" y="737"/>
                  </a:cubicBezTo>
                  <a:cubicBezTo>
                    <a:pt x="555" y="731"/>
                    <a:pt x="561" y="726"/>
                    <a:pt x="563" y="71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71" y="702"/>
                    <a:pt x="577" y="702"/>
                    <a:pt x="575" y="694"/>
                  </a:cubicBezTo>
                  <a:cubicBezTo>
                    <a:pt x="584" y="692"/>
                    <a:pt x="578" y="675"/>
                    <a:pt x="590" y="67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613" y="634"/>
                    <a:pt x="603" y="640"/>
                    <a:pt x="605" y="646"/>
                  </a:cubicBezTo>
                  <a:cubicBezTo>
                    <a:pt x="602" y="648"/>
                    <a:pt x="600" y="653"/>
                    <a:pt x="600" y="659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90" y="675"/>
                    <a:pt x="590" y="681"/>
                    <a:pt x="585" y="682"/>
                  </a:cubicBezTo>
                  <a:cubicBezTo>
                    <a:pt x="590" y="686"/>
                    <a:pt x="583" y="688"/>
                    <a:pt x="585" y="697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59" y="734"/>
                    <a:pt x="558" y="748"/>
                    <a:pt x="548" y="752"/>
                  </a:cubicBezTo>
                  <a:cubicBezTo>
                    <a:pt x="548" y="759"/>
                    <a:pt x="542" y="761"/>
                    <a:pt x="538" y="765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29" y="783"/>
                    <a:pt x="523" y="781"/>
                    <a:pt x="523" y="785"/>
                  </a:cubicBezTo>
                  <a:cubicBezTo>
                    <a:pt x="521" y="787"/>
                    <a:pt x="520" y="789"/>
                    <a:pt x="517" y="790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99" y="810"/>
                    <a:pt x="488" y="815"/>
                    <a:pt x="485" y="828"/>
                  </a:cubicBezTo>
                  <a:cubicBezTo>
                    <a:pt x="479" y="826"/>
                    <a:pt x="481" y="832"/>
                    <a:pt x="477" y="833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71" y="840"/>
                    <a:pt x="466" y="840"/>
                    <a:pt x="467" y="845"/>
                  </a:cubicBezTo>
                  <a:cubicBezTo>
                    <a:pt x="465" y="847"/>
                    <a:pt x="463" y="848"/>
                    <a:pt x="460" y="84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48" y="863"/>
                    <a:pt x="442" y="861"/>
                    <a:pt x="442" y="865"/>
                  </a:cubicBezTo>
                  <a:cubicBezTo>
                    <a:pt x="441" y="868"/>
                    <a:pt x="437" y="867"/>
                    <a:pt x="437" y="870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423" y="886"/>
                    <a:pt x="416" y="887"/>
                    <a:pt x="414" y="893"/>
                  </a:cubicBezTo>
                  <a:cubicBezTo>
                    <a:pt x="404" y="899"/>
                    <a:pt x="400" y="911"/>
                    <a:pt x="389" y="916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74" y="930"/>
                    <a:pt x="374" y="938"/>
                    <a:pt x="367" y="938"/>
                  </a:cubicBezTo>
                  <a:cubicBezTo>
                    <a:pt x="363" y="942"/>
                    <a:pt x="362" y="949"/>
                    <a:pt x="357" y="951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37" y="969"/>
                    <a:pt x="332" y="979"/>
                    <a:pt x="326" y="989"/>
                  </a:cubicBezTo>
                  <a:cubicBezTo>
                    <a:pt x="323" y="993"/>
                    <a:pt x="318" y="996"/>
                    <a:pt x="316" y="1001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302" y="1025"/>
                    <a:pt x="295" y="1033"/>
                    <a:pt x="289" y="1042"/>
                  </a:cubicBezTo>
                  <a:cubicBezTo>
                    <a:pt x="287" y="1044"/>
                    <a:pt x="286" y="1047"/>
                    <a:pt x="286" y="1052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78" y="1057"/>
                    <a:pt x="280" y="1064"/>
                    <a:pt x="276" y="1064"/>
                  </a:cubicBezTo>
                  <a:cubicBezTo>
                    <a:pt x="273" y="1065"/>
                    <a:pt x="274" y="1069"/>
                    <a:pt x="274" y="1072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8" y="1113"/>
                    <a:pt x="251" y="1116"/>
                    <a:pt x="251" y="1127"/>
                  </a:cubicBezTo>
                  <a:cubicBezTo>
                    <a:pt x="245" y="1132"/>
                    <a:pt x="248" y="1146"/>
                    <a:pt x="244" y="1152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58" y="1127"/>
                    <a:pt x="262" y="1121"/>
                    <a:pt x="266" y="1115"/>
                  </a:cubicBezTo>
                  <a:cubicBezTo>
                    <a:pt x="274" y="1103"/>
                    <a:pt x="278" y="1088"/>
                    <a:pt x="289" y="1079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02" y="1053"/>
                    <a:pt x="305" y="1047"/>
                    <a:pt x="311" y="1044"/>
                  </a:cubicBezTo>
                  <a:cubicBezTo>
                    <a:pt x="308" y="1036"/>
                    <a:pt x="315" y="1038"/>
                    <a:pt x="316" y="1034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26" y="1023"/>
                    <a:pt x="327" y="1020"/>
                    <a:pt x="326" y="1014"/>
                  </a:cubicBezTo>
                  <a:cubicBezTo>
                    <a:pt x="330" y="1013"/>
                    <a:pt x="332" y="1011"/>
                    <a:pt x="331" y="1006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50" y="992"/>
                    <a:pt x="347" y="984"/>
                    <a:pt x="352" y="984"/>
                  </a:cubicBezTo>
                  <a:cubicBezTo>
                    <a:pt x="354" y="982"/>
                    <a:pt x="355" y="979"/>
                    <a:pt x="357" y="976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374" y="957"/>
                    <a:pt x="374" y="950"/>
                    <a:pt x="382" y="948"/>
                  </a:cubicBezTo>
                  <a:cubicBezTo>
                    <a:pt x="397" y="928"/>
                    <a:pt x="420" y="916"/>
                    <a:pt x="435" y="896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53" y="878"/>
                    <a:pt x="455" y="872"/>
                    <a:pt x="462" y="870"/>
                  </a:cubicBezTo>
                  <a:cubicBezTo>
                    <a:pt x="459" y="862"/>
                    <a:pt x="470" y="868"/>
                    <a:pt x="467" y="86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478" y="850"/>
                    <a:pt x="482" y="846"/>
                    <a:pt x="487" y="843"/>
                  </a:cubicBezTo>
                  <a:cubicBezTo>
                    <a:pt x="489" y="835"/>
                    <a:pt x="499" y="836"/>
                    <a:pt x="500" y="828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23" y="808"/>
                    <a:pt x="529" y="797"/>
                    <a:pt x="540" y="790"/>
                  </a:cubicBezTo>
                  <a:cubicBezTo>
                    <a:pt x="544" y="776"/>
                    <a:pt x="556" y="769"/>
                    <a:pt x="560" y="75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73" y="735"/>
                    <a:pt x="575" y="733"/>
                    <a:pt x="578" y="732"/>
                  </a:cubicBezTo>
                  <a:cubicBezTo>
                    <a:pt x="577" y="727"/>
                    <a:pt x="578" y="724"/>
                    <a:pt x="583" y="724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77" y="738"/>
                    <a:pt x="579" y="744"/>
                    <a:pt x="575" y="745"/>
                  </a:cubicBezTo>
                  <a:cubicBezTo>
                    <a:pt x="572" y="751"/>
                    <a:pt x="571" y="759"/>
                    <a:pt x="565" y="762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43" y="801"/>
                    <a:pt x="535" y="803"/>
                    <a:pt x="533" y="810"/>
                  </a:cubicBezTo>
                  <a:cubicBezTo>
                    <a:pt x="531" y="816"/>
                    <a:pt x="524" y="818"/>
                    <a:pt x="520" y="823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502" y="841"/>
                    <a:pt x="498" y="845"/>
                    <a:pt x="495" y="850"/>
                  </a:cubicBezTo>
                  <a:cubicBezTo>
                    <a:pt x="477" y="867"/>
                    <a:pt x="460" y="886"/>
                    <a:pt x="442" y="903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34" y="914"/>
                    <a:pt x="430" y="915"/>
                    <a:pt x="430" y="918"/>
                  </a:cubicBezTo>
                  <a:cubicBezTo>
                    <a:pt x="424" y="917"/>
                    <a:pt x="426" y="923"/>
                    <a:pt x="422" y="923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409" y="933"/>
                    <a:pt x="407" y="939"/>
                    <a:pt x="402" y="943"/>
                  </a:cubicBezTo>
                  <a:cubicBezTo>
                    <a:pt x="395" y="945"/>
                    <a:pt x="396" y="954"/>
                    <a:pt x="387" y="954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59" y="987"/>
                    <a:pt x="362" y="995"/>
                    <a:pt x="357" y="994"/>
                  </a:cubicBezTo>
                  <a:cubicBezTo>
                    <a:pt x="356" y="997"/>
                    <a:pt x="352" y="998"/>
                    <a:pt x="352" y="1001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332" y="1030"/>
                    <a:pt x="324" y="1046"/>
                    <a:pt x="311" y="1057"/>
                  </a:cubicBezTo>
                  <a:cubicBezTo>
                    <a:pt x="308" y="1065"/>
                    <a:pt x="304" y="1073"/>
                    <a:pt x="299" y="1079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82" y="1107"/>
                    <a:pt x="279" y="1116"/>
                    <a:pt x="274" y="1122"/>
                  </a:cubicBezTo>
                  <a:cubicBezTo>
                    <a:pt x="271" y="1131"/>
                    <a:pt x="266" y="1138"/>
                    <a:pt x="261" y="1145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9" y="1156"/>
                    <a:pt x="254" y="1167"/>
                    <a:pt x="249" y="1168"/>
                  </a:cubicBezTo>
                  <a:cubicBezTo>
                    <a:pt x="245" y="1175"/>
                    <a:pt x="244" y="1185"/>
                    <a:pt x="238" y="1190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48" y="1213"/>
                    <a:pt x="246" y="1200"/>
                    <a:pt x="254" y="1195"/>
                  </a:cubicBezTo>
                  <a:cubicBezTo>
                    <a:pt x="253" y="1189"/>
                    <a:pt x="255" y="1185"/>
                    <a:pt x="259" y="1183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67" y="1161"/>
                    <a:pt x="269" y="1152"/>
                    <a:pt x="276" y="1147"/>
                  </a:cubicBezTo>
                  <a:cubicBezTo>
                    <a:pt x="278" y="1138"/>
                    <a:pt x="283" y="1131"/>
                    <a:pt x="289" y="1125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04" y="1093"/>
                    <a:pt x="312" y="1089"/>
                    <a:pt x="314" y="1079"/>
                  </a:cubicBezTo>
                  <a:cubicBezTo>
                    <a:pt x="322" y="1075"/>
                    <a:pt x="325" y="1067"/>
                    <a:pt x="329" y="1059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51" y="1037"/>
                    <a:pt x="354" y="1028"/>
                    <a:pt x="359" y="1021"/>
                  </a:cubicBezTo>
                  <a:cubicBezTo>
                    <a:pt x="360" y="1016"/>
                    <a:pt x="364" y="1015"/>
                    <a:pt x="367" y="1011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383" y="998"/>
                    <a:pt x="383" y="987"/>
                    <a:pt x="392" y="984"/>
                  </a:cubicBezTo>
                  <a:cubicBezTo>
                    <a:pt x="397" y="978"/>
                    <a:pt x="404" y="974"/>
                    <a:pt x="407" y="966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19" y="955"/>
                    <a:pt x="424" y="954"/>
                    <a:pt x="425" y="948"/>
                  </a:cubicBezTo>
                  <a:cubicBezTo>
                    <a:pt x="431" y="944"/>
                    <a:pt x="438" y="938"/>
                    <a:pt x="445" y="933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478" y="892"/>
                    <a:pt x="488" y="894"/>
                    <a:pt x="487" y="885"/>
                  </a:cubicBezTo>
                  <a:cubicBezTo>
                    <a:pt x="493" y="884"/>
                    <a:pt x="494" y="877"/>
                    <a:pt x="500" y="875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33" y="848"/>
                    <a:pt x="531" y="831"/>
                    <a:pt x="543" y="828"/>
                  </a:cubicBezTo>
                  <a:cubicBezTo>
                    <a:pt x="545" y="823"/>
                    <a:pt x="549" y="819"/>
                    <a:pt x="553" y="815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66" y="801"/>
                    <a:pt x="568" y="795"/>
                    <a:pt x="570" y="790"/>
                  </a:cubicBezTo>
                  <a:cubicBezTo>
                    <a:pt x="574" y="786"/>
                    <a:pt x="578" y="782"/>
                    <a:pt x="580" y="777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07" y="744"/>
                    <a:pt x="609" y="731"/>
                    <a:pt x="618" y="724"/>
                  </a:cubicBezTo>
                  <a:cubicBezTo>
                    <a:pt x="621" y="719"/>
                    <a:pt x="622" y="714"/>
                    <a:pt x="628" y="712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41" y="699"/>
                    <a:pt x="630" y="703"/>
                    <a:pt x="633" y="709"/>
                  </a:cubicBezTo>
                  <a:cubicBezTo>
                    <a:pt x="630" y="711"/>
                    <a:pt x="628" y="715"/>
                    <a:pt x="628" y="719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624" y="735"/>
                    <a:pt x="612" y="729"/>
                    <a:pt x="616" y="737"/>
                  </a:cubicBezTo>
                  <a:cubicBezTo>
                    <a:pt x="613" y="745"/>
                    <a:pt x="606" y="749"/>
                    <a:pt x="603" y="75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90" y="780"/>
                    <a:pt x="584" y="780"/>
                    <a:pt x="583" y="785"/>
                  </a:cubicBezTo>
                  <a:cubicBezTo>
                    <a:pt x="577" y="784"/>
                    <a:pt x="584" y="796"/>
                    <a:pt x="575" y="79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57" y="815"/>
                    <a:pt x="560" y="827"/>
                    <a:pt x="550" y="828"/>
                  </a:cubicBezTo>
                  <a:cubicBezTo>
                    <a:pt x="549" y="837"/>
                    <a:pt x="544" y="841"/>
                    <a:pt x="538" y="845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8" y="864"/>
                    <a:pt x="520" y="871"/>
                    <a:pt x="518" y="873"/>
                  </a:cubicBezTo>
                  <a:cubicBezTo>
                    <a:pt x="511" y="871"/>
                    <a:pt x="513" y="878"/>
                    <a:pt x="507" y="878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97" y="890"/>
                    <a:pt x="495" y="893"/>
                    <a:pt x="492" y="896"/>
                  </a:cubicBezTo>
                  <a:cubicBezTo>
                    <a:pt x="487" y="895"/>
                    <a:pt x="490" y="903"/>
                    <a:pt x="485" y="903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70" y="914"/>
                    <a:pt x="468" y="923"/>
                    <a:pt x="462" y="928"/>
                  </a:cubicBezTo>
                  <a:cubicBezTo>
                    <a:pt x="460" y="931"/>
                    <a:pt x="457" y="933"/>
                    <a:pt x="455" y="936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48" y="949"/>
                    <a:pt x="440" y="946"/>
                    <a:pt x="440" y="951"/>
                  </a:cubicBezTo>
                  <a:cubicBezTo>
                    <a:pt x="437" y="953"/>
                    <a:pt x="435" y="956"/>
                    <a:pt x="432" y="959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22" y="969"/>
                    <a:pt x="417" y="969"/>
                    <a:pt x="420" y="976"/>
                  </a:cubicBezTo>
                  <a:cubicBezTo>
                    <a:pt x="412" y="978"/>
                    <a:pt x="407" y="983"/>
                    <a:pt x="402" y="989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89" y="996"/>
                    <a:pt x="392" y="1004"/>
                    <a:pt x="387" y="1004"/>
                  </a:cubicBezTo>
                  <a:cubicBezTo>
                    <a:pt x="383" y="1006"/>
                    <a:pt x="382" y="1009"/>
                    <a:pt x="382" y="1014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68" y="1024"/>
                    <a:pt x="367" y="1033"/>
                    <a:pt x="362" y="1037"/>
                  </a:cubicBezTo>
                  <a:cubicBezTo>
                    <a:pt x="354" y="1049"/>
                    <a:pt x="343" y="1058"/>
                    <a:pt x="337" y="1072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15" y="1086"/>
                    <a:pt x="322" y="1098"/>
                    <a:pt x="316" y="1097"/>
                  </a:cubicBezTo>
                  <a:cubicBezTo>
                    <a:pt x="313" y="1098"/>
                    <a:pt x="312" y="1101"/>
                    <a:pt x="309" y="1102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305" y="1111"/>
                    <a:pt x="304" y="1114"/>
                    <a:pt x="304" y="1117"/>
                  </a:cubicBezTo>
                  <a:cubicBezTo>
                    <a:pt x="299" y="1119"/>
                    <a:pt x="299" y="1126"/>
                    <a:pt x="296" y="1130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88" y="1147"/>
                    <a:pt x="283" y="1149"/>
                    <a:pt x="284" y="1155"/>
                  </a:cubicBezTo>
                  <a:cubicBezTo>
                    <a:pt x="277" y="1155"/>
                    <a:pt x="280" y="1164"/>
                    <a:pt x="276" y="1168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65" y="1187"/>
                    <a:pt x="263" y="1197"/>
                    <a:pt x="261" y="1208"/>
                  </a:cubicBezTo>
                  <a:cubicBezTo>
                    <a:pt x="252" y="1212"/>
                    <a:pt x="252" y="1226"/>
                    <a:pt x="246" y="1233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47" y="1261"/>
                    <a:pt x="249" y="1260"/>
                    <a:pt x="249" y="1258"/>
                  </a:cubicBezTo>
                  <a:cubicBezTo>
                    <a:pt x="249" y="1256"/>
                    <a:pt x="251" y="1256"/>
                    <a:pt x="251" y="1253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61" y="1237"/>
                    <a:pt x="264" y="1231"/>
                    <a:pt x="269" y="1225"/>
                  </a:cubicBezTo>
                  <a:cubicBezTo>
                    <a:pt x="268" y="1220"/>
                    <a:pt x="269" y="1216"/>
                    <a:pt x="274" y="1215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279" y="1196"/>
                    <a:pt x="289" y="1196"/>
                    <a:pt x="289" y="1185"/>
                  </a:cubicBezTo>
                  <a:cubicBezTo>
                    <a:pt x="299" y="1175"/>
                    <a:pt x="305" y="1161"/>
                    <a:pt x="314" y="1150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28" y="1124"/>
                    <a:pt x="334" y="1121"/>
                    <a:pt x="334" y="1112"/>
                  </a:cubicBezTo>
                  <a:cubicBezTo>
                    <a:pt x="342" y="1109"/>
                    <a:pt x="343" y="1097"/>
                    <a:pt x="352" y="1094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71" y="1070"/>
                    <a:pt x="374" y="1060"/>
                    <a:pt x="379" y="1054"/>
                  </a:cubicBezTo>
                  <a:cubicBezTo>
                    <a:pt x="382" y="1051"/>
                    <a:pt x="386" y="1049"/>
                    <a:pt x="387" y="104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398" y="1034"/>
                    <a:pt x="399" y="1030"/>
                    <a:pt x="402" y="1027"/>
                  </a:cubicBezTo>
                  <a:cubicBezTo>
                    <a:pt x="405" y="1026"/>
                    <a:pt x="404" y="1021"/>
                    <a:pt x="407" y="1021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14" y="1017"/>
                    <a:pt x="414" y="1014"/>
                    <a:pt x="415" y="1011"/>
                  </a:cubicBezTo>
                  <a:cubicBezTo>
                    <a:pt x="417" y="1012"/>
                    <a:pt x="419" y="1011"/>
                    <a:pt x="420" y="1009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34" y="997"/>
                    <a:pt x="434" y="985"/>
                    <a:pt x="445" y="984"/>
                  </a:cubicBezTo>
                  <a:cubicBezTo>
                    <a:pt x="446" y="974"/>
                    <a:pt x="454" y="971"/>
                    <a:pt x="457" y="964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490" y="934"/>
                    <a:pt x="497" y="932"/>
                    <a:pt x="497" y="923"/>
                  </a:cubicBezTo>
                  <a:cubicBezTo>
                    <a:pt x="506" y="924"/>
                    <a:pt x="506" y="915"/>
                    <a:pt x="513" y="913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23" y="905"/>
                    <a:pt x="524" y="901"/>
                    <a:pt x="528" y="901"/>
                  </a:cubicBezTo>
                  <a:cubicBezTo>
                    <a:pt x="527" y="892"/>
                    <a:pt x="540" y="897"/>
                    <a:pt x="540" y="888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74" y="866"/>
                    <a:pt x="565" y="872"/>
                    <a:pt x="565" y="875"/>
                  </a:cubicBezTo>
                  <a:cubicBezTo>
                    <a:pt x="561" y="876"/>
                    <a:pt x="563" y="883"/>
                    <a:pt x="555" y="880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45" y="890"/>
                    <a:pt x="547" y="897"/>
                    <a:pt x="540" y="896"/>
                  </a:cubicBezTo>
                  <a:cubicBezTo>
                    <a:pt x="532" y="898"/>
                    <a:pt x="532" y="909"/>
                    <a:pt x="523" y="911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507" y="931"/>
                    <a:pt x="501" y="931"/>
                    <a:pt x="500" y="936"/>
                  </a:cubicBezTo>
                  <a:cubicBezTo>
                    <a:pt x="500" y="941"/>
                    <a:pt x="492" y="938"/>
                    <a:pt x="492" y="943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65" y="967"/>
                    <a:pt x="458" y="981"/>
                    <a:pt x="447" y="991"/>
                  </a:cubicBezTo>
                  <a:cubicBezTo>
                    <a:pt x="445" y="995"/>
                    <a:pt x="443" y="999"/>
                    <a:pt x="440" y="1001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428" y="1015"/>
                    <a:pt x="423" y="1020"/>
                    <a:pt x="420" y="1026"/>
                  </a:cubicBezTo>
                  <a:cubicBezTo>
                    <a:pt x="407" y="1035"/>
                    <a:pt x="398" y="1047"/>
                    <a:pt x="389" y="105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55" y="1109"/>
                    <a:pt x="341" y="1116"/>
                    <a:pt x="339" y="1135"/>
                  </a:cubicBezTo>
                  <a:cubicBezTo>
                    <a:pt x="332" y="1137"/>
                    <a:pt x="331" y="1145"/>
                    <a:pt x="327" y="1150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20" y="1163"/>
                    <a:pt x="317" y="1164"/>
                    <a:pt x="316" y="1167"/>
                  </a:cubicBezTo>
                  <a:cubicBezTo>
                    <a:pt x="311" y="1171"/>
                    <a:pt x="311" y="1180"/>
                    <a:pt x="304" y="1183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83" y="1208"/>
                    <a:pt x="282" y="1225"/>
                    <a:pt x="274" y="1235"/>
                  </a:cubicBezTo>
                  <a:cubicBezTo>
                    <a:pt x="272" y="1243"/>
                    <a:pt x="268" y="1248"/>
                    <a:pt x="264" y="1253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7" y="1265"/>
                    <a:pt x="257" y="1270"/>
                    <a:pt x="254" y="1271"/>
                  </a:cubicBezTo>
                  <a:cubicBezTo>
                    <a:pt x="251" y="1284"/>
                    <a:pt x="261" y="1284"/>
                    <a:pt x="256" y="129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47" y="1300"/>
                    <a:pt x="248" y="1305"/>
                    <a:pt x="249" y="1319"/>
                  </a:cubicBezTo>
                  <a:cubicBezTo>
                    <a:pt x="257" y="1316"/>
                    <a:pt x="255" y="1303"/>
                    <a:pt x="261" y="1298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273" y="1245"/>
                    <a:pt x="300" y="1234"/>
                    <a:pt x="306" y="1200"/>
                  </a:cubicBezTo>
                  <a:cubicBezTo>
                    <a:pt x="317" y="1196"/>
                    <a:pt x="318" y="1182"/>
                    <a:pt x="327" y="1175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34" y="1152"/>
                    <a:pt x="339" y="1150"/>
                    <a:pt x="342" y="1145"/>
                  </a:cubicBezTo>
                  <a:cubicBezTo>
                    <a:pt x="343" y="1139"/>
                    <a:pt x="348" y="1136"/>
                    <a:pt x="352" y="1132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66" y="1116"/>
                    <a:pt x="364" y="1107"/>
                    <a:pt x="369" y="1105"/>
                  </a:cubicBezTo>
                  <a:cubicBezTo>
                    <a:pt x="374" y="1102"/>
                    <a:pt x="375" y="1095"/>
                    <a:pt x="379" y="1092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08" y="1060"/>
                    <a:pt x="416" y="1053"/>
                    <a:pt x="422" y="1044"/>
                  </a:cubicBezTo>
                  <a:cubicBezTo>
                    <a:pt x="438" y="1030"/>
                    <a:pt x="453" y="1015"/>
                    <a:pt x="467" y="999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82" y="993"/>
                    <a:pt x="483" y="990"/>
                    <a:pt x="485" y="989"/>
                  </a:cubicBezTo>
                  <a:cubicBezTo>
                    <a:pt x="486" y="988"/>
                    <a:pt x="487" y="986"/>
                    <a:pt x="490" y="986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12" y="967"/>
                    <a:pt x="514" y="963"/>
                    <a:pt x="520" y="963"/>
                  </a:cubicBezTo>
                  <a:cubicBezTo>
                    <a:pt x="524" y="961"/>
                    <a:pt x="525" y="957"/>
                    <a:pt x="528" y="953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40" y="942"/>
                    <a:pt x="544" y="940"/>
                    <a:pt x="548" y="938"/>
                  </a:cubicBezTo>
                  <a:cubicBezTo>
                    <a:pt x="548" y="936"/>
                    <a:pt x="553" y="937"/>
                    <a:pt x="553" y="933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59" y="926"/>
                    <a:pt x="563" y="924"/>
                    <a:pt x="565" y="921"/>
                  </a:cubicBezTo>
                  <a:cubicBezTo>
                    <a:pt x="572" y="916"/>
                    <a:pt x="578" y="910"/>
                    <a:pt x="583" y="903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618" y="867"/>
                    <a:pt x="616" y="882"/>
                    <a:pt x="611" y="880"/>
                  </a:cubicBezTo>
                  <a:cubicBezTo>
                    <a:pt x="608" y="885"/>
                    <a:pt x="604" y="889"/>
                    <a:pt x="601" y="893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94" y="902"/>
                    <a:pt x="592" y="903"/>
                    <a:pt x="588" y="903"/>
                  </a:cubicBezTo>
                  <a:cubicBezTo>
                    <a:pt x="589" y="911"/>
                    <a:pt x="581" y="910"/>
                    <a:pt x="581" y="916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67" y="932"/>
                    <a:pt x="559" y="930"/>
                    <a:pt x="560" y="938"/>
                  </a:cubicBezTo>
                  <a:cubicBezTo>
                    <a:pt x="552" y="937"/>
                    <a:pt x="553" y="946"/>
                    <a:pt x="548" y="948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36" y="964"/>
                    <a:pt x="526" y="962"/>
                    <a:pt x="525" y="969"/>
                  </a:cubicBezTo>
                  <a:cubicBezTo>
                    <a:pt x="521" y="971"/>
                    <a:pt x="518" y="975"/>
                    <a:pt x="513" y="976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88" y="1002"/>
                    <a:pt x="478" y="1000"/>
                    <a:pt x="477" y="1006"/>
                  </a:cubicBezTo>
                  <a:cubicBezTo>
                    <a:pt x="474" y="1010"/>
                    <a:pt x="467" y="1009"/>
                    <a:pt x="467" y="101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54" y="1032"/>
                    <a:pt x="446" y="1031"/>
                    <a:pt x="447" y="1039"/>
                  </a:cubicBezTo>
                  <a:cubicBezTo>
                    <a:pt x="443" y="1039"/>
                    <a:pt x="441" y="1041"/>
                    <a:pt x="440" y="1044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430" y="1055"/>
                    <a:pt x="423" y="1055"/>
                    <a:pt x="422" y="1062"/>
                  </a:cubicBezTo>
                  <a:cubicBezTo>
                    <a:pt x="409" y="1065"/>
                    <a:pt x="408" y="1079"/>
                    <a:pt x="397" y="1084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91" y="1095"/>
                    <a:pt x="387" y="1096"/>
                    <a:pt x="387" y="1099"/>
                  </a:cubicBezTo>
                  <a:cubicBezTo>
                    <a:pt x="383" y="1103"/>
                    <a:pt x="379" y="1106"/>
                    <a:pt x="377" y="111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61" y="1129"/>
                    <a:pt x="359" y="1135"/>
                    <a:pt x="357" y="1140"/>
                  </a:cubicBezTo>
                  <a:cubicBezTo>
                    <a:pt x="353" y="1144"/>
                    <a:pt x="351" y="1151"/>
                    <a:pt x="347" y="1155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33" y="1179"/>
                    <a:pt x="329" y="1192"/>
                    <a:pt x="322" y="1200"/>
                  </a:cubicBezTo>
                  <a:cubicBezTo>
                    <a:pt x="314" y="1209"/>
                    <a:pt x="312" y="1222"/>
                    <a:pt x="304" y="123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89" y="1248"/>
                    <a:pt x="294" y="1261"/>
                    <a:pt x="286" y="1261"/>
                  </a:cubicBezTo>
                  <a:cubicBezTo>
                    <a:pt x="288" y="1268"/>
                    <a:pt x="283" y="1267"/>
                    <a:pt x="284" y="1273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76" y="1294"/>
                    <a:pt x="269" y="1305"/>
                    <a:pt x="264" y="1318"/>
                  </a:cubicBezTo>
                  <a:cubicBezTo>
                    <a:pt x="259" y="1331"/>
                    <a:pt x="254" y="1344"/>
                    <a:pt x="249" y="1356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59" y="1383"/>
                    <a:pt x="259" y="1375"/>
                    <a:pt x="261" y="1369"/>
                  </a:cubicBezTo>
                  <a:cubicBezTo>
                    <a:pt x="265" y="1368"/>
                    <a:pt x="263" y="1363"/>
                    <a:pt x="264" y="1359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73" y="1341"/>
                    <a:pt x="276" y="1328"/>
                    <a:pt x="281" y="1318"/>
                  </a:cubicBezTo>
                  <a:cubicBezTo>
                    <a:pt x="286" y="1308"/>
                    <a:pt x="289" y="1296"/>
                    <a:pt x="294" y="1286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299" y="1278"/>
                    <a:pt x="300" y="1276"/>
                    <a:pt x="301" y="1276"/>
                  </a:cubicBezTo>
                  <a:cubicBezTo>
                    <a:pt x="301" y="1269"/>
                    <a:pt x="305" y="1268"/>
                    <a:pt x="306" y="1263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16" y="1250"/>
                    <a:pt x="317" y="1246"/>
                    <a:pt x="317" y="1240"/>
                  </a:cubicBezTo>
                  <a:cubicBezTo>
                    <a:pt x="323" y="1240"/>
                    <a:pt x="324" y="1233"/>
                    <a:pt x="327" y="1228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41" y="1215"/>
                    <a:pt x="339" y="1205"/>
                    <a:pt x="344" y="1203"/>
                  </a:cubicBezTo>
                  <a:cubicBezTo>
                    <a:pt x="346" y="1197"/>
                    <a:pt x="350" y="1195"/>
                    <a:pt x="349" y="1188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371" y="1163"/>
                    <a:pt x="378" y="1159"/>
                    <a:pt x="379" y="1150"/>
                  </a:cubicBezTo>
                  <a:cubicBezTo>
                    <a:pt x="387" y="1145"/>
                    <a:pt x="388" y="1135"/>
                    <a:pt x="394" y="113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13" y="1110"/>
                    <a:pt x="415" y="1105"/>
                    <a:pt x="417" y="1102"/>
                  </a:cubicBezTo>
                  <a:cubicBezTo>
                    <a:pt x="419" y="1101"/>
                    <a:pt x="420" y="1098"/>
                    <a:pt x="422" y="1097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29" y="1085"/>
                    <a:pt x="436" y="1082"/>
                    <a:pt x="442" y="1077"/>
                  </a:cubicBezTo>
                  <a:cubicBezTo>
                    <a:pt x="443" y="1072"/>
                    <a:pt x="447" y="1070"/>
                    <a:pt x="450" y="1067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62" y="1056"/>
                    <a:pt x="462" y="1050"/>
                    <a:pt x="467" y="1049"/>
                  </a:cubicBezTo>
                  <a:cubicBezTo>
                    <a:pt x="467" y="1043"/>
                    <a:pt x="475" y="1046"/>
                    <a:pt x="475" y="1042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56" y="975"/>
                    <a:pt x="560" y="967"/>
                    <a:pt x="565" y="961"/>
                  </a:cubicBezTo>
                  <a:cubicBezTo>
                    <a:pt x="569" y="953"/>
                    <a:pt x="577" y="951"/>
                    <a:pt x="581" y="943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04" y="923"/>
                    <a:pt x="601" y="909"/>
                    <a:pt x="613" y="911"/>
                  </a:cubicBezTo>
                  <a:cubicBezTo>
                    <a:pt x="614" y="903"/>
                    <a:pt x="615" y="896"/>
                    <a:pt x="623" y="895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15" y="906"/>
                    <a:pt x="617" y="913"/>
                    <a:pt x="613" y="913"/>
                  </a:cubicBezTo>
                  <a:cubicBezTo>
                    <a:pt x="611" y="916"/>
                    <a:pt x="608" y="918"/>
                    <a:pt x="606" y="921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94" y="939"/>
                    <a:pt x="586" y="949"/>
                    <a:pt x="578" y="958"/>
                  </a:cubicBezTo>
                  <a:cubicBezTo>
                    <a:pt x="573" y="963"/>
                    <a:pt x="569" y="968"/>
                    <a:pt x="565" y="974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44" y="997"/>
                    <a:pt x="534" y="1005"/>
                    <a:pt x="525" y="1014"/>
                  </a:cubicBezTo>
                  <a:cubicBezTo>
                    <a:pt x="524" y="1017"/>
                    <a:pt x="516" y="1014"/>
                    <a:pt x="515" y="101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505" y="1031"/>
                    <a:pt x="497" y="1032"/>
                    <a:pt x="493" y="1036"/>
                  </a:cubicBezTo>
                  <a:cubicBezTo>
                    <a:pt x="488" y="1042"/>
                    <a:pt x="486" y="1048"/>
                    <a:pt x="477" y="1049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66" y="1072"/>
                    <a:pt x="454" y="1069"/>
                    <a:pt x="455" y="1079"/>
                  </a:cubicBezTo>
                  <a:cubicBezTo>
                    <a:pt x="448" y="1081"/>
                    <a:pt x="449" y="1090"/>
                    <a:pt x="440" y="1089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29" y="1110"/>
                    <a:pt x="422" y="1108"/>
                    <a:pt x="422" y="1112"/>
                  </a:cubicBezTo>
                  <a:cubicBezTo>
                    <a:pt x="419" y="1113"/>
                    <a:pt x="420" y="1118"/>
                    <a:pt x="420" y="1122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401" y="1134"/>
                    <a:pt x="400" y="1140"/>
                    <a:pt x="397" y="1145"/>
                  </a:cubicBezTo>
                  <a:cubicBezTo>
                    <a:pt x="389" y="1152"/>
                    <a:pt x="388" y="1166"/>
                    <a:pt x="377" y="1170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58" y="1204"/>
                    <a:pt x="350" y="1203"/>
                    <a:pt x="352" y="1213"/>
                  </a:cubicBezTo>
                  <a:cubicBezTo>
                    <a:pt x="346" y="1212"/>
                    <a:pt x="347" y="1216"/>
                    <a:pt x="347" y="1220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38" y="1237"/>
                    <a:pt x="328" y="1241"/>
                    <a:pt x="324" y="1253"/>
                  </a:cubicBezTo>
                  <a:cubicBezTo>
                    <a:pt x="322" y="1258"/>
                    <a:pt x="316" y="1260"/>
                    <a:pt x="317" y="1268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305" y="1284"/>
                    <a:pt x="308" y="1291"/>
                    <a:pt x="304" y="1291"/>
                  </a:cubicBezTo>
                  <a:cubicBezTo>
                    <a:pt x="303" y="1293"/>
                    <a:pt x="301" y="1295"/>
                    <a:pt x="301" y="1298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9" y="1316"/>
                    <a:pt x="293" y="1328"/>
                    <a:pt x="286" y="1329"/>
                  </a:cubicBezTo>
                  <a:cubicBezTo>
                    <a:pt x="289" y="1336"/>
                    <a:pt x="284" y="1335"/>
                    <a:pt x="281" y="1339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81" y="1349"/>
                    <a:pt x="276" y="1350"/>
                    <a:pt x="276" y="1356"/>
                  </a:cubicBezTo>
                  <a:cubicBezTo>
                    <a:pt x="279" y="1361"/>
                    <a:pt x="269" y="1365"/>
                    <a:pt x="276" y="1366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1" y="1403"/>
                    <a:pt x="266" y="1414"/>
                    <a:pt x="256" y="1412"/>
                  </a:cubicBezTo>
                  <a:cubicBezTo>
                    <a:pt x="256" y="1418"/>
                    <a:pt x="255" y="1426"/>
                    <a:pt x="259" y="1429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77" y="1395"/>
                    <a:pt x="273" y="1383"/>
                    <a:pt x="281" y="1384"/>
                  </a:cubicBezTo>
                  <a:cubicBezTo>
                    <a:pt x="280" y="1375"/>
                    <a:pt x="284" y="1372"/>
                    <a:pt x="286" y="1366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15" y="1299"/>
                    <a:pt x="318" y="1294"/>
                    <a:pt x="322" y="1291"/>
                  </a:cubicBezTo>
                  <a:cubicBezTo>
                    <a:pt x="325" y="1287"/>
                    <a:pt x="325" y="1279"/>
                    <a:pt x="329" y="127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52" y="1239"/>
                    <a:pt x="357" y="1228"/>
                    <a:pt x="364" y="1220"/>
                  </a:cubicBezTo>
                  <a:cubicBezTo>
                    <a:pt x="370" y="1212"/>
                    <a:pt x="375" y="1203"/>
                    <a:pt x="382" y="1195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396" y="1179"/>
                    <a:pt x="394" y="1169"/>
                    <a:pt x="402" y="1170"/>
                  </a:cubicBezTo>
                  <a:cubicBezTo>
                    <a:pt x="406" y="1158"/>
                    <a:pt x="417" y="1154"/>
                    <a:pt x="422" y="1145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449" y="1112"/>
                    <a:pt x="459" y="1107"/>
                    <a:pt x="465" y="1099"/>
                  </a:cubicBezTo>
                  <a:cubicBezTo>
                    <a:pt x="474" y="1093"/>
                    <a:pt x="483" y="1087"/>
                    <a:pt x="490" y="1079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19" y="1055"/>
                    <a:pt x="523" y="1052"/>
                    <a:pt x="528" y="1049"/>
                  </a:cubicBezTo>
                  <a:cubicBezTo>
                    <a:pt x="531" y="1045"/>
                    <a:pt x="533" y="1039"/>
                    <a:pt x="540" y="103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64" y="1014"/>
                    <a:pt x="559" y="1022"/>
                    <a:pt x="558" y="1024"/>
                  </a:cubicBezTo>
                  <a:cubicBezTo>
                    <a:pt x="558" y="1029"/>
                    <a:pt x="551" y="1027"/>
                    <a:pt x="553" y="103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42" y="1043"/>
                    <a:pt x="539" y="1045"/>
                    <a:pt x="538" y="1049"/>
                  </a:cubicBezTo>
                  <a:cubicBezTo>
                    <a:pt x="532" y="1053"/>
                    <a:pt x="527" y="1058"/>
                    <a:pt x="523" y="1064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507" y="1069"/>
                    <a:pt x="513" y="1080"/>
                    <a:pt x="505" y="1077"/>
                  </a:cubicBezTo>
                  <a:cubicBezTo>
                    <a:pt x="509" y="1086"/>
                    <a:pt x="497" y="1078"/>
                    <a:pt x="498" y="1084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86" y="1093"/>
                    <a:pt x="484" y="1096"/>
                    <a:pt x="483" y="1099"/>
                  </a:cubicBezTo>
                  <a:cubicBezTo>
                    <a:pt x="474" y="1096"/>
                    <a:pt x="481" y="1108"/>
                    <a:pt x="472" y="1104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53" y="1120"/>
                    <a:pt x="456" y="1128"/>
                    <a:pt x="450" y="1127"/>
                  </a:cubicBezTo>
                  <a:cubicBezTo>
                    <a:pt x="450" y="1132"/>
                    <a:pt x="443" y="1130"/>
                    <a:pt x="445" y="1137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30" y="1158"/>
                    <a:pt x="422" y="1155"/>
                    <a:pt x="422" y="1160"/>
                  </a:cubicBezTo>
                  <a:cubicBezTo>
                    <a:pt x="421" y="1163"/>
                    <a:pt x="418" y="1166"/>
                    <a:pt x="415" y="1167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78" y="1211"/>
                    <a:pt x="375" y="1228"/>
                    <a:pt x="364" y="1238"/>
                  </a:cubicBezTo>
                  <a:cubicBezTo>
                    <a:pt x="356" y="1248"/>
                    <a:pt x="352" y="1264"/>
                    <a:pt x="339" y="1271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38" y="1293"/>
                    <a:pt x="327" y="1288"/>
                    <a:pt x="329" y="1296"/>
                  </a:cubicBezTo>
                  <a:cubicBezTo>
                    <a:pt x="325" y="1304"/>
                    <a:pt x="322" y="1312"/>
                    <a:pt x="317" y="1318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305" y="1354"/>
                    <a:pt x="297" y="1358"/>
                    <a:pt x="297" y="1369"/>
                  </a:cubicBezTo>
                  <a:cubicBezTo>
                    <a:pt x="290" y="1374"/>
                    <a:pt x="290" y="1386"/>
                    <a:pt x="286" y="1394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73" y="1428"/>
                    <a:pt x="271" y="1437"/>
                    <a:pt x="266" y="1444"/>
                  </a:cubicBezTo>
                  <a:cubicBezTo>
                    <a:pt x="267" y="1451"/>
                    <a:pt x="262" y="1452"/>
                    <a:pt x="261" y="1457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4" y="1471"/>
                    <a:pt x="268" y="1457"/>
                    <a:pt x="274" y="1454"/>
                  </a:cubicBezTo>
                  <a:cubicBezTo>
                    <a:pt x="274" y="1447"/>
                    <a:pt x="277" y="1442"/>
                    <a:pt x="279" y="1437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289" y="1417"/>
                    <a:pt x="286" y="1406"/>
                    <a:pt x="292" y="1404"/>
                  </a:cubicBezTo>
                  <a:cubicBezTo>
                    <a:pt x="294" y="1392"/>
                    <a:pt x="299" y="1382"/>
                    <a:pt x="307" y="1374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26" y="1332"/>
                    <a:pt x="333" y="1324"/>
                    <a:pt x="337" y="1311"/>
                  </a:cubicBezTo>
                  <a:cubicBezTo>
                    <a:pt x="338" y="1308"/>
                    <a:pt x="341" y="1307"/>
                    <a:pt x="342" y="1303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45" y="1289"/>
                    <a:pt x="351" y="1287"/>
                    <a:pt x="354" y="1283"/>
                  </a:cubicBezTo>
                  <a:cubicBezTo>
                    <a:pt x="356" y="1270"/>
                    <a:pt x="369" y="1268"/>
                    <a:pt x="372" y="1256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383" y="1236"/>
                    <a:pt x="389" y="1235"/>
                    <a:pt x="390" y="1228"/>
                  </a:cubicBezTo>
                  <a:cubicBezTo>
                    <a:pt x="414" y="1204"/>
                    <a:pt x="437" y="1178"/>
                    <a:pt x="460" y="1152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482" y="1125"/>
                    <a:pt x="495" y="1126"/>
                    <a:pt x="495" y="1114"/>
                  </a:cubicBezTo>
                  <a:cubicBezTo>
                    <a:pt x="505" y="1113"/>
                    <a:pt x="506" y="1102"/>
                    <a:pt x="515" y="1099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29" y="1090"/>
                    <a:pt x="531" y="1085"/>
                    <a:pt x="535" y="1084"/>
                  </a:cubicBezTo>
                  <a:cubicBezTo>
                    <a:pt x="544" y="1070"/>
                    <a:pt x="554" y="1057"/>
                    <a:pt x="566" y="1046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587" y="1024"/>
                    <a:pt x="588" y="1014"/>
                    <a:pt x="596" y="1011"/>
                  </a:cubicBezTo>
                  <a:cubicBezTo>
                    <a:pt x="598" y="997"/>
                    <a:pt x="606" y="988"/>
                    <a:pt x="611" y="976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615" y="996"/>
                    <a:pt x="609" y="996"/>
                    <a:pt x="611" y="1004"/>
                  </a:cubicBezTo>
                  <a:cubicBezTo>
                    <a:pt x="608" y="1007"/>
                    <a:pt x="604" y="1010"/>
                    <a:pt x="603" y="1016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88" y="1030"/>
                    <a:pt x="589" y="1041"/>
                    <a:pt x="581" y="1041"/>
                  </a:cubicBezTo>
                  <a:cubicBezTo>
                    <a:pt x="582" y="1048"/>
                    <a:pt x="576" y="1047"/>
                    <a:pt x="576" y="1052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64" y="1061"/>
                    <a:pt x="562" y="1069"/>
                    <a:pt x="555" y="1072"/>
                  </a:cubicBezTo>
                  <a:cubicBezTo>
                    <a:pt x="559" y="1080"/>
                    <a:pt x="547" y="1074"/>
                    <a:pt x="550" y="1082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37" y="1088"/>
                    <a:pt x="539" y="1096"/>
                    <a:pt x="533" y="1097"/>
                  </a:cubicBezTo>
                  <a:cubicBezTo>
                    <a:pt x="528" y="1098"/>
                    <a:pt x="531" y="1107"/>
                    <a:pt x="523" y="1104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94" y="1135"/>
                    <a:pt x="479" y="1145"/>
                    <a:pt x="470" y="1160"/>
                  </a:cubicBezTo>
                  <a:cubicBezTo>
                    <a:pt x="459" y="1162"/>
                    <a:pt x="458" y="1173"/>
                    <a:pt x="450" y="1177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421" y="1208"/>
                    <a:pt x="411" y="1223"/>
                    <a:pt x="397" y="1233"/>
                  </a:cubicBezTo>
                  <a:cubicBezTo>
                    <a:pt x="389" y="1256"/>
                    <a:pt x="373" y="1271"/>
                    <a:pt x="362" y="1291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52" y="1311"/>
                    <a:pt x="350" y="1316"/>
                    <a:pt x="344" y="1318"/>
                  </a:cubicBezTo>
                  <a:cubicBezTo>
                    <a:pt x="345" y="1327"/>
                    <a:pt x="340" y="1329"/>
                    <a:pt x="337" y="1334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325" y="1360"/>
                    <a:pt x="320" y="1369"/>
                    <a:pt x="314" y="1379"/>
                  </a:cubicBezTo>
                  <a:cubicBezTo>
                    <a:pt x="311" y="1390"/>
                    <a:pt x="302" y="1397"/>
                    <a:pt x="302" y="1412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87" y="1450"/>
                    <a:pt x="282" y="1452"/>
                    <a:pt x="284" y="1462"/>
                  </a:cubicBezTo>
                  <a:cubicBezTo>
                    <a:pt x="279" y="1464"/>
                    <a:pt x="282" y="1475"/>
                    <a:pt x="276" y="1477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74" y="1499"/>
                    <a:pt x="274" y="1508"/>
                    <a:pt x="274" y="1517"/>
                  </a:cubicBezTo>
                  <a:cubicBezTo>
                    <a:pt x="274" y="1526"/>
                    <a:pt x="281" y="1527"/>
                    <a:pt x="279" y="1537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88" y="1527"/>
                    <a:pt x="280" y="1513"/>
                    <a:pt x="287" y="1515"/>
                  </a:cubicBezTo>
                  <a:cubicBezTo>
                    <a:pt x="288" y="1506"/>
                    <a:pt x="292" y="1500"/>
                    <a:pt x="292" y="1490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1" y="1446"/>
                    <a:pt x="308" y="1438"/>
                    <a:pt x="312" y="1437"/>
                  </a:cubicBezTo>
                  <a:cubicBezTo>
                    <a:pt x="311" y="1431"/>
                    <a:pt x="316" y="1431"/>
                    <a:pt x="314" y="1424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21" y="1412"/>
                    <a:pt x="322" y="1408"/>
                    <a:pt x="322" y="1404"/>
                  </a:cubicBezTo>
                  <a:cubicBezTo>
                    <a:pt x="329" y="1392"/>
                    <a:pt x="334" y="1378"/>
                    <a:pt x="344" y="1369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0" y="1358"/>
                    <a:pt x="348" y="1351"/>
                    <a:pt x="352" y="1351"/>
                  </a:cubicBezTo>
                  <a:cubicBezTo>
                    <a:pt x="349" y="1343"/>
                    <a:pt x="360" y="1349"/>
                    <a:pt x="357" y="1341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65" y="1328"/>
                    <a:pt x="369" y="1324"/>
                    <a:pt x="372" y="1318"/>
                  </a:cubicBezTo>
                  <a:cubicBezTo>
                    <a:pt x="376" y="1314"/>
                    <a:pt x="377" y="1307"/>
                    <a:pt x="382" y="1303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396" y="1284"/>
                    <a:pt x="397" y="1276"/>
                    <a:pt x="402" y="1273"/>
                  </a:cubicBezTo>
                  <a:cubicBezTo>
                    <a:pt x="405" y="1268"/>
                    <a:pt x="409" y="1263"/>
                    <a:pt x="412" y="125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43" y="1221"/>
                    <a:pt x="451" y="1211"/>
                    <a:pt x="460" y="1203"/>
                  </a:cubicBezTo>
                  <a:cubicBezTo>
                    <a:pt x="462" y="1200"/>
                    <a:pt x="466" y="1200"/>
                    <a:pt x="465" y="1195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71" y="1180"/>
                    <a:pt x="483" y="1184"/>
                    <a:pt x="483" y="1175"/>
                  </a:cubicBezTo>
                  <a:cubicBezTo>
                    <a:pt x="489" y="1173"/>
                    <a:pt x="491" y="1166"/>
                    <a:pt x="495" y="1162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08" y="1141"/>
                    <a:pt x="518" y="1144"/>
                    <a:pt x="518" y="1135"/>
                  </a:cubicBezTo>
                  <a:cubicBezTo>
                    <a:pt x="525" y="1133"/>
                    <a:pt x="524" y="1124"/>
                    <a:pt x="533" y="1125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56" y="1085"/>
                    <a:pt x="559" y="1080"/>
                    <a:pt x="563" y="1074"/>
                  </a:cubicBezTo>
                  <a:cubicBezTo>
                    <a:pt x="569" y="1072"/>
                    <a:pt x="567" y="1062"/>
                    <a:pt x="576" y="106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68" y="1080"/>
                    <a:pt x="564" y="1082"/>
                    <a:pt x="563" y="1087"/>
                  </a:cubicBezTo>
                  <a:cubicBezTo>
                    <a:pt x="554" y="1090"/>
                    <a:pt x="555" y="1104"/>
                    <a:pt x="548" y="1109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510" y="1157"/>
                    <a:pt x="504" y="1163"/>
                    <a:pt x="500" y="1172"/>
                  </a:cubicBezTo>
                  <a:cubicBezTo>
                    <a:pt x="497" y="1175"/>
                    <a:pt x="495" y="1179"/>
                    <a:pt x="490" y="1180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79" y="1199"/>
                    <a:pt x="471" y="1203"/>
                    <a:pt x="465" y="1210"/>
                  </a:cubicBezTo>
                  <a:cubicBezTo>
                    <a:pt x="462" y="1219"/>
                    <a:pt x="456" y="1225"/>
                    <a:pt x="447" y="1228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426" y="1256"/>
                    <a:pt x="422" y="1264"/>
                    <a:pt x="417" y="1271"/>
                  </a:cubicBezTo>
                  <a:cubicBezTo>
                    <a:pt x="407" y="1285"/>
                    <a:pt x="395" y="1297"/>
                    <a:pt x="387" y="1313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68" y="1344"/>
                    <a:pt x="363" y="1350"/>
                    <a:pt x="359" y="1359"/>
                  </a:cubicBezTo>
                  <a:cubicBezTo>
                    <a:pt x="353" y="1365"/>
                    <a:pt x="353" y="1378"/>
                    <a:pt x="344" y="1381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328" y="1429"/>
                    <a:pt x="315" y="1446"/>
                    <a:pt x="309" y="1469"/>
                  </a:cubicBezTo>
                  <a:cubicBezTo>
                    <a:pt x="305" y="1479"/>
                    <a:pt x="302" y="1491"/>
                    <a:pt x="299" y="1502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91" y="1518"/>
                    <a:pt x="296" y="1530"/>
                    <a:pt x="294" y="1535"/>
                  </a:cubicBezTo>
                  <a:cubicBezTo>
                    <a:pt x="293" y="1543"/>
                    <a:pt x="289" y="1546"/>
                    <a:pt x="287" y="1553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299" y="1564"/>
                    <a:pt x="300" y="1551"/>
                    <a:pt x="302" y="1540"/>
                  </a:cubicBezTo>
                  <a:cubicBezTo>
                    <a:pt x="306" y="1539"/>
                    <a:pt x="307" y="1536"/>
                    <a:pt x="307" y="153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15" y="1514"/>
                    <a:pt x="318" y="1508"/>
                    <a:pt x="319" y="1500"/>
                  </a:cubicBezTo>
                  <a:cubicBezTo>
                    <a:pt x="328" y="1498"/>
                    <a:pt x="323" y="1483"/>
                    <a:pt x="329" y="148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43" y="1446"/>
                    <a:pt x="354" y="1438"/>
                    <a:pt x="357" y="1422"/>
                  </a:cubicBezTo>
                  <a:cubicBezTo>
                    <a:pt x="362" y="1416"/>
                    <a:pt x="365" y="1409"/>
                    <a:pt x="370" y="1404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387" y="1374"/>
                    <a:pt x="392" y="1361"/>
                    <a:pt x="402" y="1351"/>
                  </a:cubicBezTo>
                  <a:cubicBezTo>
                    <a:pt x="403" y="1342"/>
                    <a:pt x="413" y="1342"/>
                    <a:pt x="412" y="1331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29" y="1310"/>
                    <a:pt x="430" y="1301"/>
                    <a:pt x="437" y="1298"/>
                  </a:cubicBezTo>
                  <a:cubicBezTo>
                    <a:pt x="434" y="1290"/>
                    <a:pt x="441" y="1292"/>
                    <a:pt x="442" y="1288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53" y="1276"/>
                    <a:pt x="456" y="1269"/>
                    <a:pt x="460" y="1263"/>
                  </a:cubicBezTo>
                  <a:cubicBezTo>
                    <a:pt x="461" y="1255"/>
                    <a:pt x="470" y="1254"/>
                    <a:pt x="470" y="1245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496" y="1221"/>
                    <a:pt x="498" y="1215"/>
                    <a:pt x="505" y="1215"/>
                  </a:cubicBezTo>
                  <a:cubicBezTo>
                    <a:pt x="505" y="1211"/>
                    <a:pt x="508" y="1211"/>
                    <a:pt x="508" y="1208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15" y="1205"/>
                    <a:pt x="515" y="1208"/>
                    <a:pt x="513" y="1200"/>
                  </a:cubicBezTo>
                  <a:cubicBezTo>
                    <a:pt x="518" y="1201"/>
                    <a:pt x="516" y="1195"/>
                    <a:pt x="520" y="1195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31" y="1188"/>
                    <a:pt x="532" y="1182"/>
                    <a:pt x="538" y="1180"/>
                  </a:cubicBezTo>
                  <a:cubicBezTo>
                    <a:pt x="543" y="1166"/>
                    <a:pt x="553" y="1158"/>
                    <a:pt x="558" y="1145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66" y="1133"/>
                    <a:pt x="568" y="1131"/>
                    <a:pt x="568" y="1127"/>
                  </a:cubicBezTo>
                  <a:cubicBezTo>
                    <a:pt x="575" y="1125"/>
                    <a:pt x="570" y="1110"/>
                    <a:pt x="581" y="1112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604" y="1076"/>
                    <a:pt x="592" y="1083"/>
                    <a:pt x="593" y="1089"/>
                  </a:cubicBezTo>
                  <a:cubicBezTo>
                    <a:pt x="589" y="1093"/>
                    <a:pt x="588" y="1099"/>
                    <a:pt x="588" y="1107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65" y="1149"/>
                    <a:pt x="569" y="1151"/>
                    <a:pt x="563" y="1157"/>
                  </a:cubicBezTo>
                  <a:cubicBezTo>
                    <a:pt x="560" y="1162"/>
                    <a:pt x="556" y="1167"/>
                    <a:pt x="553" y="117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46" y="1199"/>
                    <a:pt x="538" y="1199"/>
                    <a:pt x="538" y="1208"/>
                  </a:cubicBezTo>
                  <a:cubicBezTo>
                    <a:pt x="533" y="1218"/>
                    <a:pt x="526" y="1227"/>
                    <a:pt x="520" y="1238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506" y="1257"/>
                    <a:pt x="503" y="1262"/>
                    <a:pt x="503" y="1270"/>
                  </a:cubicBezTo>
                  <a:cubicBezTo>
                    <a:pt x="498" y="1274"/>
                    <a:pt x="497" y="1281"/>
                    <a:pt x="493" y="1286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81" y="1305"/>
                    <a:pt x="478" y="1310"/>
                    <a:pt x="475" y="1316"/>
                  </a:cubicBezTo>
                  <a:cubicBezTo>
                    <a:pt x="477" y="1326"/>
                    <a:pt x="466" y="1323"/>
                    <a:pt x="468" y="1333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55" y="1354"/>
                    <a:pt x="452" y="1359"/>
                    <a:pt x="450" y="1364"/>
                  </a:cubicBezTo>
                  <a:cubicBezTo>
                    <a:pt x="448" y="1370"/>
                    <a:pt x="443" y="1374"/>
                    <a:pt x="442" y="1381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33" y="1405"/>
                    <a:pt x="429" y="1410"/>
                    <a:pt x="425" y="1414"/>
                  </a:cubicBezTo>
                  <a:cubicBezTo>
                    <a:pt x="427" y="1423"/>
                    <a:pt x="419" y="1424"/>
                    <a:pt x="420" y="1432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27" y="1419"/>
                    <a:pt x="434" y="1421"/>
                    <a:pt x="432" y="1414"/>
                  </a:cubicBezTo>
                  <a:cubicBezTo>
                    <a:pt x="437" y="1414"/>
                    <a:pt x="434" y="1406"/>
                    <a:pt x="440" y="1406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51" y="1383"/>
                    <a:pt x="458" y="1371"/>
                    <a:pt x="465" y="1359"/>
                  </a:cubicBezTo>
                  <a:cubicBezTo>
                    <a:pt x="470" y="1358"/>
                    <a:pt x="467" y="1350"/>
                    <a:pt x="470" y="1349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80" y="1334"/>
                    <a:pt x="485" y="1330"/>
                    <a:pt x="485" y="1321"/>
                  </a:cubicBezTo>
                  <a:cubicBezTo>
                    <a:pt x="494" y="1325"/>
                    <a:pt x="487" y="1312"/>
                    <a:pt x="493" y="1313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505" y="1301"/>
                    <a:pt x="499" y="1286"/>
                    <a:pt x="510" y="1288"/>
                  </a:cubicBezTo>
                  <a:cubicBezTo>
                    <a:pt x="505" y="1293"/>
                    <a:pt x="506" y="1304"/>
                    <a:pt x="500" y="1308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83" y="1340"/>
                    <a:pt x="477" y="1354"/>
                    <a:pt x="470" y="1366"/>
                  </a:cubicBezTo>
                  <a:cubicBezTo>
                    <a:pt x="465" y="1367"/>
                    <a:pt x="469" y="1375"/>
                    <a:pt x="465" y="1376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54" y="1390"/>
                    <a:pt x="451" y="1397"/>
                    <a:pt x="450" y="1406"/>
                  </a:cubicBezTo>
                  <a:cubicBezTo>
                    <a:pt x="441" y="1417"/>
                    <a:pt x="435" y="1430"/>
                    <a:pt x="430" y="1444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22" y="1456"/>
                    <a:pt x="420" y="1460"/>
                    <a:pt x="420" y="1464"/>
                  </a:cubicBezTo>
                  <a:cubicBezTo>
                    <a:pt x="415" y="1470"/>
                    <a:pt x="413" y="1477"/>
                    <a:pt x="410" y="148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87" y="1540"/>
                    <a:pt x="382" y="1555"/>
                    <a:pt x="377" y="1570"/>
                  </a:cubicBezTo>
                  <a:cubicBezTo>
                    <a:pt x="375" y="1578"/>
                    <a:pt x="373" y="1586"/>
                    <a:pt x="370" y="1593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64" y="1606"/>
                    <a:pt x="366" y="1613"/>
                    <a:pt x="362" y="1613"/>
                  </a:cubicBezTo>
                  <a:cubicBezTo>
                    <a:pt x="364" y="1624"/>
                    <a:pt x="359" y="1628"/>
                    <a:pt x="360" y="1638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9" y="1683"/>
                    <a:pt x="349" y="1697"/>
                    <a:pt x="342" y="1721"/>
                  </a:cubicBezTo>
                  <a:cubicBezTo>
                    <a:pt x="342" y="1735"/>
                    <a:pt x="342" y="1748"/>
                    <a:pt x="340" y="1759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5" y="1753"/>
                    <a:pt x="344" y="1749"/>
                    <a:pt x="345" y="1746"/>
                  </a:cubicBezTo>
                  <a:cubicBezTo>
                    <a:pt x="346" y="1741"/>
                    <a:pt x="347" y="1733"/>
                    <a:pt x="350" y="1729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61" y="1679"/>
                    <a:pt x="362" y="1666"/>
                    <a:pt x="367" y="1656"/>
                  </a:cubicBezTo>
                  <a:cubicBezTo>
                    <a:pt x="369" y="1650"/>
                    <a:pt x="372" y="1646"/>
                    <a:pt x="372" y="1638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79" y="1617"/>
                    <a:pt x="384" y="1615"/>
                    <a:pt x="382" y="1605"/>
                  </a:cubicBezTo>
                  <a:cubicBezTo>
                    <a:pt x="392" y="1608"/>
                    <a:pt x="384" y="1592"/>
                    <a:pt x="390" y="1590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02" y="1552"/>
                    <a:pt x="409" y="1552"/>
                    <a:pt x="407" y="1542"/>
                  </a:cubicBezTo>
                  <a:cubicBezTo>
                    <a:pt x="410" y="1537"/>
                    <a:pt x="415" y="1535"/>
                    <a:pt x="415" y="1527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22" y="1505"/>
                    <a:pt x="423" y="1499"/>
                    <a:pt x="427" y="1497"/>
                  </a:cubicBezTo>
                  <a:cubicBezTo>
                    <a:pt x="427" y="1489"/>
                    <a:pt x="431" y="1485"/>
                    <a:pt x="433" y="1479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43" y="1452"/>
                    <a:pt x="449" y="1443"/>
                    <a:pt x="455" y="1434"/>
                  </a:cubicBezTo>
                  <a:cubicBezTo>
                    <a:pt x="463" y="1413"/>
                    <a:pt x="477" y="1397"/>
                    <a:pt x="485" y="1376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498" y="1359"/>
                    <a:pt x="499" y="1352"/>
                    <a:pt x="503" y="1348"/>
                  </a:cubicBezTo>
                  <a:cubicBezTo>
                    <a:pt x="509" y="1341"/>
                    <a:pt x="514" y="1331"/>
                    <a:pt x="518" y="132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50" y="1255"/>
                    <a:pt x="554" y="1250"/>
                    <a:pt x="558" y="1245"/>
                  </a:cubicBezTo>
                  <a:cubicBezTo>
                    <a:pt x="557" y="1236"/>
                    <a:pt x="561" y="1231"/>
                    <a:pt x="563" y="122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83" y="1190"/>
                    <a:pt x="572" y="1194"/>
                    <a:pt x="576" y="1200"/>
                  </a:cubicBezTo>
                  <a:cubicBezTo>
                    <a:pt x="576" y="1206"/>
                    <a:pt x="571" y="1207"/>
                    <a:pt x="573" y="1215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59" y="1260"/>
                    <a:pt x="550" y="1274"/>
                    <a:pt x="546" y="1293"/>
                  </a:cubicBezTo>
                  <a:cubicBezTo>
                    <a:pt x="540" y="1299"/>
                    <a:pt x="535" y="1306"/>
                    <a:pt x="533" y="1316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517" y="1341"/>
                    <a:pt x="512" y="1342"/>
                    <a:pt x="513" y="1348"/>
                  </a:cubicBezTo>
                  <a:cubicBezTo>
                    <a:pt x="512" y="1353"/>
                    <a:pt x="506" y="1353"/>
                    <a:pt x="508" y="1361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4" y="1385"/>
                    <a:pt x="495" y="1381"/>
                    <a:pt x="498" y="1381"/>
                  </a:cubicBezTo>
                  <a:cubicBezTo>
                    <a:pt x="498" y="1385"/>
                    <a:pt x="498" y="1388"/>
                    <a:pt x="495" y="1389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07" y="1395"/>
                    <a:pt x="507" y="1378"/>
                    <a:pt x="515" y="1369"/>
                  </a:cubicBezTo>
                  <a:cubicBezTo>
                    <a:pt x="517" y="1353"/>
                    <a:pt x="527" y="1347"/>
                    <a:pt x="528" y="1331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28" y="1350"/>
                    <a:pt x="527" y="1354"/>
                    <a:pt x="523" y="1356"/>
                  </a:cubicBezTo>
                  <a:cubicBezTo>
                    <a:pt x="524" y="1368"/>
                    <a:pt x="515" y="1372"/>
                    <a:pt x="515" y="1384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504" y="1414"/>
                    <a:pt x="500" y="1415"/>
                    <a:pt x="500" y="1421"/>
                  </a:cubicBezTo>
                  <a:cubicBezTo>
                    <a:pt x="497" y="1423"/>
                    <a:pt x="500" y="1431"/>
                    <a:pt x="495" y="1432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4" y="1480"/>
                    <a:pt x="497" y="1488"/>
                    <a:pt x="498" y="1494"/>
                  </a:cubicBezTo>
                  <a:cubicBezTo>
                    <a:pt x="498" y="1502"/>
                    <a:pt x="498" y="1510"/>
                    <a:pt x="498" y="151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86" y="1568"/>
                    <a:pt x="489" y="1576"/>
                    <a:pt x="485" y="1578"/>
                  </a:cubicBezTo>
                  <a:cubicBezTo>
                    <a:pt x="486" y="1584"/>
                    <a:pt x="481" y="1583"/>
                    <a:pt x="483" y="1590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68" y="1625"/>
                    <a:pt x="460" y="1638"/>
                    <a:pt x="455" y="1653"/>
                  </a:cubicBezTo>
                  <a:cubicBezTo>
                    <a:pt x="449" y="1667"/>
                    <a:pt x="443" y="1681"/>
                    <a:pt x="435" y="1693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15" y="1735"/>
                    <a:pt x="415" y="1737"/>
                    <a:pt x="413" y="1741"/>
                  </a:cubicBezTo>
                  <a:cubicBezTo>
                    <a:pt x="409" y="1742"/>
                    <a:pt x="412" y="1749"/>
                    <a:pt x="408" y="1749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19" y="1742"/>
                    <a:pt x="421" y="1740"/>
                    <a:pt x="425" y="1739"/>
                  </a:cubicBezTo>
                  <a:cubicBezTo>
                    <a:pt x="428" y="1732"/>
                    <a:pt x="438" y="1731"/>
                    <a:pt x="440" y="172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72" y="1728"/>
                    <a:pt x="457" y="1719"/>
                    <a:pt x="458" y="1726"/>
                  </a:cubicBezTo>
                  <a:cubicBezTo>
                    <a:pt x="451" y="1724"/>
                    <a:pt x="453" y="1731"/>
                    <a:pt x="448" y="1731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414" y="1760"/>
                    <a:pt x="411" y="1772"/>
                    <a:pt x="403" y="1779"/>
                  </a:cubicBezTo>
                  <a:cubicBezTo>
                    <a:pt x="402" y="1790"/>
                    <a:pt x="396" y="1796"/>
                    <a:pt x="395" y="1807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92" y="1826"/>
                    <a:pt x="385" y="1824"/>
                    <a:pt x="385" y="1829"/>
                  </a:cubicBezTo>
                  <a:cubicBezTo>
                    <a:pt x="387" y="1831"/>
                    <a:pt x="391" y="1843"/>
                    <a:pt x="385" y="1844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4" y="1870"/>
                    <a:pt x="391" y="1871"/>
                    <a:pt x="390" y="1875"/>
                  </a:cubicBezTo>
                  <a:cubicBezTo>
                    <a:pt x="392" y="1877"/>
                    <a:pt x="393" y="1879"/>
                    <a:pt x="390" y="1880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08" y="1919"/>
                    <a:pt x="409" y="1922"/>
                    <a:pt x="410" y="1925"/>
                  </a:cubicBezTo>
                  <a:cubicBezTo>
                    <a:pt x="412" y="1927"/>
                    <a:pt x="416" y="1927"/>
                    <a:pt x="415" y="1932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409" y="1954"/>
                    <a:pt x="416" y="1941"/>
                    <a:pt x="410" y="1942"/>
                  </a:cubicBezTo>
                  <a:cubicBezTo>
                    <a:pt x="406" y="1941"/>
                    <a:pt x="408" y="1935"/>
                    <a:pt x="400" y="1937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82" y="1912"/>
                    <a:pt x="386" y="1900"/>
                    <a:pt x="377" y="1902"/>
                  </a:cubicBezTo>
                  <a:cubicBezTo>
                    <a:pt x="380" y="1894"/>
                    <a:pt x="373" y="1894"/>
                    <a:pt x="372" y="1890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56" y="1873"/>
                    <a:pt x="351" y="1869"/>
                    <a:pt x="350" y="1862"/>
                  </a:cubicBezTo>
                  <a:cubicBezTo>
                    <a:pt x="341" y="1860"/>
                    <a:pt x="334" y="1857"/>
                    <a:pt x="332" y="1849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304" y="1844"/>
                    <a:pt x="300" y="1838"/>
                    <a:pt x="289" y="1839"/>
                  </a:cubicBezTo>
                  <a:cubicBezTo>
                    <a:pt x="286" y="1834"/>
                    <a:pt x="273" y="1839"/>
                    <a:pt x="277" y="1827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305" y="1833"/>
                    <a:pt x="316" y="1833"/>
                    <a:pt x="322" y="1837"/>
                  </a:cubicBezTo>
                  <a:cubicBezTo>
                    <a:pt x="322" y="1826"/>
                    <a:pt x="310" y="1829"/>
                    <a:pt x="304" y="1824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71" y="1817"/>
                    <a:pt x="264" y="1814"/>
                    <a:pt x="257" y="1812"/>
                  </a:cubicBezTo>
                  <a:cubicBezTo>
                    <a:pt x="251" y="1808"/>
                    <a:pt x="239" y="1811"/>
                    <a:pt x="234" y="180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256" y="1802"/>
                    <a:pt x="260" y="1803"/>
                    <a:pt x="262" y="1807"/>
                  </a:cubicBezTo>
                  <a:cubicBezTo>
                    <a:pt x="266" y="1807"/>
                    <a:pt x="271" y="1805"/>
                    <a:pt x="272" y="1809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46" y="1828"/>
                    <a:pt x="341" y="1826"/>
                    <a:pt x="342" y="1822"/>
                  </a:cubicBezTo>
                  <a:cubicBezTo>
                    <a:pt x="339" y="1821"/>
                    <a:pt x="338" y="1817"/>
                    <a:pt x="335" y="1817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20" y="1798"/>
                    <a:pt x="319" y="1791"/>
                    <a:pt x="314" y="1787"/>
                  </a:cubicBezTo>
                  <a:cubicBezTo>
                    <a:pt x="309" y="1783"/>
                    <a:pt x="305" y="1779"/>
                    <a:pt x="302" y="1774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89" y="1753"/>
                    <a:pt x="283" y="1751"/>
                    <a:pt x="282" y="1744"/>
                  </a:cubicBezTo>
                  <a:cubicBezTo>
                    <a:pt x="271" y="1739"/>
                    <a:pt x="270" y="1724"/>
                    <a:pt x="259" y="171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35" y="1684"/>
                    <a:pt x="232" y="1679"/>
                    <a:pt x="229" y="1673"/>
                  </a:cubicBezTo>
                  <a:cubicBezTo>
                    <a:pt x="225" y="1669"/>
                    <a:pt x="220" y="1667"/>
                    <a:pt x="219" y="1661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93" y="1620"/>
                    <a:pt x="194" y="1604"/>
                    <a:pt x="183" y="1598"/>
                  </a:cubicBezTo>
                  <a:cubicBezTo>
                    <a:pt x="182" y="1590"/>
                    <a:pt x="183" y="1580"/>
                    <a:pt x="176" y="157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68" y="1551"/>
                    <a:pt x="169" y="1543"/>
                    <a:pt x="166" y="1540"/>
                  </a:cubicBezTo>
                  <a:cubicBezTo>
                    <a:pt x="166" y="1531"/>
                    <a:pt x="157" y="1532"/>
                    <a:pt x="156" y="1525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46" y="1506"/>
                    <a:pt x="147" y="1498"/>
                    <a:pt x="141" y="1497"/>
                  </a:cubicBezTo>
                  <a:cubicBezTo>
                    <a:pt x="138" y="1494"/>
                    <a:pt x="137" y="1487"/>
                    <a:pt x="133" y="1485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19" y="1455"/>
                    <a:pt x="117" y="1449"/>
                    <a:pt x="118" y="1442"/>
                  </a:cubicBezTo>
                  <a:cubicBezTo>
                    <a:pt x="113" y="1440"/>
                    <a:pt x="111" y="1435"/>
                    <a:pt x="110" y="1429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3" y="1402"/>
                    <a:pt x="102" y="1406"/>
                    <a:pt x="103" y="1409"/>
                  </a:cubicBezTo>
                  <a:cubicBezTo>
                    <a:pt x="106" y="1409"/>
                    <a:pt x="107" y="1410"/>
                    <a:pt x="108" y="141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19" y="1429"/>
                    <a:pt x="124" y="1435"/>
                    <a:pt x="125" y="1444"/>
                  </a:cubicBezTo>
                  <a:cubicBezTo>
                    <a:pt x="132" y="1449"/>
                    <a:pt x="135" y="1457"/>
                    <a:pt x="138" y="1465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47" y="1477"/>
                    <a:pt x="152" y="1480"/>
                    <a:pt x="151" y="1485"/>
                  </a:cubicBezTo>
                  <a:cubicBezTo>
                    <a:pt x="162" y="1495"/>
                    <a:pt x="170" y="1509"/>
                    <a:pt x="181" y="1520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01" y="1538"/>
                    <a:pt x="201" y="1544"/>
                    <a:pt x="206" y="1545"/>
                  </a:cubicBezTo>
                  <a:cubicBezTo>
                    <a:pt x="211" y="1545"/>
                    <a:pt x="208" y="1554"/>
                    <a:pt x="211" y="1555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36" y="1573"/>
                    <a:pt x="236" y="1579"/>
                    <a:pt x="241" y="1580"/>
                  </a:cubicBezTo>
                  <a:cubicBezTo>
                    <a:pt x="240" y="1584"/>
                    <a:pt x="243" y="1585"/>
                    <a:pt x="246" y="1585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55" y="1596"/>
                    <a:pt x="259" y="1604"/>
                    <a:pt x="264" y="1610"/>
                  </a:cubicBezTo>
                  <a:cubicBezTo>
                    <a:pt x="271" y="1610"/>
                    <a:pt x="266" y="1620"/>
                    <a:pt x="274" y="1618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82" y="1620"/>
                    <a:pt x="278" y="1615"/>
                    <a:pt x="274" y="1610"/>
                  </a:cubicBezTo>
                  <a:cubicBezTo>
                    <a:pt x="270" y="1606"/>
                    <a:pt x="271" y="1599"/>
                    <a:pt x="266" y="1595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55" y="1577"/>
                    <a:pt x="249" y="1575"/>
                    <a:pt x="249" y="1568"/>
                  </a:cubicBezTo>
                  <a:cubicBezTo>
                    <a:pt x="231" y="1555"/>
                    <a:pt x="219" y="1536"/>
                    <a:pt x="206" y="1517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85" y="1502"/>
                    <a:pt x="187" y="1490"/>
                    <a:pt x="178" y="1490"/>
                  </a:cubicBezTo>
                  <a:cubicBezTo>
                    <a:pt x="178" y="1485"/>
                    <a:pt x="177" y="1481"/>
                    <a:pt x="173" y="1480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64" y="1467"/>
                    <a:pt x="161" y="1460"/>
                    <a:pt x="156" y="1457"/>
                  </a:cubicBezTo>
                  <a:cubicBezTo>
                    <a:pt x="152" y="1454"/>
                    <a:pt x="153" y="1446"/>
                    <a:pt x="148" y="144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43" y="1433"/>
                    <a:pt x="139" y="1427"/>
                    <a:pt x="135" y="1422"/>
                  </a:cubicBezTo>
                  <a:cubicBezTo>
                    <a:pt x="135" y="1417"/>
                    <a:pt x="129" y="1419"/>
                    <a:pt x="130" y="1412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23" y="1398"/>
                    <a:pt x="116" y="1395"/>
                    <a:pt x="115" y="1387"/>
                  </a:cubicBezTo>
                  <a:cubicBezTo>
                    <a:pt x="109" y="1384"/>
                    <a:pt x="112" y="1372"/>
                    <a:pt x="105" y="1369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92" y="1337"/>
                    <a:pt x="85" y="1325"/>
                    <a:pt x="80" y="1311"/>
                  </a:cubicBezTo>
                  <a:cubicBezTo>
                    <a:pt x="70" y="1285"/>
                    <a:pt x="59" y="1260"/>
                    <a:pt x="57" y="1226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66" y="1243"/>
                    <a:pt x="66" y="1249"/>
                    <a:pt x="67" y="1253"/>
                  </a:cubicBezTo>
                  <a:cubicBezTo>
                    <a:pt x="67" y="1265"/>
                    <a:pt x="76" y="1269"/>
                    <a:pt x="75" y="128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81" y="1301"/>
                    <a:pt x="87" y="1301"/>
                    <a:pt x="85" y="1309"/>
                  </a:cubicBezTo>
                  <a:cubicBezTo>
                    <a:pt x="94" y="1312"/>
                    <a:pt x="90" y="1327"/>
                    <a:pt x="98" y="1331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03" y="1352"/>
                    <a:pt x="110" y="1351"/>
                    <a:pt x="108" y="1359"/>
                  </a:cubicBezTo>
                  <a:cubicBezTo>
                    <a:pt x="114" y="1365"/>
                    <a:pt x="117" y="1373"/>
                    <a:pt x="120" y="1382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37" y="1409"/>
                    <a:pt x="141" y="1410"/>
                    <a:pt x="141" y="1417"/>
                  </a:cubicBezTo>
                  <a:cubicBezTo>
                    <a:pt x="143" y="1417"/>
                    <a:pt x="142" y="1422"/>
                    <a:pt x="146" y="1422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55" y="1432"/>
                    <a:pt x="157" y="1443"/>
                    <a:pt x="163" y="1449"/>
                  </a:cubicBezTo>
                  <a:cubicBezTo>
                    <a:pt x="164" y="1455"/>
                    <a:pt x="170" y="1454"/>
                    <a:pt x="171" y="1459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188" y="1473"/>
                    <a:pt x="186" y="1487"/>
                    <a:pt x="196" y="1490"/>
                  </a:cubicBezTo>
                  <a:cubicBezTo>
                    <a:pt x="197" y="1495"/>
                    <a:pt x="203" y="1495"/>
                    <a:pt x="204" y="150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21" y="1513"/>
                    <a:pt x="221" y="1525"/>
                    <a:pt x="229" y="1530"/>
                  </a:cubicBezTo>
                  <a:cubicBezTo>
                    <a:pt x="231" y="1533"/>
                    <a:pt x="233" y="1537"/>
                    <a:pt x="236" y="154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58" y="1559"/>
                    <a:pt x="264" y="1576"/>
                    <a:pt x="277" y="1588"/>
                  </a:cubicBezTo>
                  <a:cubicBezTo>
                    <a:pt x="277" y="1572"/>
                    <a:pt x="271" y="1570"/>
                    <a:pt x="271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67" y="1542"/>
                    <a:pt x="265" y="1541"/>
                    <a:pt x="264" y="1537"/>
                  </a:cubicBezTo>
                  <a:cubicBezTo>
                    <a:pt x="260" y="1534"/>
                    <a:pt x="257" y="1529"/>
                    <a:pt x="256" y="1522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43" y="1505"/>
                    <a:pt x="241" y="1500"/>
                    <a:pt x="239" y="1495"/>
                  </a:cubicBezTo>
                  <a:cubicBezTo>
                    <a:pt x="236" y="1491"/>
                    <a:pt x="232" y="1490"/>
                    <a:pt x="229" y="148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220" y="1467"/>
                    <a:pt x="213" y="1464"/>
                    <a:pt x="211" y="1454"/>
                  </a:cubicBezTo>
                  <a:cubicBezTo>
                    <a:pt x="205" y="1448"/>
                    <a:pt x="202" y="1439"/>
                    <a:pt x="193" y="1434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86" y="1418"/>
                    <a:pt x="184" y="1414"/>
                    <a:pt x="181" y="1412"/>
                  </a:cubicBezTo>
                  <a:cubicBezTo>
                    <a:pt x="179" y="1401"/>
                    <a:pt x="172" y="1397"/>
                    <a:pt x="168" y="1389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63" y="1374"/>
                    <a:pt x="157" y="1376"/>
                    <a:pt x="156" y="1374"/>
                  </a:cubicBezTo>
                  <a:cubicBezTo>
                    <a:pt x="154" y="1373"/>
                    <a:pt x="156" y="1368"/>
                    <a:pt x="153" y="136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43" y="1347"/>
                    <a:pt x="140" y="1337"/>
                    <a:pt x="133" y="1331"/>
                  </a:cubicBezTo>
                  <a:cubicBezTo>
                    <a:pt x="133" y="1317"/>
                    <a:pt x="124" y="1312"/>
                    <a:pt x="120" y="1301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113" y="1281"/>
                    <a:pt x="112" y="1276"/>
                    <a:pt x="108" y="1273"/>
                  </a:cubicBezTo>
                  <a:cubicBezTo>
                    <a:pt x="108" y="1265"/>
                    <a:pt x="101" y="1265"/>
                    <a:pt x="103" y="1256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91" y="1234"/>
                    <a:pt x="92" y="1219"/>
                    <a:pt x="85" y="1213"/>
                  </a:cubicBezTo>
                  <a:cubicBezTo>
                    <a:pt x="84" y="1200"/>
                    <a:pt x="79" y="1190"/>
                    <a:pt x="75" y="1180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63" y="1145"/>
                    <a:pt x="62" y="1140"/>
                    <a:pt x="57" y="1137"/>
                  </a:cubicBezTo>
                  <a:cubicBezTo>
                    <a:pt x="54" y="1130"/>
                    <a:pt x="58" y="1131"/>
                    <a:pt x="55" y="1125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51" y="1107"/>
                    <a:pt x="46" y="1105"/>
                    <a:pt x="47" y="1097"/>
                  </a:cubicBezTo>
                  <a:cubicBezTo>
                    <a:pt x="48" y="1093"/>
                    <a:pt x="45" y="1093"/>
                    <a:pt x="45" y="1090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48" y="1089"/>
                    <a:pt x="52" y="1095"/>
                    <a:pt x="52" y="1105"/>
                  </a:cubicBezTo>
                  <a:cubicBezTo>
                    <a:pt x="57" y="1105"/>
                    <a:pt x="54" y="1113"/>
                    <a:pt x="57" y="111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67" y="1132"/>
                    <a:pt x="67" y="1146"/>
                    <a:pt x="72" y="1153"/>
                  </a:cubicBezTo>
                  <a:cubicBezTo>
                    <a:pt x="71" y="1161"/>
                    <a:pt x="80" y="1158"/>
                    <a:pt x="77" y="1168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87" y="1200"/>
                    <a:pt x="101" y="1211"/>
                    <a:pt x="108" y="1228"/>
                  </a:cubicBezTo>
                  <a:cubicBezTo>
                    <a:pt x="112" y="1236"/>
                    <a:pt x="115" y="1246"/>
                    <a:pt x="123" y="1251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39" y="1279"/>
                    <a:pt x="142" y="1283"/>
                    <a:pt x="145" y="1286"/>
                  </a:cubicBezTo>
                  <a:cubicBezTo>
                    <a:pt x="145" y="1292"/>
                    <a:pt x="149" y="1294"/>
                    <a:pt x="153" y="129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62" y="1311"/>
                    <a:pt x="162" y="1317"/>
                    <a:pt x="168" y="1316"/>
                  </a:cubicBezTo>
                  <a:cubicBezTo>
                    <a:pt x="169" y="1323"/>
                    <a:pt x="173" y="1327"/>
                    <a:pt x="173" y="1334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02" y="1369"/>
                    <a:pt x="204" y="1377"/>
                    <a:pt x="206" y="1384"/>
                  </a:cubicBezTo>
                  <a:cubicBezTo>
                    <a:pt x="214" y="1385"/>
                    <a:pt x="209" y="1397"/>
                    <a:pt x="216" y="1399"/>
                  </a:cubicBezTo>
                  <a:cubicBezTo>
                    <a:pt x="224" y="1410"/>
                    <a:pt x="227" y="1424"/>
                    <a:pt x="236" y="1434"/>
                  </a:cubicBezTo>
                  <a:cubicBezTo>
                    <a:pt x="239" y="1449"/>
                    <a:pt x="247" y="1459"/>
                    <a:pt x="251" y="1472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20" y="790"/>
                    <a:pt x="325" y="780"/>
                    <a:pt x="334" y="775"/>
                  </a:cubicBezTo>
                  <a:cubicBezTo>
                    <a:pt x="333" y="759"/>
                    <a:pt x="349" y="760"/>
                    <a:pt x="349" y="74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72" y="724"/>
                    <a:pt x="378" y="718"/>
                    <a:pt x="384" y="712"/>
                  </a:cubicBezTo>
                  <a:cubicBezTo>
                    <a:pt x="387" y="708"/>
                    <a:pt x="391" y="707"/>
                    <a:pt x="394" y="704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08" y="689"/>
                    <a:pt x="414" y="684"/>
                    <a:pt x="422" y="679"/>
                  </a:cubicBezTo>
                  <a:cubicBezTo>
                    <a:pt x="426" y="674"/>
                    <a:pt x="429" y="668"/>
                    <a:pt x="434" y="66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46" y="655"/>
                    <a:pt x="444" y="649"/>
                    <a:pt x="452" y="651"/>
                  </a:cubicBezTo>
                  <a:cubicBezTo>
                    <a:pt x="457" y="640"/>
                    <a:pt x="466" y="634"/>
                    <a:pt x="472" y="624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485" y="608"/>
                    <a:pt x="494" y="606"/>
                    <a:pt x="500" y="601"/>
                  </a:cubicBezTo>
                  <a:cubicBezTo>
                    <a:pt x="503" y="593"/>
                    <a:pt x="511" y="589"/>
                    <a:pt x="517" y="583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36" y="561"/>
                    <a:pt x="542" y="561"/>
                    <a:pt x="542" y="556"/>
                  </a:cubicBezTo>
                  <a:cubicBezTo>
                    <a:pt x="551" y="558"/>
                    <a:pt x="548" y="549"/>
                    <a:pt x="553" y="548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73" y="527"/>
                    <a:pt x="573" y="521"/>
                    <a:pt x="575" y="518"/>
                  </a:cubicBezTo>
                  <a:cubicBezTo>
                    <a:pt x="577" y="517"/>
                    <a:pt x="578" y="516"/>
                    <a:pt x="578" y="513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588" y="501"/>
                    <a:pt x="593" y="495"/>
                    <a:pt x="598" y="488"/>
                  </a:cubicBezTo>
                  <a:cubicBezTo>
                    <a:pt x="603" y="487"/>
                    <a:pt x="598" y="477"/>
                    <a:pt x="605" y="47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13" y="463"/>
                    <a:pt x="611" y="462"/>
                    <a:pt x="608" y="465"/>
                  </a:cubicBezTo>
                  <a:cubicBezTo>
                    <a:pt x="607" y="469"/>
                    <a:pt x="604" y="469"/>
                    <a:pt x="603" y="473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90" y="484"/>
                    <a:pt x="590" y="490"/>
                    <a:pt x="585" y="490"/>
                  </a:cubicBezTo>
                  <a:cubicBezTo>
                    <a:pt x="582" y="493"/>
                    <a:pt x="580" y="497"/>
                    <a:pt x="578" y="500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553" y="520"/>
                    <a:pt x="540" y="531"/>
                    <a:pt x="527" y="543"/>
                  </a:cubicBezTo>
                  <a:cubicBezTo>
                    <a:pt x="513" y="553"/>
                    <a:pt x="500" y="565"/>
                    <a:pt x="487" y="576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74" y="584"/>
                    <a:pt x="475" y="588"/>
                    <a:pt x="472" y="589"/>
                  </a:cubicBezTo>
                  <a:cubicBezTo>
                    <a:pt x="469" y="589"/>
                    <a:pt x="468" y="591"/>
                    <a:pt x="467" y="59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57" y="608"/>
                    <a:pt x="447" y="605"/>
                    <a:pt x="447" y="611"/>
                  </a:cubicBezTo>
                  <a:cubicBezTo>
                    <a:pt x="439" y="615"/>
                    <a:pt x="436" y="623"/>
                    <a:pt x="429" y="629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406" y="656"/>
                    <a:pt x="397" y="659"/>
                    <a:pt x="394" y="669"/>
                  </a:cubicBezTo>
                  <a:cubicBezTo>
                    <a:pt x="384" y="672"/>
                    <a:pt x="382" y="683"/>
                    <a:pt x="374" y="687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61" y="698"/>
                    <a:pt x="361" y="704"/>
                    <a:pt x="359" y="707"/>
                  </a:cubicBezTo>
                  <a:cubicBezTo>
                    <a:pt x="351" y="711"/>
                    <a:pt x="351" y="724"/>
                    <a:pt x="341" y="72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24" y="753"/>
                    <a:pt x="322" y="757"/>
                    <a:pt x="319" y="760"/>
                  </a:cubicBezTo>
                  <a:cubicBezTo>
                    <a:pt x="314" y="762"/>
                    <a:pt x="315" y="769"/>
                    <a:pt x="309" y="77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88" y="810"/>
                    <a:pt x="283" y="820"/>
                    <a:pt x="281" y="833"/>
                  </a:cubicBezTo>
                  <a:cubicBezTo>
                    <a:pt x="274" y="835"/>
                    <a:pt x="274" y="844"/>
                    <a:pt x="266" y="845"/>
                  </a:cubicBezTo>
                  <a:cubicBezTo>
                    <a:pt x="266" y="851"/>
                    <a:pt x="266" y="857"/>
                    <a:pt x="266" y="863"/>
                  </a:cubicBezTo>
                  <a:cubicBezTo>
                    <a:pt x="264" y="865"/>
                    <a:pt x="258" y="875"/>
                    <a:pt x="263" y="876"/>
                  </a:cubicBezTo>
                  <a:cubicBezTo>
                    <a:pt x="279" y="860"/>
                    <a:pt x="284" y="834"/>
                    <a:pt x="301" y="820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79" y="908"/>
                    <a:pt x="80" y="916"/>
                    <a:pt x="85" y="921"/>
                  </a:cubicBezTo>
                  <a:cubicBezTo>
                    <a:pt x="92" y="948"/>
                    <a:pt x="105" y="969"/>
                    <a:pt x="115" y="994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30" y="1012"/>
                    <a:pt x="126" y="1025"/>
                    <a:pt x="133" y="1027"/>
                  </a:cubicBezTo>
                  <a:cubicBezTo>
                    <a:pt x="133" y="1035"/>
                    <a:pt x="137" y="1037"/>
                    <a:pt x="140" y="1039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43" y="1050"/>
                    <a:pt x="148" y="1055"/>
                    <a:pt x="150" y="1062"/>
                  </a:cubicBezTo>
                  <a:cubicBezTo>
                    <a:pt x="160" y="1070"/>
                    <a:pt x="164" y="1084"/>
                    <a:pt x="173" y="1092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185" y="1114"/>
                    <a:pt x="188" y="1121"/>
                    <a:pt x="193" y="1125"/>
                  </a:cubicBezTo>
                  <a:cubicBezTo>
                    <a:pt x="197" y="1138"/>
                    <a:pt x="205" y="1147"/>
                    <a:pt x="208" y="116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13" y="1172"/>
                    <a:pt x="217" y="1173"/>
                    <a:pt x="218" y="1175"/>
                  </a:cubicBezTo>
                  <a:cubicBezTo>
                    <a:pt x="220" y="1183"/>
                    <a:pt x="221" y="1191"/>
                    <a:pt x="228" y="1193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23" y="1163"/>
                    <a:pt x="216" y="1159"/>
                    <a:pt x="218" y="1150"/>
                  </a:cubicBezTo>
                  <a:cubicBezTo>
                    <a:pt x="214" y="1150"/>
                    <a:pt x="217" y="1143"/>
                    <a:pt x="213" y="1142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208" y="1122"/>
                    <a:pt x="204" y="1116"/>
                    <a:pt x="203" y="1107"/>
                  </a:cubicBezTo>
                  <a:cubicBezTo>
                    <a:pt x="195" y="1104"/>
                    <a:pt x="202" y="1099"/>
                    <a:pt x="196" y="1092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82" y="1066"/>
                    <a:pt x="181" y="1058"/>
                    <a:pt x="175" y="1054"/>
                  </a:cubicBezTo>
                  <a:cubicBezTo>
                    <a:pt x="174" y="1051"/>
                    <a:pt x="172" y="1048"/>
                    <a:pt x="170" y="1044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59" y="1021"/>
                    <a:pt x="152" y="1007"/>
                    <a:pt x="143" y="996"/>
                  </a:cubicBezTo>
                  <a:cubicBezTo>
                    <a:pt x="138" y="992"/>
                    <a:pt x="137" y="984"/>
                    <a:pt x="133" y="979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116" y="956"/>
                    <a:pt x="117" y="944"/>
                    <a:pt x="110" y="941"/>
                  </a:cubicBezTo>
                  <a:cubicBezTo>
                    <a:pt x="106" y="935"/>
                    <a:pt x="105" y="926"/>
                    <a:pt x="100" y="921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87" y="897"/>
                    <a:pt x="79" y="894"/>
                    <a:pt x="80" y="883"/>
                  </a:cubicBezTo>
                  <a:cubicBezTo>
                    <a:pt x="68" y="875"/>
                    <a:pt x="70" y="853"/>
                    <a:pt x="60" y="84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89" y="1126"/>
                    <a:pt x="96" y="1131"/>
                    <a:pt x="98" y="1140"/>
                  </a:cubicBezTo>
                  <a:cubicBezTo>
                    <a:pt x="108" y="1151"/>
                    <a:pt x="115" y="1166"/>
                    <a:pt x="123" y="1180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33" y="1191"/>
                    <a:pt x="128" y="1201"/>
                    <a:pt x="135" y="1200"/>
                  </a:cubicBezTo>
                  <a:cubicBezTo>
                    <a:pt x="134" y="1208"/>
                    <a:pt x="138" y="1209"/>
                    <a:pt x="138" y="1215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48" y="1234"/>
                    <a:pt x="156" y="1237"/>
                    <a:pt x="158" y="1246"/>
                  </a:cubicBezTo>
                  <a:cubicBezTo>
                    <a:pt x="163" y="1252"/>
                    <a:pt x="163" y="1262"/>
                    <a:pt x="171" y="1266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81" y="1276"/>
                    <a:pt x="178" y="1285"/>
                    <a:pt x="183" y="1286"/>
                  </a:cubicBezTo>
                  <a:cubicBezTo>
                    <a:pt x="189" y="1291"/>
                    <a:pt x="190" y="1301"/>
                    <a:pt x="196" y="130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10" y="1329"/>
                    <a:pt x="212" y="1333"/>
                    <a:pt x="211" y="1339"/>
                  </a:cubicBezTo>
                  <a:cubicBezTo>
                    <a:pt x="215" y="1341"/>
                    <a:pt x="219" y="1342"/>
                    <a:pt x="218" y="134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35" y="1376"/>
                    <a:pt x="237" y="1387"/>
                    <a:pt x="241" y="1394"/>
                  </a:cubicBezTo>
                  <a:cubicBezTo>
                    <a:pt x="241" y="1395"/>
                    <a:pt x="243" y="1397"/>
                    <a:pt x="244" y="1394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35" y="1359"/>
                    <a:pt x="232" y="1351"/>
                    <a:pt x="231" y="1341"/>
                  </a:cubicBezTo>
                  <a:cubicBezTo>
                    <a:pt x="224" y="1337"/>
                    <a:pt x="228" y="1322"/>
                    <a:pt x="221" y="1319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209" y="1290"/>
                    <a:pt x="212" y="1282"/>
                    <a:pt x="208" y="1281"/>
                  </a:cubicBezTo>
                  <a:cubicBezTo>
                    <a:pt x="205" y="1279"/>
                    <a:pt x="205" y="1273"/>
                    <a:pt x="203" y="1268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97" y="1253"/>
                    <a:pt x="193" y="1252"/>
                    <a:pt x="193" y="1246"/>
                  </a:cubicBezTo>
                  <a:cubicBezTo>
                    <a:pt x="189" y="1239"/>
                    <a:pt x="186" y="1231"/>
                    <a:pt x="181" y="1225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61" y="1199"/>
                    <a:pt x="160" y="1189"/>
                    <a:pt x="155" y="1183"/>
                  </a:cubicBezTo>
                  <a:cubicBezTo>
                    <a:pt x="154" y="1179"/>
                    <a:pt x="152" y="1176"/>
                    <a:pt x="150" y="117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41" y="1153"/>
                    <a:pt x="134" y="1150"/>
                    <a:pt x="130" y="1142"/>
                  </a:cubicBezTo>
                  <a:cubicBezTo>
                    <a:pt x="127" y="1134"/>
                    <a:pt x="121" y="1128"/>
                    <a:pt x="118" y="1120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100" y="1099"/>
                    <a:pt x="100" y="1093"/>
                    <a:pt x="95" y="1092"/>
                  </a:cubicBezTo>
                  <a:cubicBezTo>
                    <a:pt x="91" y="1087"/>
                    <a:pt x="97" y="1087"/>
                    <a:pt x="92" y="1082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84" y="1069"/>
                    <a:pt x="80" y="1068"/>
                    <a:pt x="77" y="1064"/>
                  </a:cubicBezTo>
                  <a:cubicBezTo>
                    <a:pt x="77" y="1063"/>
                    <a:pt x="77" y="1060"/>
                    <a:pt x="75" y="1059"/>
                  </a:cubicBezTo>
                  <a:cubicBezTo>
                    <a:pt x="71" y="1059"/>
                    <a:pt x="73" y="1055"/>
                    <a:pt x="70" y="1054"/>
                  </a:cubicBezTo>
                  <a:cubicBezTo>
                    <a:pt x="70" y="1048"/>
                    <a:pt x="66" y="1047"/>
                    <a:pt x="62" y="1044"/>
                  </a:cubicBezTo>
                  <a:cubicBezTo>
                    <a:pt x="66" y="1062"/>
                    <a:pt x="73" y="1077"/>
                    <a:pt x="77" y="1095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36" y="1602"/>
                    <a:pt x="341" y="1601"/>
                    <a:pt x="342" y="1595"/>
                  </a:cubicBezTo>
                  <a:cubicBezTo>
                    <a:pt x="343" y="1583"/>
                    <a:pt x="350" y="1576"/>
                    <a:pt x="352" y="1565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366" y="1529"/>
                    <a:pt x="371" y="1521"/>
                    <a:pt x="375" y="1512"/>
                  </a:cubicBezTo>
                  <a:cubicBezTo>
                    <a:pt x="381" y="1493"/>
                    <a:pt x="389" y="1475"/>
                    <a:pt x="397" y="1457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04" y="1439"/>
                    <a:pt x="409" y="1437"/>
                    <a:pt x="407" y="1429"/>
                  </a:cubicBezTo>
                  <a:cubicBezTo>
                    <a:pt x="414" y="1423"/>
                    <a:pt x="414" y="1411"/>
                    <a:pt x="420" y="140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28" y="1388"/>
                    <a:pt x="428" y="1381"/>
                    <a:pt x="432" y="1379"/>
                  </a:cubicBezTo>
                  <a:cubicBezTo>
                    <a:pt x="435" y="1368"/>
                    <a:pt x="443" y="1362"/>
                    <a:pt x="445" y="135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64" y="1319"/>
                    <a:pt x="467" y="1310"/>
                    <a:pt x="473" y="1303"/>
                  </a:cubicBezTo>
                  <a:cubicBezTo>
                    <a:pt x="475" y="1293"/>
                    <a:pt x="483" y="1288"/>
                    <a:pt x="485" y="1278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496" y="1262"/>
                    <a:pt x="500" y="1259"/>
                    <a:pt x="500" y="1253"/>
                  </a:cubicBezTo>
                  <a:cubicBezTo>
                    <a:pt x="504" y="1250"/>
                    <a:pt x="505" y="1246"/>
                    <a:pt x="508" y="1243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13" y="1235"/>
                    <a:pt x="512" y="1231"/>
                    <a:pt x="515" y="1230"/>
                  </a:cubicBezTo>
                  <a:cubicBezTo>
                    <a:pt x="515" y="1228"/>
                    <a:pt x="517" y="1227"/>
                    <a:pt x="518" y="1225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3" y="1217"/>
                    <a:pt x="526" y="1217"/>
                    <a:pt x="525" y="1213"/>
                  </a:cubicBezTo>
                  <a:cubicBezTo>
                    <a:pt x="528" y="1213"/>
                    <a:pt x="529" y="1208"/>
                    <a:pt x="525" y="1208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514" y="1221"/>
                    <a:pt x="515" y="1228"/>
                    <a:pt x="510" y="1230"/>
                  </a:cubicBezTo>
                  <a:cubicBezTo>
                    <a:pt x="507" y="1241"/>
                    <a:pt x="497" y="1244"/>
                    <a:pt x="493" y="1253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50" y="1312"/>
                    <a:pt x="440" y="1328"/>
                    <a:pt x="432" y="1346"/>
                  </a:cubicBezTo>
                  <a:cubicBezTo>
                    <a:pt x="426" y="1353"/>
                    <a:pt x="422" y="1360"/>
                    <a:pt x="417" y="1369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99" y="1401"/>
                    <a:pt x="395" y="1409"/>
                    <a:pt x="392" y="1419"/>
                  </a:cubicBezTo>
                  <a:cubicBezTo>
                    <a:pt x="386" y="1426"/>
                    <a:pt x="382" y="1436"/>
                    <a:pt x="380" y="1447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6" y="1453"/>
                    <a:pt x="373" y="1455"/>
                    <a:pt x="372" y="1457"/>
                  </a:cubicBezTo>
                  <a:cubicBezTo>
                    <a:pt x="371" y="1458"/>
                    <a:pt x="372" y="1460"/>
                    <a:pt x="372" y="146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61" y="1478"/>
                    <a:pt x="361" y="1491"/>
                    <a:pt x="354" y="1497"/>
                  </a:cubicBezTo>
                  <a:cubicBezTo>
                    <a:pt x="355" y="1503"/>
                    <a:pt x="351" y="1505"/>
                    <a:pt x="349" y="1510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39" y="1532"/>
                    <a:pt x="337" y="1544"/>
                    <a:pt x="329" y="1550"/>
                  </a:cubicBezTo>
                  <a:cubicBezTo>
                    <a:pt x="331" y="1565"/>
                    <a:pt x="325" y="1573"/>
                    <a:pt x="322" y="1583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17" y="1604"/>
                    <a:pt x="315" y="1610"/>
                    <a:pt x="312" y="1613"/>
                  </a:cubicBezTo>
                  <a:cubicBezTo>
                    <a:pt x="314" y="1623"/>
                    <a:pt x="309" y="1627"/>
                    <a:pt x="309" y="1636"/>
                  </a:cubicBezTo>
                  <a:cubicBezTo>
                    <a:pt x="309" y="1646"/>
                    <a:pt x="309" y="1656"/>
                    <a:pt x="309" y="1666"/>
                  </a:cubicBezTo>
                  <a:cubicBezTo>
                    <a:pt x="317" y="1668"/>
                    <a:pt x="312" y="1683"/>
                    <a:pt x="319" y="1686"/>
                  </a:cubicBezTo>
                  <a:cubicBezTo>
                    <a:pt x="323" y="1664"/>
                    <a:pt x="325" y="1641"/>
                    <a:pt x="332" y="1623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54" y="1521"/>
                    <a:pt x="453" y="1533"/>
                    <a:pt x="448" y="1540"/>
                  </a:cubicBezTo>
                  <a:cubicBezTo>
                    <a:pt x="445" y="1550"/>
                    <a:pt x="441" y="1560"/>
                    <a:pt x="435" y="1567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24" y="1581"/>
                    <a:pt x="428" y="1591"/>
                    <a:pt x="423" y="1593"/>
                  </a:cubicBezTo>
                  <a:cubicBezTo>
                    <a:pt x="418" y="1602"/>
                    <a:pt x="418" y="1615"/>
                    <a:pt x="410" y="162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400" y="1657"/>
                    <a:pt x="391" y="1655"/>
                    <a:pt x="392" y="1663"/>
                  </a:cubicBezTo>
                  <a:cubicBezTo>
                    <a:pt x="389" y="1667"/>
                    <a:pt x="389" y="1673"/>
                    <a:pt x="385" y="1676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82" y="1700"/>
                    <a:pt x="381" y="1705"/>
                    <a:pt x="377" y="1708"/>
                  </a:cubicBezTo>
                  <a:cubicBezTo>
                    <a:pt x="379" y="1717"/>
                    <a:pt x="374" y="1718"/>
                    <a:pt x="375" y="1726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9" y="1754"/>
                    <a:pt x="363" y="1759"/>
                    <a:pt x="365" y="1771"/>
                  </a:cubicBezTo>
                  <a:cubicBezTo>
                    <a:pt x="360" y="1773"/>
                    <a:pt x="365" y="1783"/>
                    <a:pt x="360" y="1784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65" y="1792"/>
                    <a:pt x="366" y="1774"/>
                    <a:pt x="372" y="1764"/>
                  </a:cubicBezTo>
                  <a:cubicBezTo>
                    <a:pt x="372" y="1759"/>
                    <a:pt x="373" y="1756"/>
                    <a:pt x="375" y="1754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78" y="1735"/>
                    <a:pt x="386" y="1734"/>
                    <a:pt x="385" y="1724"/>
                  </a:cubicBezTo>
                  <a:cubicBezTo>
                    <a:pt x="386" y="1717"/>
                    <a:pt x="391" y="1713"/>
                    <a:pt x="392" y="170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10" y="1680"/>
                    <a:pt x="407" y="1660"/>
                    <a:pt x="418" y="1653"/>
                  </a:cubicBezTo>
                  <a:cubicBezTo>
                    <a:pt x="418" y="1645"/>
                    <a:pt x="425" y="1643"/>
                    <a:pt x="423" y="1633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35" y="1603"/>
                    <a:pt x="444" y="1594"/>
                    <a:pt x="448" y="1580"/>
                  </a:cubicBezTo>
                  <a:cubicBezTo>
                    <a:pt x="452" y="1576"/>
                    <a:pt x="452" y="1568"/>
                    <a:pt x="458" y="1565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68" y="1533"/>
                    <a:pt x="474" y="1521"/>
                    <a:pt x="478" y="1507"/>
                  </a:cubicBezTo>
                  <a:cubicBezTo>
                    <a:pt x="478" y="1503"/>
                    <a:pt x="478" y="1499"/>
                    <a:pt x="480" y="1497"/>
                  </a:cubicBezTo>
                  <a:cubicBezTo>
                    <a:pt x="482" y="1493"/>
                    <a:pt x="477" y="1484"/>
                    <a:pt x="483" y="1484"/>
                  </a:cubicBezTo>
                  <a:cubicBezTo>
                    <a:pt x="480" y="1475"/>
                    <a:pt x="491" y="1465"/>
                    <a:pt x="483" y="1459"/>
                  </a:cubicBezTo>
                  <a:cubicBezTo>
                    <a:pt x="481" y="1470"/>
                    <a:pt x="476" y="1477"/>
                    <a:pt x="470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37" y="185"/>
                    <a:pt x="836" y="190"/>
                    <a:pt x="831" y="194"/>
                  </a:cubicBezTo>
                  <a:cubicBezTo>
                    <a:pt x="822" y="200"/>
                    <a:pt x="812" y="207"/>
                    <a:pt x="803" y="214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98" y="217"/>
                    <a:pt x="796" y="219"/>
                    <a:pt x="794" y="221"/>
                  </a:cubicBezTo>
                  <a:cubicBezTo>
                    <a:pt x="789" y="224"/>
                    <a:pt x="784" y="228"/>
                    <a:pt x="779" y="231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747" y="250"/>
                    <a:pt x="735" y="253"/>
                    <a:pt x="722" y="265"/>
                  </a:cubicBezTo>
                  <a:cubicBezTo>
                    <a:pt x="716" y="265"/>
                    <a:pt x="708" y="274"/>
                    <a:pt x="702" y="274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689" y="280"/>
                    <a:pt x="686" y="282"/>
                    <a:pt x="682" y="281"/>
                  </a:cubicBezTo>
                  <a:cubicBezTo>
                    <a:pt x="689" y="276"/>
                    <a:pt x="691" y="270"/>
                    <a:pt x="699" y="269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26" y="256"/>
                    <a:pt x="734" y="252"/>
                    <a:pt x="749" y="240"/>
                  </a:cubicBezTo>
                  <a:cubicBezTo>
                    <a:pt x="752" y="237"/>
                    <a:pt x="755" y="241"/>
                    <a:pt x="758" y="236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791" y="212"/>
                    <a:pt x="799" y="205"/>
                    <a:pt x="805" y="202"/>
                  </a:cubicBezTo>
                  <a:cubicBezTo>
                    <a:pt x="809" y="196"/>
                    <a:pt x="818" y="190"/>
                    <a:pt x="824" y="184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8" y="171"/>
                    <a:pt x="841" y="168"/>
                    <a:pt x="841" y="164"/>
                  </a:cubicBezTo>
                  <a:cubicBezTo>
                    <a:pt x="836" y="164"/>
                    <a:pt x="839" y="166"/>
                    <a:pt x="835" y="169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822" y="180"/>
                    <a:pt x="815" y="186"/>
                    <a:pt x="810" y="192"/>
                  </a:cubicBezTo>
                  <a:cubicBezTo>
                    <a:pt x="802" y="195"/>
                    <a:pt x="804" y="195"/>
                    <a:pt x="797" y="201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81" y="209"/>
                    <a:pt x="777" y="217"/>
                    <a:pt x="774" y="217"/>
                  </a:cubicBezTo>
                  <a:cubicBezTo>
                    <a:pt x="772" y="222"/>
                    <a:pt x="764" y="217"/>
                    <a:pt x="766" y="22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53" y="229"/>
                    <a:pt x="749" y="236"/>
                    <a:pt x="746" y="233"/>
                  </a:cubicBezTo>
                  <a:cubicBezTo>
                    <a:pt x="751" y="226"/>
                    <a:pt x="759" y="223"/>
                    <a:pt x="770" y="215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786" y="202"/>
                    <a:pt x="791" y="198"/>
                    <a:pt x="796" y="194"/>
                  </a:cubicBezTo>
                  <a:cubicBezTo>
                    <a:pt x="803" y="185"/>
                    <a:pt x="817" y="177"/>
                    <a:pt x="822" y="168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36" y="151"/>
                    <a:pt x="844" y="147"/>
                    <a:pt x="842" y="141"/>
                  </a:cubicBezTo>
                  <a:cubicBezTo>
                    <a:pt x="830" y="149"/>
                    <a:pt x="824" y="158"/>
                    <a:pt x="816" y="167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76" y="201"/>
                    <a:pt x="763" y="210"/>
                    <a:pt x="751" y="219"/>
                  </a:cubicBezTo>
                  <a:cubicBezTo>
                    <a:pt x="746" y="221"/>
                    <a:pt x="741" y="223"/>
                    <a:pt x="735" y="228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21" y="228"/>
                    <a:pt x="728" y="230"/>
                    <a:pt x="733" y="225"/>
                  </a:cubicBezTo>
                  <a:cubicBezTo>
                    <a:pt x="737" y="226"/>
                    <a:pt x="739" y="219"/>
                    <a:pt x="746" y="216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808" y="154"/>
                    <a:pt x="820" y="151"/>
                    <a:pt x="817" y="144"/>
                  </a:cubicBezTo>
                  <a:cubicBezTo>
                    <a:pt x="810" y="150"/>
                    <a:pt x="802" y="155"/>
                    <a:pt x="795" y="161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62" y="194"/>
                    <a:pt x="752" y="198"/>
                    <a:pt x="746" y="203"/>
                  </a:cubicBezTo>
                  <a:cubicBezTo>
                    <a:pt x="745" y="208"/>
                    <a:pt x="735" y="215"/>
                    <a:pt x="731" y="212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1" y="196"/>
                    <a:pt x="739" y="195"/>
                    <a:pt x="741" y="192"/>
                  </a:cubicBezTo>
                  <a:cubicBezTo>
                    <a:pt x="743" y="190"/>
                    <a:pt x="747" y="189"/>
                    <a:pt x="749" y="186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62" y="166"/>
                    <a:pt x="766" y="160"/>
                    <a:pt x="773" y="152"/>
                  </a:cubicBezTo>
                  <a:cubicBezTo>
                    <a:pt x="776" y="148"/>
                    <a:pt x="780" y="144"/>
                    <a:pt x="782" y="140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83" y="134"/>
                    <a:pt x="779" y="138"/>
                    <a:pt x="776" y="142"/>
                  </a:cubicBezTo>
                  <a:cubicBezTo>
                    <a:pt x="773" y="144"/>
                    <a:pt x="771" y="146"/>
                    <a:pt x="771" y="148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58" y="158"/>
                    <a:pt x="758" y="163"/>
                    <a:pt x="752" y="167"/>
                  </a:cubicBezTo>
                  <a:cubicBezTo>
                    <a:pt x="748" y="169"/>
                    <a:pt x="747" y="179"/>
                    <a:pt x="742" y="177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6" y="168"/>
                    <a:pt x="749" y="167"/>
                    <a:pt x="749" y="166"/>
                  </a:cubicBezTo>
                  <a:cubicBezTo>
                    <a:pt x="750" y="166"/>
                    <a:pt x="748" y="165"/>
                    <a:pt x="748" y="165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53" y="157"/>
                    <a:pt x="756" y="152"/>
                    <a:pt x="758" y="151"/>
                  </a:cubicBezTo>
                  <a:cubicBezTo>
                    <a:pt x="759" y="149"/>
                    <a:pt x="758" y="149"/>
                    <a:pt x="758" y="148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785" y="110"/>
                    <a:pt x="788" y="100"/>
                    <a:pt x="799" y="92"/>
                  </a:cubicBezTo>
                  <a:cubicBezTo>
                    <a:pt x="800" y="89"/>
                    <a:pt x="800" y="87"/>
                    <a:pt x="804" y="85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814" y="73"/>
                    <a:pt x="819" y="69"/>
                    <a:pt x="817" y="63"/>
                  </a:cubicBezTo>
                  <a:cubicBezTo>
                    <a:pt x="797" y="82"/>
                    <a:pt x="785" y="102"/>
                    <a:pt x="768" y="121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65" y="130"/>
                    <a:pt x="758" y="132"/>
                    <a:pt x="759" y="135"/>
                  </a:cubicBezTo>
                  <a:cubicBezTo>
                    <a:pt x="759" y="141"/>
                    <a:pt x="748" y="145"/>
                    <a:pt x="751" y="151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38" y="172"/>
                    <a:pt x="734" y="177"/>
                    <a:pt x="731" y="182"/>
                  </a:cubicBezTo>
                  <a:cubicBezTo>
                    <a:pt x="732" y="172"/>
                    <a:pt x="738" y="163"/>
                    <a:pt x="740" y="153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58" y="115"/>
                    <a:pt x="764" y="105"/>
                    <a:pt x="769" y="95"/>
                  </a:cubicBezTo>
                  <a:cubicBezTo>
                    <a:pt x="774" y="91"/>
                    <a:pt x="773" y="85"/>
                    <a:pt x="779" y="81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81" y="72"/>
                    <a:pt x="792" y="70"/>
                    <a:pt x="786" y="67"/>
                  </a:cubicBezTo>
                  <a:cubicBezTo>
                    <a:pt x="780" y="73"/>
                    <a:pt x="777" y="79"/>
                    <a:pt x="770" y="8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61" y="99"/>
                    <a:pt x="758" y="103"/>
                    <a:pt x="758" y="106"/>
                  </a:cubicBezTo>
                  <a:cubicBezTo>
                    <a:pt x="748" y="120"/>
                    <a:pt x="740" y="134"/>
                    <a:pt x="734" y="148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7" y="193"/>
                    <a:pt x="717" y="195"/>
                    <a:pt x="717" y="197"/>
                  </a:cubicBezTo>
                  <a:cubicBezTo>
                    <a:pt x="719" y="199"/>
                    <a:pt x="716" y="200"/>
                    <a:pt x="717" y="202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13" y="217"/>
                    <a:pt x="708" y="220"/>
                    <a:pt x="710" y="224"/>
                  </a:cubicBezTo>
                  <a:cubicBezTo>
                    <a:pt x="711" y="228"/>
                    <a:pt x="710" y="232"/>
                    <a:pt x="708" y="235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7" y="247"/>
                    <a:pt x="701" y="244"/>
                    <a:pt x="699" y="240"/>
                  </a:cubicBezTo>
                  <a:cubicBezTo>
                    <a:pt x="701" y="238"/>
                    <a:pt x="700" y="236"/>
                    <a:pt x="700" y="234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03" y="221"/>
                    <a:pt x="704" y="214"/>
                    <a:pt x="705" y="206"/>
                  </a:cubicBezTo>
                  <a:cubicBezTo>
                    <a:pt x="708" y="199"/>
                    <a:pt x="711" y="192"/>
                    <a:pt x="711" y="184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21" y="156"/>
                    <a:pt x="717" y="147"/>
                    <a:pt x="724" y="141"/>
                  </a:cubicBezTo>
                  <a:cubicBezTo>
                    <a:pt x="722" y="132"/>
                    <a:pt x="728" y="125"/>
                    <a:pt x="729" y="117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2" y="70"/>
                    <a:pt x="754" y="67"/>
                    <a:pt x="756" y="63"/>
                  </a:cubicBezTo>
                  <a:cubicBezTo>
                    <a:pt x="760" y="60"/>
                    <a:pt x="768" y="57"/>
                    <a:pt x="765" y="52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44" y="76"/>
                    <a:pt x="738" y="80"/>
                    <a:pt x="735" y="86"/>
                  </a:cubicBezTo>
                  <a:cubicBezTo>
                    <a:pt x="731" y="91"/>
                    <a:pt x="732" y="96"/>
                    <a:pt x="727" y="101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19" y="123"/>
                    <a:pt x="718" y="129"/>
                    <a:pt x="715" y="135"/>
                  </a:cubicBezTo>
                  <a:cubicBezTo>
                    <a:pt x="712" y="146"/>
                    <a:pt x="708" y="158"/>
                    <a:pt x="705" y="169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701" y="180"/>
                    <a:pt x="706" y="184"/>
                    <a:pt x="702" y="186"/>
                  </a:cubicBezTo>
                  <a:cubicBezTo>
                    <a:pt x="700" y="192"/>
                    <a:pt x="700" y="198"/>
                    <a:pt x="695" y="203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90" y="214"/>
                    <a:pt x="696" y="219"/>
                    <a:pt x="693" y="221"/>
                  </a:cubicBezTo>
                  <a:cubicBezTo>
                    <a:pt x="691" y="228"/>
                    <a:pt x="690" y="234"/>
                    <a:pt x="690" y="241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85" y="263"/>
                    <a:pt x="676" y="265"/>
                    <a:pt x="681" y="269"/>
                  </a:cubicBezTo>
                  <a:cubicBezTo>
                    <a:pt x="678" y="272"/>
                    <a:pt x="679" y="276"/>
                    <a:pt x="673" y="278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73" y="267"/>
                    <a:pt x="678" y="265"/>
                    <a:pt x="676" y="261"/>
                  </a:cubicBezTo>
                  <a:cubicBezTo>
                    <a:pt x="680" y="256"/>
                    <a:pt x="678" y="250"/>
                    <a:pt x="681" y="245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83" y="222"/>
                    <a:pt x="687" y="217"/>
                    <a:pt x="685" y="210"/>
                  </a:cubicBezTo>
                  <a:cubicBezTo>
                    <a:pt x="686" y="205"/>
                    <a:pt x="692" y="200"/>
                    <a:pt x="688" y="193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693" y="165"/>
                    <a:pt x="698" y="154"/>
                    <a:pt x="698" y="142"/>
                  </a:cubicBezTo>
                  <a:cubicBezTo>
                    <a:pt x="703" y="137"/>
                    <a:pt x="701" y="130"/>
                    <a:pt x="705" y="125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11" y="101"/>
                    <a:pt x="713" y="95"/>
                    <a:pt x="713" y="89"/>
                  </a:cubicBezTo>
                  <a:cubicBezTo>
                    <a:pt x="718" y="83"/>
                    <a:pt x="714" y="76"/>
                    <a:pt x="722" y="71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33" y="47"/>
                    <a:pt x="735" y="41"/>
                    <a:pt x="741" y="35"/>
                  </a:cubicBezTo>
                  <a:cubicBezTo>
                    <a:pt x="742" y="29"/>
                    <a:pt x="746" y="24"/>
                    <a:pt x="753" y="19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61" y="7"/>
                    <a:pt x="770" y="5"/>
                    <a:pt x="768" y="1"/>
                  </a:cubicBezTo>
                  <a:cubicBezTo>
                    <a:pt x="765" y="0"/>
                    <a:pt x="754" y="6"/>
                    <a:pt x="755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47" y="19"/>
                    <a:pt x="743" y="20"/>
                    <a:pt x="744" y="23"/>
                  </a:cubicBezTo>
                  <a:cubicBezTo>
                    <a:pt x="736" y="31"/>
                    <a:pt x="731" y="40"/>
                    <a:pt x="726" y="48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715" y="56"/>
                    <a:pt x="709" y="59"/>
                    <a:pt x="707" y="64"/>
                  </a:cubicBezTo>
                  <a:cubicBezTo>
                    <a:pt x="703" y="68"/>
                    <a:pt x="703" y="73"/>
                    <a:pt x="700" y="77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80" y="112"/>
                    <a:pt x="680" y="121"/>
                    <a:pt x="674" y="130"/>
                  </a:cubicBezTo>
                  <a:cubicBezTo>
                    <a:pt x="672" y="134"/>
                    <a:pt x="671" y="139"/>
                    <a:pt x="669" y="14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70" y="149"/>
                    <a:pt x="667" y="149"/>
                    <a:pt x="666" y="150"/>
                  </a:cubicBezTo>
                  <a:cubicBezTo>
                    <a:pt x="666" y="152"/>
                    <a:pt x="667" y="155"/>
                    <a:pt x="667" y="157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61" y="190"/>
                    <a:pt x="655" y="193"/>
                    <a:pt x="657" y="199"/>
                  </a:cubicBezTo>
                  <a:cubicBezTo>
                    <a:pt x="654" y="203"/>
                    <a:pt x="656" y="208"/>
                    <a:pt x="655" y="212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59" y="232"/>
                    <a:pt x="649" y="235"/>
                    <a:pt x="653" y="241"/>
                  </a:cubicBezTo>
                  <a:cubicBezTo>
                    <a:pt x="653" y="245"/>
                    <a:pt x="647" y="249"/>
                    <a:pt x="651" y="255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43" y="282"/>
                    <a:pt x="645" y="295"/>
                    <a:pt x="640" y="307"/>
                  </a:cubicBezTo>
                  <a:cubicBezTo>
                    <a:pt x="636" y="309"/>
                    <a:pt x="637" y="311"/>
                    <a:pt x="634" y="313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27" y="312"/>
                    <a:pt x="632" y="303"/>
                    <a:pt x="630" y="294"/>
                  </a:cubicBezTo>
                  <a:cubicBezTo>
                    <a:pt x="632" y="292"/>
                    <a:pt x="631" y="289"/>
                    <a:pt x="633" y="287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0" y="275"/>
                    <a:pt x="637" y="271"/>
                    <a:pt x="635" y="266"/>
                  </a:cubicBezTo>
                  <a:cubicBezTo>
                    <a:pt x="636" y="262"/>
                    <a:pt x="633" y="256"/>
                    <a:pt x="637" y="252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7" y="236"/>
                    <a:pt x="638" y="233"/>
                    <a:pt x="639" y="231"/>
                  </a:cubicBezTo>
                  <a:cubicBezTo>
                    <a:pt x="642" y="229"/>
                    <a:pt x="637" y="226"/>
                    <a:pt x="642" y="225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0" y="215"/>
                    <a:pt x="642" y="213"/>
                    <a:pt x="641" y="210"/>
                  </a:cubicBezTo>
                  <a:cubicBezTo>
                    <a:pt x="644" y="202"/>
                    <a:pt x="648" y="193"/>
                    <a:pt x="647" y="184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57" y="148"/>
                    <a:pt x="660" y="139"/>
                    <a:pt x="664" y="130"/>
                  </a:cubicBezTo>
                  <a:cubicBezTo>
                    <a:pt x="665" y="125"/>
                    <a:pt x="667" y="121"/>
                    <a:pt x="669" y="116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76" y="94"/>
                    <a:pt x="683" y="85"/>
                    <a:pt x="684" y="76"/>
                  </a:cubicBezTo>
                  <a:cubicBezTo>
                    <a:pt x="689" y="74"/>
                    <a:pt x="686" y="70"/>
                    <a:pt x="691" y="68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78" y="69"/>
                    <a:pt x="679" y="82"/>
                    <a:pt x="670" y="94"/>
                  </a:cubicBezTo>
                  <a:cubicBezTo>
                    <a:pt x="669" y="100"/>
                    <a:pt x="666" y="105"/>
                    <a:pt x="663" y="111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56" y="136"/>
                    <a:pt x="648" y="141"/>
                    <a:pt x="650" y="147"/>
                  </a:cubicBezTo>
                  <a:cubicBezTo>
                    <a:pt x="646" y="150"/>
                    <a:pt x="647" y="154"/>
                    <a:pt x="647" y="157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40" y="172"/>
                    <a:pt x="638" y="179"/>
                    <a:pt x="638" y="185"/>
                  </a:cubicBezTo>
                  <a:cubicBezTo>
                    <a:pt x="635" y="188"/>
                    <a:pt x="638" y="192"/>
                    <a:pt x="635" y="195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6" y="208"/>
                    <a:pt x="631" y="210"/>
                    <a:pt x="633" y="213"/>
                  </a:cubicBezTo>
                  <a:cubicBezTo>
                    <a:pt x="631" y="216"/>
                    <a:pt x="632" y="220"/>
                    <a:pt x="631" y="223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32" y="236"/>
                    <a:pt x="623" y="238"/>
                    <a:pt x="627" y="242"/>
                  </a:cubicBezTo>
                  <a:cubicBezTo>
                    <a:pt x="629" y="255"/>
                    <a:pt x="625" y="268"/>
                    <a:pt x="623" y="280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1" y="302"/>
                    <a:pt x="622" y="305"/>
                    <a:pt x="621" y="308"/>
                  </a:cubicBezTo>
                  <a:cubicBezTo>
                    <a:pt x="619" y="309"/>
                    <a:pt x="622" y="311"/>
                    <a:pt x="622" y="313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21"/>
                    <a:pt x="620" y="325"/>
                    <a:pt x="618" y="328"/>
                  </a:cubicBezTo>
                  <a:cubicBezTo>
                    <a:pt x="615" y="331"/>
                    <a:pt x="618" y="334"/>
                    <a:pt x="615" y="337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07" y="349"/>
                    <a:pt x="615" y="354"/>
                    <a:pt x="609" y="356"/>
                  </a:cubicBezTo>
                  <a:cubicBezTo>
                    <a:pt x="605" y="351"/>
                    <a:pt x="611" y="347"/>
                    <a:pt x="611" y="342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0" y="321"/>
                    <a:pt x="618" y="317"/>
                    <a:pt x="613" y="311"/>
                  </a:cubicBezTo>
                  <a:cubicBezTo>
                    <a:pt x="615" y="306"/>
                    <a:pt x="616" y="300"/>
                    <a:pt x="617" y="296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8" y="278"/>
                    <a:pt x="616" y="276"/>
                    <a:pt x="618" y="274"/>
                  </a:cubicBezTo>
                  <a:cubicBezTo>
                    <a:pt x="621" y="271"/>
                    <a:pt x="615" y="267"/>
                    <a:pt x="619" y="265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0" y="244"/>
                    <a:pt x="620" y="239"/>
                    <a:pt x="622" y="234"/>
                  </a:cubicBezTo>
                  <a:cubicBezTo>
                    <a:pt x="622" y="224"/>
                    <a:pt x="620" y="213"/>
                    <a:pt x="626" y="204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27" y="194"/>
                    <a:pt x="627" y="191"/>
                    <a:pt x="628" y="188"/>
                  </a:cubicBezTo>
                  <a:cubicBezTo>
                    <a:pt x="630" y="183"/>
                    <a:pt x="631" y="178"/>
                    <a:pt x="631" y="173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34" y="163"/>
                    <a:pt x="635" y="161"/>
                    <a:pt x="635" y="158"/>
                  </a:cubicBezTo>
                  <a:cubicBezTo>
                    <a:pt x="640" y="153"/>
                    <a:pt x="639" y="148"/>
                    <a:pt x="639" y="143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41" y="133"/>
                    <a:pt x="648" y="131"/>
                    <a:pt x="646" y="128"/>
                  </a:cubicBezTo>
                  <a:cubicBezTo>
                    <a:pt x="649" y="123"/>
                    <a:pt x="649" y="118"/>
                    <a:pt x="652" y="114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61" y="94"/>
                    <a:pt x="673" y="90"/>
                    <a:pt x="670" y="84"/>
                  </a:cubicBezTo>
                  <a:cubicBezTo>
                    <a:pt x="660" y="86"/>
                    <a:pt x="657" y="98"/>
                    <a:pt x="651" y="105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36" y="140"/>
                    <a:pt x="630" y="150"/>
                    <a:pt x="628" y="161"/>
                  </a:cubicBezTo>
                  <a:cubicBezTo>
                    <a:pt x="627" y="172"/>
                    <a:pt x="620" y="182"/>
                    <a:pt x="618" y="192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8" y="211"/>
                    <a:pt x="611" y="212"/>
                    <a:pt x="613" y="216"/>
                  </a:cubicBezTo>
                  <a:cubicBezTo>
                    <a:pt x="609" y="218"/>
                    <a:pt x="615" y="222"/>
                    <a:pt x="612" y="224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09" y="234"/>
                    <a:pt x="615" y="237"/>
                    <a:pt x="611" y="240"/>
                  </a:cubicBezTo>
                  <a:cubicBezTo>
                    <a:pt x="610" y="242"/>
                    <a:pt x="614" y="246"/>
                    <a:pt x="609" y="248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9" y="259"/>
                    <a:pt x="609" y="261"/>
                    <a:pt x="608" y="263"/>
                  </a:cubicBezTo>
                  <a:cubicBezTo>
                    <a:pt x="605" y="266"/>
                    <a:pt x="611" y="270"/>
                    <a:pt x="607" y="272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607" y="300"/>
                    <a:pt x="607" y="311"/>
                    <a:pt x="603" y="321"/>
                  </a:cubicBezTo>
                  <a:cubicBezTo>
                    <a:pt x="608" y="333"/>
                    <a:pt x="598" y="342"/>
                    <a:pt x="599" y="353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8" y="370"/>
                    <a:pt x="590" y="356"/>
                    <a:pt x="594" y="342"/>
                  </a:cubicBezTo>
                  <a:cubicBezTo>
                    <a:pt x="592" y="338"/>
                    <a:pt x="591" y="334"/>
                    <a:pt x="593" y="331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1" y="311"/>
                    <a:pt x="593" y="303"/>
                    <a:pt x="592" y="295"/>
                  </a:cubicBezTo>
                  <a:cubicBezTo>
                    <a:pt x="591" y="279"/>
                    <a:pt x="593" y="263"/>
                    <a:pt x="591" y="246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6" y="235"/>
                    <a:pt x="595" y="233"/>
                    <a:pt x="595" y="231"/>
                  </a:cubicBezTo>
                  <a:cubicBezTo>
                    <a:pt x="593" y="229"/>
                    <a:pt x="597" y="228"/>
                    <a:pt x="596" y="226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598" y="212"/>
                    <a:pt x="598" y="209"/>
                    <a:pt x="598" y="205"/>
                  </a:cubicBezTo>
                  <a:cubicBezTo>
                    <a:pt x="603" y="198"/>
                    <a:pt x="601" y="191"/>
                    <a:pt x="605" y="184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13" y="156"/>
                    <a:pt x="622" y="150"/>
                    <a:pt x="622" y="143"/>
                  </a:cubicBezTo>
                  <a:cubicBezTo>
                    <a:pt x="625" y="136"/>
                    <a:pt x="630" y="129"/>
                    <a:pt x="631" y="122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619" y="139"/>
                    <a:pt x="615" y="144"/>
                    <a:pt x="611" y="148"/>
                  </a:cubicBezTo>
                  <a:cubicBezTo>
                    <a:pt x="611" y="159"/>
                    <a:pt x="602" y="169"/>
                    <a:pt x="599" y="179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92" y="201"/>
                    <a:pt x="591" y="206"/>
                    <a:pt x="588" y="212"/>
                  </a:cubicBezTo>
                  <a:cubicBezTo>
                    <a:pt x="590" y="216"/>
                    <a:pt x="585" y="219"/>
                    <a:pt x="589" y="223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7" y="240"/>
                    <a:pt x="584" y="244"/>
                    <a:pt x="582" y="248"/>
                  </a:cubicBezTo>
                  <a:cubicBezTo>
                    <a:pt x="586" y="253"/>
                    <a:pt x="583" y="256"/>
                    <a:pt x="582" y="261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4" y="292"/>
                    <a:pt x="580" y="299"/>
                    <a:pt x="584" y="308"/>
                  </a:cubicBezTo>
                  <a:cubicBezTo>
                    <a:pt x="582" y="315"/>
                    <a:pt x="583" y="323"/>
                    <a:pt x="583" y="331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83" y="346"/>
                    <a:pt x="580" y="350"/>
                    <a:pt x="583" y="355"/>
                  </a:cubicBezTo>
                  <a:cubicBezTo>
                    <a:pt x="579" y="361"/>
                    <a:pt x="581" y="368"/>
                    <a:pt x="578" y="374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7" y="388"/>
                    <a:pt x="577" y="391"/>
                    <a:pt x="573" y="395"/>
                  </a:cubicBezTo>
                  <a:cubicBezTo>
                    <a:pt x="573" y="387"/>
                    <a:pt x="573" y="379"/>
                    <a:pt x="576" y="372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77" y="357"/>
                    <a:pt x="574" y="352"/>
                    <a:pt x="576" y="348"/>
                  </a:cubicBezTo>
                  <a:cubicBezTo>
                    <a:pt x="577" y="340"/>
                    <a:pt x="574" y="332"/>
                    <a:pt x="576" y="324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1" y="290"/>
                    <a:pt x="577" y="283"/>
                    <a:pt x="571" y="273"/>
                  </a:cubicBezTo>
                  <a:cubicBezTo>
                    <a:pt x="574" y="258"/>
                    <a:pt x="572" y="243"/>
                    <a:pt x="573" y="228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75" y="201"/>
                    <a:pt x="572" y="197"/>
                    <a:pt x="575" y="194"/>
                  </a:cubicBezTo>
                  <a:cubicBezTo>
                    <a:pt x="575" y="190"/>
                    <a:pt x="576" y="186"/>
                    <a:pt x="574" y="182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80" y="156"/>
                    <a:pt x="586" y="150"/>
                    <a:pt x="585" y="143"/>
                  </a:cubicBezTo>
                  <a:cubicBezTo>
                    <a:pt x="585" y="136"/>
                    <a:pt x="591" y="130"/>
                    <a:pt x="591" y="124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89" y="113"/>
                    <a:pt x="587" y="123"/>
                    <a:pt x="581" y="133"/>
                  </a:cubicBezTo>
                  <a:cubicBezTo>
                    <a:pt x="582" y="139"/>
                    <a:pt x="578" y="143"/>
                    <a:pt x="577" y="148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72" y="159"/>
                    <a:pt x="577" y="163"/>
                    <a:pt x="571" y="165"/>
                  </a:cubicBezTo>
                  <a:cubicBezTo>
                    <a:pt x="568" y="187"/>
                    <a:pt x="563" y="208"/>
                    <a:pt x="565" y="231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3" y="268"/>
                    <a:pt x="561" y="273"/>
                    <a:pt x="566" y="279"/>
                  </a:cubicBezTo>
                  <a:cubicBezTo>
                    <a:pt x="565" y="285"/>
                    <a:pt x="564" y="291"/>
                    <a:pt x="566" y="296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3" y="315"/>
                    <a:pt x="569" y="318"/>
                    <a:pt x="566" y="321"/>
                  </a:cubicBezTo>
                  <a:cubicBezTo>
                    <a:pt x="564" y="323"/>
                    <a:pt x="564" y="326"/>
                    <a:pt x="568" y="330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65" y="376"/>
                    <a:pt x="562" y="389"/>
                    <a:pt x="563" y="402"/>
                  </a:cubicBezTo>
                  <a:cubicBezTo>
                    <a:pt x="557" y="409"/>
                    <a:pt x="559" y="418"/>
                    <a:pt x="553" y="426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1" y="414"/>
                    <a:pt x="560" y="412"/>
                    <a:pt x="555" y="407"/>
                  </a:cubicBezTo>
                  <a:cubicBezTo>
                    <a:pt x="561" y="405"/>
                    <a:pt x="553" y="401"/>
                    <a:pt x="558" y="398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0" y="375"/>
                    <a:pt x="561" y="362"/>
                    <a:pt x="564" y="349"/>
                  </a:cubicBezTo>
                  <a:cubicBezTo>
                    <a:pt x="561" y="344"/>
                    <a:pt x="563" y="340"/>
                    <a:pt x="562" y="336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65" y="327"/>
                    <a:pt x="560" y="324"/>
                    <a:pt x="562" y="322"/>
                  </a:cubicBezTo>
                  <a:cubicBezTo>
                    <a:pt x="561" y="312"/>
                    <a:pt x="559" y="302"/>
                    <a:pt x="561" y="293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3" y="234"/>
                    <a:pt x="552" y="232"/>
                    <a:pt x="555" y="231"/>
                  </a:cubicBezTo>
                  <a:cubicBezTo>
                    <a:pt x="553" y="228"/>
                    <a:pt x="552" y="225"/>
                    <a:pt x="552" y="223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3" y="206"/>
                    <a:pt x="556" y="205"/>
                    <a:pt x="557" y="202"/>
                  </a:cubicBezTo>
                  <a:cubicBezTo>
                    <a:pt x="555" y="200"/>
                    <a:pt x="555" y="197"/>
                    <a:pt x="556" y="195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56" y="186"/>
                    <a:pt x="559" y="184"/>
                    <a:pt x="559" y="181"/>
                  </a:cubicBezTo>
                  <a:cubicBezTo>
                    <a:pt x="563" y="172"/>
                    <a:pt x="566" y="163"/>
                    <a:pt x="566" y="154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66" y="131"/>
                    <a:pt x="566" y="138"/>
                    <a:pt x="566" y="144"/>
                  </a:cubicBezTo>
                  <a:cubicBezTo>
                    <a:pt x="561" y="149"/>
                    <a:pt x="559" y="155"/>
                    <a:pt x="559" y="161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55" y="182"/>
                    <a:pt x="549" y="184"/>
                    <a:pt x="551" y="187"/>
                  </a:cubicBezTo>
                  <a:cubicBezTo>
                    <a:pt x="553" y="191"/>
                    <a:pt x="549" y="193"/>
                    <a:pt x="548" y="197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2" y="222"/>
                    <a:pt x="546" y="227"/>
                    <a:pt x="545" y="230"/>
                  </a:cubicBezTo>
                  <a:cubicBezTo>
                    <a:pt x="547" y="235"/>
                    <a:pt x="542" y="237"/>
                    <a:pt x="546" y="242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0" y="273"/>
                    <a:pt x="548" y="280"/>
                    <a:pt x="553" y="289"/>
                  </a:cubicBezTo>
                  <a:cubicBezTo>
                    <a:pt x="548" y="291"/>
                    <a:pt x="556" y="296"/>
                    <a:pt x="550" y="298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5" y="318"/>
                    <a:pt x="550" y="325"/>
                    <a:pt x="554" y="335"/>
                  </a:cubicBezTo>
                  <a:cubicBezTo>
                    <a:pt x="556" y="339"/>
                    <a:pt x="554" y="343"/>
                    <a:pt x="553" y="347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5" y="357"/>
                    <a:pt x="553" y="359"/>
                    <a:pt x="554" y="362"/>
                  </a:cubicBezTo>
                  <a:cubicBezTo>
                    <a:pt x="551" y="370"/>
                    <a:pt x="549" y="378"/>
                    <a:pt x="550" y="387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6" y="404"/>
                    <a:pt x="548" y="409"/>
                    <a:pt x="547" y="413"/>
                  </a:cubicBezTo>
                  <a:cubicBezTo>
                    <a:pt x="545" y="415"/>
                    <a:pt x="546" y="418"/>
                    <a:pt x="544" y="420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41" y="430"/>
                    <a:pt x="542" y="433"/>
                    <a:pt x="541" y="435"/>
                  </a:cubicBezTo>
                  <a:cubicBezTo>
                    <a:pt x="539" y="438"/>
                    <a:pt x="543" y="441"/>
                    <a:pt x="536" y="443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9" y="414"/>
                    <a:pt x="539" y="407"/>
                    <a:pt x="542" y="400"/>
                  </a:cubicBezTo>
                  <a:cubicBezTo>
                    <a:pt x="539" y="396"/>
                    <a:pt x="541" y="393"/>
                    <a:pt x="542" y="390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40" y="373"/>
                    <a:pt x="540" y="366"/>
                    <a:pt x="543" y="360"/>
                  </a:cubicBezTo>
                  <a:cubicBezTo>
                    <a:pt x="540" y="355"/>
                    <a:pt x="539" y="351"/>
                    <a:pt x="541" y="347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9" y="329"/>
                    <a:pt x="539" y="325"/>
                    <a:pt x="536" y="320"/>
                  </a:cubicBezTo>
                  <a:cubicBezTo>
                    <a:pt x="537" y="316"/>
                    <a:pt x="537" y="311"/>
                    <a:pt x="533" y="305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9" y="270"/>
                    <a:pt x="531" y="261"/>
                    <a:pt x="529" y="252"/>
                  </a:cubicBezTo>
                  <a:cubicBezTo>
                    <a:pt x="531" y="248"/>
                    <a:pt x="529" y="243"/>
                    <a:pt x="529" y="239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0" y="231"/>
                    <a:pt x="529" y="229"/>
                    <a:pt x="530" y="226"/>
                  </a:cubicBezTo>
                  <a:cubicBezTo>
                    <a:pt x="531" y="218"/>
                    <a:pt x="529" y="208"/>
                    <a:pt x="533" y="200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5" y="185"/>
                    <a:pt x="535" y="183"/>
                    <a:pt x="533" y="180"/>
                  </a:cubicBezTo>
                  <a:cubicBezTo>
                    <a:pt x="536" y="178"/>
                    <a:pt x="536" y="176"/>
                    <a:pt x="536" y="173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8" y="158"/>
                    <a:pt x="540" y="156"/>
                    <a:pt x="539" y="154"/>
                  </a:cubicBezTo>
                  <a:cubicBezTo>
                    <a:pt x="541" y="152"/>
                    <a:pt x="538" y="148"/>
                    <a:pt x="535" y="152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35" y="169"/>
                    <a:pt x="527" y="172"/>
                    <a:pt x="531" y="177"/>
                  </a:cubicBezTo>
                  <a:cubicBezTo>
                    <a:pt x="529" y="178"/>
                    <a:pt x="527" y="180"/>
                    <a:pt x="530" y="182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9" y="194"/>
                    <a:pt x="526" y="197"/>
                    <a:pt x="524" y="201"/>
                  </a:cubicBezTo>
                  <a:cubicBezTo>
                    <a:pt x="527" y="210"/>
                    <a:pt x="522" y="218"/>
                    <a:pt x="523" y="227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4" y="235"/>
                    <a:pt x="519" y="237"/>
                    <a:pt x="522" y="240"/>
                  </a:cubicBezTo>
                  <a:cubicBezTo>
                    <a:pt x="519" y="244"/>
                    <a:pt x="524" y="249"/>
                    <a:pt x="520" y="253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4" y="262"/>
                    <a:pt x="519" y="264"/>
                    <a:pt x="522" y="267"/>
                  </a:cubicBezTo>
                  <a:cubicBezTo>
                    <a:pt x="519" y="270"/>
                    <a:pt x="525" y="276"/>
                    <a:pt x="521" y="27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25" y="298"/>
                    <a:pt x="524" y="302"/>
                    <a:pt x="527" y="307"/>
                  </a:cubicBezTo>
                  <a:cubicBezTo>
                    <a:pt x="524" y="315"/>
                    <a:pt x="533" y="325"/>
                    <a:pt x="528" y="33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3" y="364"/>
                    <a:pt x="531" y="367"/>
                    <a:pt x="534" y="371"/>
                  </a:cubicBezTo>
                  <a:cubicBezTo>
                    <a:pt x="532" y="373"/>
                    <a:pt x="530" y="374"/>
                    <a:pt x="533" y="377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389"/>
                    <a:pt x="534" y="397"/>
                    <a:pt x="530" y="403"/>
                  </a:cubicBezTo>
                  <a:cubicBezTo>
                    <a:pt x="535" y="408"/>
                    <a:pt x="526" y="409"/>
                    <a:pt x="530" y="413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9" y="428"/>
                    <a:pt x="528" y="432"/>
                    <a:pt x="526" y="436"/>
                  </a:cubicBezTo>
                  <a:cubicBezTo>
                    <a:pt x="527" y="438"/>
                    <a:pt x="526" y="439"/>
                    <a:pt x="525" y="441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5" y="438"/>
                    <a:pt x="519" y="432"/>
                    <a:pt x="522" y="426"/>
                  </a:cubicBezTo>
                  <a:cubicBezTo>
                    <a:pt x="520" y="420"/>
                    <a:pt x="521" y="414"/>
                    <a:pt x="521" y="408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69"/>
                    <a:pt x="517" y="366"/>
                    <a:pt x="518" y="363"/>
                  </a:cubicBezTo>
                  <a:cubicBezTo>
                    <a:pt x="521" y="361"/>
                    <a:pt x="515" y="357"/>
                    <a:pt x="517" y="354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12" y="329"/>
                    <a:pt x="513" y="323"/>
                    <a:pt x="511" y="316"/>
                  </a:cubicBezTo>
                  <a:cubicBezTo>
                    <a:pt x="510" y="310"/>
                    <a:pt x="510" y="304"/>
                    <a:pt x="510" y="297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5" y="273"/>
                    <a:pt x="509" y="268"/>
                    <a:pt x="506" y="261"/>
                  </a:cubicBezTo>
                  <a:cubicBezTo>
                    <a:pt x="507" y="249"/>
                    <a:pt x="507" y="237"/>
                    <a:pt x="507" y="226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207"/>
                    <a:pt x="507" y="203"/>
                    <a:pt x="511" y="201"/>
                  </a:cubicBezTo>
                  <a:cubicBezTo>
                    <a:pt x="509" y="197"/>
                    <a:pt x="513" y="194"/>
                    <a:pt x="512" y="191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1" y="169"/>
                    <a:pt x="517" y="167"/>
                    <a:pt x="514" y="164"/>
                  </a:cubicBezTo>
                  <a:cubicBezTo>
                    <a:pt x="516" y="163"/>
                    <a:pt x="518" y="155"/>
                    <a:pt x="514" y="157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9" y="166"/>
                    <a:pt x="513" y="169"/>
                    <a:pt x="509" y="170"/>
                  </a:cubicBezTo>
                  <a:cubicBezTo>
                    <a:pt x="511" y="176"/>
                    <a:pt x="507" y="180"/>
                    <a:pt x="508" y="186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2" y="203"/>
                    <a:pt x="505" y="206"/>
                    <a:pt x="504" y="208"/>
                  </a:cubicBezTo>
                  <a:cubicBezTo>
                    <a:pt x="503" y="211"/>
                    <a:pt x="502" y="213"/>
                    <a:pt x="503" y="216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9" y="232"/>
                    <a:pt x="502" y="235"/>
                    <a:pt x="501" y="238"/>
                  </a:cubicBezTo>
                  <a:cubicBezTo>
                    <a:pt x="499" y="240"/>
                    <a:pt x="499" y="243"/>
                    <a:pt x="500" y="246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500" y="255"/>
                    <a:pt x="497" y="259"/>
                    <a:pt x="499" y="261"/>
                  </a:cubicBezTo>
                  <a:cubicBezTo>
                    <a:pt x="501" y="264"/>
                    <a:pt x="499" y="266"/>
                    <a:pt x="499" y="269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501" y="282"/>
                    <a:pt x="499" y="287"/>
                    <a:pt x="501" y="292"/>
                  </a:cubicBezTo>
                  <a:cubicBezTo>
                    <a:pt x="499" y="296"/>
                    <a:pt x="502" y="301"/>
                    <a:pt x="501" y="306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7" y="288"/>
                    <a:pt x="498" y="285"/>
                    <a:pt x="498" y="284"/>
                  </a:cubicBezTo>
                  <a:cubicBezTo>
                    <a:pt x="497" y="280"/>
                    <a:pt x="495" y="276"/>
                    <a:pt x="494" y="272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5" y="264"/>
                    <a:pt x="492" y="263"/>
                    <a:pt x="493" y="260"/>
                  </a:cubicBezTo>
                  <a:cubicBezTo>
                    <a:pt x="493" y="246"/>
                    <a:pt x="492" y="231"/>
                    <a:pt x="493" y="21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495" y="165"/>
                    <a:pt x="502" y="158"/>
                    <a:pt x="502" y="151"/>
                  </a:cubicBezTo>
                  <a:cubicBezTo>
                    <a:pt x="502" y="147"/>
                    <a:pt x="502" y="143"/>
                    <a:pt x="504" y="140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7" y="136"/>
                    <a:pt x="496" y="146"/>
                    <a:pt x="496" y="155"/>
                  </a:cubicBezTo>
                  <a:cubicBezTo>
                    <a:pt x="492" y="160"/>
                    <a:pt x="493" y="164"/>
                    <a:pt x="491" y="169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6" y="192"/>
                    <a:pt x="488" y="202"/>
                    <a:pt x="484" y="211"/>
                  </a:cubicBezTo>
                  <a:cubicBezTo>
                    <a:pt x="486" y="213"/>
                    <a:pt x="486" y="216"/>
                    <a:pt x="484" y="218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5" y="230"/>
                    <a:pt x="484" y="234"/>
                    <a:pt x="482" y="239"/>
                  </a:cubicBezTo>
                  <a:cubicBezTo>
                    <a:pt x="483" y="244"/>
                    <a:pt x="484" y="249"/>
                    <a:pt x="483" y="253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3" y="263"/>
                    <a:pt x="483" y="265"/>
                    <a:pt x="486" y="268"/>
                  </a:cubicBezTo>
                  <a:cubicBezTo>
                    <a:pt x="487" y="270"/>
                    <a:pt x="487" y="273"/>
                    <a:pt x="486" y="275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88" y="287"/>
                    <a:pt x="487" y="292"/>
                    <a:pt x="490" y="297"/>
                  </a:cubicBezTo>
                  <a:cubicBezTo>
                    <a:pt x="488" y="306"/>
                    <a:pt x="496" y="317"/>
                    <a:pt x="494" y="326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498" y="367"/>
                    <a:pt x="506" y="378"/>
                    <a:pt x="501" y="387"/>
                  </a:cubicBezTo>
                  <a:cubicBezTo>
                    <a:pt x="503" y="392"/>
                    <a:pt x="503" y="397"/>
                    <a:pt x="502" y="402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6" y="423"/>
                    <a:pt x="506" y="428"/>
                    <a:pt x="504" y="432"/>
                  </a:cubicBezTo>
                  <a:cubicBezTo>
                    <a:pt x="505" y="437"/>
                    <a:pt x="505" y="443"/>
                    <a:pt x="503" y="44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503" y="457"/>
                    <a:pt x="502" y="460"/>
                    <a:pt x="502" y="463"/>
                  </a:cubicBezTo>
                  <a:cubicBezTo>
                    <a:pt x="503" y="466"/>
                    <a:pt x="501" y="468"/>
                    <a:pt x="502" y="470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9" y="468"/>
                    <a:pt x="500" y="461"/>
                    <a:pt x="500" y="454"/>
                  </a:cubicBezTo>
                  <a:cubicBezTo>
                    <a:pt x="495" y="446"/>
                    <a:pt x="495" y="438"/>
                    <a:pt x="496" y="431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94" y="415"/>
                    <a:pt x="489" y="411"/>
                    <a:pt x="491" y="407"/>
                  </a:cubicBezTo>
                  <a:cubicBezTo>
                    <a:pt x="491" y="400"/>
                    <a:pt x="488" y="391"/>
                    <a:pt x="486" y="383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4" y="350"/>
                    <a:pt x="480" y="344"/>
                    <a:pt x="474" y="336"/>
                  </a:cubicBezTo>
                  <a:cubicBezTo>
                    <a:pt x="477" y="333"/>
                    <a:pt x="471" y="329"/>
                    <a:pt x="474" y="326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68" y="299"/>
                    <a:pt x="467" y="284"/>
                    <a:pt x="462" y="268"/>
                  </a:cubicBezTo>
                  <a:cubicBezTo>
                    <a:pt x="465" y="254"/>
                    <a:pt x="458" y="239"/>
                    <a:pt x="463" y="226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64" y="201"/>
                    <a:pt x="465" y="197"/>
                    <a:pt x="464" y="193"/>
                  </a:cubicBezTo>
                  <a:cubicBezTo>
                    <a:pt x="466" y="191"/>
                    <a:pt x="468" y="181"/>
                    <a:pt x="462" y="187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16"/>
                    <a:pt x="457" y="218"/>
                    <a:pt x="454" y="220"/>
                  </a:cubicBezTo>
                  <a:cubicBezTo>
                    <a:pt x="455" y="222"/>
                    <a:pt x="455" y="225"/>
                    <a:pt x="454" y="227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2" y="246"/>
                    <a:pt x="456" y="251"/>
                    <a:pt x="455" y="256"/>
                  </a:cubicBezTo>
                  <a:cubicBezTo>
                    <a:pt x="452" y="260"/>
                    <a:pt x="456" y="265"/>
                    <a:pt x="456" y="270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0" y="290"/>
                    <a:pt x="456" y="294"/>
                    <a:pt x="463" y="300"/>
                  </a:cubicBezTo>
                  <a:cubicBezTo>
                    <a:pt x="456" y="303"/>
                    <a:pt x="463" y="308"/>
                    <a:pt x="462" y="313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66" y="332"/>
                    <a:pt x="467" y="336"/>
                    <a:pt x="467" y="341"/>
                  </a:cubicBezTo>
                  <a:cubicBezTo>
                    <a:pt x="466" y="345"/>
                    <a:pt x="472" y="351"/>
                    <a:pt x="468" y="355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2" y="378"/>
                    <a:pt x="478" y="376"/>
                    <a:pt x="477" y="381"/>
                  </a:cubicBezTo>
                  <a:cubicBezTo>
                    <a:pt x="476" y="384"/>
                    <a:pt x="479" y="388"/>
                    <a:pt x="479" y="391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78" y="403"/>
                    <a:pt x="485" y="407"/>
                    <a:pt x="480" y="410"/>
                  </a:cubicBezTo>
                  <a:cubicBezTo>
                    <a:pt x="488" y="418"/>
                    <a:pt x="483" y="423"/>
                    <a:pt x="486" y="431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90" y="456"/>
                    <a:pt x="490" y="463"/>
                    <a:pt x="489" y="470"/>
                  </a:cubicBezTo>
                  <a:cubicBezTo>
                    <a:pt x="492" y="473"/>
                    <a:pt x="486" y="475"/>
                    <a:pt x="491" y="478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93" y="492"/>
                    <a:pt x="484" y="494"/>
                    <a:pt x="488" y="498"/>
                  </a:cubicBezTo>
                  <a:cubicBezTo>
                    <a:pt x="485" y="501"/>
                    <a:pt x="491" y="505"/>
                    <a:pt x="485" y="507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5" y="490"/>
                    <a:pt x="486" y="486"/>
                    <a:pt x="486" y="482"/>
                  </a:cubicBezTo>
                  <a:cubicBezTo>
                    <a:pt x="484" y="477"/>
                    <a:pt x="487" y="474"/>
                    <a:pt x="484" y="469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82" y="445"/>
                    <a:pt x="481" y="436"/>
                    <a:pt x="478" y="426"/>
                  </a:cubicBezTo>
                  <a:cubicBezTo>
                    <a:pt x="479" y="418"/>
                    <a:pt x="477" y="408"/>
                    <a:pt x="470" y="398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4" y="378"/>
                    <a:pt x="466" y="373"/>
                    <a:pt x="464" y="367"/>
                  </a:cubicBezTo>
                  <a:cubicBezTo>
                    <a:pt x="460" y="361"/>
                    <a:pt x="462" y="356"/>
                    <a:pt x="460" y="351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59" y="343"/>
                    <a:pt x="458" y="340"/>
                    <a:pt x="455" y="337"/>
                  </a:cubicBezTo>
                  <a:cubicBezTo>
                    <a:pt x="457" y="335"/>
                    <a:pt x="454" y="332"/>
                    <a:pt x="455" y="330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53" y="319"/>
                    <a:pt x="452" y="313"/>
                    <a:pt x="451" y="308"/>
                  </a:cubicBezTo>
                  <a:cubicBezTo>
                    <a:pt x="454" y="303"/>
                    <a:pt x="448" y="297"/>
                    <a:pt x="450" y="292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8" y="271"/>
                    <a:pt x="444" y="266"/>
                    <a:pt x="445" y="261"/>
                  </a:cubicBezTo>
                  <a:cubicBezTo>
                    <a:pt x="443" y="256"/>
                    <a:pt x="446" y="251"/>
                    <a:pt x="443" y="245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46" y="228"/>
                    <a:pt x="443" y="225"/>
                    <a:pt x="444" y="223"/>
                  </a:cubicBezTo>
                  <a:cubicBezTo>
                    <a:pt x="445" y="220"/>
                    <a:pt x="446" y="217"/>
                    <a:pt x="445" y="214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47" y="194"/>
                    <a:pt x="451" y="189"/>
                    <a:pt x="450" y="184"/>
                  </a:cubicBezTo>
                  <a:cubicBezTo>
                    <a:pt x="457" y="179"/>
                    <a:pt x="450" y="173"/>
                    <a:pt x="457" y="16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52" y="157"/>
                    <a:pt x="451" y="162"/>
                    <a:pt x="450" y="166"/>
                  </a:cubicBezTo>
                  <a:cubicBezTo>
                    <a:pt x="443" y="171"/>
                    <a:pt x="450" y="177"/>
                    <a:pt x="443" y="181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6" y="215"/>
                    <a:pt x="439" y="220"/>
                    <a:pt x="438" y="224"/>
                  </a:cubicBezTo>
                  <a:cubicBezTo>
                    <a:pt x="439" y="230"/>
                    <a:pt x="435" y="234"/>
                    <a:pt x="437" y="240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0" y="277"/>
                    <a:pt x="435" y="281"/>
                    <a:pt x="440" y="286"/>
                  </a:cubicBezTo>
                  <a:cubicBezTo>
                    <a:pt x="437" y="291"/>
                    <a:pt x="440" y="297"/>
                    <a:pt x="442" y="302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47" y="344"/>
                    <a:pt x="453" y="355"/>
                    <a:pt x="453" y="365"/>
                  </a:cubicBezTo>
                  <a:cubicBezTo>
                    <a:pt x="456" y="371"/>
                    <a:pt x="457" y="376"/>
                    <a:pt x="458" y="382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1" y="412"/>
                    <a:pt x="465" y="424"/>
                    <a:pt x="472" y="438"/>
                  </a:cubicBezTo>
                  <a:cubicBezTo>
                    <a:pt x="470" y="444"/>
                    <a:pt x="476" y="451"/>
                    <a:pt x="473" y="457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9" y="484"/>
                    <a:pt x="473" y="489"/>
                    <a:pt x="477" y="496"/>
                  </a:cubicBezTo>
                  <a:cubicBezTo>
                    <a:pt x="471" y="502"/>
                    <a:pt x="476" y="509"/>
                    <a:pt x="473" y="516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9" y="528"/>
                    <a:pt x="470" y="532"/>
                    <a:pt x="470" y="535"/>
                  </a:cubicBezTo>
                  <a:cubicBezTo>
                    <a:pt x="466" y="538"/>
                    <a:pt x="467" y="541"/>
                    <a:pt x="464" y="544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63" y="550"/>
                    <a:pt x="464" y="553"/>
                    <a:pt x="462" y="551"/>
                  </a:cubicBezTo>
                  <a:cubicBezTo>
                    <a:pt x="461" y="537"/>
                    <a:pt x="462" y="524"/>
                    <a:pt x="463" y="511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60" y="497"/>
                    <a:pt x="459" y="494"/>
                    <a:pt x="460" y="491"/>
                  </a:cubicBezTo>
                  <a:cubicBezTo>
                    <a:pt x="457" y="483"/>
                    <a:pt x="458" y="476"/>
                    <a:pt x="454" y="468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46" y="440"/>
                    <a:pt x="447" y="434"/>
                    <a:pt x="444" y="427"/>
                  </a:cubicBezTo>
                  <a:cubicBezTo>
                    <a:pt x="449" y="424"/>
                    <a:pt x="436" y="419"/>
                    <a:pt x="441" y="416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38" y="399"/>
                    <a:pt x="432" y="391"/>
                    <a:pt x="432" y="383"/>
                  </a:cubicBezTo>
                  <a:cubicBezTo>
                    <a:pt x="426" y="385"/>
                    <a:pt x="434" y="378"/>
                    <a:pt x="429" y="376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3" y="361"/>
                    <a:pt x="425" y="358"/>
                    <a:pt x="424" y="355"/>
                  </a:cubicBezTo>
                  <a:cubicBezTo>
                    <a:pt x="425" y="354"/>
                    <a:pt x="425" y="352"/>
                    <a:pt x="423" y="353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22" y="341"/>
                    <a:pt x="418" y="333"/>
                    <a:pt x="418" y="327"/>
                  </a:cubicBezTo>
                  <a:cubicBezTo>
                    <a:pt x="421" y="324"/>
                    <a:pt x="414" y="319"/>
                    <a:pt x="416" y="316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8" y="299"/>
                    <a:pt x="416" y="292"/>
                    <a:pt x="415" y="285"/>
                  </a:cubicBezTo>
                  <a:cubicBezTo>
                    <a:pt x="415" y="278"/>
                    <a:pt x="417" y="271"/>
                    <a:pt x="414" y="263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5" y="252"/>
                    <a:pt x="415" y="251"/>
                    <a:pt x="414" y="249"/>
                  </a:cubicBezTo>
                  <a:cubicBezTo>
                    <a:pt x="415" y="247"/>
                    <a:pt x="417" y="246"/>
                    <a:pt x="415" y="244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7" y="220"/>
                    <a:pt x="418" y="217"/>
                    <a:pt x="415" y="214"/>
                  </a:cubicBezTo>
                  <a:cubicBezTo>
                    <a:pt x="421" y="211"/>
                    <a:pt x="413" y="207"/>
                    <a:pt x="418" y="204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21" y="193"/>
                    <a:pt x="419" y="184"/>
                    <a:pt x="415" y="187"/>
                  </a:cubicBezTo>
                  <a:cubicBezTo>
                    <a:pt x="418" y="192"/>
                    <a:pt x="411" y="195"/>
                    <a:pt x="413" y="200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10" y="218"/>
                    <a:pt x="411" y="221"/>
                    <a:pt x="409" y="223"/>
                  </a:cubicBezTo>
                  <a:cubicBezTo>
                    <a:pt x="415" y="226"/>
                    <a:pt x="405" y="228"/>
                    <a:pt x="411" y="231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6" y="267"/>
                    <a:pt x="410" y="289"/>
                    <a:pt x="405" y="309"/>
                  </a:cubicBezTo>
                  <a:cubicBezTo>
                    <a:pt x="408" y="314"/>
                    <a:pt x="408" y="318"/>
                    <a:pt x="408" y="322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3" y="340"/>
                    <a:pt x="408" y="344"/>
                    <a:pt x="415" y="349"/>
                  </a:cubicBezTo>
                  <a:cubicBezTo>
                    <a:pt x="412" y="353"/>
                    <a:pt x="415" y="359"/>
                    <a:pt x="418" y="364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20" y="382"/>
                    <a:pt x="425" y="387"/>
                    <a:pt x="423" y="392"/>
                  </a:cubicBezTo>
                  <a:cubicBezTo>
                    <a:pt x="428" y="402"/>
                    <a:pt x="427" y="411"/>
                    <a:pt x="432" y="420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48" y="481"/>
                    <a:pt x="449" y="486"/>
                    <a:pt x="450" y="490"/>
                  </a:cubicBezTo>
                  <a:cubicBezTo>
                    <a:pt x="455" y="496"/>
                    <a:pt x="447" y="499"/>
                    <a:pt x="454" y="505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8" y="522"/>
                    <a:pt x="457" y="528"/>
                    <a:pt x="451" y="532"/>
                  </a:cubicBezTo>
                  <a:cubicBezTo>
                    <a:pt x="449" y="528"/>
                    <a:pt x="453" y="526"/>
                    <a:pt x="448" y="521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6" y="508"/>
                    <a:pt x="448" y="505"/>
                    <a:pt x="448" y="502"/>
                  </a:cubicBezTo>
                  <a:cubicBezTo>
                    <a:pt x="445" y="498"/>
                    <a:pt x="447" y="495"/>
                    <a:pt x="446" y="491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9" y="463"/>
                    <a:pt x="437" y="456"/>
                    <a:pt x="433" y="449"/>
                  </a:cubicBezTo>
                  <a:cubicBezTo>
                    <a:pt x="434" y="446"/>
                    <a:pt x="431" y="442"/>
                    <a:pt x="430" y="439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24" y="421"/>
                    <a:pt x="422" y="414"/>
                    <a:pt x="420" y="407"/>
                  </a:cubicBezTo>
                  <a:cubicBezTo>
                    <a:pt x="423" y="404"/>
                    <a:pt x="415" y="400"/>
                    <a:pt x="417" y="397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9" y="382"/>
                    <a:pt x="413" y="379"/>
                    <a:pt x="412" y="376"/>
                  </a:cubicBezTo>
                  <a:cubicBezTo>
                    <a:pt x="411" y="372"/>
                    <a:pt x="408" y="368"/>
                    <a:pt x="409" y="365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3" y="349"/>
                    <a:pt x="404" y="346"/>
                    <a:pt x="404" y="345"/>
                  </a:cubicBezTo>
                  <a:cubicBezTo>
                    <a:pt x="403" y="341"/>
                    <a:pt x="402" y="337"/>
                    <a:pt x="401" y="334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3" y="332"/>
                    <a:pt x="401" y="331"/>
                    <a:pt x="401" y="330"/>
                  </a:cubicBezTo>
                  <a:cubicBezTo>
                    <a:pt x="400" y="328"/>
                    <a:pt x="402" y="326"/>
                    <a:pt x="402" y="324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8" y="309"/>
                    <a:pt x="398" y="304"/>
                    <a:pt x="398" y="302"/>
                  </a:cubicBezTo>
                  <a:cubicBezTo>
                    <a:pt x="398" y="301"/>
                    <a:pt x="396" y="300"/>
                    <a:pt x="396" y="299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6" y="290"/>
                    <a:pt x="394" y="287"/>
                    <a:pt x="394" y="283"/>
                  </a:cubicBezTo>
                  <a:cubicBezTo>
                    <a:pt x="394" y="276"/>
                    <a:pt x="393" y="269"/>
                    <a:pt x="394" y="26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6" y="237"/>
                    <a:pt x="391" y="229"/>
                    <a:pt x="395" y="223"/>
                  </a:cubicBezTo>
                  <a:cubicBezTo>
                    <a:pt x="393" y="222"/>
                    <a:pt x="394" y="220"/>
                    <a:pt x="394" y="219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95" y="210"/>
                    <a:pt x="397" y="206"/>
                    <a:pt x="394" y="202"/>
                  </a:cubicBezTo>
                  <a:cubicBezTo>
                    <a:pt x="389" y="204"/>
                    <a:pt x="393" y="207"/>
                    <a:pt x="390" y="210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91" y="216"/>
                    <a:pt x="386" y="217"/>
                    <a:pt x="390" y="220"/>
                  </a:cubicBezTo>
                  <a:cubicBezTo>
                    <a:pt x="392" y="223"/>
                    <a:pt x="385" y="225"/>
                    <a:pt x="389" y="228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90" y="244"/>
                    <a:pt x="384" y="250"/>
                    <a:pt x="387" y="256"/>
                  </a:cubicBezTo>
                  <a:cubicBezTo>
                    <a:pt x="385" y="259"/>
                    <a:pt x="386" y="262"/>
                    <a:pt x="388" y="265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86" y="281"/>
                    <a:pt x="386" y="287"/>
                    <a:pt x="389" y="294"/>
                  </a:cubicBezTo>
                  <a:cubicBezTo>
                    <a:pt x="387" y="300"/>
                    <a:pt x="389" y="306"/>
                    <a:pt x="391" y="312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398" y="355"/>
                    <a:pt x="395" y="358"/>
                    <a:pt x="400" y="362"/>
                  </a:cubicBezTo>
                  <a:cubicBezTo>
                    <a:pt x="396" y="366"/>
                    <a:pt x="403" y="371"/>
                    <a:pt x="401" y="374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07" y="402"/>
                    <a:pt x="409" y="406"/>
                    <a:pt x="412" y="410"/>
                  </a:cubicBezTo>
                  <a:cubicBezTo>
                    <a:pt x="413" y="414"/>
                    <a:pt x="413" y="418"/>
                    <a:pt x="416" y="422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27" y="456"/>
                    <a:pt x="425" y="459"/>
                    <a:pt x="431" y="467"/>
                  </a:cubicBezTo>
                  <a:cubicBezTo>
                    <a:pt x="428" y="471"/>
                    <a:pt x="435" y="476"/>
                    <a:pt x="432" y="479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07"/>
                    <a:pt x="438" y="523"/>
                    <a:pt x="444" y="539"/>
                  </a:cubicBezTo>
                  <a:cubicBezTo>
                    <a:pt x="439" y="542"/>
                    <a:pt x="443" y="547"/>
                    <a:pt x="442" y="550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36" y="576"/>
                    <a:pt x="441" y="593"/>
                    <a:pt x="429" y="604"/>
                  </a:cubicBezTo>
                  <a:cubicBezTo>
                    <a:pt x="431" y="595"/>
                    <a:pt x="427" y="586"/>
                    <a:pt x="429" y="577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26" y="559"/>
                    <a:pt x="429" y="555"/>
                    <a:pt x="429" y="550"/>
                  </a:cubicBezTo>
                  <a:cubicBezTo>
                    <a:pt x="424" y="537"/>
                    <a:pt x="425" y="524"/>
                    <a:pt x="421" y="511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12" y="475"/>
                    <a:pt x="412" y="467"/>
                    <a:pt x="413" y="466"/>
                  </a:cubicBezTo>
                  <a:cubicBezTo>
                    <a:pt x="408" y="462"/>
                    <a:pt x="412" y="459"/>
                    <a:pt x="408" y="455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4" y="437"/>
                    <a:pt x="404" y="435"/>
                    <a:pt x="404" y="433"/>
                  </a:cubicBezTo>
                  <a:cubicBezTo>
                    <a:pt x="401" y="430"/>
                    <a:pt x="403" y="428"/>
                    <a:pt x="401" y="425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5" y="401"/>
                    <a:pt x="390" y="391"/>
                    <a:pt x="392" y="383"/>
                  </a:cubicBezTo>
                  <a:cubicBezTo>
                    <a:pt x="391" y="381"/>
                    <a:pt x="388" y="378"/>
                    <a:pt x="390" y="377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6" y="367"/>
                    <a:pt x="388" y="362"/>
                    <a:pt x="386" y="357"/>
                  </a:cubicBezTo>
                  <a:cubicBezTo>
                    <a:pt x="385" y="348"/>
                    <a:pt x="383" y="339"/>
                    <a:pt x="381" y="329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78" y="270"/>
                    <a:pt x="380" y="267"/>
                    <a:pt x="382" y="262"/>
                  </a:cubicBezTo>
                  <a:cubicBezTo>
                    <a:pt x="382" y="258"/>
                    <a:pt x="378" y="252"/>
                    <a:pt x="381" y="248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82" y="229"/>
                    <a:pt x="385" y="225"/>
                    <a:pt x="385" y="220"/>
                  </a:cubicBezTo>
                  <a:cubicBezTo>
                    <a:pt x="376" y="224"/>
                    <a:pt x="381" y="231"/>
                    <a:pt x="377" y="236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247"/>
                    <a:pt x="375" y="250"/>
                    <a:pt x="375" y="253"/>
                  </a:cubicBezTo>
                  <a:cubicBezTo>
                    <a:pt x="372" y="264"/>
                    <a:pt x="375" y="277"/>
                    <a:pt x="370" y="288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77" y="344"/>
                    <a:pt x="377" y="362"/>
                    <a:pt x="382" y="382"/>
                  </a:cubicBezTo>
                  <a:cubicBezTo>
                    <a:pt x="381" y="387"/>
                    <a:pt x="386" y="392"/>
                    <a:pt x="385" y="397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393" y="423"/>
                    <a:pt x="395" y="433"/>
                    <a:pt x="397" y="443"/>
                  </a:cubicBezTo>
                  <a:cubicBezTo>
                    <a:pt x="403" y="463"/>
                    <a:pt x="405" y="483"/>
                    <a:pt x="410" y="50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7" y="537"/>
                    <a:pt x="417" y="542"/>
                    <a:pt x="417" y="546"/>
                  </a:cubicBezTo>
                  <a:cubicBezTo>
                    <a:pt x="421" y="552"/>
                    <a:pt x="415" y="557"/>
                    <a:pt x="421" y="563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8" y="601"/>
                    <a:pt x="422" y="607"/>
                    <a:pt x="418" y="612"/>
                  </a:cubicBezTo>
                  <a:cubicBezTo>
                    <a:pt x="420" y="618"/>
                    <a:pt x="421" y="624"/>
                    <a:pt x="415" y="629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17" y="602"/>
                    <a:pt x="411" y="595"/>
                    <a:pt x="416" y="589"/>
                  </a:cubicBezTo>
                  <a:cubicBezTo>
                    <a:pt x="410" y="575"/>
                    <a:pt x="410" y="561"/>
                    <a:pt x="408" y="54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403" y="524"/>
                    <a:pt x="400" y="520"/>
                    <a:pt x="403" y="517"/>
                  </a:cubicBezTo>
                  <a:cubicBezTo>
                    <a:pt x="400" y="513"/>
                    <a:pt x="397" y="509"/>
                    <a:pt x="401" y="50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93" y="479"/>
                    <a:pt x="391" y="472"/>
                    <a:pt x="390" y="465"/>
                  </a:cubicBezTo>
                  <a:cubicBezTo>
                    <a:pt x="382" y="450"/>
                    <a:pt x="386" y="437"/>
                    <a:pt x="376" y="421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7" y="404"/>
                    <a:pt x="373" y="399"/>
                    <a:pt x="372" y="395"/>
                  </a:cubicBezTo>
                  <a:cubicBezTo>
                    <a:pt x="371" y="391"/>
                    <a:pt x="370" y="386"/>
                    <a:pt x="369" y="382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5" y="360"/>
                    <a:pt x="365" y="351"/>
                    <a:pt x="363" y="342"/>
                  </a:cubicBezTo>
                  <a:cubicBezTo>
                    <a:pt x="360" y="333"/>
                    <a:pt x="362" y="325"/>
                    <a:pt x="359" y="316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59" y="282"/>
                    <a:pt x="358" y="273"/>
                    <a:pt x="361" y="265"/>
                  </a:cubicBezTo>
                  <a:cubicBezTo>
                    <a:pt x="358" y="260"/>
                    <a:pt x="361" y="256"/>
                    <a:pt x="362" y="252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5" y="236"/>
                    <a:pt x="363" y="231"/>
                    <a:pt x="366" y="227"/>
                  </a:cubicBezTo>
                  <a:cubicBezTo>
                    <a:pt x="364" y="224"/>
                    <a:pt x="372" y="216"/>
                    <a:pt x="363" y="217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28"/>
                    <a:pt x="361" y="230"/>
                    <a:pt x="359" y="232"/>
                  </a:cubicBezTo>
                  <a:cubicBezTo>
                    <a:pt x="358" y="233"/>
                    <a:pt x="358" y="235"/>
                    <a:pt x="358" y="237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5" y="252"/>
                    <a:pt x="355" y="256"/>
                    <a:pt x="352" y="259"/>
                  </a:cubicBezTo>
                  <a:cubicBezTo>
                    <a:pt x="354" y="261"/>
                    <a:pt x="354" y="263"/>
                    <a:pt x="354" y="265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4" y="277"/>
                    <a:pt x="354" y="282"/>
                    <a:pt x="352" y="286"/>
                  </a:cubicBezTo>
                  <a:cubicBezTo>
                    <a:pt x="354" y="291"/>
                    <a:pt x="348" y="295"/>
                    <a:pt x="353" y="301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5" y="310"/>
                    <a:pt x="350" y="312"/>
                    <a:pt x="353" y="315"/>
                  </a:cubicBezTo>
                  <a:cubicBezTo>
                    <a:pt x="351" y="319"/>
                    <a:pt x="354" y="324"/>
                    <a:pt x="352" y="32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56" y="352"/>
                    <a:pt x="359" y="362"/>
                    <a:pt x="357" y="371"/>
                  </a:cubicBezTo>
                  <a:cubicBezTo>
                    <a:pt x="359" y="376"/>
                    <a:pt x="362" y="381"/>
                    <a:pt x="362" y="385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3" y="402"/>
                    <a:pt x="368" y="407"/>
                    <a:pt x="369" y="412"/>
                  </a:cubicBezTo>
                  <a:cubicBezTo>
                    <a:pt x="369" y="416"/>
                    <a:pt x="366" y="420"/>
                    <a:pt x="371" y="425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77" y="460"/>
                    <a:pt x="384" y="470"/>
                    <a:pt x="382" y="478"/>
                  </a:cubicBezTo>
                  <a:cubicBezTo>
                    <a:pt x="391" y="497"/>
                    <a:pt x="389" y="513"/>
                    <a:pt x="397" y="532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1" y="550"/>
                    <a:pt x="397" y="553"/>
                    <a:pt x="401" y="558"/>
                  </a:cubicBezTo>
                  <a:cubicBezTo>
                    <a:pt x="401" y="562"/>
                    <a:pt x="398" y="566"/>
                    <a:pt x="403" y="571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2" y="589"/>
                    <a:pt x="406" y="594"/>
                    <a:pt x="405" y="597"/>
                  </a:cubicBezTo>
                  <a:cubicBezTo>
                    <a:pt x="406" y="599"/>
                    <a:pt x="403" y="601"/>
                    <a:pt x="404" y="603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5" y="612"/>
                    <a:pt x="404" y="614"/>
                    <a:pt x="403" y="615"/>
                  </a:cubicBezTo>
                  <a:cubicBezTo>
                    <a:pt x="405" y="618"/>
                    <a:pt x="407" y="621"/>
                    <a:pt x="403" y="623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402" y="630"/>
                    <a:pt x="401" y="626"/>
                    <a:pt x="402" y="621"/>
                  </a:cubicBezTo>
                  <a:cubicBezTo>
                    <a:pt x="402" y="616"/>
                    <a:pt x="398" y="611"/>
                    <a:pt x="402" y="607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400" y="587"/>
                    <a:pt x="397" y="582"/>
                    <a:pt x="398" y="578"/>
                  </a:cubicBezTo>
                  <a:cubicBezTo>
                    <a:pt x="392" y="557"/>
                    <a:pt x="393" y="538"/>
                    <a:pt x="380" y="516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71" y="496"/>
                    <a:pt x="375" y="492"/>
                    <a:pt x="371" y="486"/>
                  </a:cubicBezTo>
                  <a:cubicBezTo>
                    <a:pt x="370" y="476"/>
                    <a:pt x="366" y="466"/>
                    <a:pt x="362" y="456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47" y="383"/>
                    <a:pt x="342" y="371"/>
                    <a:pt x="340" y="359"/>
                  </a:cubicBezTo>
                  <a:cubicBezTo>
                    <a:pt x="338" y="352"/>
                    <a:pt x="340" y="347"/>
                    <a:pt x="337" y="341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39" y="329"/>
                    <a:pt x="336" y="325"/>
                    <a:pt x="339" y="323"/>
                  </a:cubicBezTo>
                  <a:cubicBezTo>
                    <a:pt x="335" y="316"/>
                    <a:pt x="340" y="311"/>
                    <a:pt x="336" y="305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7" y="274"/>
                    <a:pt x="338" y="262"/>
                    <a:pt x="338" y="250"/>
                  </a:cubicBezTo>
                  <a:cubicBezTo>
                    <a:pt x="329" y="258"/>
                    <a:pt x="334" y="269"/>
                    <a:pt x="332" y="279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1" y="315"/>
                    <a:pt x="330" y="320"/>
                    <a:pt x="331" y="326"/>
                  </a:cubicBezTo>
                  <a:cubicBezTo>
                    <a:pt x="329" y="328"/>
                    <a:pt x="334" y="331"/>
                    <a:pt x="332" y="333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29" y="346"/>
                    <a:pt x="334" y="352"/>
                    <a:pt x="332" y="357"/>
                  </a:cubicBezTo>
                  <a:cubicBezTo>
                    <a:pt x="330" y="363"/>
                    <a:pt x="338" y="368"/>
                    <a:pt x="334" y="373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40" y="391"/>
                    <a:pt x="337" y="393"/>
                    <a:pt x="337" y="395"/>
                  </a:cubicBezTo>
                  <a:cubicBezTo>
                    <a:pt x="341" y="399"/>
                    <a:pt x="337" y="401"/>
                    <a:pt x="341" y="404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45" y="426"/>
                    <a:pt x="345" y="431"/>
                    <a:pt x="348" y="437"/>
                  </a:cubicBezTo>
                  <a:cubicBezTo>
                    <a:pt x="345" y="442"/>
                    <a:pt x="352" y="448"/>
                    <a:pt x="349" y="453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56" y="472"/>
                    <a:pt x="358" y="477"/>
                    <a:pt x="362" y="483"/>
                  </a:cubicBezTo>
                  <a:cubicBezTo>
                    <a:pt x="361" y="488"/>
                    <a:pt x="364" y="494"/>
                    <a:pt x="363" y="499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1" y="509"/>
                    <a:pt x="369" y="512"/>
                    <a:pt x="373" y="517"/>
                  </a:cubicBezTo>
                  <a:cubicBezTo>
                    <a:pt x="372" y="522"/>
                    <a:pt x="376" y="529"/>
                    <a:pt x="380" y="53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88" y="566"/>
                    <a:pt x="386" y="574"/>
                    <a:pt x="391" y="582"/>
                  </a:cubicBezTo>
                  <a:cubicBezTo>
                    <a:pt x="386" y="586"/>
                    <a:pt x="391" y="591"/>
                    <a:pt x="391" y="595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85" y="598"/>
                    <a:pt x="384" y="588"/>
                    <a:pt x="381" y="578"/>
                  </a:cubicBezTo>
                  <a:cubicBezTo>
                    <a:pt x="377" y="572"/>
                    <a:pt x="380" y="567"/>
                    <a:pt x="373" y="561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75" y="551"/>
                    <a:pt x="369" y="547"/>
                    <a:pt x="372" y="545"/>
                  </a:cubicBezTo>
                  <a:cubicBezTo>
                    <a:pt x="364" y="535"/>
                    <a:pt x="366" y="523"/>
                    <a:pt x="356" y="509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50" y="483"/>
                    <a:pt x="345" y="482"/>
                    <a:pt x="343" y="475"/>
                  </a:cubicBezTo>
                  <a:cubicBezTo>
                    <a:pt x="336" y="462"/>
                    <a:pt x="331" y="449"/>
                    <a:pt x="328" y="436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29" y="425"/>
                    <a:pt x="317" y="420"/>
                    <a:pt x="322" y="418"/>
                  </a:cubicBezTo>
                  <a:cubicBezTo>
                    <a:pt x="324" y="412"/>
                    <a:pt x="317" y="405"/>
                    <a:pt x="318" y="399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8" y="356"/>
                    <a:pt x="309" y="351"/>
                    <a:pt x="306" y="344"/>
                  </a:cubicBezTo>
                  <a:cubicBezTo>
                    <a:pt x="305" y="338"/>
                    <a:pt x="306" y="332"/>
                    <a:pt x="304" y="326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2" y="305"/>
                    <a:pt x="307" y="303"/>
                    <a:pt x="303" y="300"/>
                  </a:cubicBezTo>
                  <a:cubicBezTo>
                    <a:pt x="309" y="297"/>
                    <a:pt x="301" y="293"/>
                    <a:pt x="306" y="290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5" y="270"/>
                    <a:pt x="305" y="267"/>
                    <a:pt x="307" y="265"/>
                  </a:cubicBezTo>
                  <a:cubicBezTo>
                    <a:pt x="303" y="261"/>
                    <a:pt x="312" y="259"/>
                    <a:pt x="307" y="255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284"/>
                    <a:pt x="298" y="287"/>
                    <a:pt x="300" y="289"/>
                  </a:cubicBezTo>
                  <a:cubicBezTo>
                    <a:pt x="297" y="291"/>
                    <a:pt x="299" y="294"/>
                    <a:pt x="298" y="296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298" y="320"/>
                    <a:pt x="300" y="331"/>
                    <a:pt x="298" y="340"/>
                  </a:cubicBezTo>
                  <a:cubicBezTo>
                    <a:pt x="303" y="351"/>
                    <a:pt x="299" y="360"/>
                    <a:pt x="303" y="371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09" y="407"/>
                    <a:pt x="312" y="413"/>
                    <a:pt x="315" y="419"/>
                  </a:cubicBezTo>
                  <a:cubicBezTo>
                    <a:pt x="311" y="423"/>
                    <a:pt x="319" y="430"/>
                    <a:pt x="319" y="435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25" y="453"/>
                    <a:pt x="327" y="455"/>
                    <a:pt x="329" y="458"/>
                  </a:cubicBezTo>
                  <a:cubicBezTo>
                    <a:pt x="330" y="461"/>
                    <a:pt x="324" y="463"/>
                    <a:pt x="330" y="467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44" y="505"/>
                    <a:pt x="351" y="511"/>
                    <a:pt x="348" y="515"/>
                  </a:cubicBezTo>
                  <a:cubicBezTo>
                    <a:pt x="349" y="518"/>
                    <a:pt x="353" y="521"/>
                    <a:pt x="351" y="523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61" y="544"/>
                    <a:pt x="364" y="555"/>
                    <a:pt x="364" y="565"/>
                  </a:cubicBezTo>
                  <a:cubicBezTo>
                    <a:pt x="371" y="574"/>
                    <a:pt x="372" y="582"/>
                    <a:pt x="373" y="591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8" y="604"/>
                    <a:pt x="381" y="609"/>
                    <a:pt x="376" y="613"/>
                  </a:cubicBezTo>
                  <a:cubicBezTo>
                    <a:pt x="374" y="604"/>
                    <a:pt x="374" y="604"/>
                    <a:pt x="370" y="597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63" y="584"/>
                    <a:pt x="365" y="581"/>
                    <a:pt x="363" y="578"/>
                  </a:cubicBezTo>
                  <a:cubicBezTo>
                    <a:pt x="357" y="570"/>
                    <a:pt x="361" y="565"/>
                    <a:pt x="354" y="55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43" y="529"/>
                    <a:pt x="345" y="529"/>
                    <a:pt x="340" y="521"/>
                  </a:cubicBezTo>
                  <a:cubicBezTo>
                    <a:pt x="341" y="515"/>
                    <a:pt x="334" y="508"/>
                    <a:pt x="336" y="502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13" y="447"/>
                    <a:pt x="308" y="443"/>
                    <a:pt x="307" y="439"/>
                  </a:cubicBezTo>
                  <a:cubicBezTo>
                    <a:pt x="303" y="434"/>
                    <a:pt x="305" y="431"/>
                    <a:pt x="304" y="427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300" y="411"/>
                    <a:pt x="295" y="405"/>
                    <a:pt x="298" y="402"/>
                  </a:cubicBezTo>
                  <a:cubicBezTo>
                    <a:pt x="293" y="393"/>
                    <a:pt x="292" y="385"/>
                    <a:pt x="290" y="378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8" y="364"/>
                    <a:pt x="287" y="362"/>
                    <a:pt x="287" y="360"/>
                  </a:cubicBezTo>
                  <a:cubicBezTo>
                    <a:pt x="290" y="358"/>
                    <a:pt x="285" y="355"/>
                    <a:pt x="287" y="353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85" y="326"/>
                    <a:pt x="287" y="322"/>
                    <a:pt x="284" y="318"/>
                  </a:cubicBezTo>
                  <a:cubicBezTo>
                    <a:pt x="285" y="314"/>
                    <a:pt x="288" y="310"/>
                    <a:pt x="285" y="305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80" y="321"/>
                    <a:pt x="279" y="322"/>
                    <a:pt x="279" y="324"/>
                  </a:cubicBezTo>
                  <a:cubicBezTo>
                    <a:pt x="281" y="326"/>
                    <a:pt x="280" y="327"/>
                    <a:pt x="280" y="32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80" y="338"/>
                    <a:pt x="278" y="341"/>
                    <a:pt x="281" y="345"/>
                  </a:cubicBezTo>
                  <a:cubicBezTo>
                    <a:pt x="280" y="348"/>
                    <a:pt x="278" y="351"/>
                    <a:pt x="281" y="355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0" y="372"/>
                    <a:pt x="282" y="379"/>
                    <a:pt x="284" y="387"/>
                  </a:cubicBezTo>
                  <a:cubicBezTo>
                    <a:pt x="283" y="390"/>
                    <a:pt x="286" y="393"/>
                    <a:pt x="287" y="397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289" y="414"/>
                    <a:pt x="295" y="423"/>
                    <a:pt x="293" y="429"/>
                  </a:cubicBezTo>
                  <a:cubicBezTo>
                    <a:pt x="302" y="445"/>
                    <a:pt x="301" y="458"/>
                    <a:pt x="313" y="474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14" y="484"/>
                    <a:pt x="319" y="487"/>
                    <a:pt x="316" y="489"/>
                  </a:cubicBezTo>
                  <a:cubicBezTo>
                    <a:pt x="322" y="494"/>
                    <a:pt x="321" y="501"/>
                    <a:pt x="326" y="502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40" y="533"/>
                    <a:pt x="340" y="544"/>
                    <a:pt x="346" y="556"/>
                  </a:cubicBezTo>
                  <a:cubicBezTo>
                    <a:pt x="349" y="569"/>
                    <a:pt x="353" y="581"/>
                    <a:pt x="361" y="594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69" y="616"/>
                    <a:pt x="367" y="622"/>
                    <a:pt x="371" y="629"/>
                  </a:cubicBezTo>
                  <a:cubicBezTo>
                    <a:pt x="368" y="631"/>
                    <a:pt x="374" y="635"/>
                    <a:pt x="372" y="638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50"/>
                    <a:pt x="371" y="652"/>
                    <a:pt x="375" y="655"/>
                  </a:cubicBezTo>
                  <a:cubicBezTo>
                    <a:pt x="377" y="659"/>
                    <a:pt x="373" y="661"/>
                    <a:pt x="378" y="66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73"/>
                    <a:pt x="375" y="676"/>
                    <a:pt x="374" y="678"/>
                  </a:cubicBezTo>
                  <a:cubicBezTo>
                    <a:pt x="375" y="680"/>
                    <a:pt x="374" y="683"/>
                    <a:pt x="377" y="686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5" y="697"/>
                    <a:pt x="374" y="701"/>
                    <a:pt x="374" y="705"/>
                  </a:cubicBezTo>
                  <a:cubicBezTo>
                    <a:pt x="371" y="707"/>
                    <a:pt x="370" y="709"/>
                    <a:pt x="369" y="711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9" y="707"/>
                    <a:pt x="364" y="699"/>
                    <a:pt x="367" y="691"/>
                  </a:cubicBezTo>
                  <a:cubicBezTo>
                    <a:pt x="364" y="687"/>
                    <a:pt x="365" y="683"/>
                    <a:pt x="366" y="679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7" y="657"/>
                    <a:pt x="362" y="650"/>
                    <a:pt x="358" y="641"/>
                  </a:cubicBezTo>
                  <a:cubicBezTo>
                    <a:pt x="354" y="632"/>
                    <a:pt x="353" y="623"/>
                    <a:pt x="348" y="614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41" y="600"/>
                    <a:pt x="344" y="596"/>
                    <a:pt x="338" y="591"/>
                  </a:cubicBezTo>
                  <a:cubicBezTo>
                    <a:pt x="339" y="587"/>
                    <a:pt x="334" y="582"/>
                    <a:pt x="335" y="579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22" y="557"/>
                    <a:pt x="321" y="555"/>
                    <a:pt x="317" y="545"/>
                  </a:cubicBezTo>
                  <a:cubicBezTo>
                    <a:pt x="312" y="539"/>
                    <a:pt x="315" y="536"/>
                    <a:pt x="310" y="531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301" y="516"/>
                    <a:pt x="300" y="511"/>
                    <a:pt x="301" y="508"/>
                  </a:cubicBezTo>
                  <a:cubicBezTo>
                    <a:pt x="301" y="501"/>
                    <a:pt x="293" y="503"/>
                    <a:pt x="295" y="49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90" y="478"/>
                    <a:pt x="282" y="478"/>
                    <a:pt x="283" y="473"/>
                  </a:cubicBezTo>
                  <a:cubicBezTo>
                    <a:pt x="281" y="468"/>
                    <a:pt x="277" y="459"/>
                    <a:pt x="274" y="451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70" y="416"/>
                    <a:pt x="263" y="407"/>
                    <a:pt x="264" y="399"/>
                  </a:cubicBezTo>
                  <a:cubicBezTo>
                    <a:pt x="259" y="394"/>
                    <a:pt x="267" y="391"/>
                    <a:pt x="262" y="386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58" y="364"/>
                    <a:pt x="264" y="357"/>
                    <a:pt x="259" y="348"/>
                  </a:cubicBezTo>
                  <a:cubicBezTo>
                    <a:pt x="262" y="344"/>
                    <a:pt x="260" y="340"/>
                    <a:pt x="263" y="336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63" y="319"/>
                    <a:pt x="265" y="315"/>
                    <a:pt x="264" y="310"/>
                  </a:cubicBezTo>
                  <a:cubicBezTo>
                    <a:pt x="262" y="314"/>
                    <a:pt x="255" y="317"/>
                    <a:pt x="259" y="321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35"/>
                    <a:pt x="257" y="340"/>
                    <a:pt x="256" y="343"/>
                  </a:cubicBezTo>
                  <a:cubicBezTo>
                    <a:pt x="253" y="347"/>
                    <a:pt x="256" y="352"/>
                    <a:pt x="255" y="356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5" y="360"/>
                    <a:pt x="254" y="361"/>
                    <a:pt x="254" y="362"/>
                  </a:cubicBezTo>
                  <a:cubicBezTo>
                    <a:pt x="254" y="364"/>
                    <a:pt x="256" y="365"/>
                    <a:pt x="256" y="368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57" y="382"/>
                    <a:pt x="255" y="385"/>
                    <a:pt x="255" y="390"/>
                  </a:cubicBezTo>
                  <a:cubicBezTo>
                    <a:pt x="255" y="395"/>
                    <a:pt x="257" y="399"/>
                    <a:pt x="255" y="403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59" y="434"/>
                    <a:pt x="264" y="439"/>
                    <a:pt x="264" y="443"/>
                  </a:cubicBezTo>
                  <a:cubicBezTo>
                    <a:pt x="266" y="448"/>
                    <a:pt x="265" y="453"/>
                    <a:pt x="267" y="458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74" y="478"/>
                    <a:pt x="284" y="484"/>
                    <a:pt x="279" y="489"/>
                  </a:cubicBezTo>
                  <a:cubicBezTo>
                    <a:pt x="288" y="492"/>
                    <a:pt x="287" y="510"/>
                    <a:pt x="295" y="51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17" y="562"/>
                    <a:pt x="320" y="574"/>
                    <a:pt x="328" y="586"/>
                  </a:cubicBezTo>
                  <a:cubicBezTo>
                    <a:pt x="326" y="589"/>
                    <a:pt x="330" y="588"/>
                    <a:pt x="331" y="591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39" y="607"/>
                    <a:pt x="338" y="612"/>
                    <a:pt x="341" y="618"/>
                  </a:cubicBezTo>
                  <a:cubicBezTo>
                    <a:pt x="341" y="624"/>
                    <a:pt x="346" y="631"/>
                    <a:pt x="347" y="636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52" y="649"/>
                    <a:pt x="348" y="651"/>
                    <a:pt x="352" y="654"/>
                  </a:cubicBezTo>
                  <a:cubicBezTo>
                    <a:pt x="351" y="660"/>
                    <a:pt x="353" y="667"/>
                    <a:pt x="354" y="673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7" y="683"/>
                    <a:pt x="355" y="686"/>
                    <a:pt x="358" y="690"/>
                  </a:cubicBezTo>
                  <a:cubicBezTo>
                    <a:pt x="356" y="697"/>
                    <a:pt x="357" y="706"/>
                    <a:pt x="359" y="714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6" y="728"/>
                    <a:pt x="357" y="730"/>
                    <a:pt x="357" y="732"/>
                  </a:cubicBezTo>
                  <a:cubicBezTo>
                    <a:pt x="358" y="734"/>
                    <a:pt x="357" y="738"/>
                    <a:pt x="355" y="736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8" y="702"/>
                    <a:pt x="356" y="695"/>
                    <a:pt x="348" y="685"/>
                  </a:cubicBezTo>
                  <a:cubicBezTo>
                    <a:pt x="350" y="677"/>
                    <a:pt x="345" y="668"/>
                    <a:pt x="342" y="660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40" y="642"/>
                    <a:pt x="335" y="637"/>
                    <a:pt x="337" y="633"/>
                  </a:cubicBezTo>
                  <a:cubicBezTo>
                    <a:pt x="333" y="627"/>
                    <a:pt x="332" y="622"/>
                    <a:pt x="330" y="61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329" y="606"/>
                    <a:pt x="323" y="603"/>
                    <a:pt x="326" y="600"/>
                  </a:cubicBezTo>
                  <a:cubicBezTo>
                    <a:pt x="317" y="586"/>
                    <a:pt x="312" y="573"/>
                    <a:pt x="306" y="560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83" y="514"/>
                    <a:pt x="279" y="508"/>
                    <a:pt x="276" y="501"/>
                  </a:cubicBezTo>
                  <a:cubicBezTo>
                    <a:pt x="273" y="494"/>
                    <a:pt x="270" y="486"/>
                    <a:pt x="265" y="479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61" y="462"/>
                    <a:pt x="258" y="455"/>
                    <a:pt x="255" y="455"/>
                  </a:cubicBezTo>
                  <a:cubicBezTo>
                    <a:pt x="256" y="443"/>
                    <a:pt x="248" y="430"/>
                    <a:pt x="248" y="418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45" y="393"/>
                    <a:pt x="247" y="387"/>
                    <a:pt x="243" y="380"/>
                  </a:cubicBezTo>
                  <a:cubicBezTo>
                    <a:pt x="236" y="382"/>
                    <a:pt x="244" y="387"/>
                    <a:pt x="240" y="38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39" y="406"/>
                    <a:pt x="242" y="413"/>
                    <a:pt x="239" y="419"/>
                  </a:cubicBezTo>
                  <a:cubicBezTo>
                    <a:pt x="246" y="429"/>
                    <a:pt x="243" y="437"/>
                    <a:pt x="246" y="446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51" y="464"/>
                    <a:pt x="256" y="470"/>
                    <a:pt x="255" y="475"/>
                  </a:cubicBezTo>
                  <a:cubicBezTo>
                    <a:pt x="264" y="487"/>
                    <a:pt x="266" y="499"/>
                    <a:pt x="271" y="511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292" y="554"/>
                    <a:pt x="298" y="560"/>
                    <a:pt x="297" y="564"/>
                  </a:cubicBezTo>
                  <a:cubicBezTo>
                    <a:pt x="299" y="567"/>
                    <a:pt x="302" y="570"/>
                    <a:pt x="300" y="572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06" y="587"/>
                    <a:pt x="309" y="585"/>
                    <a:pt x="310" y="592"/>
                  </a:cubicBezTo>
                  <a:cubicBezTo>
                    <a:pt x="310" y="599"/>
                    <a:pt x="315" y="598"/>
                    <a:pt x="317" y="606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1" y="626"/>
                    <a:pt x="324" y="628"/>
                    <a:pt x="325" y="630"/>
                  </a:cubicBezTo>
                  <a:cubicBezTo>
                    <a:pt x="326" y="631"/>
                    <a:pt x="324" y="633"/>
                    <a:pt x="325" y="633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35"/>
                    <a:pt x="327" y="638"/>
                    <a:pt x="329" y="639"/>
                  </a:cubicBezTo>
                  <a:cubicBezTo>
                    <a:pt x="330" y="641"/>
                    <a:pt x="329" y="643"/>
                    <a:pt x="328" y="64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33" y="655"/>
                    <a:pt x="335" y="659"/>
                    <a:pt x="334" y="663"/>
                  </a:cubicBezTo>
                  <a:cubicBezTo>
                    <a:pt x="339" y="671"/>
                    <a:pt x="337" y="679"/>
                    <a:pt x="342" y="687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3" y="714"/>
                    <a:pt x="346" y="718"/>
                    <a:pt x="344" y="722"/>
                  </a:cubicBezTo>
                  <a:cubicBezTo>
                    <a:pt x="346" y="724"/>
                    <a:pt x="346" y="726"/>
                    <a:pt x="346" y="728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4" y="723"/>
                    <a:pt x="342" y="716"/>
                    <a:pt x="341" y="710"/>
                  </a:cubicBezTo>
                  <a:cubicBezTo>
                    <a:pt x="341" y="706"/>
                    <a:pt x="338" y="702"/>
                    <a:pt x="341" y="70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35" y="682"/>
                    <a:pt x="334" y="677"/>
                    <a:pt x="333" y="671"/>
                  </a:cubicBezTo>
                  <a:cubicBezTo>
                    <a:pt x="334" y="666"/>
                    <a:pt x="329" y="660"/>
                    <a:pt x="331" y="655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13" y="619"/>
                    <a:pt x="314" y="614"/>
                    <a:pt x="310" y="609"/>
                  </a:cubicBezTo>
                  <a:cubicBezTo>
                    <a:pt x="313" y="606"/>
                    <a:pt x="307" y="607"/>
                    <a:pt x="309" y="60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306" y="591"/>
                    <a:pt x="296" y="592"/>
                    <a:pt x="298" y="586"/>
                  </a:cubicBezTo>
                  <a:cubicBezTo>
                    <a:pt x="294" y="580"/>
                    <a:pt x="290" y="575"/>
                    <a:pt x="286" y="570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78" y="551"/>
                    <a:pt x="274" y="551"/>
                    <a:pt x="269" y="543"/>
                  </a:cubicBezTo>
                  <a:cubicBezTo>
                    <a:pt x="262" y="525"/>
                    <a:pt x="256" y="516"/>
                    <a:pt x="248" y="499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7" y="446"/>
                    <a:pt x="221" y="438"/>
                    <a:pt x="223" y="431"/>
                  </a:cubicBezTo>
                  <a:cubicBezTo>
                    <a:pt x="216" y="423"/>
                    <a:pt x="223" y="417"/>
                    <a:pt x="217" y="408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7" y="395"/>
                    <a:pt x="214" y="390"/>
                    <a:pt x="216" y="387"/>
                  </a:cubicBezTo>
                  <a:cubicBezTo>
                    <a:pt x="212" y="379"/>
                    <a:pt x="218" y="373"/>
                    <a:pt x="212" y="365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2" y="379"/>
                    <a:pt x="206" y="382"/>
                    <a:pt x="210" y="386"/>
                  </a:cubicBezTo>
                  <a:cubicBezTo>
                    <a:pt x="207" y="393"/>
                    <a:pt x="213" y="402"/>
                    <a:pt x="210" y="409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1" y="423"/>
                    <a:pt x="214" y="427"/>
                    <a:pt x="213" y="431"/>
                  </a:cubicBezTo>
                  <a:cubicBezTo>
                    <a:pt x="220" y="436"/>
                    <a:pt x="210" y="438"/>
                    <a:pt x="217" y="443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24" y="461"/>
                    <a:pt x="223" y="467"/>
                    <a:pt x="226" y="473"/>
                  </a:cubicBezTo>
                  <a:cubicBezTo>
                    <a:pt x="231" y="476"/>
                    <a:pt x="227" y="479"/>
                    <a:pt x="230" y="482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38" y="493"/>
                    <a:pt x="234" y="496"/>
                    <a:pt x="239" y="501"/>
                  </a:cubicBezTo>
                  <a:cubicBezTo>
                    <a:pt x="237" y="502"/>
                    <a:pt x="239" y="503"/>
                    <a:pt x="241" y="504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47" y="519"/>
                    <a:pt x="250" y="521"/>
                    <a:pt x="257" y="532"/>
                  </a:cubicBezTo>
                  <a:cubicBezTo>
                    <a:pt x="257" y="536"/>
                    <a:pt x="260" y="541"/>
                    <a:pt x="262" y="546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298" y="597"/>
                    <a:pt x="296" y="603"/>
                    <a:pt x="302" y="612"/>
                  </a:cubicBezTo>
                  <a:cubicBezTo>
                    <a:pt x="307" y="621"/>
                    <a:pt x="307" y="628"/>
                    <a:pt x="315" y="637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2" y="656"/>
                    <a:pt x="322" y="660"/>
                    <a:pt x="324" y="665"/>
                  </a:cubicBezTo>
                  <a:cubicBezTo>
                    <a:pt x="325" y="668"/>
                    <a:pt x="324" y="669"/>
                    <a:pt x="323" y="671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684"/>
                    <a:pt x="326" y="688"/>
                    <a:pt x="332" y="694"/>
                  </a:cubicBezTo>
                  <a:cubicBezTo>
                    <a:pt x="331" y="704"/>
                    <a:pt x="331" y="714"/>
                    <a:pt x="334" y="724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36" y="744"/>
                    <a:pt x="333" y="749"/>
                    <a:pt x="336" y="755"/>
                  </a:cubicBezTo>
                  <a:cubicBezTo>
                    <a:pt x="330" y="758"/>
                    <a:pt x="335" y="764"/>
                    <a:pt x="334" y="768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7" y="777"/>
                    <a:pt x="324" y="773"/>
                    <a:pt x="330" y="769"/>
                  </a:cubicBezTo>
                  <a:cubicBezTo>
                    <a:pt x="328" y="766"/>
                    <a:pt x="326" y="764"/>
                    <a:pt x="327" y="76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24" y="745"/>
                    <a:pt x="324" y="736"/>
                    <a:pt x="321" y="726"/>
                  </a:cubicBezTo>
                  <a:cubicBezTo>
                    <a:pt x="322" y="717"/>
                    <a:pt x="318" y="708"/>
                    <a:pt x="315" y="698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11" y="681"/>
                    <a:pt x="307" y="678"/>
                    <a:pt x="309" y="676"/>
                  </a:cubicBezTo>
                  <a:cubicBezTo>
                    <a:pt x="308" y="673"/>
                    <a:pt x="304" y="670"/>
                    <a:pt x="306" y="668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96" y="650"/>
                    <a:pt x="294" y="645"/>
                    <a:pt x="291" y="640"/>
                  </a:cubicBezTo>
                  <a:cubicBezTo>
                    <a:pt x="293" y="636"/>
                    <a:pt x="281" y="629"/>
                    <a:pt x="284" y="62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61" y="578"/>
                    <a:pt x="257" y="565"/>
                    <a:pt x="245" y="550"/>
                  </a:cubicBezTo>
                  <a:cubicBezTo>
                    <a:pt x="242" y="539"/>
                    <a:pt x="236" y="527"/>
                    <a:pt x="227" y="514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22" y="503"/>
                    <a:pt x="226" y="501"/>
                    <a:pt x="222" y="498"/>
                  </a:cubicBezTo>
                  <a:cubicBezTo>
                    <a:pt x="224" y="496"/>
                    <a:pt x="221" y="493"/>
                    <a:pt x="219" y="490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16" y="475"/>
                    <a:pt x="214" y="468"/>
                    <a:pt x="211" y="462"/>
                  </a:cubicBezTo>
                  <a:cubicBezTo>
                    <a:pt x="210" y="455"/>
                    <a:pt x="208" y="448"/>
                    <a:pt x="206" y="44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1" y="419"/>
                    <a:pt x="203" y="417"/>
                    <a:pt x="203" y="416"/>
                  </a:cubicBezTo>
                  <a:cubicBezTo>
                    <a:pt x="202" y="414"/>
                    <a:pt x="201" y="413"/>
                    <a:pt x="201" y="410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3" y="404"/>
                    <a:pt x="199" y="409"/>
                    <a:pt x="196" y="414"/>
                  </a:cubicBezTo>
                  <a:cubicBezTo>
                    <a:pt x="198" y="416"/>
                    <a:pt x="197" y="419"/>
                    <a:pt x="199" y="421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196" y="435"/>
                    <a:pt x="204" y="446"/>
                    <a:pt x="202" y="456"/>
                  </a:cubicBezTo>
                  <a:cubicBezTo>
                    <a:pt x="204" y="459"/>
                    <a:pt x="204" y="461"/>
                    <a:pt x="202" y="463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05" y="476"/>
                    <a:pt x="211" y="482"/>
                    <a:pt x="210" y="487"/>
                  </a:cubicBezTo>
                  <a:cubicBezTo>
                    <a:pt x="213" y="498"/>
                    <a:pt x="217" y="508"/>
                    <a:pt x="220" y="519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252" y="585"/>
                    <a:pt x="265" y="608"/>
                    <a:pt x="273" y="623"/>
                  </a:cubicBezTo>
                  <a:cubicBezTo>
                    <a:pt x="286" y="644"/>
                    <a:pt x="289" y="663"/>
                    <a:pt x="302" y="683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09" y="704"/>
                    <a:pt x="307" y="708"/>
                    <a:pt x="312" y="713"/>
                  </a:cubicBezTo>
                  <a:cubicBezTo>
                    <a:pt x="310" y="728"/>
                    <a:pt x="319" y="745"/>
                    <a:pt x="315" y="760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76"/>
                    <a:pt x="316" y="779"/>
                    <a:pt x="320" y="783"/>
                  </a:cubicBezTo>
                  <a:cubicBezTo>
                    <a:pt x="316" y="786"/>
                    <a:pt x="322" y="791"/>
                    <a:pt x="318" y="794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8" y="802"/>
                    <a:pt x="320" y="805"/>
                    <a:pt x="317" y="803"/>
                  </a:cubicBezTo>
                  <a:cubicBezTo>
                    <a:pt x="317" y="794"/>
                    <a:pt x="313" y="784"/>
                    <a:pt x="314" y="775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305" y="739"/>
                    <a:pt x="306" y="733"/>
                    <a:pt x="301" y="726"/>
                  </a:cubicBezTo>
                  <a:cubicBezTo>
                    <a:pt x="303" y="720"/>
                    <a:pt x="296" y="712"/>
                    <a:pt x="299" y="70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87" y="685"/>
                    <a:pt x="291" y="683"/>
                    <a:pt x="287" y="680"/>
                  </a:cubicBezTo>
                  <a:cubicBezTo>
                    <a:pt x="289" y="677"/>
                    <a:pt x="283" y="673"/>
                    <a:pt x="286" y="671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7" y="649"/>
                    <a:pt x="271" y="646"/>
                    <a:pt x="273" y="643"/>
                  </a:cubicBezTo>
                  <a:cubicBezTo>
                    <a:pt x="273" y="638"/>
                    <a:pt x="271" y="641"/>
                    <a:pt x="268" y="637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64" y="624"/>
                    <a:pt x="263" y="621"/>
                    <a:pt x="260" y="618"/>
                  </a:cubicBezTo>
                  <a:cubicBezTo>
                    <a:pt x="256" y="615"/>
                    <a:pt x="260" y="612"/>
                    <a:pt x="256" y="609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39" y="585"/>
                    <a:pt x="234" y="563"/>
                    <a:pt x="225" y="550"/>
                  </a:cubicBezTo>
                  <a:cubicBezTo>
                    <a:pt x="222" y="545"/>
                    <a:pt x="218" y="541"/>
                    <a:pt x="222" y="53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207" y="517"/>
                    <a:pt x="206" y="513"/>
                    <a:pt x="200" y="501"/>
                  </a:cubicBezTo>
                  <a:cubicBezTo>
                    <a:pt x="202" y="500"/>
                    <a:pt x="200" y="497"/>
                    <a:pt x="198" y="498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95" y="488"/>
                    <a:pt x="195" y="483"/>
                    <a:pt x="194" y="479"/>
                  </a:cubicBezTo>
                  <a:cubicBezTo>
                    <a:pt x="191" y="470"/>
                    <a:pt x="190" y="461"/>
                    <a:pt x="187" y="452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84" y="423"/>
                    <a:pt x="179" y="418"/>
                    <a:pt x="182" y="414"/>
                  </a:cubicBezTo>
                  <a:cubicBezTo>
                    <a:pt x="177" y="411"/>
                    <a:pt x="184" y="402"/>
                    <a:pt x="176" y="403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75" y="423"/>
                    <a:pt x="176" y="426"/>
                    <a:pt x="178" y="429"/>
                  </a:cubicBezTo>
                  <a:cubicBezTo>
                    <a:pt x="177" y="432"/>
                    <a:pt x="177" y="435"/>
                    <a:pt x="176" y="438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4" y="458"/>
                    <a:pt x="181" y="463"/>
                    <a:pt x="184" y="469"/>
                  </a:cubicBezTo>
                  <a:cubicBezTo>
                    <a:pt x="180" y="472"/>
                    <a:pt x="177" y="469"/>
                    <a:pt x="176" y="475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191" y="547"/>
                    <a:pt x="198" y="551"/>
                    <a:pt x="199" y="554"/>
                  </a:cubicBezTo>
                  <a:cubicBezTo>
                    <a:pt x="199" y="557"/>
                    <a:pt x="200" y="560"/>
                    <a:pt x="203" y="563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20" y="593"/>
                    <a:pt x="221" y="599"/>
                    <a:pt x="232" y="614"/>
                  </a:cubicBezTo>
                  <a:cubicBezTo>
                    <a:pt x="231" y="620"/>
                    <a:pt x="234" y="619"/>
                    <a:pt x="235" y="624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39" y="635"/>
                    <a:pt x="243" y="634"/>
                    <a:pt x="241" y="636"/>
                  </a:cubicBezTo>
                  <a:cubicBezTo>
                    <a:pt x="250" y="649"/>
                    <a:pt x="250" y="652"/>
                    <a:pt x="258" y="663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67" y="690"/>
                    <a:pt x="275" y="694"/>
                    <a:pt x="273" y="697"/>
                  </a:cubicBezTo>
                  <a:cubicBezTo>
                    <a:pt x="274" y="696"/>
                    <a:pt x="277" y="699"/>
                    <a:pt x="275" y="700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78" y="710"/>
                    <a:pt x="281" y="714"/>
                    <a:pt x="282" y="717"/>
                  </a:cubicBezTo>
                  <a:cubicBezTo>
                    <a:pt x="283" y="721"/>
                    <a:pt x="281" y="725"/>
                    <a:pt x="286" y="729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296" y="759"/>
                    <a:pt x="295" y="766"/>
                    <a:pt x="296" y="774"/>
                  </a:cubicBezTo>
                  <a:cubicBezTo>
                    <a:pt x="296" y="777"/>
                    <a:pt x="299" y="781"/>
                    <a:pt x="299" y="784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99" y="791"/>
                    <a:pt x="300" y="794"/>
                    <a:pt x="297" y="792"/>
                  </a:cubicBezTo>
                  <a:cubicBezTo>
                    <a:pt x="294" y="784"/>
                    <a:pt x="292" y="776"/>
                    <a:pt x="290" y="768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78" y="738"/>
                    <a:pt x="274" y="734"/>
                    <a:pt x="275" y="730"/>
                  </a:cubicBezTo>
                  <a:cubicBezTo>
                    <a:pt x="274" y="724"/>
                    <a:pt x="269" y="726"/>
                    <a:pt x="270" y="721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63" y="707"/>
                    <a:pt x="260" y="704"/>
                    <a:pt x="262" y="703"/>
                  </a:cubicBezTo>
                  <a:cubicBezTo>
                    <a:pt x="260" y="700"/>
                    <a:pt x="257" y="697"/>
                    <a:pt x="259" y="695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235" y="644"/>
                    <a:pt x="230" y="633"/>
                    <a:pt x="224" y="622"/>
                  </a:cubicBezTo>
                  <a:cubicBezTo>
                    <a:pt x="209" y="596"/>
                    <a:pt x="203" y="577"/>
                    <a:pt x="183" y="549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63" y="496"/>
                    <a:pt x="158" y="488"/>
                    <a:pt x="156" y="481"/>
                  </a:cubicBezTo>
                  <a:cubicBezTo>
                    <a:pt x="156" y="474"/>
                    <a:pt x="151" y="466"/>
                    <a:pt x="153" y="460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18"/>
                    <a:pt x="136" y="421"/>
                    <a:pt x="140" y="425"/>
                  </a:cubicBezTo>
                  <a:cubicBezTo>
                    <a:pt x="142" y="429"/>
                    <a:pt x="136" y="432"/>
                    <a:pt x="141" y="436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46" y="467"/>
                    <a:pt x="146" y="475"/>
                    <a:pt x="150" y="483"/>
                  </a:cubicBezTo>
                  <a:cubicBezTo>
                    <a:pt x="149" y="487"/>
                    <a:pt x="150" y="491"/>
                    <a:pt x="154" y="495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63" y="520"/>
                    <a:pt x="167" y="532"/>
                    <a:pt x="172" y="544"/>
                  </a:cubicBezTo>
                  <a:cubicBezTo>
                    <a:pt x="177" y="550"/>
                    <a:pt x="179" y="556"/>
                    <a:pt x="180" y="562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186" y="572"/>
                    <a:pt x="193" y="576"/>
                    <a:pt x="189" y="578"/>
                  </a:cubicBezTo>
                  <a:cubicBezTo>
                    <a:pt x="195" y="585"/>
                    <a:pt x="197" y="591"/>
                    <a:pt x="201" y="597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1" y="613"/>
                    <a:pt x="213" y="623"/>
                    <a:pt x="215" y="628"/>
                  </a:cubicBezTo>
                  <a:cubicBezTo>
                    <a:pt x="218" y="631"/>
                    <a:pt x="220" y="634"/>
                    <a:pt x="222" y="638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37" y="669"/>
                    <a:pt x="247" y="693"/>
                    <a:pt x="258" y="718"/>
                  </a:cubicBezTo>
                  <a:cubicBezTo>
                    <a:pt x="273" y="743"/>
                    <a:pt x="277" y="766"/>
                    <a:pt x="289" y="791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3" y="813"/>
                    <a:pt x="293" y="819"/>
                    <a:pt x="294" y="825"/>
                  </a:cubicBezTo>
                  <a:cubicBezTo>
                    <a:pt x="296" y="830"/>
                    <a:pt x="298" y="836"/>
                    <a:pt x="295" y="841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54"/>
                    <a:pt x="302" y="852"/>
                    <a:pt x="299" y="855"/>
                  </a:cubicBezTo>
                  <a:cubicBezTo>
                    <a:pt x="293" y="855"/>
                    <a:pt x="297" y="852"/>
                    <a:pt x="296" y="848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93" y="833"/>
                    <a:pt x="292" y="829"/>
                    <a:pt x="289" y="825"/>
                  </a:cubicBezTo>
                  <a:cubicBezTo>
                    <a:pt x="290" y="822"/>
                    <a:pt x="287" y="817"/>
                    <a:pt x="288" y="814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80" y="795"/>
                    <a:pt x="275" y="790"/>
                    <a:pt x="276" y="786"/>
                  </a:cubicBezTo>
                  <a:cubicBezTo>
                    <a:pt x="268" y="775"/>
                    <a:pt x="261" y="764"/>
                    <a:pt x="257" y="753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44" y="734"/>
                    <a:pt x="246" y="730"/>
                    <a:pt x="240" y="723"/>
                  </a:cubicBezTo>
                  <a:cubicBezTo>
                    <a:pt x="237" y="710"/>
                    <a:pt x="229" y="706"/>
                    <a:pt x="226" y="697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21" y="686"/>
                    <a:pt x="218" y="684"/>
                    <a:pt x="220" y="681"/>
                  </a:cubicBezTo>
                  <a:cubicBezTo>
                    <a:pt x="218" y="679"/>
                    <a:pt x="216" y="677"/>
                    <a:pt x="213" y="676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6" y="662"/>
                    <a:pt x="207" y="657"/>
                    <a:pt x="203" y="652"/>
                  </a:cubicBezTo>
                  <a:cubicBezTo>
                    <a:pt x="205" y="649"/>
                    <a:pt x="202" y="647"/>
                    <a:pt x="200" y="64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90" y="627"/>
                    <a:pt x="188" y="616"/>
                    <a:pt x="182" y="605"/>
                  </a:cubicBezTo>
                  <a:cubicBezTo>
                    <a:pt x="170" y="584"/>
                    <a:pt x="162" y="562"/>
                    <a:pt x="158" y="542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59" y="566"/>
                    <a:pt x="159" y="568"/>
                    <a:pt x="159" y="570"/>
                  </a:cubicBezTo>
                  <a:cubicBezTo>
                    <a:pt x="157" y="572"/>
                    <a:pt x="160" y="575"/>
                    <a:pt x="162" y="578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68" y="588"/>
                    <a:pt x="166" y="591"/>
                    <a:pt x="168" y="593"/>
                  </a:cubicBezTo>
                  <a:cubicBezTo>
                    <a:pt x="167" y="597"/>
                    <a:pt x="173" y="603"/>
                    <a:pt x="173" y="607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76" y="622"/>
                    <a:pt x="185" y="627"/>
                    <a:pt x="186" y="632"/>
                  </a:cubicBezTo>
                  <a:cubicBezTo>
                    <a:pt x="184" y="634"/>
                    <a:pt x="188" y="637"/>
                    <a:pt x="189" y="639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196" y="656"/>
                    <a:pt x="201" y="666"/>
                    <a:pt x="203" y="672"/>
                  </a:cubicBezTo>
                  <a:cubicBezTo>
                    <a:pt x="205" y="671"/>
                    <a:pt x="205" y="673"/>
                    <a:pt x="205" y="675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11" y="682"/>
                    <a:pt x="212" y="685"/>
                    <a:pt x="212" y="687"/>
                  </a:cubicBezTo>
                  <a:cubicBezTo>
                    <a:pt x="213" y="690"/>
                    <a:pt x="216" y="693"/>
                    <a:pt x="215" y="695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52" y="765"/>
                    <a:pt x="252" y="767"/>
                    <a:pt x="260" y="775"/>
                  </a:cubicBezTo>
                  <a:cubicBezTo>
                    <a:pt x="260" y="778"/>
                    <a:pt x="263" y="782"/>
                    <a:pt x="266" y="786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66" y="801"/>
                    <a:pt x="275" y="799"/>
                    <a:pt x="271" y="804"/>
                  </a:cubicBezTo>
                  <a:cubicBezTo>
                    <a:pt x="275" y="812"/>
                    <a:pt x="278" y="819"/>
                    <a:pt x="280" y="827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42"/>
                    <a:pt x="281" y="844"/>
                    <a:pt x="287" y="849"/>
                  </a:cubicBezTo>
                  <a:cubicBezTo>
                    <a:pt x="284" y="850"/>
                    <a:pt x="288" y="852"/>
                    <a:pt x="288" y="854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7" y="863"/>
                    <a:pt x="288" y="867"/>
                    <a:pt x="290" y="871"/>
                  </a:cubicBezTo>
                  <a:cubicBezTo>
                    <a:pt x="282" y="878"/>
                    <a:pt x="292" y="887"/>
                    <a:pt x="284" y="893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78" y="859"/>
                    <a:pt x="279" y="849"/>
                    <a:pt x="274" y="839"/>
                  </a:cubicBezTo>
                  <a:cubicBezTo>
                    <a:pt x="275" y="834"/>
                    <a:pt x="269" y="828"/>
                    <a:pt x="271" y="824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69" y="814"/>
                    <a:pt x="264" y="810"/>
                    <a:pt x="266" y="807"/>
                  </a:cubicBezTo>
                  <a:cubicBezTo>
                    <a:pt x="260" y="801"/>
                    <a:pt x="262" y="795"/>
                    <a:pt x="255" y="789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51" y="778"/>
                    <a:pt x="251" y="770"/>
                    <a:pt x="246" y="773"/>
                  </a:cubicBezTo>
                  <a:cubicBezTo>
                    <a:pt x="245" y="767"/>
                    <a:pt x="240" y="760"/>
                    <a:pt x="238" y="754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36" y="742"/>
                    <a:pt x="228" y="738"/>
                    <a:pt x="231" y="735"/>
                  </a:cubicBezTo>
                  <a:cubicBezTo>
                    <a:pt x="220" y="726"/>
                    <a:pt x="215" y="704"/>
                    <a:pt x="205" y="69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99" y="680"/>
                    <a:pt x="194" y="675"/>
                    <a:pt x="196" y="672"/>
                  </a:cubicBezTo>
                  <a:cubicBezTo>
                    <a:pt x="188" y="664"/>
                    <a:pt x="189" y="657"/>
                    <a:pt x="181" y="648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58" y="585"/>
                    <a:pt x="154" y="575"/>
                    <a:pt x="148" y="566"/>
                  </a:cubicBezTo>
                  <a:cubicBezTo>
                    <a:pt x="149" y="562"/>
                    <a:pt x="147" y="557"/>
                    <a:pt x="144" y="552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2" y="538"/>
                    <a:pt x="139" y="535"/>
                    <a:pt x="140" y="533"/>
                  </a:cubicBezTo>
                  <a:cubicBezTo>
                    <a:pt x="137" y="530"/>
                    <a:pt x="142" y="528"/>
                    <a:pt x="138" y="524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5" y="518"/>
                    <a:pt x="136" y="517"/>
                    <a:pt x="132" y="516"/>
                  </a:cubicBezTo>
                  <a:cubicBezTo>
                    <a:pt x="136" y="511"/>
                    <a:pt x="130" y="504"/>
                    <a:pt x="132" y="499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9" y="488"/>
                    <a:pt x="134" y="481"/>
                    <a:pt x="128" y="483"/>
                  </a:cubicBezTo>
                  <a:cubicBezTo>
                    <a:pt x="130" y="486"/>
                    <a:pt x="123" y="488"/>
                    <a:pt x="126" y="491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28" y="502"/>
                    <a:pt x="126" y="506"/>
                    <a:pt x="126" y="508"/>
                  </a:cubicBezTo>
                  <a:cubicBezTo>
                    <a:pt x="127" y="512"/>
                    <a:pt x="127" y="514"/>
                    <a:pt x="126" y="518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2" y="547"/>
                    <a:pt x="142" y="552"/>
                    <a:pt x="135" y="554"/>
                  </a:cubicBezTo>
                  <a:cubicBezTo>
                    <a:pt x="133" y="556"/>
                    <a:pt x="139" y="560"/>
                    <a:pt x="136" y="562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44" y="593"/>
                    <a:pt x="144" y="605"/>
                    <a:pt x="152" y="618"/>
                  </a:cubicBezTo>
                  <a:cubicBezTo>
                    <a:pt x="150" y="623"/>
                    <a:pt x="155" y="630"/>
                    <a:pt x="157" y="636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1" y="648"/>
                    <a:pt x="164" y="652"/>
                    <a:pt x="167" y="656"/>
                  </a:cubicBezTo>
                  <a:cubicBezTo>
                    <a:pt x="169" y="659"/>
                    <a:pt x="164" y="661"/>
                    <a:pt x="168" y="66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177" y="681"/>
                    <a:pt x="178" y="687"/>
                    <a:pt x="185" y="694"/>
                  </a:cubicBezTo>
                  <a:cubicBezTo>
                    <a:pt x="182" y="698"/>
                    <a:pt x="189" y="704"/>
                    <a:pt x="187" y="708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18" y="763"/>
                    <a:pt x="220" y="770"/>
                    <a:pt x="226" y="778"/>
                  </a:cubicBezTo>
                  <a:cubicBezTo>
                    <a:pt x="229" y="786"/>
                    <a:pt x="232" y="793"/>
                    <a:pt x="238" y="799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48" y="829"/>
                    <a:pt x="255" y="837"/>
                    <a:pt x="256" y="844"/>
                  </a:cubicBezTo>
                  <a:cubicBezTo>
                    <a:pt x="258" y="849"/>
                    <a:pt x="262" y="856"/>
                    <a:pt x="263" y="864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65" y="878"/>
                    <a:pt x="269" y="882"/>
                    <a:pt x="264" y="886"/>
                  </a:cubicBezTo>
                  <a:cubicBezTo>
                    <a:pt x="257" y="859"/>
                    <a:pt x="237" y="828"/>
                    <a:pt x="228" y="806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211" y="777"/>
                    <a:pt x="204" y="764"/>
                    <a:pt x="194" y="752"/>
                  </a:cubicBezTo>
                  <a:cubicBezTo>
                    <a:pt x="194" y="749"/>
                    <a:pt x="193" y="746"/>
                    <a:pt x="190" y="742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84" y="729"/>
                    <a:pt x="180" y="722"/>
                    <a:pt x="175" y="719"/>
                  </a:cubicBezTo>
                  <a:cubicBezTo>
                    <a:pt x="176" y="715"/>
                    <a:pt x="174" y="711"/>
                    <a:pt x="171" y="707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48" y="669"/>
                    <a:pt x="147" y="647"/>
                    <a:pt x="133" y="623"/>
                  </a:cubicBezTo>
                  <a:cubicBezTo>
                    <a:pt x="136" y="619"/>
                    <a:pt x="131" y="614"/>
                    <a:pt x="131" y="610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25" y="588"/>
                    <a:pt x="126" y="579"/>
                    <a:pt x="122" y="570"/>
                  </a:cubicBezTo>
                  <a:cubicBezTo>
                    <a:pt x="122" y="561"/>
                    <a:pt x="119" y="553"/>
                    <a:pt x="118" y="544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7" y="536"/>
                    <a:pt x="118" y="533"/>
                    <a:pt x="116" y="531"/>
                  </a:cubicBezTo>
                  <a:cubicBezTo>
                    <a:pt x="116" y="527"/>
                    <a:pt x="118" y="518"/>
                    <a:pt x="111" y="521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18" y="586"/>
                    <a:pt x="119" y="595"/>
                    <a:pt x="122" y="604"/>
                  </a:cubicBezTo>
                  <a:cubicBezTo>
                    <a:pt x="124" y="614"/>
                    <a:pt x="129" y="624"/>
                    <a:pt x="128" y="632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53" y="688"/>
                    <a:pt x="156" y="692"/>
                    <a:pt x="159" y="696"/>
                  </a:cubicBezTo>
                  <a:cubicBezTo>
                    <a:pt x="165" y="717"/>
                    <a:pt x="175" y="729"/>
                    <a:pt x="183" y="750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17" y="806"/>
                    <a:pt x="217" y="806"/>
                    <a:pt x="229" y="824"/>
                  </a:cubicBezTo>
                  <a:cubicBezTo>
                    <a:pt x="229" y="827"/>
                    <a:pt x="230" y="830"/>
                    <a:pt x="234" y="834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41" y="844"/>
                    <a:pt x="237" y="852"/>
                    <a:pt x="244" y="858"/>
                  </a:cubicBezTo>
                  <a:cubicBezTo>
                    <a:pt x="247" y="864"/>
                    <a:pt x="246" y="870"/>
                    <a:pt x="252" y="877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46" y="879"/>
                    <a:pt x="243" y="865"/>
                    <a:pt x="231" y="850"/>
                  </a:cubicBezTo>
                  <a:cubicBezTo>
                    <a:pt x="232" y="850"/>
                    <a:pt x="232" y="848"/>
                    <a:pt x="230" y="849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22" y="838"/>
                    <a:pt x="225" y="835"/>
                    <a:pt x="219" y="834"/>
                  </a:cubicBezTo>
                  <a:cubicBezTo>
                    <a:pt x="218" y="831"/>
                    <a:pt x="211" y="826"/>
                    <a:pt x="214" y="823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208" y="818"/>
                    <a:pt x="205" y="819"/>
                    <a:pt x="206" y="816"/>
                  </a:cubicBezTo>
                  <a:cubicBezTo>
                    <a:pt x="195" y="804"/>
                    <a:pt x="191" y="794"/>
                    <a:pt x="176" y="782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39" y="729"/>
                    <a:pt x="135" y="724"/>
                    <a:pt x="124" y="709"/>
                  </a:cubicBezTo>
                  <a:cubicBezTo>
                    <a:pt x="128" y="706"/>
                    <a:pt x="120" y="703"/>
                    <a:pt x="119" y="702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19" y="691"/>
                    <a:pt x="112" y="687"/>
                    <a:pt x="111" y="684"/>
                  </a:cubicBezTo>
                  <a:cubicBezTo>
                    <a:pt x="115" y="682"/>
                    <a:pt x="107" y="678"/>
                    <a:pt x="107" y="675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104" y="654"/>
                    <a:pt x="98" y="650"/>
                    <a:pt x="100" y="648"/>
                  </a:cubicBezTo>
                  <a:cubicBezTo>
                    <a:pt x="97" y="644"/>
                    <a:pt x="99" y="641"/>
                    <a:pt x="94" y="63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9" y="611"/>
                    <a:pt x="91" y="608"/>
                    <a:pt x="88" y="605"/>
                  </a:cubicBezTo>
                  <a:cubicBezTo>
                    <a:pt x="90" y="601"/>
                    <a:pt x="88" y="595"/>
                    <a:pt x="83" y="598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86" y="620"/>
                    <a:pt x="85" y="625"/>
                    <a:pt x="88" y="632"/>
                  </a:cubicBezTo>
                  <a:cubicBezTo>
                    <a:pt x="90" y="637"/>
                    <a:pt x="87" y="642"/>
                    <a:pt x="92" y="648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06" y="692"/>
                    <a:pt x="119" y="719"/>
                    <a:pt x="136" y="747"/>
                  </a:cubicBezTo>
                  <a:cubicBezTo>
                    <a:pt x="143" y="755"/>
                    <a:pt x="143" y="754"/>
                    <a:pt x="150" y="762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168" y="782"/>
                    <a:pt x="166" y="788"/>
                    <a:pt x="173" y="791"/>
                  </a:cubicBezTo>
                  <a:cubicBezTo>
                    <a:pt x="182" y="801"/>
                    <a:pt x="190" y="810"/>
                    <a:pt x="201" y="825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18" y="848"/>
                    <a:pt x="224" y="859"/>
                    <a:pt x="237" y="875"/>
                  </a:cubicBezTo>
                  <a:cubicBezTo>
                    <a:pt x="242" y="888"/>
                    <a:pt x="244" y="899"/>
                    <a:pt x="251" y="912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7" y="940"/>
                    <a:pt x="253" y="943"/>
                    <a:pt x="257" y="947"/>
                  </a:cubicBezTo>
                  <a:cubicBezTo>
                    <a:pt x="254" y="951"/>
                    <a:pt x="264" y="957"/>
                    <a:pt x="256" y="960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1" y="949"/>
                    <a:pt x="252" y="948"/>
                    <a:pt x="254" y="947"/>
                  </a:cubicBezTo>
                  <a:cubicBezTo>
                    <a:pt x="252" y="945"/>
                    <a:pt x="250" y="946"/>
                    <a:pt x="249" y="943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50" y="931"/>
                    <a:pt x="243" y="927"/>
                    <a:pt x="245" y="924"/>
                  </a:cubicBezTo>
                  <a:cubicBezTo>
                    <a:pt x="238" y="910"/>
                    <a:pt x="233" y="896"/>
                    <a:pt x="227" y="882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209" y="849"/>
                    <a:pt x="196" y="838"/>
                    <a:pt x="183" y="818"/>
                  </a:cubicBezTo>
                  <a:cubicBezTo>
                    <a:pt x="178" y="813"/>
                    <a:pt x="180" y="815"/>
                    <a:pt x="174" y="808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34" y="763"/>
                    <a:pt x="131" y="748"/>
                    <a:pt x="112" y="733"/>
                  </a:cubicBezTo>
                  <a:cubicBezTo>
                    <a:pt x="115" y="730"/>
                    <a:pt x="107" y="725"/>
                    <a:pt x="106" y="72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95" y="706"/>
                    <a:pt x="96" y="699"/>
                    <a:pt x="88" y="690"/>
                  </a:cubicBezTo>
                  <a:cubicBezTo>
                    <a:pt x="89" y="686"/>
                    <a:pt x="87" y="682"/>
                    <a:pt x="84" y="677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81" y="668"/>
                    <a:pt x="82" y="666"/>
                    <a:pt x="79" y="663"/>
                  </a:cubicBezTo>
                  <a:cubicBezTo>
                    <a:pt x="80" y="661"/>
                    <a:pt x="78" y="660"/>
                    <a:pt x="76" y="660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1" y="647"/>
                    <a:pt x="75" y="644"/>
                    <a:pt x="71" y="639"/>
                  </a:cubicBezTo>
                  <a:cubicBezTo>
                    <a:pt x="66" y="642"/>
                    <a:pt x="69" y="645"/>
                    <a:pt x="71" y="649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1" y="657"/>
                    <a:pt x="74" y="659"/>
                    <a:pt x="72" y="660"/>
                  </a:cubicBezTo>
                  <a:cubicBezTo>
                    <a:pt x="79" y="661"/>
                    <a:pt x="72" y="665"/>
                    <a:pt x="76" y="670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75" y="684"/>
                    <a:pt x="87" y="690"/>
                    <a:pt x="82" y="692"/>
                  </a:cubicBezTo>
                  <a:cubicBezTo>
                    <a:pt x="88" y="697"/>
                    <a:pt x="85" y="700"/>
                    <a:pt x="89" y="705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13" y="746"/>
                    <a:pt x="123" y="755"/>
                    <a:pt x="131" y="770"/>
                  </a:cubicBezTo>
                  <a:cubicBezTo>
                    <a:pt x="141" y="781"/>
                    <a:pt x="155" y="799"/>
                    <a:pt x="169" y="812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178" y="827"/>
                    <a:pt x="183" y="832"/>
                    <a:pt x="189" y="839"/>
                  </a:cubicBezTo>
                  <a:cubicBezTo>
                    <a:pt x="194" y="846"/>
                    <a:pt x="199" y="853"/>
                    <a:pt x="204" y="860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15" y="879"/>
                    <a:pt x="216" y="886"/>
                    <a:pt x="223" y="893"/>
                  </a:cubicBezTo>
                  <a:cubicBezTo>
                    <a:pt x="222" y="901"/>
                    <a:pt x="233" y="910"/>
                    <a:pt x="230" y="917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42" y="950"/>
                    <a:pt x="247" y="958"/>
                    <a:pt x="248" y="966"/>
                  </a:cubicBezTo>
                  <a:cubicBezTo>
                    <a:pt x="250" y="968"/>
                    <a:pt x="251" y="970"/>
                    <a:pt x="253" y="97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50" y="979"/>
                    <a:pt x="252" y="982"/>
                    <a:pt x="251" y="983"/>
                  </a:cubicBezTo>
                  <a:cubicBezTo>
                    <a:pt x="249" y="984"/>
                    <a:pt x="250" y="987"/>
                    <a:pt x="248" y="986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40" y="958"/>
                    <a:pt x="238" y="952"/>
                    <a:pt x="238" y="946"/>
                  </a:cubicBezTo>
                  <a:cubicBezTo>
                    <a:pt x="231" y="938"/>
                    <a:pt x="234" y="932"/>
                    <a:pt x="228" y="924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201" y="887"/>
                    <a:pt x="206" y="880"/>
                    <a:pt x="202" y="878"/>
                  </a:cubicBezTo>
                  <a:cubicBezTo>
                    <a:pt x="199" y="875"/>
                    <a:pt x="197" y="871"/>
                    <a:pt x="194" y="867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91" y="864"/>
                    <a:pt x="193" y="861"/>
                    <a:pt x="191" y="862"/>
                  </a:cubicBezTo>
                  <a:cubicBezTo>
                    <a:pt x="187" y="858"/>
                    <a:pt x="185" y="855"/>
                    <a:pt x="185" y="851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77" y="844"/>
                    <a:pt x="175" y="840"/>
                    <a:pt x="172" y="836"/>
                  </a:cubicBezTo>
                  <a:cubicBezTo>
                    <a:pt x="165" y="826"/>
                    <a:pt x="164" y="827"/>
                    <a:pt x="157" y="820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29" y="780"/>
                    <a:pt x="127" y="777"/>
                    <a:pt x="125" y="775"/>
                  </a:cubicBezTo>
                  <a:cubicBezTo>
                    <a:pt x="122" y="773"/>
                    <a:pt x="121" y="765"/>
                    <a:pt x="117" y="768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100" y="733"/>
                    <a:pt x="88" y="716"/>
                    <a:pt x="84" y="701"/>
                  </a:cubicBezTo>
                  <a:cubicBezTo>
                    <a:pt x="82" y="702"/>
                    <a:pt x="82" y="700"/>
                    <a:pt x="82" y="698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7" y="687"/>
                    <a:pt x="75" y="683"/>
                    <a:pt x="76" y="680"/>
                  </a:cubicBezTo>
                  <a:cubicBezTo>
                    <a:pt x="71" y="675"/>
                    <a:pt x="74" y="672"/>
                    <a:pt x="69" y="667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66" y="665"/>
                    <a:pt x="64" y="668"/>
                    <a:pt x="68" y="673"/>
                  </a:cubicBezTo>
                  <a:cubicBezTo>
                    <a:pt x="69" y="677"/>
                    <a:pt x="67" y="680"/>
                    <a:pt x="72" y="685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79" y="702"/>
                    <a:pt x="78" y="706"/>
                    <a:pt x="81" y="710"/>
                  </a:cubicBezTo>
                  <a:cubicBezTo>
                    <a:pt x="89" y="728"/>
                    <a:pt x="96" y="744"/>
                    <a:pt x="105" y="761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28" y="793"/>
                    <a:pt x="129" y="798"/>
                    <a:pt x="130" y="798"/>
                  </a:cubicBezTo>
                  <a:cubicBezTo>
                    <a:pt x="130" y="799"/>
                    <a:pt x="131" y="797"/>
                    <a:pt x="132" y="79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56" y="830"/>
                    <a:pt x="160" y="835"/>
                    <a:pt x="172" y="851"/>
                  </a:cubicBezTo>
                  <a:cubicBezTo>
                    <a:pt x="174" y="853"/>
                    <a:pt x="175" y="855"/>
                    <a:pt x="177" y="857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81" y="863"/>
                    <a:pt x="182" y="865"/>
                    <a:pt x="184" y="867"/>
                  </a:cubicBezTo>
                  <a:cubicBezTo>
                    <a:pt x="186" y="869"/>
                    <a:pt x="184" y="871"/>
                    <a:pt x="186" y="87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03" y="892"/>
                    <a:pt x="208" y="904"/>
                    <a:pt x="211" y="911"/>
                  </a:cubicBezTo>
                  <a:cubicBezTo>
                    <a:pt x="219" y="920"/>
                    <a:pt x="217" y="927"/>
                    <a:pt x="224" y="936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31" y="969"/>
                    <a:pt x="241" y="978"/>
                    <a:pt x="237" y="984"/>
                  </a:cubicBezTo>
                  <a:cubicBezTo>
                    <a:pt x="240" y="988"/>
                    <a:pt x="243" y="992"/>
                    <a:pt x="246" y="997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42" y="1006"/>
                    <a:pt x="242" y="1015"/>
                    <a:pt x="239" y="1011"/>
                  </a:cubicBezTo>
                  <a:cubicBezTo>
                    <a:pt x="239" y="1008"/>
                    <a:pt x="236" y="1003"/>
                    <a:pt x="238" y="1000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30" y="983"/>
                    <a:pt x="233" y="980"/>
                    <a:pt x="228" y="975"/>
                  </a:cubicBezTo>
                  <a:cubicBezTo>
                    <a:pt x="231" y="972"/>
                    <a:pt x="224" y="967"/>
                    <a:pt x="227" y="964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25" y="955"/>
                    <a:pt x="219" y="955"/>
                    <a:pt x="222" y="953"/>
                  </a:cubicBezTo>
                  <a:cubicBezTo>
                    <a:pt x="219" y="948"/>
                    <a:pt x="216" y="943"/>
                    <a:pt x="217" y="939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8" y="914"/>
                    <a:pt x="203" y="907"/>
                    <a:pt x="199" y="905"/>
                  </a:cubicBezTo>
                  <a:cubicBezTo>
                    <a:pt x="194" y="904"/>
                    <a:pt x="198" y="901"/>
                    <a:pt x="193" y="897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86" y="886"/>
                    <a:pt x="183" y="883"/>
                    <a:pt x="181" y="879"/>
                  </a:cubicBezTo>
                  <a:cubicBezTo>
                    <a:pt x="178" y="875"/>
                    <a:pt x="174" y="873"/>
                    <a:pt x="171" y="869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71" y="865"/>
                    <a:pt x="168" y="865"/>
                    <a:pt x="169" y="866"/>
                  </a:cubicBezTo>
                  <a:cubicBezTo>
                    <a:pt x="167" y="864"/>
                    <a:pt x="169" y="862"/>
                    <a:pt x="167" y="860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63" y="859"/>
                    <a:pt x="164" y="856"/>
                    <a:pt x="164" y="857"/>
                  </a:cubicBezTo>
                  <a:cubicBezTo>
                    <a:pt x="163" y="855"/>
                    <a:pt x="161" y="855"/>
                    <a:pt x="159" y="853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124" y="807"/>
                    <a:pt x="111" y="794"/>
                    <a:pt x="85" y="757"/>
                  </a:cubicBezTo>
                  <a:cubicBezTo>
                    <a:pt x="81" y="748"/>
                    <a:pt x="78" y="740"/>
                    <a:pt x="68" y="727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44" y="682"/>
                    <a:pt x="50" y="687"/>
                    <a:pt x="50" y="691"/>
                  </a:cubicBezTo>
                  <a:cubicBezTo>
                    <a:pt x="52" y="694"/>
                    <a:pt x="53" y="696"/>
                    <a:pt x="53" y="699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65" y="726"/>
                    <a:pt x="70" y="746"/>
                    <a:pt x="82" y="766"/>
                  </a:cubicBezTo>
                  <a:cubicBezTo>
                    <a:pt x="106" y="801"/>
                    <a:pt x="119" y="815"/>
                    <a:pt x="141" y="844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03" y="933"/>
                    <a:pt x="209" y="948"/>
                    <a:pt x="216" y="962"/>
                  </a:cubicBezTo>
                  <a:cubicBezTo>
                    <a:pt x="213" y="965"/>
                    <a:pt x="220" y="969"/>
                    <a:pt x="218" y="972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2" y="986"/>
                    <a:pt x="223" y="990"/>
                    <a:pt x="226" y="994"/>
                  </a:cubicBezTo>
                  <a:cubicBezTo>
                    <a:pt x="225" y="997"/>
                    <a:pt x="226" y="1001"/>
                    <a:pt x="230" y="1006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8" y="1021"/>
                    <a:pt x="232" y="1026"/>
                    <a:pt x="230" y="1030"/>
                  </a:cubicBezTo>
                  <a:cubicBezTo>
                    <a:pt x="226" y="1023"/>
                    <a:pt x="225" y="1017"/>
                    <a:pt x="226" y="1011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17" y="983"/>
                    <a:pt x="216" y="977"/>
                    <a:pt x="212" y="970"/>
                  </a:cubicBezTo>
                  <a:cubicBezTo>
                    <a:pt x="213" y="963"/>
                    <a:pt x="205" y="955"/>
                    <a:pt x="206" y="949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90" y="928"/>
                    <a:pt x="188" y="922"/>
                    <a:pt x="185" y="916"/>
                  </a:cubicBezTo>
                  <a:cubicBezTo>
                    <a:pt x="179" y="907"/>
                    <a:pt x="171" y="898"/>
                    <a:pt x="169" y="890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61" y="883"/>
                    <a:pt x="158" y="883"/>
                    <a:pt x="156" y="880"/>
                  </a:cubicBezTo>
                  <a:cubicBezTo>
                    <a:pt x="151" y="871"/>
                    <a:pt x="145" y="865"/>
                    <a:pt x="140" y="860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112" y="829"/>
                    <a:pt x="110" y="821"/>
                    <a:pt x="108" y="819"/>
                  </a:cubicBezTo>
                  <a:cubicBezTo>
                    <a:pt x="105" y="815"/>
                    <a:pt x="102" y="811"/>
                    <a:pt x="99" y="808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92" y="797"/>
                    <a:pt x="89" y="794"/>
                    <a:pt x="87" y="790"/>
                  </a:cubicBezTo>
                  <a:cubicBezTo>
                    <a:pt x="79" y="774"/>
                    <a:pt x="71" y="759"/>
                    <a:pt x="63" y="743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67" y="757"/>
                    <a:pt x="65" y="760"/>
                    <a:pt x="68" y="764"/>
                  </a:cubicBezTo>
                  <a:cubicBezTo>
                    <a:pt x="63" y="767"/>
                    <a:pt x="76" y="772"/>
                    <a:pt x="71" y="774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75" y="788"/>
                    <a:pt x="83" y="793"/>
                    <a:pt x="84" y="797"/>
                  </a:cubicBezTo>
                  <a:cubicBezTo>
                    <a:pt x="81" y="799"/>
                    <a:pt x="88" y="804"/>
                    <a:pt x="89" y="807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03" y="829"/>
                    <a:pt x="105" y="831"/>
                    <a:pt x="107" y="832"/>
                  </a:cubicBezTo>
                  <a:cubicBezTo>
                    <a:pt x="110" y="834"/>
                    <a:pt x="108" y="838"/>
                    <a:pt x="110" y="83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27" y="858"/>
                    <a:pt x="135" y="868"/>
                    <a:pt x="144" y="879"/>
                  </a:cubicBezTo>
                  <a:cubicBezTo>
                    <a:pt x="163" y="896"/>
                    <a:pt x="167" y="909"/>
                    <a:pt x="186" y="934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199" y="959"/>
                    <a:pt x="200" y="963"/>
                    <a:pt x="202" y="967"/>
                  </a:cubicBezTo>
                  <a:cubicBezTo>
                    <a:pt x="200" y="969"/>
                    <a:pt x="202" y="969"/>
                    <a:pt x="204" y="970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08" y="980"/>
                    <a:pt x="206" y="984"/>
                    <a:pt x="210" y="988"/>
                  </a:cubicBezTo>
                  <a:cubicBezTo>
                    <a:pt x="208" y="990"/>
                    <a:pt x="210" y="992"/>
                    <a:pt x="212" y="994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7" y="1006"/>
                    <a:pt x="210" y="1009"/>
                    <a:pt x="216" y="1013"/>
                  </a:cubicBezTo>
                  <a:cubicBezTo>
                    <a:pt x="215" y="1017"/>
                    <a:pt x="221" y="1023"/>
                    <a:pt x="215" y="1026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21" y="1043"/>
                    <a:pt x="224" y="1047"/>
                    <a:pt x="219" y="1051"/>
                  </a:cubicBezTo>
                  <a:cubicBezTo>
                    <a:pt x="219" y="1043"/>
                    <a:pt x="214" y="1035"/>
                    <a:pt x="211" y="1027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204" y="1010"/>
                    <a:pt x="205" y="1006"/>
                    <a:pt x="202" y="1001"/>
                  </a:cubicBezTo>
                  <a:cubicBezTo>
                    <a:pt x="195" y="991"/>
                    <a:pt x="192" y="981"/>
                    <a:pt x="183" y="971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61" y="933"/>
                    <a:pt x="156" y="924"/>
                    <a:pt x="150" y="916"/>
                  </a:cubicBezTo>
                  <a:cubicBezTo>
                    <a:pt x="145" y="911"/>
                    <a:pt x="148" y="908"/>
                    <a:pt x="144" y="903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121" y="872"/>
                    <a:pt x="120" y="867"/>
                    <a:pt x="107" y="852"/>
                  </a:cubicBezTo>
                  <a:cubicBezTo>
                    <a:pt x="102" y="839"/>
                    <a:pt x="97" y="833"/>
                    <a:pt x="88" y="819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64" y="770"/>
                    <a:pt x="61" y="758"/>
                    <a:pt x="55" y="746"/>
                  </a:cubicBezTo>
                  <a:cubicBezTo>
                    <a:pt x="60" y="744"/>
                    <a:pt x="48" y="739"/>
                    <a:pt x="54" y="737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9" y="725"/>
                    <a:pt x="48" y="722"/>
                    <a:pt x="48" y="719"/>
                  </a:cubicBezTo>
                  <a:cubicBezTo>
                    <a:pt x="48" y="718"/>
                    <a:pt x="48" y="710"/>
                    <a:pt x="43" y="713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46" y="736"/>
                    <a:pt x="51" y="743"/>
                    <a:pt x="49" y="748"/>
                  </a:cubicBezTo>
                  <a:cubicBezTo>
                    <a:pt x="54" y="755"/>
                    <a:pt x="58" y="761"/>
                    <a:pt x="55" y="766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68" y="797"/>
                    <a:pt x="76" y="809"/>
                    <a:pt x="80" y="822"/>
                  </a:cubicBezTo>
                  <a:cubicBezTo>
                    <a:pt x="88" y="834"/>
                    <a:pt x="95" y="843"/>
                    <a:pt x="101" y="858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17" y="875"/>
                    <a:pt x="118" y="884"/>
                    <a:pt x="125" y="890"/>
                  </a:cubicBezTo>
                  <a:cubicBezTo>
                    <a:pt x="136" y="905"/>
                    <a:pt x="136" y="910"/>
                    <a:pt x="148" y="925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177" y="976"/>
                    <a:pt x="183" y="989"/>
                    <a:pt x="194" y="1003"/>
                  </a:cubicBezTo>
                  <a:cubicBezTo>
                    <a:pt x="194" y="1005"/>
                    <a:pt x="195" y="1008"/>
                    <a:pt x="198" y="1012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08" y="1033"/>
                    <a:pt x="203" y="1035"/>
                    <a:pt x="205" y="1039"/>
                  </a:cubicBezTo>
                  <a:cubicBezTo>
                    <a:pt x="208" y="1042"/>
                    <a:pt x="209" y="1045"/>
                    <a:pt x="209" y="1048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2" y="1068"/>
                    <a:pt x="217" y="1072"/>
                    <a:pt x="213" y="1074"/>
                  </a:cubicBezTo>
                  <a:cubicBezTo>
                    <a:pt x="216" y="1076"/>
                    <a:pt x="215" y="1084"/>
                    <a:pt x="212" y="1080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214" y="1064"/>
                    <a:pt x="207" y="1065"/>
                    <a:pt x="207" y="1059"/>
                  </a:cubicBezTo>
                  <a:cubicBezTo>
                    <a:pt x="204" y="1050"/>
                    <a:pt x="199" y="1041"/>
                    <a:pt x="199" y="1033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74" y="982"/>
                    <a:pt x="171" y="971"/>
                    <a:pt x="170" y="970"/>
                  </a:cubicBezTo>
                  <a:cubicBezTo>
                    <a:pt x="168" y="967"/>
                    <a:pt x="166" y="970"/>
                    <a:pt x="167" y="965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62" y="959"/>
                    <a:pt x="159" y="958"/>
                    <a:pt x="159" y="959"/>
                  </a:cubicBezTo>
                  <a:cubicBezTo>
                    <a:pt x="157" y="955"/>
                    <a:pt x="156" y="950"/>
                    <a:pt x="153" y="946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134" y="925"/>
                    <a:pt x="128" y="913"/>
                    <a:pt x="118" y="902"/>
                  </a:cubicBezTo>
                  <a:cubicBezTo>
                    <a:pt x="116" y="899"/>
                    <a:pt x="113" y="898"/>
                    <a:pt x="111" y="895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58" y="817"/>
                    <a:pt x="48" y="800"/>
                    <a:pt x="43" y="784"/>
                  </a:cubicBezTo>
                  <a:cubicBezTo>
                    <a:pt x="42" y="777"/>
                    <a:pt x="37" y="768"/>
                    <a:pt x="36" y="760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30" y="746"/>
                    <a:pt x="34" y="736"/>
                    <a:pt x="27" y="742"/>
                  </a:cubicBezTo>
                  <a:cubicBezTo>
                    <a:pt x="26" y="745"/>
                    <a:pt x="29" y="749"/>
                    <a:pt x="30" y="752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34" y="766"/>
                    <a:pt x="32" y="769"/>
                    <a:pt x="35" y="773"/>
                  </a:cubicBezTo>
                  <a:cubicBezTo>
                    <a:pt x="32" y="776"/>
                    <a:pt x="39" y="781"/>
                    <a:pt x="36" y="785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48" y="815"/>
                    <a:pt x="51" y="823"/>
                    <a:pt x="54" y="830"/>
                  </a:cubicBezTo>
                  <a:cubicBezTo>
                    <a:pt x="63" y="840"/>
                    <a:pt x="66" y="848"/>
                    <a:pt x="71" y="85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33" y="936"/>
                    <a:pt x="136" y="941"/>
                    <a:pt x="140" y="945"/>
                  </a:cubicBezTo>
                  <a:cubicBezTo>
                    <a:pt x="144" y="949"/>
                    <a:pt x="146" y="959"/>
                    <a:pt x="151" y="957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74" y="997"/>
                    <a:pt x="177" y="1007"/>
                    <a:pt x="181" y="1016"/>
                  </a:cubicBezTo>
                  <a:cubicBezTo>
                    <a:pt x="183" y="1026"/>
                    <a:pt x="195" y="1037"/>
                    <a:pt x="191" y="1046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65" y="1008"/>
                    <a:pt x="166" y="1006"/>
                    <a:pt x="160" y="1000"/>
                  </a:cubicBezTo>
                  <a:cubicBezTo>
                    <a:pt x="157" y="996"/>
                    <a:pt x="154" y="992"/>
                    <a:pt x="152" y="989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138" y="974"/>
                    <a:pt x="133" y="962"/>
                    <a:pt x="127" y="955"/>
                  </a:cubicBezTo>
                  <a:cubicBezTo>
                    <a:pt x="125" y="949"/>
                    <a:pt x="121" y="952"/>
                    <a:pt x="118" y="94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49" y="840"/>
                    <a:pt x="41" y="829"/>
                    <a:pt x="39" y="819"/>
                  </a:cubicBezTo>
                  <a:cubicBezTo>
                    <a:pt x="38" y="814"/>
                    <a:pt x="36" y="809"/>
                    <a:pt x="33" y="804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5"/>
                    <a:pt x="34" y="788"/>
                    <a:pt x="28" y="790"/>
                  </a:cubicBezTo>
                  <a:cubicBezTo>
                    <a:pt x="30" y="793"/>
                    <a:pt x="26" y="794"/>
                    <a:pt x="27" y="796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0" y="806"/>
                    <a:pt x="31" y="810"/>
                    <a:pt x="33" y="814"/>
                  </a:cubicBezTo>
                  <a:cubicBezTo>
                    <a:pt x="31" y="818"/>
                    <a:pt x="36" y="822"/>
                    <a:pt x="37" y="826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45" y="849"/>
                    <a:pt x="50" y="862"/>
                    <a:pt x="54" y="870"/>
                  </a:cubicBezTo>
                  <a:cubicBezTo>
                    <a:pt x="54" y="871"/>
                    <a:pt x="56" y="872"/>
                    <a:pt x="56" y="873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58" y="880"/>
                    <a:pt x="60" y="878"/>
                    <a:pt x="59" y="881"/>
                  </a:cubicBezTo>
                  <a:cubicBezTo>
                    <a:pt x="59" y="883"/>
                    <a:pt x="64" y="886"/>
                    <a:pt x="64" y="887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05" y="942"/>
                    <a:pt x="103" y="945"/>
                    <a:pt x="108" y="949"/>
                  </a:cubicBezTo>
                  <a:cubicBezTo>
                    <a:pt x="119" y="957"/>
                    <a:pt x="129" y="978"/>
                    <a:pt x="140" y="987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49" y="998"/>
                    <a:pt x="150" y="1000"/>
                    <a:pt x="151" y="1001"/>
                  </a:cubicBezTo>
                  <a:cubicBezTo>
                    <a:pt x="151" y="1006"/>
                    <a:pt x="166" y="1017"/>
                    <a:pt x="166" y="1025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73" y="1035"/>
                    <a:pt x="176" y="1039"/>
                    <a:pt x="178" y="1043"/>
                  </a:cubicBezTo>
                  <a:cubicBezTo>
                    <a:pt x="180" y="1049"/>
                    <a:pt x="186" y="1056"/>
                    <a:pt x="191" y="1064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4" y="1098"/>
                    <a:pt x="209" y="1107"/>
                    <a:pt x="205" y="1114"/>
                  </a:cubicBezTo>
                  <a:cubicBezTo>
                    <a:pt x="206" y="1107"/>
                    <a:pt x="205" y="1109"/>
                    <a:pt x="201" y="1101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98" y="1089"/>
                    <a:pt x="191" y="1085"/>
                    <a:pt x="195" y="1083"/>
                  </a:cubicBezTo>
                  <a:cubicBezTo>
                    <a:pt x="191" y="1075"/>
                    <a:pt x="183" y="1061"/>
                    <a:pt x="178" y="1049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9" y="1023"/>
                    <a:pt x="157" y="1024"/>
                    <a:pt x="157" y="1024"/>
                  </a:cubicBezTo>
                  <a:cubicBezTo>
                    <a:pt x="156" y="1022"/>
                    <a:pt x="157" y="1020"/>
                    <a:pt x="155" y="1018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133" y="993"/>
                    <a:pt x="126" y="979"/>
                    <a:pt x="115" y="968"/>
                  </a:cubicBezTo>
                  <a:cubicBezTo>
                    <a:pt x="86" y="928"/>
                    <a:pt x="65" y="907"/>
                    <a:pt x="41" y="869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35" y="850"/>
                    <a:pt x="28" y="846"/>
                    <a:pt x="27" y="843"/>
                  </a:cubicBezTo>
                  <a:cubicBezTo>
                    <a:pt x="30" y="842"/>
                    <a:pt x="24" y="833"/>
                    <a:pt x="22" y="836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32" y="873"/>
                    <a:pt x="36" y="882"/>
                    <a:pt x="40" y="892"/>
                  </a:cubicBezTo>
                  <a:cubicBezTo>
                    <a:pt x="40" y="896"/>
                    <a:pt x="43" y="901"/>
                    <a:pt x="45" y="906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61" y="932"/>
                    <a:pt x="64" y="941"/>
                    <a:pt x="73" y="952"/>
                  </a:cubicBezTo>
                  <a:cubicBezTo>
                    <a:pt x="76" y="956"/>
                    <a:pt x="74" y="959"/>
                    <a:pt x="79" y="963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88" y="977"/>
                    <a:pt x="90" y="982"/>
                    <a:pt x="93" y="986"/>
                  </a:cubicBezTo>
                  <a:cubicBezTo>
                    <a:pt x="93" y="986"/>
                    <a:pt x="95" y="985"/>
                    <a:pt x="95" y="985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01" y="1002"/>
                    <a:pt x="117" y="1021"/>
                    <a:pt x="125" y="1030"/>
                  </a:cubicBezTo>
                  <a:cubicBezTo>
                    <a:pt x="127" y="1033"/>
                    <a:pt x="131" y="1035"/>
                    <a:pt x="132" y="1037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38" y="1051"/>
                    <a:pt x="145" y="1058"/>
                    <a:pt x="149" y="1064"/>
                  </a:cubicBezTo>
                  <a:cubicBezTo>
                    <a:pt x="151" y="1065"/>
                    <a:pt x="152" y="1064"/>
                    <a:pt x="152" y="1064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54" y="1070"/>
                    <a:pt x="155" y="1067"/>
                    <a:pt x="154" y="1070"/>
                  </a:cubicBezTo>
                  <a:cubicBezTo>
                    <a:pt x="154" y="1071"/>
                    <a:pt x="156" y="1073"/>
                    <a:pt x="156" y="1074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79" y="1113"/>
                    <a:pt x="185" y="1123"/>
                    <a:pt x="187" y="1133"/>
                  </a:cubicBezTo>
                  <a:cubicBezTo>
                    <a:pt x="186" y="1137"/>
                    <a:pt x="192" y="1143"/>
                    <a:pt x="190" y="1148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90" y="1157"/>
                    <a:pt x="195" y="1160"/>
                    <a:pt x="193" y="1162"/>
                  </a:cubicBezTo>
                  <a:cubicBezTo>
                    <a:pt x="188" y="1150"/>
                    <a:pt x="183" y="1137"/>
                    <a:pt x="178" y="1124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69" y="1119"/>
                    <a:pt x="174" y="1112"/>
                    <a:pt x="168" y="1114"/>
                  </a:cubicBezTo>
                  <a:cubicBezTo>
                    <a:pt x="170" y="1109"/>
                    <a:pt x="159" y="1101"/>
                    <a:pt x="160" y="1096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35" y="1065"/>
                    <a:pt x="136" y="1056"/>
                    <a:pt x="130" y="1058"/>
                  </a:cubicBezTo>
                  <a:cubicBezTo>
                    <a:pt x="126" y="1053"/>
                    <a:pt x="131" y="1048"/>
                    <a:pt x="125" y="1047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15" y="1033"/>
                    <a:pt x="116" y="1032"/>
                    <a:pt x="116" y="1031"/>
                  </a:cubicBezTo>
                  <a:cubicBezTo>
                    <a:pt x="115" y="1030"/>
                    <a:pt x="113" y="1031"/>
                    <a:pt x="113" y="1031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6" y="1003"/>
                    <a:pt x="93" y="1004"/>
                    <a:pt x="94" y="1001"/>
                  </a:cubicBezTo>
                  <a:cubicBezTo>
                    <a:pt x="94" y="999"/>
                    <a:pt x="91" y="1000"/>
                    <a:pt x="91" y="1000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8" y="997"/>
                    <a:pt x="87" y="994"/>
                    <a:pt x="87" y="994"/>
                  </a:cubicBezTo>
                  <a:cubicBezTo>
                    <a:pt x="84" y="992"/>
                    <a:pt x="84" y="990"/>
                    <a:pt x="85" y="988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74" y="979"/>
                    <a:pt x="68" y="969"/>
                    <a:pt x="62" y="960"/>
                  </a:cubicBezTo>
                  <a:cubicBezTo>
                    <a:pt x="58" y="954"/>
                    <a:pt x="59" y="952"/>
                    <a:pt x="56" y="952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46" y="938"/>
                    <a:pt x="43" y="934"/>
                    <a:pt x="40" y="929"/>
                  </a:cubicBezTo>
                  <a:cubicBezTo>
                    <a:pt x="37" y="921"/>
                    <a:pt x="32" y="912"/>
                    <a:pt x="28" y="903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21" y="885"/>
                    <a:pt x="24" y="879"/>
                    <a:pt x="18" y="881"/>
                  </a:cubicBezTo>
                  <a:cubicBezTo>
                    <a:pt x="22" y="899"/>
                    <a:pt x="25" y="917"/>
                    <a:pt x="35" y="936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1" y="958"/>
                    <a:pt x="49" y="959"/>
                    <a:pt x="49" y="959"/>
                  </a:cubicBezTo>
                  <a:cubicBezTo>
                    <a:pt x="50" y="961"/>
                    <a:pt x="52" y="960"/>
                    <a:pt x="53" y="961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57" y="971"/>
                    <a:pt x="60" y="971"/>
                    <a:pt x="61" y="973"/>
                  </a:cubicBezTo>
                  <a:cubicBezTo>
                    <a:pt x="62" y="973"/>
                    <a:pt x="59" y="974"/>
                    <a:pt x="61" y="975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64" y="976"/>
                    <a:pt x="63" y="978"/>
                    <a:pt x="63" y="979"/>
                  </a:cubicBezTo>
                  <a:cubicBezTo>
                    <a:pt x="66" y="988"/>
                    <a:pt x="73" y="984"/>
                    <a:pt x="71" y="990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76" y="993"/>
                    <a:pt x="75" y="995"/>
                    <a:pt x="75" y="995"/>
                  </a:cubicBezTo>
                  <a:cubicBezTo>
                    <a:pt x="77" y="997"/>
                    <a:pt x="79" y="997"/>
                    <a:pt x="81" y="1000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97" y="1023"/>
                    <a:pt x="97" y="1025"/>
                    <a:pt x="98" y="1027"/>
                  </a:cubicBezTo>
                  <a:cubicBezTo>
                    <a:pt x="98" y="1027"/>
                    <a:pt x="100" y="1027"/>
                    <a:pt x="101" y="102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03" y="1034"/>
                    <a:pt x="109" y="1035"/>
                    <a:pt x="106" y="1038"/>
                  </a:cubicBezTo>
                  <a:cubicBezTo>
                    <a:pt x="115" y="1046"/>
                    <a:pt x="118" y="1055"/>
                    <a:pt x="127" y="1068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62" y="1121"/>
                    <a:pt x="170" y="1131"/>
                    <a:pt x="180" y="1150"/>
                  </a:cubicBezTo>
                  <a:cubicBezTo>
                    <a:pt x="177" y="1154"/>
                    <a:pt x="184" y="1158"/>
                    <a:pt x="181" y="1162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84" y="1181"/>
                    <a:pt x="196" y="1191"/>
                    <a:pt x="190" y="1199"/>
                  </a:cubicBezTo>
                  <a:cubicBezTo>
                    <a:pt x="185" y="1191"/>
                    <a:pt x="185" y="1183"/>
                    <a:pt x="177" y="1174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73" y="1164"/>
                    <a:pt x="173" y="1162"/>
                    <a:pt x="173" y="1162"/>
                  </a:cubicBezTo>
                  <a:cubicBezTo>
                    <a:pt x="171" y="1158"/>
                    <a:pt x="165" y="1154"/>
                    <a:pt x="167" y="1150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31" y="1102"/>
                    <a:pt x="125" y="1100"/>
                    <a:pt x="117" y="1087"/>
                  </a:cubicBezTo>
                  <a:cubicBezTo>
                    <a:pt x="115" y="1085"/>
                    <a:pt x="113" y="1086"/>
                    <a:pt x="111" y="1082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103" y="1075"/>
                    <a:pt x="101" y="1073"/>
                    <a:pt x="99" y="1069"/>
                  </a:cubicBezTo>
                  <a:cubicBezTo>
                    <a:pt x="97" y="1072"/>
                    <a:pt x="91" y="1063"/>
                    <a:pt x="94" y="1062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61" y="1026"/>
                    <a:pt x="57" y="1021"/>
                    <a:pt x="53" y="1016"/>
                  </a:cubicBezTo>
                  <a:cubicBezTo>
                    <a:pt x="50" y="1007"/>
                    <a:pt x="43" y="998"/>
                    <a:pt x="36" y="989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29" y="962"/>
                    <a:pt x="16" y="956"/>
                    <a:pt x="20" y="953"/>
                  </a:cubicBezTo>
                  <a:cubicBezTo>
                    <a:pt x="13" y="950"/>
                    <a:pt x="19" y="948"/>
                    <a:pt x="15" y="942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16" y="963"/>
                    <a:pt x="24" y="970"/>
                    <a:pt x="22" y="976"/>
                  </a:cubicBezTo>
                  <a:cubicBezTo>
                    <a:pt x="33" y="986"/>
                    <a:pt x="36" y="1002"/>
                    <a:pt x="43" y="1015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60" y="1043"/>
                    <a:pt x="65" y="1044"/>
                    <a:pt x="71" y="1054"/>
                  </a:cubicBezTo>
                  <a:cubicBezTo>
                    <a:pt x="82" y="1064"/>
                    <a:pt x="85" y="1067"/>
                    <a:pt x="95" y="1081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15" y="1099"/>
                    <a:pt x="115" y="1103"/>
                    <a:pt x="120" y="1108"/>
                  </a:cubicBezTo>
                  <a:cubicBezTo>
                    <a:pt x="129" y="1115"/>
                    <a:pt x="137" y="1129"/>
                    <a:pt x="146" y="1140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52" y="1155"/>
                    <a:pt x="161" y="1153"/>
                    <a:pt x="157" y="1157"/>
                  </a:cubicBezTo>
                  <a:cubicBezTo>
                    <a:pt x="170" y="1173"/>
                    <a:pt x="169" y="1184"/>
                    <a:pt x="179" y="1197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76" y="1205"/>
                    <a:pt x="177" y="1205"/>
                    <a:pt x="171" y="1196"/>
                  </a:cubicBezTo>
                  <a:cubicBezTo>
                    <a:pt x="166" y="1192"/>
                    <a:pt x="170" y="1189"/>
                    <a:pt x="166" y="118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60" y="1174"/>
                    <a:pt x="157" y="1170"/>
                    <a:pt x="154" y="1166"/>
                  </a:cubicBezTo>
                  <a:cubicBezTo>
                    <a:pt x="153" y="1163"/>
                    <a:pt x="145" y="1158"/>
                    <a:pt x="149" y="1155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130" y="1124"/>
                    <a:pt x="122" y="1118"/>
                    <a:pt x="109" y="1100"/>
                  </a:cubicBezTo>
                  <a:cubicBezTo>
                    <a:pt x="106" y="1103"/>
                    <a:pt x="104" y="1094"/>
                    <a:pt x="101" y="1092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92" y="1081"/>
                    <a:pt x="89" y="1084"/>
                    <a:pt x="86" y="1078"/>
                  </a:cubicBezTo>
                  <a:cubicBezTo>
                    <a:pt x="84" y="1079"/>
                    <a:pt x="83" y="1077"/>
                    <a:pt x="83" y="1075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77" y="1073"/>
                    <a:pt x="74" y="1064"/>
                    <a:pt x="70" y="1062"/>
                  </a:cubicBezTo>
                  <a:cubicBezTo>
                    <a:pt x="61" y="1051"/>
                    <a:pt x="55" y="1047"/>
                    <a:pt x="47" y="1037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28" y="1009"/>
                    <a:pt x="24" y="996"/>
                    <a:pt x="14" y="982"/>
                  </a:cubicBezTo>
                  <a:cubicBezTo>
                    <a:pt x="10" y="985"/>
                    <a:pt x="10" y="989"/>
                    <a:pt x="14" y="989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24" y="1002"/>
                    <a:pt x="22" y="1012"/>
                    <a:pt x="28" y="1019"/>
                  </a:cubicBezTo>
                  <a:cubicBezTo>
                    <a:pt x="30" y="1026"/>
                    <a:pt x="38" y="1034"/>
                    <a:pt x="39" y="104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62" y="1066"/>
                    <a:pt x="64" y="1067"/>
                    <a:pt x="70" y="1072"/>
                  </a:cubicBezTo>
                  <a:cubicBezTo>
                    <a:pt x="72" y="1078"/>
                    <a:pt x="75" y="1077"/>
                    <a:pt x="78" y="1081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4" y="1089"/>
                    <a:pt x="87" y="1088"/>
                    <a:pt x="85" y="1091"/>
                  </a:cubicBezTo>
                  <a:cubicBezTo>
                    <a:pt x="88" y="1092"/>
                    <a:pt x="91" y="1095"/>
                    <a:pt x="94" y="1096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04" y="1108"/>
                    <a:pt x="109" y="1117"/>
                    <a:pt x="116" y="1123"/>
                  </a:cubicBezTo>
                  <a:cubicBezTo>
                    <a:pt x="119" y="1127"/>
                    <a:pt x="122" y="1131"/>
                    <a:pt x="125" y="1136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123" y="1139"/>
                    <a:pt x="119" y="1137"/>
                    <a:pt x="115" y="1128"/>
                  </a:cubicBezTo>
                  <a:cubicBezTo>
                    <a:pt x="105" y="1123"/>
                    <a:pt x="104" y="1118"/>
                    <a:pt x="96" y="1110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83" y="1095"/>
                    <a:pt x="77" y="1096"/>
                    <a:pt x="78" y="1091"/>
                  </a:cubicBezTo>
                  <a:cubicBezTo>
                    <a:pt x="74" y="1090"/>
                    <a:pt x="70" y="1086"/>
                    <a:pt x="67" y="108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52" y="1064"/>
                    <a:pt x="46" y="1061"/>
                    <a:pt x="37" y="1052"/>
                  </a:cubicBezTo>
                  <a:cubicBezTo>
                    <a:pt x="25" y="1036"/>
                    <a:pt x="15" y="1020"/>
                    <a:pt x="6" y="1005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14" y="1027"/>
                    <a:pt x="14" y="1033"/>
                    <a:pt x="18" y="1038"/>
                  </a:cubicBezTo>
                  <a:cubicBezTo>
                    <a:pt x="22" y="1040"/>
                    <a:pt x="23" y="1045"/>
                    <a:pt x="25" y="1048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0" y="1051"/>
                    <a:pt x="29" y="1054"/>
                    <a:pt x="30" y="1055"/>
                  </a:cubicBezTo>
                  <a:cubicBezTo>
                    <a:pt x="31" y="1056"/>
                    <a:pt x="32" y="1055"/>
                    <a:pt x="34" y="1057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44" y="1071"/>
                    <a:pt x="48" y="1076"/>
                    <a:pt x="51" y="1081"/>
                  </a:cubicBezTo>
                  <a:cubicBezTo>
                    <a:pt x="61" y="1088"/>
                    <a:pt x="71" y="1098"/>
                    <a:pt x="81" y="1109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01" y="1124"/>
                    <a:pt x="97" y="1124"/>
                    <a:pt x="100" y="1129"/>
                  </a:cubicBezTo>
                  <a:cubicBezTo>
                    <a:pt x="103" y="1133"/>
                    <a:pt x="106" y="1130"/>
                    <a:pt x="108" y="1136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37" y="1180"/>
                    <a:pt x="143" y="1186"/>
                    <a:pt x="142" y="1190"/>
                  </a:cubicBezTo>
                  <a:cubicBezTo>
                    <a:pt x="148" y="1192"/>
                    <a:pt x="147" y="1198"/>
                    <a:pt x="152" y="1200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4" y="1221"/>
                    <a:pt x="163" y="1225"/>
                    <a:pt x="167" y="1231"/>
                  </a:cubicBezTo>
                  <a:cubicBezTo>
                    <a:pt x="166" y="1235"/>
                    <a:pt x="173" y="1241"/>
                    <a:pt x="170" y="1246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7" y="1227"/>
                    <a:pt x="158" y="1218"/>
                    <a:pt x="151" y="1213"/>
                  </a:cubicBezTo>
                  <a:cubicBezTo>
                    <a:pt x="153" y="1210"/>
                    <a:pt x="150" y="1208"/>
                    <a:pt x="148" y="1208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40" y="1192"/>
                    <a:pt x="132" y="1185"/>
                    <a:pt x="132" y="1180"/>
                  </a:cubicBezTo>
                  <a:cubicBezTo>
                    <a:pt x="128" y="1182"/>
                    <a:pt x="127" y="1173"/>
                    <a:pt x="124" y="1171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111" y="1154"/>
                    <a:pt x="101" y="1151"/>
                    <a:pt x="100" y="1142"/>
                  </a:cubicBezTo>
                  <a:cubicBezTo>
                    <a:pt x="95" y="1139"/>
                    <a:pt x="90" y="1137"/>
                    <a:pt x="86" y="1132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49" y="1090"/>
                    <a:pt x="37" y="1081"/>
                    <a:pt x="27" y="1064"/>
                  </a:cubicBezTo>
                  <a:cubicBezTo>
                    <a:pt x="25" y="1059"/>
                    <a:pt x="25" y="1058"/>
                    <a:pt x="22" y="1055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14" y="1052"/>
                    <a:pt x="19" y="1062"/>
                    <a:pt x="25" y="1072"/>
                  </a:cubicBezTo>
                  <a:cubicBezTo>
                    <a:pt x="31" y="1085"/>
                    <a:pt x="35" y="1085"/>
                    <a:pt x="42" y="1099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06" y="1168"/>
                    <a:pt x="110" y="1170"/>
                    <a:pt x="120" y="1183"/>
                  </a:cubicBezTo>
                  <a:cubicBezTo>
                    <a:pt x="126" y="1189"/>
                    <a:pt x="125" y="1190"/>
                    <a:pt x="131" y="1198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50" y="1229"/>
                    <a:pt x="156" y="1240"/>
                    <a:pt x="162" y="1251"/>
                  </a:cubicBezTo>
                  <a:cubicBezTo>
                    <a:pt x="161" y="1258"/>
                    <a:pt x="167" y="1261"/>
                    <a:pt x="167" y="1265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67" y="1276"/>
                    <a:pt x="177" y="1281"/>
                    <a:pt x="170" y="1283"/>
                  </a:cubicBezTo>
                  <a:cubicBezTo>
                    <a:pt x="175" y="1289"/>
                    <a:pt x="177" y="1294"/>
                    <a:pt x="177" y="1300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76" y="1309"/>
                    <a:pt x="181" y="1313"/>
                    <a:pt x="179" y="1316"/>
                  </a:cubicBezTo>
                  <a:cubicBezTo>
                    <a:pt x="173" y="1314"/>
                    <a:pt x="175" y="1305"/>
                    <a:pt x="173" y="1300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68" y="1285"/>
                    <a:pt x="164" y="1287"/>
                    <a:pt x="165" y="1283"/>
                  </a:cubicBezTo>
                  <a:cubicBezTo>
                    <a:pt x="163" y="1274"/>
                    <a:pt x="149" y="1260"/>
                    <a:pt x="144" y="1247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97" y="1188"/>
                    <a:pt x="73" y="1159"/>
                    <a:pt x="54" y="1140"/>
                  </a:cubicBezTo>
                  <a:cubicBezTo>
                    <a:pt x="49" y="1132"/>
                    <a:pt x="49" y="1129"/>
                    <a:pt x="41" y="111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42" y="1106"/>
                    <a:pt x="29" y="1101"/>
                    <a:pt x="34" y="1098"/>
                  </a:cubicBezTo>
                  <a:cubicBezTo>
                    <a:pt x="33" y="1095"/>
                    <a:pt x="26" y="1091"/>
                    <a:pt x="30" y="108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24" y="1099"/>
                    <a:pt x="36" y="1119"/>
                    <a:pt x="43" y="1138"/>
                  </a:cubicBezTo>
                  <a:cubicBezTo>
                    <a:pt x="47" y="1144"/>
                    <a:pt x="51" y="1149"/>
                    <a:pt x="55" y="1154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74" y="1174"/>
                    <a:pt x="80" y="1182"/>
                    <a:pt x="85" y="1189"/>
                  </a:cubicBezTo>
                  <a:cubicBezTo>
                    <a:pt x="89" y="1195"/>
                    <a:pt x="103" y="1205"/>
                    <a:pt x="106" y="1215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30" y="1249"/>
                    <a:pt x="140" y="1255"/>
                    <a:pt x="138" y="1259"/>
                  </a:cubicBezTo>
                  <a:cubicBezTo>
                    <a:pt x="143" y="1264"/>
                    <a:pt x="141" y="1263"/>
                    <a:pt x="146" y="1268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59" y="1289"/>
                    <a:pt x="157" y="1295"/>
                    <a:pt x="164" y="1302"/>
                  </a:cubicBezTo>
                  <a:cubicBezTo>
                    <a:pt x="163" y="1306"/>
                    <a:pt x="165" y="1311"/>
                    <a:pt x="170" y="1317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4" y="1336"/>
                    <a:pt x="174" y="1339"/>
                    <a:pt x="173" y="1342"/>
                  </a:cubicBezTo>
                  <a:cubicBezTo>
                    <a:pt x="176" y="1343"/>
                    <a:pt x="175" y="1351"/>
                    <a:pt x="172" y="1347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70" y="1337"/>
                    <a:pt x="169" y="1336"/>
                    <a:pt x="166" y="1335"/>
                  </a:cubicBezTo>
                  <a:cubicBezTo>
                    <a:pt x="171" y="1333"/>
                    <a:pt x="159" y="1328"/>
                    <a:pt x="164" y="1326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56" y="1309"/>
                    <a:pt x="153" y="1307"/>
                    <a:pt x="149" y="1298"/>
                  </a:cubicBezTo>
                  <a:cubicBezTo>
                    <a:pt x="145" y="1291"/>
                    <a:pt x="142" y="1284"/>
                    <a:pt x="139" y="1278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108" y="1237"/>
                    <a:pt x="100" y="1225"/>
                    <a:pt x="88" y="1214"/>
                  </a:cubicBezTo>
                  <a:cubicBezTo>
                    <a:pt x="83" y="1207"/>
                    <a:pt x="79" y="1201"/>
                    <a:pt x="74" y="1194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60" y="1178"/>
                    <a:pt x="57" y="1175"/>
                    <a:pt x="55" y="1171"/>
                  </a:cubicBezTo>
                  <a:cubicBezTo>
                    <a:pt x="54" y="1170"/>
                    <a:pt x="53" y="1168"/>
                    <a:pt x="51" y="1167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41" y="1159"/>
                    <a:pt x="36" y="1140"/>
                    <a:pt x="24" y="1132"/>
                  </a:cubicBezTo>
                  <a:cubicBezTo>
                    <a:pt x="26" y="1128"/>
                    <a:pt x="18" y="1122"/>
                    <a:pt x="18" y="1117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2" y="1103"/>
                    <a:pt x="12" y="1107"/>
                    <a:pt x="8" y="1110"/>
                  </a:cubicBezTo>
                  <a:cubicBezTo>
                    <a:pt x="10" y="1113"/>
                    <a:pt x="13" y="1116"/>
                    <a:pt x="15" y="1119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17" y="1131"/>
                    <a:pt x="24" y="1135"/>
                    <a:pt x="21" y="1137"/>
                  </a:cubicBezTo>
                  <a:cubicBezTo>
                    <a:pt x="32" y="1153"/>
                    <a:pt x="32" y="1158"/>
                    <a:pt x="45" y="1174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68" y="1204"/>
                    <a:pt x="77" y="1216"/>
                    <a:pt x="90" y="1230"/>
                  </a:cubicBezTo>
                  <a:cubicBezTo>
                    <a:pt x="98" y="1238"/>
                    <a:pt x="98" y="1243"/>
                    <a:pt x="104" y="1246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14" y="1261"/>
                    <a:pt x="121" y="1266"/>
                    <a:pt x="119" y="1270"/>
                  </a:cubicBezTo>
                  <a:cubicBezTo>
                    <a:pt x="115" y="1267"/>
                    <a:pt x="112" y="1256"/>
                    <a:pt x="107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100" y="1241"/>
                    <a:pt x="90" y="1237"/>
                    <a:pt x="88" y="1234"/>
                  </a:cubicBezTo>
                  <a:cubicBezTo>
                    <a:pt x="83" y="1228"/>
                    <a:pt x="79" y="1222"/>
                    <a:pt x="75" y="1216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58" y="1202"/>
                    <a:pt x="54" y="1193"/>
                    <a:pt x="50" y="1188"/>
                  </a:cubicBezTo>
                  <a:cubicBezTo>
                    <a:pt x="46" y="1189"/>
                    <a:pt x="48" y="1185"/>
                    <a:pt x="46" y="118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34" y="1173"/>
                    <a:pt x="35" y="1172"/>
                    <a:pt x="29" y="1166"/>
                  </a:cubicBezTo>
                  <a:cubicBezTo>
                    <a:pt x="22" y="1156"/>
                    <a:pt x="15" y="1146"/>
                    <a:pt x="8" y="113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12" y="1151"/>
                    <a:pt x="10" y="1154"/>
                    <a:pt x="13" y="1157"/>
                  </a:cubicBezTo>
                  <a:cubicBezTo>
                    <a:pt x="17" y="1163"/>
                    <a:pt x="21" y="1168"/>
                    <a:pt x="25" y="1174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42" y="1196"/>
                    <a:pt x="50" y="1206"/>
                    <a:pt x="58" y="1213"/>
                  </a:cubicBezTo>
                  <a:cubicBezTo>
                    <a:pt x="78" y="1237"/>
                    <a:pt x="84" y="1244"/>
                    <a:pt x="102" y="1263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11" y="1275"/>
                    <a:pt x="113" y="1284"/>
                    <a:pt x="117" y="1281"/>
                  </a:cubicBezTo>
                  <a:cubicBezTo>
                    <a:pt x="117" y="1287"/>
                    <a:pt x="125" y="1295"/>
                    <a:pt x="130" y="1302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39" y="1328"/>
                    <a:pt x="147" y="1329"/>
                    <a:pt x="144" y="1336"/>
                  </a:cubicBezTo>
                  <a:cubicBezTo>
                    <a:pt x="151" y="1339"/>
                    <a:pt x="148" y="1344"/>
                    <a:pt x="153" y="1351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56" y="1364"/>
                    <a:pt x="158" y="1367"/>
                    <a:pt x="157" y="1371"/>
                  </a:cubicBezTo>
                  <a:cubicBezTo>
                    <a:pt x="152" y="1364"/>
                    <a:pt x="152" y="1358"/>
                    <a:pt x="149" y="1352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29" y="1323"/>
                    <a:pt x="123" y="1314"/>
                    <a:pt x="111" y="1303"/>
                  </a:cubicBezTo>
                  <a:cubicBezTo>
                    <a:pt x="109" y="1297"/>
                    <a:pt x="109" y="1294"/>
                    <a:pt x="104" y="1291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91" y="1270"/>
                    <a:pt x="86" y="1272"/>
                    <a:pt x="83" y="1264"/>
                  </a:cubicBezTo>
                  <a:cubicBezTo>
                    <a:pt x="64" y="1237"/>
                    <a:pt x="55" y="1230"/>
                    <a:pt x="36" y="1210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2" y="1180"/>
                    <a:pt x="8" y="1164"/>
                    <a:pt x="0" y="1167"/>
                  </a:cubicBezTo>
                  <a:cubicBezTo>
                    <a:pt x="6" y="1181"/>
                    <a:pt x="10" y="1186"/>
                    <a:pt x="19" y="1200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18" y="1207"/>
                    <a:pt x="25" y="1212"/>
                    <a:pt x="22" y="1215"/>
                  </a:cubicBezTo>
                  <a:cubicBezTo>
                    <a:pt x="27" y="1219"/>
                    <a:pt x="20" y="1222"/>
                    <a:pt x="26" y="1227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32" y="1250"/>
                    <a:pt x="40" y="1254"/>
                    <a:pt x="41" y="1258"/>
                  </a:cubicBezTo>
                  <a:cubicBezTo>
                    <a:pt x="39" y="1259"/>
                    <a:pt x="41" y="1261"/>
                    <a:pt x="43" y="1264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51" y="1275"/>
                    <a:pt x="54" y="1282"/>
                    <a:pt x="57" y="1290"/>
                  </a:cubicBezTo>
                  <a:cubicBezTo>
                    <a:pt x="65" y="1292"/>
                    <a:pt x="64" y="1303"/>
                    <a:pt x="70" y="1305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89" y="1330"/>
                    <a:pt x="93" y="1334"/>
                    <a:pt x="96" y="1341"/>
                  </a:cubicBezTo>
                  <a:cubicBezTo>
                    <a:pt x="99" y="1341"/>
                    <a:pt x="102" y="1345"/>
                    <a:pt x="105" y="1349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104" y="1350"/>
                    <a:pt x="96" y="1347"/>
                    <a:pt x="88" y="1332"/>
                  </a:cubicBezTo>
                  <a:cubicBezTo>
                    <a:pt x="85" y="1328"/>
                    <a:pt x="82" y="1331"/>
                    <a:pt x="80" y="1325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58" y="1299"/>
                    <a:pt x="59" y="1295"/>
                    <a:pt x="52" y="1289"/>
                  </a:cubicBezTo>
                  <a:cubicBezTo>
                    <a:pt x="52" y="1282"/>
                    <a:pt x="43" y="1282"/>
                    <a:pt x="46" y="1274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34" y="1255"/>
                    <a:pt x="32" y="1254"/>
                    <a:pt x="30" y="1253"/>
                  </a:cubicBezTo>
                  <a:cubicBezTo>
                    <a:pt x="32" y="1251"/>
                    <a:pt x="32" y="1249"/>
                    <a:pt x="31" y="1247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19" y="1231"/>
                    <a:pt x="27" y="1219"/>
                    <a:pt x="16" y="1219"/>
                  </a:cubicBezTo>
                  <a:cubicBezTo>
                    <a:pt x="15" y="1228"/>
                    <a:pt x="20" y="1237"/>
                    <a:pt x="23" y="1246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39" y="1280"/>
                    <a:pt x="41" y="1286"/>
                    <a:pt x="44" y="1292"/>
                  </a:cubicBezTo>
                  <a:cubicBezTo>
                    <a:pt x="51" y="1303"/>
                    <a:pt x="59" y="1313"/>
                    <a:pt x="66" y="132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86" y="1346"/>
                    <a:pt x="87" y="1347"/>
                    <a:pt x="89" y="1351"/>
                  </a:cubicBezTo>
                  <a:cubicBezTo>
                    <a:pt x="90" y="1354"/>
                    <a:pt x="92" y="1351"/>
                    <a:pt x="91" y="1354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97" y="1357"/>
                    <a:pt x="97" y="1362"/>
                    <a:pt x="97" y="1362"/>
                  </a:cubicBezTo>
                  <a:cubicBezTo>
                    <a:pt x="99" y="1365"/>
                    <a:pt x="103" y="1366"/>
                    <a:pt x="104" y="1369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33" y="1402"/>
                    <a:pt x="134" y="1404"/>
                    <a:pt x="134" y="1407"/>
                  </a:cubicBezTo>
                  <a:cubicBezTo>
                    <a:pt x="136" y="1404"/>
                    <a:pt x="142" y="1412"/>
                    <a:pt x="139" y="1413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7" y="1423"/>
                    <a:pt x="154" y="1427"/>
                    <a:pt x="150" y="1429"/>
                  </a:cubicBezTo>
                  <a:cubicBezTo>
                    <a:pt x="148" y="1431"/>
                    <a:pt x="146" y="1427"/>
                    <a:pt x="144" y="1424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32" y="1414"/>
                    <a:pt x="127" y="1409"/>
                    <a:pt x="122" y="1408"/>
                  </a:cubicBezTo>
                  <a:cubicBezTo>
                    <a:pt x="118" y="1403"/>
                    <a:pt x="113" y="1399"/>
                    <a:pt x="108" y="1398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85" y="1380"/>
                    <a:pt x="75" y="1376"/>
                    <a:pt x="66" y="1370"/>
                  </a:cubicBezTo>
                  <a:cubicBezTo>
                    <a:pt x="56" y="1364"/>
                    <a:pt x="46" y="1355"/>
                    <a:pt x="36" y="1352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52" y="1362"/>
                    <a:pt x="51" y="1368"/>
                    <a:pt x="57" y="1369"/>
                  </a:cubicBezTo>
                  <a:cubicBezTo>
                    <a:pt x="61" y="1374"/>
                    <a:pt x="65" y="1375"/>
                    <a:pt x="69" y="1378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89" y="1394"/>
                    <a:pt x="98" y="1397"/>
                    <a:pt x="106" y="1405"/>
                  </a:cubicBezTo>
                  <a:cubicBezTo>
                    <a:pt x="110" y="1406"/>
                    <a:pt x="115" y="1409"/>
                    <a:pt x="118" y="1416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37" y="1433"/>
                    <a:pt x="145" y="1436"/>
                    <a:pt x="150" y="1447"/>
                  </a:cubicBezTo>
                  <a:cubicBezTo>
                    <a:pt x="153" y="1452"/>
                    <a:pt x="158" y="1447"/>
                    <a:pt x="161" y="1454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66" y="1466"/>
                    <a:pt x="173" y="1463"/>
                    <a:pt x="171" y="1468"/>
                  </a:cubicBezTo>
                  <a:cubicBezTo>
                    <a:pt x="174" y="1472"/>
                    <a:pt x="175" y="1475"/>
                    <a:pt x="175" y="1478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3" y="1491"/>
                    <a:pt x="192" y="1486"/>
                    <a:pt x="192" y="1480"/>
                  </a:cubicBezTo>
                  <a:cubicBezTo>
                    <a:pt x="198" y="1479"/>
                    <a:pt x="194" y="1475"/>
                    <a:pt x="196" y="1472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06" y="1461"/>
                    <a:pt x="206" y="1456"/>
                    <a:pt x="214" y="1452"/>
                  </a:cubicBezTo>
                  <a:cubicBezTo>
                    <a:pt x="221" y="1450"/>
                    <a:pt x="229" y="1448"/>
                    <a:pt x="236" y="1446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50" y="1447"/>
                    <a:pt x="255" y="1438"/>
                    <a:pt x="259" y="1437"/>
                  </a:cubicBezTo>
                  <a:cubicBezTo>
                    <a:pt x="254" y="1429"/>
                    <a:pt x="246" y="1439"/>
                    <a:pt x="240" y="1441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26" y="1443"/>
                    <a:pt x="223" y="1437"/>
                    <a:pt x="218" y="1442"/>
                  </a:cubicBezTo>
                  <a:cubicBezTo>
                    <a:pt x="215" y="1437"/>
                    <a:pt x="208" y="1453"/>
                    <a:pt x="205" y="1444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28" y="1422"/>
                    <a:pt x="231" y="1417"/>
                    <a:pt x="245" y="1408"/>
                  </a:cubicBezTo>
                  <a:cubicBezTo>
                    <a:pt x="260" y="1398"/>
                    <a:pt x="274" y="1394"/>
                    <a:pt x="289" y="1386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18" y="1382"/>
                    <a:pt x="325" y="1382"/>
                    <a:pt x="332" y="1382"/>
                  </a:cubicBezTo>
                  <a:cubicBezTo>
                    <a:pt x="347" y="1380"/>
                    <a:pt x="362" y="1377"/>
                    <a:pt x="377" y="1376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391" y="1377"/>
                    <a:pt x="396" y="1370"/>
                    <a:pt x="399" y="1373"/>
                  </a:cubicBezTo>
                  <a:cubicBezTo>
                    <a:pt x="407" y="1372"/>
                    <a:pt x="415" y="1370"/>
                    <a:pt x="423" y="1368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34" y="1365"/>
                    <a:pt x="437" y="1366"/>
                    <a:pt x="439" y="1366"/>
                  </a:cubicBezTo>
                  <a:cubicBezTo>
                    <a:pt x="441" y="1366"/>
                    <a:pt x="443" y="1362"/>
                    <a:pt x="445" y="1364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61" y="1359"/>
                    <a:pt x="466" y="1358"/>
                    <a:pt x="464" y="1353"/>
                  </a:cubicBezTo>
                  <a:cubicBezTo>
                    <a:pt x="456" y="1357"/>
                    <a:pt x="451" y="1352"/>
                    <a:pt x="443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37" y="1359"/>
                    <a:pt x="434" y="1358"/>
                    <a:pt x="433" y="1358"/>
                  </a:cubicBezTo>
                  <a:cubicBezTo>
                    <a:pt x="432" y="1358"/>
                    <a:pt x="431" y="1360"/>
                    <a:pt x="430" y="1360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413" y="1365"/>
                    <a:pt x="407" y="1360"/>
                    <a:pt x="399" y="1365"/>
                  </a:cubicBezTo>
                  <a:cubicBezTo>
                    <a:pt x="392" y="1365"/>
                    <a:pt x="385" y="1365"/>
                    <a:pt x="377" y="1369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53" y="1372"/>
                    <a:pt x="350" y="1370"/>
                    <a:pt x="347" y="1371"/>
                  </a:cubicBezTo>
                  <a:cubicBezTo>
                    <a:pt x="345" y="1369"/>
                    <a:pt x="343" y="1371"/>
                    <a:pt x="341" y="1373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27" y="1375"/>
                    <a:pt x="321" y="1372"/>
                    <a:pt x="313" y="1376"/>
                  </a:cubicBezTo>
                  <a:cubicBezTo>
                    <a:pt x="312" y="1373"/>
                    <a:pt x="310" y="1377"/>
                    <a:pt x="309" y="1376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99" y="1378"/>
                    <a:pt x="295" y="1377"/>
                    <a:pt x="292" y="1377"/>
                  </a:cubicBezTo>
                  <a:cubicBezTo>
                    <a:pt x="286" y="1379"/>
                    <a:pt x="280" y="1383"/>
                    <a:pt x="275" y="1384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47" y="1398"/>
                    <a:pt x="237" y="1400"/>
                    <a:pt x="227" y="1406"/>
                  </a:cubicBezTo>
                  <a:cubicBezTo>
                    <a:pt x="219" y="1414"/>
                    <a:pt x="212" y="1422"/>
                    <a:pt x="202" y="1429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94" y="1442"/>
                    <a:pt x="195" y="1445"/>
                    <a:pt x="192" y="1446"/>
                  </a:cubicBezTo>
                  <a:cubicBezTo>
                    <a:pt x="189" y="1447"/>
                    <a:pt x="189" y="1451"/>
                    <a:pt x="187" y="1450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00" y="1417"/>
                    <a:pt x="209" y="1410"/>
                    <a:pt x="215" y="1403"/>
                  </a:cubicBezTo>
                  <a:cubicBezTo>
                    <a:pt x="237" y="1384"/>
                    <a:pt x="257" y="1377"/>
                    <a:pt x="278" y="1364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286" y="1364"/>
                    <a:pt x="288" y="1364"/>
                    <a:pt x="291" y="1362"/>
                  </a:cubicBezTo>
                  <a:cubicBezTo>
                    <a:pt x="296" y="1359"/>
                    <a:pt x="301" y="1360"/>
                    <a:pt x="306" y="1359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43" y="1354"/>
                    <a:pt x="352" y="1351"/>
                    <a:pt x="361" y="1353"/>
                  </a:cubicBezTo>
                  <a:cubicBezTo>
                    <a:pt x="366" y="1349"/>
                    <a:pt x="370" y="1354"/>
                    <a:pt x="376" y="1350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399" y="1347"/>
                    <a:pt x="409" y="1347"/>
                    <a:pt x="418" y="1344"/>
                  </a:cubicBezTo>
                  <a:cubicBezTo>
                    <a:pt x="422" y="1348"/>
                    <a:pt x="427" y="1340"/>
                    <a:pt x="431" y="1342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65" y="1333"/>
                    <a:pt x="484" y="1331"/>
                    <a:pt x="505" y="1318"/>
                  </a:cubicBezTo>
                  <a:cubicBezTo>
                    <a:pt x="502" y="1313"/>
                    <a:pt x="497" y="1319"/>
                    <a:pt x="493" y="131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76" y="1323"/>
                    <a:pt x="470" y="1330"/>
                    <a:pt x="465" y="1327"/>
                  </a:cubicBezTo>
                  <a:cubicBezTo>
                    <a:pt x="459" y="1331"/>
                    <a:pt x="454" y="1329"/>
                    <a:pt x="448" y="1335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35" y="1333"/>
                    <a:pt x="431" y="1336"/>
                    <a:pt x="428" y="1337"/>
                  </a:cubicBezTo>
                  <a:cubicBezTo>
                    <a:pt x="425" y="1336"/>
                    <a:pt x="421" y="1337"/>
                    <a:pt x="417" y="1340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10" y="1333"/>
                    <a:pt x="412" y="1340"/>
                    <a:pt x="417" y="1335"/>
                  </a:cubicBezTo>
                  <a:cubicBezTo>
                    <a:pt x="420" y="1338"/>
                    <a:pt x="425" y="1331"/>
                    <a:pt x="428" y="1334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467" y="1319"/>
                    <a:pt x="484" y="1312"/>
                    <a:pt x="500" y="1302"/>
                  </a:cubicBezTo>
                  <a:cubicBezTo>
                    <a:pt x="503" y="1294"/>
                    <a:pt x="515" y="1297"/>
                    <a:pt x="510" y="128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86" y="1300"/>
                    <a:pt x="484" y="1309"/>
                    <a:pt x="476" y="1309"/>
                  </a:cubicBezTo>
                  <a:cubicBezTo>
                    <a:pt x="474" y="1306"/>
                    <a:pt x="469" y="1314"/>
                    <a:pt x="466" y="1315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46" y="1319"/>
                    <a:pt x="437" y="1324"/>
                    <a:pt x="428" y="1327"/>
                  </a:cubicBezTo>
                  <a:cubicBezTo>
                    <a:pt x="424" y="1324"/>
                    <a:pt x="419" y="1328"/>
                    <a:pt x="415" y="1329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97" y="1329"/>
                    <a:pt x="392" y="1335"/>
                    <a:pt x="389" y="1331"/>
                  </a:cubicBezTo>
                  <a:cubicBezTo>
                    <a:pt x="387" y="1332"/>
                    <a:pt x="385" y="1333"/>
                    <a:pt x="383" y="1330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71" y="1336"/>
                    <a:pt x="368" y="1330"/>
                    <a:pt x="364" y="1334"/>
                  </a:cubicBezTo>
                  <a:cubicBezTo>
                    <a:pt x="362" y="1335"/>
                    <a:pt x="360" y="1334"/>
                    <a:pt x="358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364" y="1330"/>
                    <a:pt x="373" y="1328"/>
                    <a:pt x="383" y="1326"/>
                  </a:cubicBezTo>
                  <a:cubicBezTo>
                    <a:pt x="387" y="1325"/>
                    <a:pt x="392" y="1323"/>
                    <a:pt x="397" y="1322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07" y="1322"/>
                    <a:pt x="410" y="1317"/>
                    <a:pt x="412" y="1319"/>
                  </a:cubicBezTo>
                  <a:cubicBezTo>
                    <a:pt x="415" y="1317"/>
                    <a:pt x="418" y="1314"/>
                    <a:pt x="420" y="1316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61" y="1289"/>
                    <a:pt x="472" y="1279"/>
                    <a:pt x="484" y="1272"/>
                  </a:cubicBezTo>
                  <a:cubicBezTo>
                    <a:pt x="487" y="1268"/>
                    <a:pt x="491" y="1264"/>
                    <a:pt x="497" y="1260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480" y="1270"/>
                    <a:pt x="451" y="1287"/>
                    <a:pt x="424" y="1305"/>
                  </a:cubicBezTo>
                  <a:cubicBezTo>
                    <a:pt x="414" y="1308"/>
                    <a:pt x="404" y="1313"/>
                    <a:pt x="394" y="1317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80" y="1317"/>
                    <a:pt x="373" y="1318"/>
                    <a:pt x="371" y="1319"/>
                  </a:cubicBezTo>
                  <a:cubicBezTo>
                    <a:pt x="369" y="1321"/>
                    <a:pt x="369" y="1319"/>
                    <a:pt x="368" y="1319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57" y="1323"/>
                    <a:pt x="354" y="1321"/>
                    <a:pt x="351" y="1323"/>
                  </a:cubicBezTo>
                  <a:cubicBezTo>
                    <a:pt x="350" y="1321"/>
                    <a:pt x="349" y="1324"/>
                    <a:pt x="347" y="1324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39" y="1320"/>
                    <a:pt x="334" y="1326"/>
                    <a:pt x="332" y="1323"/>
                  </a:cubicBezTo>
                  <a:cubicBezTo>
                    <a:pt x="325" y="1322"/>
                    <a:pt x="317" y="1327"/>
                    <a:pt x="310" y="1324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83" y="1326"/>
                    <a:pt x="275" y="1329"/>
                    <a:pt x="268" y="1327"/>
                  </a:cubicBezTo>
                  <a:cubicBezTo>
                    <a:pt x="261" y="1330"/>
                    <a:pt x="255" y="1329"/>
                    <a:pt x="247" y="1332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33" y="1335"/>
                    <a:pt x="228" y="1340"/>
                    <a:pt x="225" y="1339"/>
                  </a:cubicBezTo>
                  <a:cubicBezTo>
                    <a:pt x="219" y="1345"/>
                    <a:pt x="213" y="1345"/>
                    <a:pt x="208" y="1349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194" y="1350"/>
                    <a:pt x="208" y="1346"/>
                    <a:pt x="209" y="1340"/>
                  </a:cubicBezTo>
                  <a:cubicBezTo>
                    <a:pt x="213" y="1339"/>
                    <a:pt x="216" y="1341"/>
                    <a:pt x="221" y="1337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34" y="1331"/>
                    <a:pt x="237" y="1327"/>
                    <a:pt x="240" y="1325"/>
                  </a:cubicBezTo>
                  <a:cubicBezTo>
                    <a:pt x="244" y="1328"/>
                    <a:pt x="250" y="1322"/>
                    <a:pt x="254" y="1325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264" y="1324"/>
                    <a:pt x="267" y="1319"/>
                    <a:pt x="269" y="1322"/>
                  </a:cubicBezTo>
                  <a:cubicBezTo>
                    <a:pt x="289" y="1316"/>
                    <a:pt x="309" y="1316"/>
                    <a:pt x="329" y="1310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367" y="1300"/>
                    <a:pt x="373" y="1301"/>
                    <a:pt x="380" y="1295"/>
                  </a:cubicBezTo>
                  <a:cubicBezTo>
                    <a:pt x="386" y="1297"/>
                    <a:pt x="394" y="1290"/>
                    <a:pt x="399" y="1291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49" y="1265"/>
                    <a:pt x="456" y="1260"/>
                    <a:pt x="462" y="1256"/>
                  </a:cubicBezTo>
                  <a:cubicBezTo>
                    <a:pt x="471" y="1251"/>
                    <a:pt x="471" y="1250"/>
                    <a:pt x="480" y="1243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493" y="1231"/>
                    <a:pt x="498" y="1233"/>
                    <a:pt x="499" y="1232"/>
                  </a:cubicBezTo>
                  <a:cubicBezTo>
                    <a:pt x="499" y="1231"/>
                    <a:pt x="498" y="1230"/>
                    <a:pt x="499" y="1229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0" y="1215"/>
                    <a:pt x="521" y="1213"/>
                    <a:pt x="520" y="1209"/>
                  </a:cubicBezTo>
                  <a:cubicBezTo>
                    <a:pt x="521" y="1206"/>
                    <a:pt x="528" y="1203"/>
                    <a:pt x="524" y="1199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95" y="1225"/>
                    <a:pt x="493" y="1226"/>
                    <a:pt x="486" y="1234"/>
                  </a:cubicBezTo>
                  <a:cubicBezTo>
                    <a:pt x="482" y="1237"/>
                    <a:pt x="479" y="1234"/>
                    <a:pt x="475" y="1239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427" y="1272"/>
                    <a:pt x="420" y="1274"/>
                    <a:pt x="413" y="1276"/>
                  </a:cubicBezTo>
                  <a:cubicBezTo>
                    <a:pt x="409" y="1279"/>
                    <a:pt x="406" y="1282"/>
                    <a:pt x="403" y="1279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78" y="1289"/>
                    <a:pt x="364" y="1294"/>
                    <a:pt x="350" y="1298"/>
                  </a:cubicBezTo>
                  <a:cubicBezTo>
                    <a:pt x="343" y="1299"/>
                    <a:pt x="336" y="1299"/>
                    <a:pt x="329" y="1303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304" y="1305"/>
                    <a:pt x="300" y="1308"/>
                    <a:pt x="296" y="1307"/>
                  </a:cubicBezTo>
                  <a:cubicBezTo>
                    <a:pt x="293" y="1308"/>
                    <a:pt x="291" y="1307"/>
                    <a:pt x="288" y="1310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83" y="1311"/>
                    <a:pt x="279" y="1309"/>
                    <a:pt x="276" y="1311"/>
                  </a:cubicBezTo>
                  <a:cubicBezTo>
                    <a:pt x="274" y="1308"/>
                    <a:pt x="270" y="1314"/>
                    <a:pt x="268" y="1313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59" y="1313"/>
                    <a:pt x="251" y="1316"/>
                    <a:pt x="255" y="1312"/>
                  </a:cubicBezTo>
                  <a:cubicBezTo>
                    <a:pt x="261" y="1310"/>
                    <a:pt x="267" y="1308"/>
                    <a:pt x="273" y="130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285" y="1308"/>
                    <a:pt x="289" y="1300"/>
                    <a:pt x="292" y="1302"/>
                  </a:cubicBezTo>
                  <a:cubicBezTo>
                    <a:pt x="299" y="1300"/>
                    <a:pt x="305" y="1300"/>
                    <a:pt x="311" y="1298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42" y="1288"/>
                    <a:pt x="353" y="1292"/>
                    <a:pt x="365" y="1284"/>
                  </a:cubicBezTo>
                  <a:cubicBezTo>
                    <a:pt x="370" y="1285"/>
                    <a:pt x="377" y="1280"/>
                    <a:pt x="383" y="1279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395" y="1275"/>
                    <a:pt x="398" y="1274"/>
                    <a:pt x="401" y="1276"/>
                  </a:cubicBezTo>
                  <a:cubicBezTo>
                    <a:pt x="420" y="1264"/>
                    <a:pt x="430" y="1262"/>
                    <a:pt x="448" y="1249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4" y="1213"/>
                    <a:pt x="484" y="1207"/>
                    <a:pt x="492" y="1202"/>
                  </a:cubicBezTo>
                  <a:cubicBezTo>
                    <a:pt x="493" y="1196"/>
                    <a:pt x="503" y="1191"/>
                    <a:pt x="502" y="1185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61" y="1227"/>
                    <a:pt x="455" y="1233"/>
                    <a:pt x="451" y="1240"/>
                  </a:cubicBezTo>
                  <a:cubicBezTo>
                    <a:pt x="447" y="1236"/>
                    <a:pt x="442" y="1245"/>
                    <a:pt x="438" y="1246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416" y="1260"/>
                    <a:pt x="403" y="1262"/>
                    <a:pt x="400" y="1269"/>
                  </a:cubicBezTo>
                  <a:cubicBezTo>
                    <a:pt x="396" y="1265"/>
                    <a:pt x="389" y="1271"/>
                    <a:pt x="384" y="1270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56" y="1281"/>
                    <a:pt x="345" y="1280"/>
                    <a:pt x="333" y="1288"/>
                  </a:cubicBezTo>
                  <a:cubicBezTo>
                    <a:pt x="329" y="1286"/>
                    <a:pt x="325" y="1289"/>
                    <a:pt x="321" y="1289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305" y="1287"/>
                    <a:pt x="300" y="1297"/>
                    <a:pt x="297" y="1292"/>
                  </a:cubicBezTo>
                  <a:cubicBezTo>
                    <a:pt x="292" y="1298"/>
                    <a:pt x="289" y="1291"/>
                    <a:pt x="285" y="1296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55" y="1303"/>
                    <a:pt x="252" y="1301"/>
                    <a:pt x="247" y="1305"/>
                  </a:cubicBezTo>
                  <a:cubicBezTo>
                    <a:pt x="244" y="1303"/>
                    <a:pt x="239" y="1312"/>
                    <a:pt x="235" y="1309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206" y="1320"/>
                    <a:pt x="203" y="1322"/>
                    <a:pt x="200" y="1325"/>
                  </a:cubicBezTo>
                  <a:cubicBezTo>
                    <a:pt x="195" y="1325"/>
                    <a:pt x="197" y="1334"/>
                    <a:pt x="192" y="1331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196" y="1319"/>
                    <a:pt x="202" y="1316"/>
                    <a:pt x="203" y="1312"/>
                  </a:cubicBezTo>
                  <a:cubicBezTo>
                    <a:pt x="215" y="1307"/>
                    <a:pt x="227" y="1300"/>
                    <a:pt x="239" y="1297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60" y="1289"/>
                    <a:pt x="263" y="1288"/>
                    <a:pt x="266" y="1290"/>
                  </a:cubicBezTo>
                  <a:cubicBezTo>
                    <a:pt x="268" y="1291"/>
                    <a:pt x="272" y="1285"/>
                    <a:pt x="274" y="1288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14" y="1280"/>
                    <a:pt x="321" y="1272"/>
                    <a:pt x="326" y="1275"/>
                  </a:cubicBezTo>
                  <a:cubicBezTo>
                    <a:pt x="333" y="1270"/>
                    <a:pt x="338" y="1275"/>
                    <a:pt x="345" y="1267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397" y="1253"/>
                    <a:pt x="402" y="1250"/>
                    <a:pt x="406" y="1252"/>
                  </a:cubicBezTo>
                  <a:cubicBezTo>
                    <a:pt x="422" y="1243"/>
                    <a:pt x="441" y="1233"/>
                    <a:pt x="453" y="1226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493" y="1181"/>
                    <a:pt x="499" y="1176"/>
                    <a:pt x="503" y="1170"/>
                  </a:cubicBezTo>
                  <a:cubicBezTo>
                    <a:pt x="504" y="1163"/>
                    <a:pt x="515" y="1157"/>
                    <a:pt x="514" y="1150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506" y="1162"/>
                    <a:pt x="497" y="1164"/>
                    <a:pt x="499" y="1168"/>
                  </a:cubicBezTo>
                  <a:cubicBezTo>
                    <a:pt x="495" y="1170"/>
                    <a:pt x="493" y="1173"/>
                    <a:pt x="494" y="1177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75" y="1196"/>
                    <a:pt x="463" y="1208"/>
                    <a:pt x="451" y="1220"/>
                  </a:cubicBezTo>
                  <a:cubicBezTo>
                    <a:pt x="449" y="1221"/>
                    <a:pt x="447" y="1219"/>
                    <a:pt x="445" y="1222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38" y="1225"/>
                    <a:pt x="433" y="1234"/>
                    <a:pt x="429" y="1230"/>
                  </a:cubicBezTo>
                  <a:cubicBezTo>
                    <a:pt x="425" y="1233"/>
                    <a:pt x="420" y="1238"/>
                    <a:pt x="417" y="1237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86" y="1252"/>
                    <a:pt x="370" y="1251"/>
                    <a:pt x="353" y="1258"/>
                  </a:cubicBezTo>
                  <a:cubicBezTo>
                    <a:pt x="346" y="1259"/>
                    <a:pt x="338" y="1262"/>
                    <a:pt x="330" y="1263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314" y="1265"/>
                    <a:pt x="308" y="1274"/>
                    <a:pt x="305" y="1269"/>
                  </a:cubicBezTo>
                  <a:cubicBezTo>
                    <a:pt x="296" y="1275"/>
                    <a:pt x="289" y="1270"/>
                    <a:pt x="281" y="1276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61" y="1276"/>
                    <a:pt x="264" y="1280"/>
                    <a:pt x="269" y="1275"/>
                  </a:cubicBezTo>
                  <a:cubicBezTo>
                    <a:pt x="274" y="1277"/>
                    <a:pt x="280" y="1267"/>
                    <a:pt x="284" y="1271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21" y="1256"/>
                    <a:pt x="327" y="1254"/>
                    <a:pt x="333" y="1253"/>
                  </a:cubicBezTo>
                  <a:cubicBezTo>
                    <a:pt x="339" y="1250"/>
                    <a:pt x="345" y="1246"/>
                    <a:pt x="351" y="1248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14" y="1216"/>
                    <a:pt x="433" y="1205"/>
                    <a:pt x="454" y="1190"/>
                  </a:cubicBezTo>
                  <a:cubicBezTo>
                    <a:pt x="462" y="1182"/>
                    <a:pt x="471" y="1175"/>
                    <a:pt x="479" y="1167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481" y="1154"/>
                    <a:pt x="495" y="1153"/>
                    <a:pt x="491" y="1149"/>
                  </a:cubicBezTo>
                  <a:cubicBezTo>
                    <a:pt x="497" y="1143"/>
                    <a:pt x="503" y="1137"/>
                    <a:pt x="504" y="1130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21" y="1104"/>
                    <a:pt x="536" y="1099"/>
                    <a:pt x="530" y="1091"/>
                  </a:cubicBezTo>
                  <a:cubicBezTo>
                    <a:pt x="523" y="1098"/>
                    <a:pt x="520" y="1106"/>
                    <a:pt x="511" y="1112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505" y="1128"/>
                    <a:pt x="495" y="1131"/>
                    <a:pt x="496" y="1136"/>
                  </a:cubicBezTo>
                  <a:cubicBezTo>
                    <a:pt x="486" y="1142"/>
                    <a:pt x="485" y="1150"/>
                    <a:pt x="477" y="1157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65" y="1169"/>
                    <a:pt x="462" y="1173"/>
                    <a:pt x="459" y="1177"/>
                  </a:cubicBezTo>
                  <a:cubicBezTo>
                    <a:pt x="453" y="1180"/>
                    <a:pt x="441" y="1185"/>
                    <a:pt x="435" y="1194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416" y="1206"/>
                    <a:pt x="410" y="1210"/>
                    <a:pt x="405" y="1214"/>
                  </a:cubicBezTo>
                  <a:cubicBezTo>
                    <a:pt x="399" y="1215"/>
                    <a:pt x="392" y="1220"/>
                    <a:pt x="386" y="1225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60" y="1232"/>
                    <a:pt x="355" y="1237"/>
                    <a:pt x="351" y="1238"/>
                  </a:cubicBezTo>
                  <a:cubicBezTo>
                    <a:pt x="347" y="1238"/>
                    <a:pt x="343" y="1243"/>
                    <a:pt x="339" y="1242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86" y="1259"/>
                    <a:pt x="281" y="1261"/>
                    <a:pt x="276" y="1260"/>
                  </a:cubicBezTo>
                  <a:cubicBezTo>
                    <a:pt x="268" y="1267"/>
                    <a:pt x="261" y="1267"/>
                    <a:pt x="253" y="126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44" y="1271"/>
                    <a:pt x="258" y="1263"/>
                    <a:pt x="271" y="1256"/>
                  </a:cubicBezTo>
                  <a:cubicBezTo>
                    <a:pt x="278" y="1252"/>
                    <a:pt x="284" y="1257"/>
                    <a:pt x="288" y="1249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02" y="1247"/>
                    <a:pt x="305" y="1244"/>
                    <a:pt x="309" y="1241"/>
                  </a:cubicBezTo>
                  <a:cubicBezTo>
                    <a:pt x="322" y="1239"/>
                    <a:pt x="336" y="1231"/>
                    <a:pt x="349" y="1225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415" y="1188"/>
                    <a:pt x="437" y="1174"/>
                    <a:pt x="465" y="1153"/>
                  </a:cubicBezTo>
                  <a:cubicBezTo>
                    <a:pt x="479" y="1138"/>
                    <a:pt x="496" y="1122"/>
                    <a:pt x="509" y="1106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19" y="1090"/>
                    <a:pt x="525" y="1087"/>
                    <a:pt x="526" y="1082"/>
                  </a:cubicBezTo>
                  <a:cubicBezTo>
                    <a:pt x="528" y="1080"/>
                    <a:pt x="529" y="1079"/>
                    <a:pt x="530" y="1077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7" y="1069"/>
                    <a:pt x="541" y="1067"/>
                    <a:pt x="540" y="1064"/>
                  </a:cubicBezTo>
                  <a:cubicBezTo>
                    <a:pt x="543" y="1063"/>
                    <a:pt x="543" y="1059"/>
                    <a:pt x="540" y="1060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529" y="1074"/>
                    <a:pt x="525" y="1077"/>
                    <a:pt x="523" y="1081"/>
                  </a:cubicBezTo>
                  <a:cubicBezTo>
                    <a:pt x="517" y="1089"/>
                    <a:pt x="513" y="1096"/>
                    <a:pt x="504" y="1103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85" y="1125"/>
                    <a:pt x="482" y="1129"/>
                    <a:pt x="476" y="1132"/>
                  </a:cubicBezTo>
                  <a:cubicBezTo>
                    <a:pt x="470" y="1136"/>
                    <a:pt x="470" y="1140"/>
                    <a:pt x="465" y="1143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426" y="1172"/>
                    <a:pt x="423" y="1169"/>
                    <a:pt x="418" y="1174"/>
                  </a:cubicBezTo>
                  <a:cubicBezTo>
                    <a:pt x="413" y="1178"/>
                    <a:pt x="408" y="1182"/>
                    <a:pt x="402" y="1186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85" y="1199"/>
                    <a:pt x="383" y="1197"/>
                    <a:pt x="380" y="1200"/>
                  </a:cubicBezTo>
                  <a:cubicBezTo>
                    <a:pt x="377" y="1201"/>
                    <a:pt x="374" y="1204"/>
                    <a:pt x="372" y="1203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55" y="1216"/>
                    <a:pt x="348" y="1213"/>
                    <a:pt x="343" y="1219"/>
                  </a:cubicBezTo>
                  <a:cubicBezTo>
                    <a:pt x="337" y="1219"/>
                    <a:pt x="331" y="1226"/>
                    <a:pt x="326" y="1227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90" y="1240"/>
                    <a:pt x="286" y="1243"/>
                    <a:pt x="282" y="1241"/>
                  </a:cubicBezTo>
                  <a:cubicBezTo>
                    <a:pt x="276" y="1247"/>
                    <a:pt x="271" y="1246"/>
                    <a:pt x="265" y="1251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55" y="1249"/>
                    <a:pt x="250" y="1261"/>
                    <a:pt x="248" y="1255"/>
                  </a:cubicBezTo>
                  <a:cubicBezTo>
                    <a:pt x="243" y="1258"/>
                    <a:pt x="244" y="1261"/>
                    <a:pt x="240" y="126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28" y="1264"/>
                    <a:pt x="228" y="1268"/>
                    <a:pt x="228" y="1268"/>
                  </a:cubicBezTo>
                  <a:cubicBezTo>
                    <a:pt x="225" y="1269"/>
                    <a:pt x="224" y="1270"/>
                    <a:pt x="222" y="1270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05" y="1276"/>
                    <a:pt x="208" y="1285"/>
                    <a:pt x="203" y="1281"/>
                  </a:cubicBezTo>
                  <a:cubicBezTo>
                    <a:pt x="201" y="1275"/>
                    <a:pt x="211" y="1272"/>
                    <a:pt x="212" y="1267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08" y="1209"/>
                    <a:pt x="324" y="1205"/>
                    <a:pt x="340" y="1199"/>
                  </a:cubicBezTo>
                  <a:cubicBezTo>
                    <a:pt x="344" y="1198"/>
                    <a:pt x="348" y="1190"/>
                    <a:pt x="351" y="1194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71" y="1184"/>
                    <a:pt x="372" y="1186"/>
                    <a:pt x="382" y="1179"/>
                  </a:cubicBezTo>
                  <a:cubicBezTo>
                    <a:pt x="385" y="1182"/>
                    <a:pt x="389" y="1174"/>
                    <a:pt x="392" y="1176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13" y="1164"/>
                    <a:pt x="422" y="1161"/>
                    <a:pt x="430" y="1156"/>
                  </a:cubicBezTo>
                  <a:cubicBezTo>
                    <a:pt x="436" y="1152"/>
                    <a:pt x="442" y="1148"/>
                    <a:pt x="448" y="1143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05" y="1093"/>
                    <a:pt x="508" y="1085"/>
                    <a:pt x="518" y="1078"/>
                  </a:cubicBezTo>
                  <a:cubicBezTo>
                    <a:pt x="523" y="1074"/>
                    <a:pt x="520" y="1070"/>
                    <a:pt x="527" y="1066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529" y="1060"/>
                    <a:pt x="530" y="1063"/>
                    <a:pt x="523" y="1064"/>
                  </a:cubicBezTo>
                  <a:cubicBezTo>
                    <a:pt x="520" y="1073"/>
                    <a:pt x="507" y="1081"/>
                    <a:pt x="499" y="1089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84" y="1103"/>
                    <a:pt x="479" y="1105"/>
                    <a:pt x="481" y="1107"/>
                  </a:cubicBezTo>
                  <a:cubicBezTo>
                    <a:pt x="479" y="1111"/>
                    <a:pt x="472" y="1106"/>
                    <a:pt x="474" y="1112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55" y="1125"/>
                    <a:pt x="451" y="1129"/>
                    <a:pt x="448" y="1134"/>
                  </a:cubicBezTo>
                  <a:cubicBezTo>
                    <a:pt x="446" y="1131"/>
                    <a:pt x="443" y="1135"/>
                    <a:pt x="443" y="1137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433" y="1142"/>
                    <a:pt x="432" y="1143"/>
                    <a:pt x="427" y="1149"/>
                  </a:cubicBezTo>
                  <a:cubicBezTo>
                    <a:pt x="418" y="1151"/>
                    <a:pt x="409" y="1156"/>
                    <a:pt x="400" y="1163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86" y="1172"/>
                    <a:pt x="379" y="1167"/>
                    <a:pt x="377" y="1172"/>
                  </a:cubicBezTo>
                  <a:cubicBezTo>
                    <a:pt x="372" y="1172"/>
                    <a:pt x="375" y="1174"/>
                    <a:pt x="371" y="117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49" y="1181"/>
                    <a:pt x="353" y="1183"/>
                    <a:pt x="348" y="1186"/>
                  </a:cubicBezTo>
                  <a:cubicBezTo>
                    <a:pt x="347" y="1185"/>
                    <a:pt x="339" y="1185"/>
                    <a:pt x="342" y="1188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320" y="1201"/>
                    <a:pt x="318" y="1197"/>
                    <a:pt x="314" y="1200"/>
                  </a:cubicBezTo>
                  <a:cubicBezTo>
                    <a:pt x="312" y="1195"/>
                    <a:pt x="307" y="1207"/>
                    <a:pt x="305" y="1202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56" y="1228"/>
                    <a:pt x="252" y="1230"/>
                    <a:pt x="249" y="1233"/>
                  </a:cubicBezTo>
                  <a:cubicBezTo>
                    <a:pt x="247" y="1238"/>
                    <a:pt x="239" y="1233"/>
                    <a:pt x="241" y="1239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16" y="1252"/>
                    <a:pt x="215" y="1256"/>
                    <a:pt x="206" y="1261"/>
                  </a:cubicBezTo>
                  <a:cubicBezTo>
                    <a:pt x="205" y="1265"/>
                    <a:pt x="203" y="1266"/>
                    <a:pt x="199" y="1266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197" y="1263"/>
                    <a:pt x="198" y="1264"/>
                    <a:pt x="204" y="1258"/>
                  </a:cubicBezTo>
                  <a:cubicBezTo>
                    <a:pt x="201" y="1255"/>
                    <a:pt x="209" y="1253"/>
                    <a:pt x="211" y="1251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24" y="1239"/>
                    <a:pt x="223" y="1242"/>
                    <a:pt x="227" y="1236"/>
                  </a:cubicBezTo>
                  <a:cubicBezTo>
                    <a:pt x="231" y="1235"/>
                    <a:pt x="236" y="1227"/>
                    <a:pt x="240" y="1230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256" y="1222"/>
                    <a:pt x="254" y="1214"/>
                    <a:pt x="261" y="1215"/>
                  </a:cubicBezTo>
                  <a:cubicBezTo>
                    <a:pt x="281" y="1202"/>
                    <a:pt x="291" y="1197"/>
                    <a:pt x="310" y="1188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376" y="1156"/>
                    <a:pt x="393" y="1154"/>
                    <a:pt x="410" y="1146"/>
                  </a:cubicBezTo>
                  <a:cubicBezTo>
                    <a:pt x="435" y="1128"/>
                    <a:pt x="461" y="1109"/>
                    <a:pt x="486" y="1091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509" y="1069"/>
                    <a:pt x="497" y="1074"/>
                    <a:pt x="493" y="1081"/>
                  </a:cubicBezTo>
                  <a:cubicBezTo>
                    <a:pt x="479" y="1087"/>
                    <a:pt x="477" y="1094"/>
                    <a:pt x="463" y="1100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38" y="1118"/>
                    <a:pt x="439" y="1116"/>
                    <a:pt x="431" y="1121"/>
                  </a:cubicBezTo>
                  <a:cubicBezTo>
                    <a:pt x="425" y="1130"/>
                    <a:pt x="412" y="1131"/>
                    <a:pt x="405" y="1140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387" y="1142"/>
                    <a:pt x="381" y="1150"/>
                    <a:pt x="377" y="1148"/>
                  </a:cubicBezTo>
                  <a:cubicBezTo>
                    <a:pt x="357" y="1162"/>
                    <a:pt x="338" y="1166"/>
                    <a:pt x="318" y="1175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51" y="1209"/>
                    <a:pt x="243" y="1216"/>
                    <a:pt x="236" y="1218"/>
                  </a:cubicBezTo>
                  <a:cubicBezTo>
                    <a:pt x="232" y="1221"/>
                    <a:pt x="232" y="1225"/>
                    <a:pt x="226" y="1228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211" y="1236"/>
                    <a:pt x="211" y="1240"/>
                    <a:pt x="205" y="1243"/>
                  </a:cubicBezTo>
                  <a:cubicBezTo>
                    <a:pt x="198" y="1244"/>
                    <a:pt x="199" y="1254"/>
                    <a:pt x="193" y="1251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199" y="1242"/>
                    <a:pt x="201" y="1241"/>
                    <a:pt x="202" y="1239"/>
                  </a:cubicBezTo>
                  <a:cubicBezTo>
                    <a:pt x="204" y="1238"/>
                    <a:pt x="203" y="1235"/>
                    <a:pt x="206" y="1237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28" y="1223"/>
                    <a:pt x="230" y="1209"/>
                    <a:pt x="238" y="1211"/>
                  </a:cubicBezTo>
                  <a:cubicBezTo>
                    <a:pt x="240" y="1205"/>
                    <a:pt x="252" y="1200"/>
                    <a:pt x="258" y="1194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28" y="1154"/>
                    <a:pt x="344" y="1152"/>
                    <a:pt x="363" y="1138"/>
                  </a:cubicBezTo>
                  <a:cubicBezTo>
                    <a:pt x="366" y="1141"/>
                    <a:pt x="370" y="1134"/>
                    <a:pt x="373" y="1136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391" y="1124"/>
                    <a:pt x="399" y="1124"/>
                    <a:pt x="407" y="1118"/>
                  </a:cubicBezTo>
                  <a:cubicBezTo>
                    <a:pt x="416" y="1111"/>
                    <a:pt x="423" y="1111"/>
                    <a:pt x="431" y="1104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39" y="1100"/>
                    <a:pt x="441" y="1102"/>
                    <a:pt x="440" y="1100"/>
                  </a:cubicBezTo>
                  <a:cubicBezTo>
                    <a:pt x="445" y="1094"/>
                    <a:pt x="448" y="1097"/>
                    <a:pt x="453" y="1093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474" y="1080"/>
                    <a:pt x="476" y="1076"/>
                    <a:pt x="479" y="1074"/>
                  </a:cubicBezTo>
                  <a:cubicBezTo>
                    <a:pt x="487" y="1069"/>
                    <a:pt x="493" y="1067"/>
                    <a:pt x="498" y="106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16" y="1047"/>
                    <a:pt x="526" y="1040"/>
                    <a:pt x="535" y="1034"/>
                  </a:cubicBezTo>
                  <a:cubicBezTo>
                    <a:pt x="543" y="1024"/>
                    <a:pt x="556" y="1015"/>
                    <a:pt x="561" y="1005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80" y="986"/>
                    <a:pt x="584" y="981"/>
                    <a:pt x="585" y="976"/>
                  </a:cubicBezTo>
                  <a:cubicBezTo>
                    <a:pt x="567" y="993"/>
                    <a:pt x="550" y="1011"/>
                    <a:pt x="532" y="1029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68" y="1073"/>
                    <a:pt x="461" y="1076"/>
                    <a:pt x="461" y="1080"/>
                  </a:cubicBezTo>
                  <a:cubicBezTo>
                    <a:pt x="458" y="1075"/>
                    <a:pt x="452" y="1088"/>
                    <a:pt x="449" y="1084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424" y="1100"/>
                    <a:pt x="423" y="1097"/>
                    <a:pt x="412" y="1105"/>
                  </a:cubicBezTo>
                  <a:cubicBezTo>
                    <a:pt x="404" y="1107"/>
                    <a:pt x="396" y="1115"/>
                    <a:pt x="387" y="1118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70" y="1131"/>
                    <a:pt x="366" y="1126"/>
                    <a:pt x="361" y="1130"/>
                  </a:cubicBezTo>
                  <a:cubicBezTo>
                    <a:pt x="347" y="1141"/>
                    <a:pt x="333" y="1145"/>
                    <a:pt x="320" y="1150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62" y="1183"/>
                    <a:pt x="258" y="1183"/>
                    <a:pt x="254" y="1188"/>
                  </a:cubicBezTo>
                  <a:cubicBezTo>
                    <a:pt x="247" y="1188"/>
                    <a:pt x="249" y="1195"/>
                    <a:pt x="243" y="1193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222" y="1215"/>
                    <a:pt x="208" y="1217"/>
                    <a:pt x="211" y="1221"/>
                  </a:cubicBezTo>
                  <a:cubicBezTo>
                    <a:pt x="206" y="1224"/>
                    <a:pt x="201" y="1228"/>
                    <a:pt x="197" y="123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00" y="1210"/>
                    <a:pt x="207" y="1212"/>
                    <a:pt x="207" y="1204"/>
                  </a:cubicBezTo>
                  <a:cubicBezTo>
                    <a:pt x="215" y="1200"/>
                    <a:pt x="215" y="1194"/>
                    <a:pt x="223" y="1190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243" y="1172"/>
                    <a:pt x="246" y="1176"/>
                    <a:pt x="251" y="1170"/>
                  </a:cubicBezTo>
                  <a:cubicBezTo>
                    <a:pt x="268" y="1154"/>
                    <a:pt x="290" y="1150"/>
                    <a:pt x="311" y="1131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362" y="1103"/>
                    <a:pt x="387" y="1094"/>
                    <a:pt x="413" y="1078"/>
                  </a:cubicBezTo>
                  <a:cubicBezTo>
                    <a:pt x="442" y="1059"/>
                    <a:pt x="454" y="1045"/>
                    <a:pt x="481" y="1026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27" y="981"/>
                    <a:pt x="533" y="977"/>
                    <a:pt x="535" y="972"/>
                  </a:cubicBezTo>
                  <a:cubicBezTo>
                    <a:pt x="543" y="969"/>
                    <a:pt x="542" y="964"/>
                    <a:pt x="549" y="960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52" y="952"/>
                    <a:pt x="558" y="945"/>
                    <a:pt x="552" y="948"/>
                  </a:cubicBezTo>
                  <a:cubicBezTo>
                    <a:pt x="551" y="956"/>
                    <a:pt x="540" y="962"/>
                    <a:pt x="536" y="969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509" y="998"/>
                    <a:pt x="504" y="996"/>
                    <a:pt x="505" y="999"/>
                  </a:cubicBezTo>
                  <a:cubicBezTo>
                    <a:pt x="503" y="1001"/>
                    <a:pt x="500" y="1003"/>
                    <a:pt x="497" y="100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456" y="1036"/>
                    <a:pt x="430" y="1055"/>
                    <a:pt x="405" y="1074"/>
                  </a:cubicBezTo>
                  <a:cubicBezTo>
                    <a:pt x="396" y="1077"/>
                    <a:pt x="380" y="1086"/>
                    <a:pt x="370" y="1091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323" y="1113"/>
                    <a:pt x="311" y="1125"/>
                    <a:pt x="300" y="1127"/>
                  </a:cubicBezTo>
                  <a:cubicBezTo>
                    <a:pt x="284" y="1137"/>
                    <a:pt x="280" y="1141"/>
                    <a:pt x="261" y="1150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08" y="1186"/>
                    <a:pt x="205" y="1197"/>
                    <a:pt x="201" y="1194"/>
                  </a:cubicBezTo>
                  <a:cubicBezTo>
                    <a:pt x="199" y="1192"/>
                    <a:pt x="202" y="1185"/>
                    <a:pt x="205" y="1188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11" y="1176"/>
                    <a:pt x="220" y="1174"/>
                    <a:pt x="219" y="1171"/>
                  </a:cubicBezTo>
                  <a:cubicBezTo>
                    <a:pt x="225" y="1168"/>
                    <a:pt x="224" y="1165"/>
                    <a:pt x="228" y="1162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284" y="1123"/>
                    <a:pt x="307" y="1109"/>
                    <a:pt x="329" y="1094"/>
                  </a:cubicBezTo>
                  <a:cubicBezTo>
                    <a:pt x="333" y="1094"/>
                    <a:pt x="338" y="1091"/>
                    <a:pt x="342" y="1089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399" y="1052"/>
                    <a:pt x="406" y="1048"/>
                    <a:pt x="414" y="1042"/>
                  </a:cubicBezTo>
                  <a:cubicBezTo>
                    <a:pt x="428" y="1033"/>
                    <a:pt x="438" y="1023"/>
                    <a:pt x="448" y="1018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470" y="999"/>
                    <a:pt x="478" y="994"/>
                    <a:pt x="485" y="988"/>
                  </a:cubicBezTo>
                  <a:cubicBezTo>
                    <a:pt x="496" y="975"/>
                    <a:pt x="510" y="963"/>
                    <a:pt x="524" y="950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34" y="937"/>
                    <a:pt x="539" y="934"/>
                    <a:pt x="539" y="930"/>
                  </a:cubicBezTo>
                  <a:cubicBezTo>
                    <a:pt x="550" y="924"/>
                    <a:pt x="547" y="916"/>
                    <a:pt x="559" y="91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74" y="882"/>
                    <a:pt x="587" y="877"/>
                    <a:pt x="586" y="869"/>
                  </a:cubicBezTo>
                  <a:cubicBezTo>
                    <a:pt x="573" y="872"/>
                    <a:pt x="565" y="887"/>
                    <a:pt x="551" y="895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34" y="909"/>
                    <a:pt x="532" y="911"/>
                    <a:pt x="529" y="913"/>
                  </a:cubicBezTo>
                  <a:cubicBezTo>
                    <a:pt x="527" y="914"/>
                    <a:pt x="527" y="918"/>
                    <a:pt x="524" y="916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516" y="924"/>
                    <a:pt x="517" y="928"/>
                    <a:pt x="514" y="926"/>
                  </a:cubicBezTo>
                  <a:cubicBezTo>
                    <a:pt x="507" y="929"/>
                    <a:pt x="508" y="938"/>
                    <a:pt x="502" y="937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466" y="970"/>
                    <a:pt x="461" y="972"/>
                    <a:pt x="452" y="983"/>
                  </a:cubicBezTo>
                  <a:cubicBezTo>
                    <a:pt x="432" y="999"/>
                    <a:pt x="423" y="1004"/>
                    <a:pt x="405" y="1020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66" y="1042"/>
                    <a:pt x="355" y="1047"/>
                    <a:pt x="344" y="1054"/>
                  </a:cubicBezTo>
                  <a:cubicBezTo>
                    <a:pt x="337" y="1056"/>
                    <a:pt x="337" y="1060"/>
                    <a:pt x="330" y="1062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97" y="1080"/>
                    <a:pt x="282" y="1089"/>
                    <a:pt x="269" y="1093"/>
                  </a:cubicBezTo>
                  <a:cubicBezTo>
                    <a:pt x="273" y="1099"/>
                    <a:pt x="261" y="1094"/>
                    <a:pt x="265" y="1098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60" y="1107"/>
                    <a:pt x="248" y="1102"/>
                    <a:pt x="252" y="1108"/>
                  </a:cubicBezTo>
                  <a:cubicBezTo>
                    <a:pt x="248" y="1111"/>
                    <a:pt x="247" y="1107"/>
                    <a:pt x="246" y="1112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37" y="1122"/>
                    <a:pt x="229" y="1124"/>
                    <a:pt x="232" y="1127"/>
                  </a:cubicBezTo>
                  <a:cubicBezTo>
                    <a:pt x="229" y="1130"/>
                    <a:pt x="225" y="1132"/>
                    <a:pt x="222" y="1134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13" y="1131"/>
                    <a:pt x="220" y="1133"/>
                    <a:pt x="224" y="1126"/>
                  </a:cubicBezTo>
                  <a:cubicBezTo>
                    <a:pt x="233" y="1121"/>
                    <a:pt x="234" y="1114"/>
                    <a:pt x="243" y="1109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322" y="1051"/>
                    <a:pt x="349" y="1034"/>
                    <a:pt x="375" y="1019"/>
                  </a:cubicBezTo>
                  <a:cubicBezTo>
                    <a:pt x="388" y="1007"/>
                    <a:pt x="402" y="1002"/>
                    <a:pt x="413" y="987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28" y="977"/>
                    <a:pt x="433" y="975"/>
                    <a:pt x="435" y="973"/>
                  </a:cubicBezTo>
                  <a:cubicBezTo>
                    <a:pt x="437" y="971"/>
                    <a:pt x="437" y="969"/>
                    <a:pt x="440" y="967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475" y="940"/>
                    <a:pt x="485" y="933"/>
                    <a:pt x="491" y="925"/>
                  </a:cubicBezTo>
                  <a:cubicBezTo>
                    <a:pt x="507" y="913"/>
                    <a:pt x="522" y="905"/>
                    <a:pt x="533" y="895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66" y="877"/>
                    <a:pt x="572" y="870"/>
                    <a:pt x="577" y="870"/>
                  </a:cubicBezTo>
                  <a:cubicBezTo>
                    <a:pt x="580" y="869"/>
                    <a:pt x="583" y="867"/>
                    <a:pt x="585" y="865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02" y="859"/>
                    <a:pt x="596" y="854"/>
                    <a:pt x="604" y="853"/>
                  </a:cubicBezTo>
                  <a:cubicBezTo>
                    <a:pt x="610" y="852"/>
                    <a:pt x="615" y="852"/>
                    <a:pt x="620" y="852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624" y="850"/>
                    <a:pt x="616" y="849"/>
                    <a:pt x="608" y="848"/>
                  </a:cubicBezTo>
                  <a:cubicBezTo>
                    <a:pt x="599" y="852"/>
                    <a:pt x="591" y="851"/>
                    <a:pt x="583" y="854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53" y="861"/>
                    <a:pt x="548" y="864"/>
                    <a:pt x="543" y="868"/>
                  </a:cubicBezTo>
                  <a:cubicBezTo>
                    <a:pt x="540" y="864"/>
                    <a:pt x="534" y="872"/>
                    <a:pt x="530" y="870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85" y="900"/>
                    <a:pt x="469" y="911"/>
                    <a:pt x="454" y="920"/>
                  </a:cubicBezTo>
                  <a:cubicBezTo>
                    <a:pt x="442" y="928"/>
                    <a:pt x="439" y="933"/>
                    <a:pt x="429" y="938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378" y="970"/>
                    <a:pt x="353" y="990"/>
                    <a:pt x="329" y="1003"/>
                  </a:cubicBezTo>
                  <a:cubicBezTo>
                    <a:pt x="323" y="1009"/>
                    <a:pt x="313" y="1017"/>
                    <a:pt x="301" y="1026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92" y="1033"/>
                    <a:pt x="289" y="1031"/>
                    <a:pt x="290" y="1034"/>
                  </a:cubicBezTo>
                  <a:cubicBezTo>
                    <a:pt x="280" y="1041"/>
                    <a:pt x="269" y="1049"/>
                    <a:pt x="259" y="1056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43" y="1075"/>
                    <a:pt x="241" y="1077"/>
                    <a:pt x="237" y="1079"/>
                  </a:cubicBezTo>
                  <a:cubicBezTo>
                    <a:pt x="236" y="1081"/>
                    <a:pt x="232" y="1089"/>
                    <a:pt x="229" y="1085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37" y="1072"/>
                    <a:pt x="237" y="1071"/>
                    <a:pt x="245" y="1066"/>
                  </a:cubicBezTo>
                  <a:cubicBezTo>
                    <a:pt x="243" y="1064"/>
                    <a:pt x="247" y="1062"/>
                    <a:pt x="250" y="1060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62" y="1048"/>
                    <a:pt x="266" y="1043"/>
                    <a:pt x="271" y="1038"/>
                  </a:cubicBezTo>
                  <a:cubicBezTo>
                    <a:pt x="281" y="1032"/>
                    <a:pt x="283" y="1026"/>
                    <a:pt x="292" y="1020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02" y="1009"/>
                    <a:pt x="301" y="1009"/>
                    <a:pt x="307" y="1007"/>
                  </a:cubicBezTo>
                  <a:cubicBezTo>
                    <a:pt x="315" y="1000"/>
                    <a:pt x="324" y="993"/>
                    <a:pt x="333" y="985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38" y="985"/>
                    <a:pt x="337" y="983"/>
                    <a:pt x="338" y="982"/>
                  </a:cubicBezTo>
                  <a:cubicBezTo>
                    <a:pt x="341" y="979"/>
                    <a:pt x="344" y="977"/>
                    <a:pt x="348" y="975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40" y="913"/>
                    <a:pt x="449" y="907"/>
                    <a:pt x="460" y="899"/>
                  </a:cubicBezTo>
                  <a:cubicBezTo>
                    <a:pt x="467" y="897"/>
                    <a:pt x="475" y="894"/>
                    <a:pt x="483" y="887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16" y="870"/>
                    <a:pt x="521" y="876"/>
                    <a:pt x="522" y="869"/>
                  </a:cubicBezTo>
                  <a:cubicBezTo>
                    <a:pt x="525" y="873"/>
                    <a:pt x="532" y="859"/>
                    <a:pt x="536" y="86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0" y="844"/>
                    <a:pt x="580" y="837"/>
                    <a:pt x="589" y="832"/>
                  </a:cubicBezTo>
                  <a:cubicBezTo>
                    <a:pt x="586" y="827"/>
                    <a:pt x="582" y="830"/>
                    <a:pt x="578" y="833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57" y="843"/>
                    <a:pt x="548" y="848"/>
                    <a:pt x="539" y="854"/>
                  </a:cubicBezTo>
                  <a:cubicBezTo>
                    <a:pt x="532" y="852"/>
                    <a:pt x="523" y="863"/>
                    <a:pt x="516" y="863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501" y="866"/>
                    <a:pt x="496" y="876"/>
                    <a:pt x="493" y="873"/>
                  </a:cubicBezTo>
                  <a:cubicBezTo>
                    <a:pt x="475" y="883"/>
                    <a:pt x="466" y="888"/>
                    <a:pt x="448" y="895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69" y="948"/>
                    <a:pt x="368" y="951"/>
                    <a:pt x="363" y="954"/>
                  </a:cubicBezTo>
                  <a:cubicBezTo>
                    <a:pt x="353" y="960"/>
                    <a:pt x="350" y="964"/>
                    <a:pt x="339" y="969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93" y="1007"/>
                    <a:pt x="275" y="1026"/>
                    <a:pt x="265" y="1030"/>
                  </a:cubicBezTo>
                  <a:cubicBezTo>
                    <a:pt x="267" y="1033"/>
                    <a:pt x="258" y="1035"/>
                    <a:pt x="259" y="1039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47" y="1047"/>
                    <a:pt x="248" y="1051"/>
                    <a:pt x="242" y="1053"/>
                  </a:cubicBezTo>
                  <a:cubicBezTo>
                    <a:pt x="242" y="1057"/>
                    <a:pt x="238" y="1060"/>
                    <a:pt x="235" y="1056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247" y="1043"/>
                    <a:pt x="246" y="1039"/>
                    <a:pt x="252" y="1039"/>
                  </a:cubicBezTo>
                  <a:cubicBezTo>
                    <a:pt x="250" y="1033"/>
                    <a:pt x="260" y="1028"/>
                    <a:pt x="262" y="1022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23" y="899"/>
                    <a:pt x="428" y="896"/>
                    <a:pt x="432" y="894"/>
                  </a:cubicBezTo>
                  <a:cubicBezTo>
                    <a:pt x="449" y="881"/>
                    <a:pt x="464" y="877"/>
                    <a:pt x="479" y="868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491" y="864"/>
                    <a:pt x="495" y="859"/>
                    <a:pt x="499" y="861"/>
                  </a:cubicBezTo>
                  <a:cubicBezTo>
                    <a:pt x="503" y="856"/>
                    <a:pt x="506" y="858"/>
                    <a:pt x="510" y="855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30" y="845"/>
                    <a:pt x="537" y="845"/>
                    <a:pt x="545" y="842"/>
                  </a:cubicBezTo>
                  <a:cubicBezTo>
                    <a:pt x="552" y="839"/>
                    <a:pt x="561" y="833"/>
                    <a:pt x="568" y="833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610" y="806"/>
                    <a:pt x="603" y="818"/>
                    <a:pt x="599" y="815"/>
                  </a:cubicBezTo>
                  <a:cubicBezTo>
                    <a:pt x="593" y="821"/>
                    <a:pt x="588" y="816"/>
                    <a:pt x="582" y="823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61" y="831"/>
                    <a:pt x="557" y="828"/>
                    <a:pt x="550" y="833"/>
                  </a:cubicBezTo>
                  <a:cubicBezTo>
                    <a:pt x="548" y="831"/>
                    <a:pt x="545" y="835"/>
                    <a:pt x="543" y="83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29" y="844"/>
                    <a:pt x="525" y="838"/>
                    <a:pt x="519" y="844"/>
                  </a:cubicBezTo>
                  <a:cubicBezTo>
                    <a:pt x="517" y="842"/>
                    <a:pt x="514" y="845"/>
                    <a:pt x="511" y="84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500" y="849"/>
                    <a:pt x="497" y="854"/>
                    <a:pt x="495" y="851"/>
                  </a:cubicBezTo>
                  <a:cubicBezTo>
                    <a:pt x="491" y="856"/>
                    <a:pt x="489" y="852"/>
                    <a:pt x="485" y="856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57" y="869"/>
                    <a:pt x="446" y="873"/>
                    <a:pt x="434" y="883"/>
                  </a:cubicBezTo>
                  <a:cubicBezTo>
                    <a:pt x="432" y="881"/>
                    <a:pt x="429" y="884"/>
                    <a:pt x="426" y="88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412" y="897"/>
                    <a:pt x="404" y="894"/>
                    <a:pt x="403" y="901"/>
                  </a:cubicBezTo>
                  <a:cubicBezTo>
                    <a:pt x="401" y="899"/>
                    <a:pt x="398" y="902"/>
                    <a:pt x="395" y="904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79" y="915"/>
                    <a:pt x="380" y="917"/>
                    <a:pt x="380" y="917"/>
                  </a:cubicBezTo>
                  <a:cubicBezTo>
                    <a:pt x="379" y="919"/>
                    <a:pt x="377" y="917"/>
                    <a:pt x="376" y="918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329" y="954"/>
                    <a:pt x="317" y="962"/>
                    <a:pt x="304" y="972"/>
                  </a:cubicBezTo>
                  <a:cubicBezTo>
                    <a:pt x="299" y="978"/>
                    <a:pt x="291" y="984"/>
                    <a:pt x="283" y="990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65" y="1008"/>
                    <a:pt x="262" y="1010"/>
                    <a:pt x="258" y="1013"/>
                  </a:cubicBezTo>
                  <a:cubicBezTo>
                    <a:pt x="260" y="1015"/>
                    <a:pt x="249" y="1023"/>
                    <a:pt x="248" y="1020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53" y="1010"/>
                    <a:pt x="258" y="1009"/>
                    <a:pt x="260" y="1006"/>
                  </a:cubicBezTo>
                  <a:cubicBezTo>
                    <a:pt x="260" y="1006"/>
                    <a:pt x="260" y="1004"/>
                    <a:pt x="260" y="100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64" y="1001"/>
                    <a:pt x="262" y="1000"/>
                    <a:pt x="263" y="999"/>
                  </a:cubicBezTo>
                  <a:cubicBezTo>
                    <a:pt x="265" y="996"/>
                    <a:pt x="269" y="996"/>
                    <a:pt x="269" y="99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14" y="949"/>
                    <a:pt x="317" y="945"/>
                    <a:pt x="334" y="935"/>
                  </a:cubicBezTo>
                  <a:cubicBezTo>
                    <a:pt x="340" y="929"/>
                    <a:pt x="348" y="922"/>
                    <a:pt x="357" y="916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72" y="906"/>
                    <a:pt x="377" y="902"/>
                    <a:pt x="382" y="899"/>
                  </a:cubicBezTo>
                  <a:cubicBezTo>
                    <a:pt x="385" y="899"/>
                    <a:pt x="389" y="897"/>
                    <a:pt x="392" y="893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00" y="887"/>
                    <a:pt x="408" y="886"/>
                    <a:pt x="409" y="886"/>
                  </a:cubicBezTo>
                  <a:cubicBezTo>
                    <a:pt x="414" y="884"/>
                    <a:pt x="411" y="881"/>
                    <a:pt x="416" y="879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28" y="876"/>
                    <a:pt x="432" y="869"/>
                    <a:pt x="434" y="873"/>
                  </a:cubicBezTo>
                  <a:cubicBezTo>
                    <a:pt x="440" y="871"/>
                    <a:pt x="447" y="866"/>
                    <a:pt x="453" y="865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12" y="837"/>
                    <a:pt x="532" y="828"/>
                    <a:pt x="553" y="817"/>
                  </a:cubicBezTo>
                  <a:cubicBezTo>
                    <a:pt x="559" y="810"/>
                    <a:pt x="560" y="811"/>
                    <a:pt x="568" y="806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584" y="792"/>
                    <a:pt x="590" y="788"/>
                    <a:pt x="596" y="784"/>
                  </a:cubicBezTo>
                  <a:cubicBezTo>
                    <a:pt x="597" y="781"/>
                    <a:pt x="605" y="779"/>
                    <a:pt x="603" y="77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601" y="770"/>
                    <a:pt x="597" y="777"/>
                    <a:pt x="590" y="783"/>
                  </a:cubicBezTo>
                  <a:cubicBezTo>
                    <a:pt x="572" y="796"/>
                    <a:pt x="552" y="809"/>
                    <a:pt x="536" y="820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504" y="832"/>
                    <a:pt x="494" y="837"/>
                    <a:pt x="485" y="839"/>
                  </a:cubicBezTo>
                  <a:cubicBezTo>
                    <a:pt x="479" y="845"/>
                    <a:pt x="474" y="842"/>
                    <a:pt x="468" y="84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438" y="861"/>
                    <a:pt x="426" y="866"/>
                    <a:pt x="415" y="870"/>
                  </a:cubicBezTo>
                  <a:cubicBezTo>
                    <a:pt x="410" y="873"/>
                    <a:pt x="405" y="877"/>
                    <a:pt x="400" y="880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67" y="901"/>
                    <a:pt x="356" y="901"/>
                    <a:pt x="356" y="908"/>
                  </a:cubicBezTo>
                  <a:cubicBezTo>
                    <a:pt x="349" y="905"/>
                    <a:pt x="348" y="916"/>
                    <a:pt x="341" y="918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30" y="926"/>
                    <a:pt x="328" y="927"/>
                    <a:pt x="327" y="928"/>
                  </a:cubicBezTo>
                  <a:cubicBezTo>
                    <a:pt x="325" y="930"/>
                    <a:pt x="323" y="928"/>
                    <a:pt x="324" y="931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95" y="954"/>
                    <a:pt x="287" y="963"/>
                    <a:pt x="279" y="965"/>
                  </a:cubicBezTo>
                  <a:cubicBezTo>
                    <a:pt x="282" y="970"/>
                    <a:pt x="274" y="974"/>
                    <a:pt x="272" y="978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56" y="985"/>
                    <a:pt x="262" y="980"/>
                    <a:pt x="262" y="975"/>
                  </a:cubicBezTo>
                  <a:cubicBezTo>
                    <a:pt x="269" y="973"/>
                    <a:pt x="263" y="961"/>
                    <a:pt x="268" y="963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277" y="963"/>
                    <a:pt x="285" y="955"/>
                    <a:pt x="290" y="945"/>
                  </a:cubicBezTo>
                  <a:cubicBezTo>
                    <a:pt x="294" y="949"/>
                    <a:pt x="292" y="941"/>
                    <a:pt x="296" y="941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337" y="907"/>
                    <a:pt x="344" y="904"/>
                    <a:pt x="348" y="901"/>
                  </a:cubicBezTo>
                  <a:cubicBezTo>
                    <a:pt x="378" y="886"/>
                    <a:pt x="408" y="862"/>
                    <a:pt x="439" y="850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63" y="838"/>
                    <a:pt x="462" y="836"/>
                    <a:pt x="462" y="836"/>
                  </a:cubicBezTo>
                  <a:cubicBezTo>
                    <a:pt x="462" y="836"/>
                    <a:pt x="473" y="832"/>
                    <a:pt x="474" y="832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494" y="823"/>
                    <a:pt x="511" y="815"/>
                    <a:pt x="531" y="803"/>
                  </a:cubicBezTo>
                  <a:cubicBezTo>
                    <a:pt x="554" y="786"/>
                    <a:pt x="568" y="781"/>
                    <a:pt x="592" y="762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606" y="744"/>
                    <a:pt x="604" y="746"/>
                    <a:pt x="601" y="747"/>
                  </a:cubicBezTo>
                  <a:cubicBezTo>
                    <a:pt x="600" y="749"/>
                    <a:pt x="601" y="752"/>
                    <a:pt x="598" y="750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77" y="765"/>
                    <a:pt x="568" y="772"/>
                    <a:pt x="558" y="779"/>
                  </a:cubicBezTo>
                  <a:cubicBezTo>
                    <a:pt x="557" y="778"/>
                    <a:pt x="556" y="777"/>
                    <a:pt x="555" y="77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44" y="787"/>
                    <a:pt x="539" y="790"/>
                    <a:pt x="534" y="794"/>
                  </a:cubicBezTo>
                  <a:cubicBezTo>
                    <a:pt x="530" y="791"/>
                    <a:pt x="525" y="800"/>
                    <a:pt x="520" y="801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94" y="812"/>
                    <a:pt x="480" y="821"/>
                    <a:pt x="468" y="824"/>
                  </a:cubicBezTo>
                  <a:cubicBezTo>
                    <a:pt x="455" y="828"/>
                    <a:pt x="441" y="840"/>
                    <a:pt x="429" y="842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18" y="850"/>
                    <a:pt x="418" y="847"/>
                    <a:pt x="416" y="852"/>
                  </a:cubicBezTo>
                  <a:cubicBezTo>
                    <a:pt x="414" y="848"/>
                    <a:pt x="410" y="855"/>
                    <a:pt x="407" y="856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383" y="870"/>
                    <a:pt x="370" y="878"/>
                    <a:pt x="357" y="885"/>
                  </a:cubicBezTo>
                  <a:cubicBezTo>
                    <a:pt x="329" y="903"/>
                    <a:pt x="320" y="910"/>
                    <a:pt x="294" y="930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6" y="943"/>
                    <a:pt x="275" y="950"/>
                    <a:pt x="274" y="947"/>
                  </a:cubicBezTo>
                  <a:cubicBezTo>
                    <a:pt x="274" y="940"/>
                    <a:pt x="279" y="941"/>
                    <a:pt x="281" y="937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293" y="919"/>
                    <a:pt x="296" y="923"/>
                    <a:pt x="300" y="918"/>
                  </a:cubicBezTo>
                  <a:cubicBezTo>
                    <a:pt x="301" y="914"/>
                    <a:pt x="308" y="910"/>
                    <a:pt x="310" y="906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44" y="882"/>
                    <a:pt x="353" y="875"/>
                    <a:pt x="362" y="869"/>
                  </a:cubicBezTo>
                  <a:cubicBezTo>
                    <a:pt x="367" y="864"/>
                    <a:pt x="370" y="867"/>
                    <a:pt x="375" y="862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399" y="845"/>
                    <a:pt x="403" y="846"/>
                    <a:pt x="408" y="843"/>
                  </a:cubicBezTo>
                  <a:cubicBezTo>
                    <a:pt x="422" y="832"/>
                    <a:pt x="434" y="832"/>
                    <a:pt x="443" y="825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56" y="820"/>
                    <a:pt x="460" y="818"/>
                    <a:pt x="464" y="815"/>
                  </a:cubicBezTo>
                  <a:cubicBezTo>
                    <a:pt x="466" y="818"/>
                    <a:pt x="470" y="812"/>
                    <a:pt x="472" y="814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76" y="811"/>
                    <a:pt x="478" y="809"/>
                    <a:pt x="480" y="808"/>
                  </a:cubicBezTo>
                  <a:cubicBezTo>
                    <a:pt x="482" y="813"/>
                    <a:pt x="487" y="801"/>
                    <a:pt x="489" y="806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01" y="805"/>
                    <a:pt x="506" y="793"/>
                    <a:pt x="508" y="798"/>
                  </a:cubicBezTo>
                  <a:cubicBezTo>
                    <a:pt x="511" y="797"/>
                    <a:pt x="516" y="789"/>
                    <a:pt x="519" y="793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45" y="777"/>
                    <a:pt x="544" y="777"/>
                    <a:pt x="553" y="772"/>
                  </a:cubicBezTo>
                  <a:cubicBezTo>
                    <a:pt x="565" y="764"/>
                    <a:pt x="577" y="755"/>
                    <a:pt x="589" y="747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17" y="723"/>
                    <a:pt x="618" y="720"/>
                    <a:pt x="624" y="717"/>
                  </a:cubicBezTo>
                  <a:cubicBezTo>
                    <a:pt x="620" y="712"/>
                    <a:pt x="636" y="710"/>
                    <a:pt x="632" y="705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9" y="713"/>
                    <a:pt x="619" y="718"/>
                    <a:pt x="617" y="719"/>
                  </a:cubicBezTo>
                  <a:cubicBezTo>
                    <a:pt x="617" y="719"/>
                    <a:pt x="616" y="717"/>
                    <a:pt x="615" y="718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11" y="721"/>
                    <a:pt x="610" y="724"/>
                    <a:pt x="611" y="723"/>
                  </a:cubicBezTo>
                  <a:cubicBezTo>
                    <a:pt x="609" y="725"/>
                    <a:pt x="606" y="724"/>
                    <a:pt x="605" y="725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98" y="733"/>
                    <a:pt x="594" y="733"/>
                    <a:pt x="595" y="732"/>
                  </a:cubicBezTo>
                  <a:cubicBezTo>
                    <a:pt x="593" y="734"/>
                    <a:pt x="590" y="741"/>
                    <a:pt x="585" y="742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57" y="758"/>
                    <a:pt x="549" y="767"/>
                    <a:pt x="542" y="768"/>
                  </a:cubicBezTo>
                  <a:cubicBezTo>
                    <a:pt x="539" y="769"/>
                    <a:pt x="534" y="777"/>
                    <a:pt x="532" y="773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506" y="789"/>
                    <a:pt x="492" y="793"/>
                    <a:pt x="477" y="800"/>
                  </a:cubicBezTo>
                  <a:cubicBezTo>
                    <a:pt x="474" y="803"/>
                    <a:pt x="470" y="806"/>
                    <a:pt x="467" y="803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52" y="811"/>
                    <a:pt x="444" y="816"/>
                    <a:pt x="437" y="819"/>
                  </a:cubicBezTo>
                  <a:cubicBezTo>
                    <a:pt x="434" y="816"/>
                    <a:pt x="430" y="824"/>
                    <a:pt x="427" y="822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408" y="831"/>
                    <a:pt x="400" y="836"/>
                    <a:pt x="393" y="839"/>
                  </a:cubicBezTo>
                  <a:cubicBezTo>
                    <a:pt x="377" y="850"/>
                    <a:pt x="370" y="855"/>
                    <a:pt x="357" y="862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22" y="890"/>
                    <a:pt x="311" y="893"/>
                    <a:pt x="312" y="898"/>
                  </a:cubicBezTo>
                  <a:cubicBezTo>
                    <a:pt x="309" y="899"/>
                    <a:pt x="306" y="902"/>
                    <a:pt x="304" y="901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06" y="892"/>
                    <a:pt x="314" y="887"/>
                    <a:pt x="324" y="874"/>
                  </a:cubicBezTo>
                  <a:cubicBezTo>
                    <a:pt x="330" y="869"/>
                    <a:pt x="336" y="865"/>
                    <a:pt x="342" y="86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55" y="854"/>
                    <a:pt x="361" y="845"/>
                    <a:pt x="364" y="847"/>
                  </a:cubicBezTo>
                  <a:cubicBezTo>
                    <a:pt x="365" y="844"/>
                    <a:pt x="370" y="841"/>
                    <a:pt x="374" y="838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07" y="818"/>
                    <a:pt x="412" y="817"/>
                    <a:pt x="417" y="812"/>
                  </a:cubicBezTo>
                  <a:cubicBezTo>
                    <a:pt x="422" y="809"/>
                    <a:pt x="426" y="806"/>
                    <a:pt x="431" y="807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60" y="784"/>
                    <a:pt x="468" y="793"/>
                    <a:pt x="467" y="786"/>
                  </a:cubicBezTo>
                  <a:cubicBezTo>
                    <a:pt x="471" y="785"/>
                    <a:pt x="476" y="779"/>
                    <a:pt x="481" y="78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13" y="768"/>
                    <a:pt x="519" y="760"/>
                    <a:pt x="523" y="762"/>
                  </a:cubicBezTo>
                  <a:cubicBezTo>
                    <a:pt x="529" y="757"/>
                    <a:pt x="533" y="759"/>
                    <a:pt x="539" y="753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585" y="730"/>
                    <a:pt x="599" y="723"/>
                    <a:pt x="612" y="715"/>
                  </a:cubicBezTo>
                  <a:cubicBezTo>
                    <a:pt x="619" y="706"/>
                    <a:pt x="634" y="698"/>
                    <a:pt x="645" y="689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1" y="675"/>
                    <a:pt x="664" y="673"/>
                    <a:pt x="667" y="671"/>
                  </a:cubicBezTo>
                  <a:cubicBezTo>
                    <a:pt x="663" y="667"/>
                    <a:pt x="675" y="666"/>
                    <a:pt x="668" y="663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631" y="692"/>
                    <a:pt x="624" y="697"/>
                    <a:pt x="614" y="707"/>
                  </a:cubicBezTo>
                  <a:cubicBezTo>
                    <a:pt x="598" y="714"/>
                    <a:pt x="581" y="727"/>
                    <a:pt x="565" y="734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533" y="744"/>
                    <a:pt x="524" y="753"/>
                    <a:pt x="516" y="752"/>
                  </a:cubicBezTo>
                  <a:cubicBezTo>
                    <a:pt x="499" y="765"/>
                    <a:pt x="484" y="768"/>
                    <a:pt x="467" y="776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36" y="794"/>
                    <a:pt x="436" y="791"/>
                    <a:pt x="431" y="794"/>
                  </a:cubicBezTo>
                  <a:cubicBezTo>
                    <a:pt x="427" y="797"/>
                    <a:pt x="424" y="800"/>
                    <a:pt x="420" y="79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86" y="821"/>
                    <a:pt x="379" y="824"/>
                    <a:pt x="362" y="837"/>
                  </a:cubicBezTo>
                  <a:cubicBezTo>
                    <a:pt x="356" y="841"/>
                    <a:pt x="352" y="840"/>
                    <a:pt x="346" y="846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26" y="863"/>
                    <a:pt x="323" y="865"/>
                    <a:pt x="320" y="867"/>
                  </a:cubicBezTo>
                  <a:cubicBezTo>
                    <a:pt x="317" y="868"/>
                    <a:pt x="313" y="875"/>
                    <a:pt x="310" y="872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06" y="862"/>
                    <a:pt x="314" y="861"/>
                    <a:pt x="315" y="858"/>
                  </a:cubicBezTo>
                  <a:cubicBezTo>
                    <a:pt x="317" y="853"/>
                    <a:pt x="317" y="857"/>
                    <a:pt x="322" y="853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340" y="843"/>
                    <a:pt x="355" y="828"/>
                    <a:pt x="369" y="820"/>
                  </a:cubicBezTo>
                  <a:cubicBezTo>
                    <a:pt x="385" y="810"/>
                    <a:pt x="402" y="800"/>
                    <a:pt x="419" y="788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52" y="768"/>
                    <a:pt x="465" y="765"/>
                    <a:pt x="479" y="755"/>
                  </a:cubicBezTo>
                  <a:cubicBezTo>
                    <a:pt x="481" y="757"/>
                    <a:pt x="484" y="753"/>
                    <a:pt x="487" y="752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08" y="743"/>
                    <a:pt x="520" y="741"/>
                    <a:pt x="534" y="732"/>
                  </a:cubicBezTo>
                  <a:cubicBezTo>
                    <a:pt x="536" y="737"/>
                    <a:pt x="541" y="726"/>
                    <a:pt x="543" y="73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9" y="719"/>
                    <a:pt x="570" y="721"/>
                    <a:pt x="571" y="713"/>
                  </a:cubicBezTo>
                  <a:cubicBezTo>
                    <a:pt x="567" y="714"/>
                    <a:pt x="564" y="716"/>
                    <a:pt x="556" y="721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44" y="723"/>
                    <a:pt x="541" y="724"/>
                    <a:pt x="538" y="727"/>
                  </a:cubicBezTo>
                  <a:cubicBezTo>
                    <a:pt x="532" y="726"/>
                    <a:pt x="524" y="733"/>
                    <a:pt x="518" y="731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506" y="737"/>
                    <a:pt x="502" y="739"/>
                    <a:pt x="499" y="738"/>
                  </a:cubicBezTo>
                  <a:cubicBezTo>
                    <a:pt x="495" y="743"/>
                    <a:pt x="493" y="739"/>
                    <a:pt x="490" y="742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465" y="755"/>
                    <a:pt x="459" y="755"/>
                    <a:pt x="443" y="766"/>
                  </a:cubicBezTo>
                  <a:cubicBezTo>
                    <a:pt x="428" y="772"/>
                    <a:pt x="421" y="779"/>
                    <a:pt x="405" y="786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75" y="805"/>
                    <a:pt x="368" y="811"/>
                    <a:pt x="361" y="816"/>
                  </a:cubicBezTo>
                  <a:cubicBezTo>
                    <a:pt x="357" y="818"/>
                    <a:pt x="354" y="816"/>
                    <a:pt x="350" y="821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29" y="835"/>
                    <a:pt x="322" y="844"/>
                    <a:pt x="318" y="841"/>
                  </a:cubicBezTo>
                  <a:cubicBezTo>
                    <a:pt x="320" y="830"/>
                    <a:pt x="329" y="819"/>
                    <a:pt x="333" y="808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82" y="777"/>
                    <a:pt x="381" y="778"/>
                    <a:pt x="389" y="773"/>
                  </a:cubicBezTo>
                  <a:cubicBezTo>
                    <a:pt x="388" y="770"/>
                    <a:pt x="391" y="772"/>
                    <a:pt x="394" y="770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13" y="758"/>
                    <a:pt x="422" y="755"/>
                    <a:pt x="432" y="747"/>
                  </a:cubicBezTo>
                  <a:cubicBezTo>
                    <a:pt x="445" y="744"/>
                    <a:pt x="458" y="734"/>
                    <a:pt x="471" y="731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493" y="721"/>
                    <a:pt x="500" y="727"/>
                    <a:pt x="497" y="722"/>
                  </a:cubicBezTo>
                  <a:cubicBezTo>
                    <a:pt x="501" y="717"/>
                    <a:pt x="504" y="721"/>
                    <a:pt x="508" y="717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34" y="709"/>
                    <a:pt x="540" y="709"/>
                    <a:pt x="547" y="706"/>
                  </a:cubicBezTo>
                  <a:cubicBezTo>
                    <a:pt x="554" y="702"/>
                    <a:pt x="560" y="702"/>
                    <a:pt x="566" y="699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595" y="683"/>
                    <a:pt x="597" y="684"/>
                    <a:pt x="603" y="678"/>
                  </a:cubicBezTo>
                  <a:cubicBezTo>
                    <a:pt x="609" y="677"/>
                    <a:pt x="616" y="673"/>
                    <a:pt x="622" y="671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609" y="673"/>
                    <a:pt x="584" y="683"/>
                    <a:pt x="559" y="692"/>
                  </a:cubicBezTo>
                  <a:cubicBezTo>
                    <a:pt x="553" y="696"/>
                    <a:pt x="547" y="696"/>
                    <a:pt x="541" y="698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515" y="708"/>
                    <a:pt x="510" y="706"/>
                    <a:pt x="503" y="710"/>
                  </a:cubicBezTo>
                  <a:cubicBezTo>
                    <a:pt x="497" y="712"/>
                    <a:pt x="490" y="717"/>
                    <a:pt x="484" y="714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07" y="707"/>
                    <a:pt x="513" y="700"/>
                    <a:pt x="519" y="701"/>
                  </a:cubicBezTo>
                  <a:cubicBezTo>
                    <a:pt x="526" y="694"/>
                    <a:pt x="531" y="700"/>
                    <a:pt x="537" y="693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58" y="689"/>
                    <a:pt x="560" y="686"/>
                    <a:pt x="563" y="684"/>
                  </a:cubicBezTo>
                  <a:cubicBezTo>
                    <a:pt x="566" y="687"/>
                    <a:pt x="569" y="681"/>
                    <a:pt x="572" y="683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597" y="670"/>
                    <a:pt x="602" y="676"/>
                    <a:pt x="608" y="669"/>
                  </a:cubicBezTo>
                  <a:cubicBezTo>
                    <a:pt x="615" y="665"/>
                    <a:pt x="621" y="663"/>
                    <a:pt x="627" y="660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70" y="622"/>
                    <a:pt x="663" y="636"/>
                    <a:pt x="659" y="632"/>
                  </a:cubicBezTo>
                  <a:cubicBezTo>
                    <a:pt x="657" y="639"/>
                    <a:pt x="650" y="638"/>
                    <a:pt x="646" y="642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38" y="647"/>
                    <a:pt x="635" y="649"/>
                    <a:pt x="633" y="651"/>
                  </a:cubicBezTo>
                  <a:cubicBezTo>
                    <a:pt x="628" y="653"/>
                    <a:pt x="622" y="655"/>
                    <a:pt x="617" y="660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91" y="668"/>
                    <a:pt x="584" y="671"/>
                    <a:pt x="578" y="674"/>
                  </a:cubicBezTo>
                  <a:cubicBezTo>
                    <a:pt x="571" y="675"/>
                    <a:pt x="565" y="675"/>
                    <a:pt x="558" y="680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46" y="680"/>
                    <a:pt x="542" y="688"/>
                    <a:pt x="539" y="684"/>
                  </a:cubicBezTo>
                  <a:cubicBezTo>
                    <a:pt x="532" y="690"/>
                    <a:pt x="526" y="688"/>
                    <a:pt x="519" y="691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507" y="693"/>
                    <a:pt x="502" y="701"/>
                    <a:pt x="500" y="698"/>
                  </a:cubicBezTo>
                  <a:cubicBezTo>
                    <a:pt x="496" y="703"/>
                    <a:pt x="494" y="699"/>
                    <a:pt x="490" y="702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76" y="708"/>
                    <a:pt x="473" y="709"/>
                    <a:pt x="471" y="709"/>
                  </a:cubicBezTo>
                  <a:cubicBezTo>
                    <a:pt x="467" y="710"/>
                    <a:pt x="463" y="713"/>
                    <a:pt x="460" y="712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40" y="724"/>
                    <a:pt x="438" y="723"/>
                    <a:pt x="439" y="723"/>
                  </a:cubicBezTo>
                  <a:cubicBezTo>
                    <a:pt x="435" y="724"/>
                    <a:pt x="436" y="728"/>
                    <a:pt x="434" y="726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414" y="738"/>
                    <a:pt x="405" y="743"/>
                    <a:pt x="401" y="745"/>
                  </a:cubicBezTo>
                  <a:cubicBezTo>
                    <a:pt x="396" y="742"/>
                    <a:pt x="397" y="753"/>
                    <a:pt x="391" y="749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72" y="761"/>
                    <a:pt x="367" y="765"/>
                    <a:pt x="361" y="769"/>
                  </a:cubicBezTo>
                  <a:cubicBezTo>
                    <a:pt x="354" y="766"/>
                    <a:pt x="353" y="779"/>
                    <a:pt x="347" y="776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375" y="751"/>
                    <a:pt x="373" y="748"/>
                    <a:pt x="384" y="745"/>
                  </a:cubicBezTo>
                  <a:cubicBezTo>
                    <a:pt x="387" y="738"/>
                    <a:pt x="392" y="741"/>
                    <a:pt x="401" y="732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436" y="714"/>
                    <a:pt x="446" y="710"/>
                    <a:pt x="458" y="701"/>
                  </a:cubicBezTo>
                  <a:cubicBezTo>
                    <a:pt x="486" y="690"/>
                    <a:pt x="515" y="678"/>
                    <a:pt x="543" y="667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40" y="617"/>
                    <a:pt x="647" y="615"/>
                    <a:pt x="654" y="606"/>
                  </a:cubicBezTo>
                  <a:cubicBezTo>
                    <a:pt x="657" y="608"/>
                    <a:pt x="656" y="604"/>
                    <a:pt x="659" y="603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68" y="597"/>
                    <a:pt x="675" y="595"/>
                    <a:pt x="671" y="589"/>
                  </a:cubicBezTo>
                  <a:cubicBezTo>
                    <a:pt x="667" y="595"/>
                    <a:pt x="650" y="601"/>
                    <a:pt x="645" y="610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628" y="619"/>
                    <a:pt x="623" y="620"/>
                    <a:pt x="618" y="625"/>
                  </a:cubicBezTo>
                  <a:cubicBezTo>
                    <a:pt x="610" y="627"/>
                    <a:pt x="601" y="634"/>
                    <a:pt x="592" y="636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531" y="664"/>
                    <a:pt x="523" y="663"/>
                    <a:pt x="514" y="671"/>
                  </a:cubicBezTo>
                  <a:cubicBezTo>
                    <a:pt x="506" y="668"/>
                    <a:pt x="496" y="679"/>
                    <a:pt x="488" y="67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54" y="693"/>
                    <a:pt x="445" y="697"/>
                    <a:pt x="436" y="705"/>
                  </a:cubicBezTo>
                  <a:cubicBezTo>
                    <a:pt x="431" y="705"/>
                    <a:pt x="425" y="710"/>
                    <a:pt x="420" y="71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410" y="712"/>
                    <a:pt x="406" y="724"/>
                    <a:pt x="404" y="718"/>
                  </a:cubicBezTo>
                  <a:cubicBezTo>
                    <a:pt x="399" y="726"/>
                    <a:pt x="390" y="730"/>
                    <a:pt x="386" y="731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69" y="742"/>
                    <a:pt x="364" y="750"/>
                    <a:pt x="360" y="747"/>
                  </a:cubicBezTo>
                  <a:cubicBezTo>
                    <a:pt x="366" y="740"/>
                    <a:pt x="368" y="733"/>
                    <a:pt x="372" y="726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32" y="692"/>
                    <a:pt x="442" y="688"/>
                    <a:pt x="452" y="683"/>
                  </a:cubicBezTo>
                  <a:cubicBezTo>
                    <a:pt x="457" y="680"/>
                    <a:pt x="462" y="682"/>
                    <a:pt x="467" y="677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489" y="671"/>
                    <a:pt x="494" y="668"/>
                    <a:pt x="499" y="664"/>
                  </a:cubicBezTo>
                  <a:cubicBezTo>
                    <a:pt x="504" y="667"/>
                    <a:pt x="509" y="663"/>
                    <a:pt x="514" y="661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535" y="652"/>
                    <a:pt x="540" y="652"/>
                    <a:pt x="546" y="650"/>
                  </a:cubicBezTo>
                  <a:cubicBezTo>
                    <a:pt x="563" y="640"/>
                    <a:pt x="579" y="635"/>
                    <a:pt x="595" y="629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33" y="601"/>
                    <a:pt x="644" y="598"/>
                    <a:pt x="657" y="582"/>
                  </a:cubicBezTo>
                  <a:cubicBezTo>
                    <a:pt x="660" y="580"/>
                    <a:pt x="664" y="577"/>
                    <a:pt x="668" y="574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682" y="562"/>
                    <a:pt x="690" y="553"/>
                    <a:pt x="695" y="547"/>
                  </a:cubicBezTo>
                  <a:cubicBezTo>
                    <a:pt x="701" y="550"/>
                    <a:pt x="708" y="545"/>
                    <a:pt x="715" y="540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32" y="539"/>
                    <a:pt x="735" y="536"/>
                    <a:pt x="737" y="534"/>
                  </a:cubicBezTo>
                  <a:cubicBezTo>
                    <a:pt x="740" y="535"/>
                    <a:pt x="743" y="534"/>
                    <a:pt x="746" y="532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27" y="532"/>
                    <a:pt x="721" y="534"/>
                    <a:pt x="715" y="537"/>
                  </a:cubicBezTo>
                  <a:cubicBezTo>
                    <a:pt x="713" y="535"/>
                    <a:pt x="710" y="539"/>
                    <a:pt x="708" y="541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95" y="541"/>
                    <a:pt x="689" y="547"/>
                    <a:pt x="684" y="545"/>
                  </a:cubicBezTo>
                  <a:cubicBezTo>
                    <a:pt x="672" y="552"/>
                    <a:pt x="660" y="561"/>
                    <a:pt x="648" y="567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606" y="592"/>
                    <a:pt x="590" y="600"/>
                    <a:pt x="574" y="607"/>
                  </a:cubicBezTo>
                  <a:cubicBezTo>
                    <a:pt x="570" y="605"/>
                    <a:pt x="565" y="614"/>
                    <a:pt x="561" y="607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39" y="618"/>
                    <a:pt x="536" y="616"/>
                    <a:pt x="532" y="618"/>
                  </a:cubicBezTo>
                  <a:cubicBezTo>
                    <a:pt x="529" y="615"/>
                    <a:pt x="524" y="625"/>
                    <a:pt x="520" y="622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96" y="628"/>
                    <a:pt x="492" y="631"/>
                    <a:pt x="489" y="632"/>
                  </a:cubicBezTo>
                  <a:cubicBezTo>
                    <a:pt x="485" y="635"/>
                    <a:pt x="481" y="633"/>
                    <a:pt x="477" y="633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52" y="642"/>
                    <a:pt x="448" y="643"/>
                    <a:pt x="448" y="647"/>
                  </a:cubicBezTo>
                  <a:cubicBezTo>
                    <a:pt x="444" y="649"/>
                    <a:pt x="441" y="646"/>
                    <a:pt x="437" y="650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9" y="660"/>
                    <a:pt x="416" y="662"/>
                    <a:pt x="414" y="664"/>
                  </a:cubicBezTo>
                  <a:cubicBezTo>
                    <a:pt x="412" y="659"/>
                    <a:pt x="407" y="671"/>
                    <a:pt x="405" y="666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20" y="645"/>
                    <a:pt x="424" y="642"/>
                    <a:pt x="428" y="639"/>
                  </a:cubicBezTo>
                  <a:cubicBezTo>
                    <a:pt x="431" y="640"/>
                    <a:pt x="436" y="639"/>
                    <a:pt x="437" y="635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452" y="630"/>
                    <a:pt x="456" y="628"/>
                    <a:pt x="459" y="629"/>
                  </a:cubicBezTo>
                  <a:cubicBezTo>
                    <a:pt x="471" y="618"/>
                    <a:pt x="481" y="620"/>
                    <a:pt x="492" y="61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34" y="600"/>
                    <a:pt x="543" y="604"/>
                    <a:pt x="554" y="597"/>
                  </a:cubicBezTo>
                  <a:cubicBezTo>
                    <a:pt x="565" y="594"/>
                    <a:pt x="576" y="591"/>
                    <a:pt x="587" y="588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26" y="570"/>
                    <a:pt x="629" y="571"/>
                    <a:pt x="641" y="561"/>
                  </a:cubicBezTo>
                  <a:cubicBezTo>
                    <a:pt x="645" y="562"/>
                    <a:pt x="649" y="559"/>
                    <a:pt x="652" y="55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666" y="550"/>
                    <a:pt x="667" y="546"/>
                    <a:pt x="673" y="543"/>
                  </a:cubicBezTo>
                  <a:cubicBezTo>
                    <a:pt x="685" y="541"/>
                    <a:pt x="697" y="536"/>
                    <a:pt x="709" y="532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0" y="526"/>
                    <a:pt x="733" y="526"/>
                    <a:pt x="736" y="525"/>
                  </a:cubicBezTo>
                  <a:cubicBezTo>
                    <a:pt x="740" y="524"/>
                    <a:pt x="740" y="529"/>
                    <a:pt x="742" y="523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711" y="524"/>
                    <a:pt x="702" y="527"/>
                    <a:pt x="694" y="528"/>
                  </a:cubicBezTo>
                  <a:cubicBezTo>
                    <a:pt x="691" y="525"/>
                    <a:pt x="685" y="534"/>
                    <a:pt x="682" y="532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48" y="553"/>
                    <a:pt x="628" y="559"/>
                    <a:pt x="613" y="569"/>
                  </a:cubicBezTo>
                  <a:cubicBezTo>
                    <a:pt x="610" y="571"/>
                    <a:pt x="608" y="569"/>
                    <a:pt x="606" y="570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92" y="579"/>
                    <a:pt x="587" y="578"/>
                    <a:pt x="581" y="583"/>
                  </a:cubicBezTo>
                  <a:cubicBezTo>
                    <a:pt x="574" y="581"/>
                    <a:pt x="566" y="586"/>
                    <a:pt x="559" y="586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44" y="594"/>
                    <a:pt x="541" y="590"/>
                    <a:pt x="536" y="596"/>
                  </a:cubicBezTo>
                  <a:cubicBezTo>
                    <a:pt x="528" y="591"/>
                    <a:pt x="518" y="600"/>
                    <a:pt x="510" y="597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98" y="599"/>
                    <a:pt x="493" y="607"/>
                    <a:pt x="490" y="604"/>
                  </a:cubicBezTo>
                  <a:cubicBezTo>
                    <a:pt x="484" y="605"/>
                    <a:pt x="476" y="614"/>
                    <a:pt x="469" y="612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45" y="626"/>
                    <a:pt x="442" y="622"/>
                    <a:pt x="438" y="627"/>
                  </a:cubicBezTo>
                  <a:cubicBezTo>
                    <a:pt x="435" y="625"/>
                    <a:pt x="431" y="633"/>
                    <a:pt x="428" y="629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30" y="620"/>
                    <a:pt x="433" y="613"/>
                    <a:pt x="436" y="616"/>
                  </a:cubicBezTo>
                  <a:cubicBezTo>
                    <a:pt x="442" y="617"/>
                    <a:pt x="443" y="608"/>
                    <a:pt x="452" y="605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494" y="590"/>
                    <a:pt x="500" y="591"/>
                    <a:pt x="506" y="588"/>
                  </a:cubicBezTo>
                  <a:cubicBezTo>
                    <a:pt x="509" y="584"/>
                    <a:pt x="511" y="589"/>
                    <a:pt x="515" y="586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28" y="581"/>
                    <a:pt x="531" y="580"/>
                    <a:pt x="534" y="580"/>
                  </a:cubicBezTo>
                  <a:cubicBezTo>
                    <a:pt x="537" y="581"/>
                    <a:pt x="541" y="575"/>
                    <a:pt x="543" y="578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66" y="568"/>
                    <a:pt x="569" y="567"/>
                    <a:pt x="572" y="570"/>
                  </a:cubicBezTo>
                  <a:cubicBezTo>
                    <a:pt x="575" y="569"/>
                    <a:pt x="579" y="562"/>
                    <a:pt x="581" y="566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07" y="554"/>
                    <a:pt x="613" y="555"/>
                    <a:pt x="619" y="550"/>
                  </a:cubicBezTo>
                  <a:cubicBezTo>
                    <a:pt x="625" y="550"/>
                    <a:pt x="633" y="542"/>
                    <a:pt x="639" y="544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60" y="535"/>
                    <a:pt x="663" y="534"/>
                    <a:pt x="666" y="531"/>
                  </a:cubicBezTo>
                  <a:cubicBezTo>
                    <a:pt x="667" y="532"/>
                    <a:pt x="669" y="532"/>
                    <a:pt x="668" y="530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677" y="528"/>
                    <a:pt x="684" y="520"/>
                    <a:pt x="690" y="516"/>
                  </a:cubicBezTo>
                  <a:cubicBezTo>
                    <a:pt x="697" y="513"/>
                    <a:pt x="700" y="511"/>
                    <a:pt x="705" y="506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17" y="499"/>
                    <a:pt x="720" y="497"/>
                    <a:pt x="724" y="495"/>
                  </a:cubicBezTo>
                  <a:cubicBezTo>
                    <a:pt x="727" y="491"/>
                    <a:pt x="730" y="490"/>
                    <a:pt x="733" y="490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727" y="487"/>
                    <a:pt x="719" y="493"/>
                    <a:pt x="710" y="500"/>
                  </a:cubicBezTo>
                  <a:cubicBezTo>
                    <a:pt x="702" y="500"/>
                    <a:pt x="693" y="513"/>
                    <a:pt x="685" y="513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80" y="517"/>
                    <a:pt x="677" y="518"/>
                    <a:pt x="675" y="520"/>
                  </a:cubicBezTo>
                  <a:cubicBezTo>
                    <a:pt x="669" y="524"/>
                    <a:pt x="669" y="521"/>
                    <a:pt x="666" y="527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46" y="527"/>
                    <a:pt x="641" y="539"/>
                    <a:pt x="639" y="534"/>
                  </a:cubicBezTo>
                  <a:cubicBezTo>
                    <a:pt x="635" y="538"/>
                    <a:pt x="632" y="536"/>
                    <a:pt x="628" y="539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603" y="548"/>
                    <a:pt x="596" y="554"/>
                    <a:pt x="590" y="552"/>
                  </a:cubicBezTo>
                  <a:cubicBezTo>
                    <a:pt x="584" y="553"/>
                    <a:pt x="578" y="558"/>
                    <a:pt x="572" y="557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59" y="563"/>
                    <a:pt x="556" y="565"/>
                    <a:pt x="553" y="564"/>
                  </a:cubicBezTo>
                  <a:cubicBezTo>
                    <a:pt x="549" y="567"/>
                    <a:pt x="546" y="568"/>
                    <a:pt x="543" y="568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528" y="573"/>
                    <a:pt x="521" y="576"/>
                    <a:pt x="515" y="574"/>
                  </a:cubicBezTo>
                  <a:cubicBezTo>
                    <a:pt x="503" y="584"/>
                    <a:pt x="492" y="581"/>
                    <a:pt x="480" y="587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7" y="588"/>
                    <a:pt x="450" y="601"/>
                    <a:pt x="445" y="595"/>
                  </a:cubicBezTo>
                  <a:cubicBezTo>
                    <a:pt x="449" y="590"/>
                    <a:pt x="452" y="585"/>
                    <a:pt x="456" y="580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72" y="573"/>
                    <a:pt x="476" y="571"/>
                    <a:pt x="480" y="572"/>
                  </a:cubicBezTo>
                  <a:cubicBezTo>
                    <a:pt x="484" y="572"/>
                    <a:pt x="488" y="567"/>
                    <a:pt x="492" y="568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14" y="558"/>
                    <a:pt x="521" y="563"/>
                    <a:pt x="530" y="556"/>
                  </a:cubicBezTo>
                  <a:cubicBezTo>
                    <a:pt x="533" y="558"/>
                    <a:pt x="537" y="555"/>
                    <a:pt x="541" y="555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562" y="552"/>
                    <a:pt x="570" y="548"/>
                    <a:pt x="578" y="545"/>
                  </a:cubicBezTo>
                  <a:cubicBezTo>
                    <a:pt x="587" y="542"/>
                    <a:pt x="595" y="542"/>
                    <a:pt x="604" y="537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670" y="503"/>
                    <a:pt x="684" y="496"/>
                    <a:pt x="697" y="489"/>
                  </a:cubicBezTo>
                  <a:cubicBezTo>
                    <a:pt x="705" y="484"/>
                    <a:pt x="712" y="478"/>
                    <a:pt x="720" y="473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735" y="459"/>
                    <a:pt x="748" y="459"/>
                    <a:pt x="751" y="448"/>
                  </a:cubicBezTo>
                  <a:cubicBezTo>
                    <a:pt x="738" y="458"/>
                    <a:pt x="728" y="462"/>
                    <a:pt x="719" y="471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635" y="519"/>
                    <a:pt x="612" y="522"/>
                    <a:pt x="590" y="534"/>
                  </a:cubicBezTo>
                  <a:cubicBezTo>
                    <a:pt x="586" y="532"/>
                    <a:pt x="580" y="537"/>
                    <a:pt x="576" y="535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50" y="542"/>
                    <a:pt x="543" y="546"/>
                    <a:pt x="535" y="547"/>
                  </a:cubicBezTo>
                  <a:cubicBezTo>
                    <a:pt x="531" y="548"/>
                    <a:pt x="528" y="546"/>
                    <a:pt x="523" y="551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504" y="555"/>
                    <a:pt x="497" y="555"/>
                    <a:pt x="489" y="558"/>
                  </a:cubicBezTo>
                  <a:cubicBezTo>
                    <a:pt x="485" y="561"/>
                    <a:pt x="481" y="563"/>
                    <a:pt x="477" y="56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68" y="558"/>
                    <a:pt x="475" y="553"/>
                    <a:pt x="477" y="548"/>
                  </a:cubicBezTo>
                  <a:cubicBezTo>
                    <a:pt x="482" y="553"/>
                    <a:pt x="489" y="545"/>
                    <a:pt x="494" y="547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10" y="541"/>
                    <a:pt x="519" y="534"/>
                    <a:pt x="528" y="533"/>
                  </a:cubicBezTo>
                  <a:cubicBezTo>
                    <a:pt x="536" y="530"/>
                    <a:pt x="545" y="526"/>
                    <a:pt x="553" y="527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588" y="512"/>
                    <a:pt x="593" y="514"/>
                    <a:pt x="600" y="510"/>
                  </a:cubicBezTo>
                  <a:cubicBezTo>
                    <a:pt x="603" y="506"/>
                    <a:pt x="605" y="511"/>
                    <a:pt x="609" y="50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648" y="489"/>
                    <a:pt x="666" y="486"/>
                    <a:pt x="693" y="470"/>
                  </a:cubicBezTo>
                  <a:cubicBezTo>
                    <a:pt x="703" y="462"/>
                    <a:pt x="712" y="457"/>
                    <a:pt x="720" y="453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64" y="418"/>
                    <a:pt x="773" y="416"/>
                    <a:pt x="775" y="413"/>
                  </a:cubicBezTo>
                  <a:cubicBezTo>
                    <a:pt x="779" y="410"/>
                    <a:pt x="783" y="408"/>
                    <a:pt x="784" y="404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96" y="392"/>
                    <a:pt x="795" y="396"/>
                    <a:pt x="790" y="395"/>
                  </a:cubicBezTo>
                  <a:cubicBezTo>
                    <a:pt x="790" y="400"/>
                    <a:pt x="784" y="402"/>
                    <a:pt x="783" y="403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70" y="412"/>
                    <a:pt x="768" y="411"/>
                    <a:pt x="769" y="411"/>
                  </a:cubicBezTo>
                  <a:cubicBezTo>
                    <a:pt x="767" y="412"/>
                    <a:pt x="768" y="413"/>
                    <a:pt x="766" y="414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742" y="429"/>
                    <a:pt x="725" y="441"/>
                    <a:pt x="714" y="450"/>
                  </a:cubicBezTo>
                  <a:cubicBezTo>
                    <a:pt x="708" y="451"/>
                    <a:pt x="702" y="455"/>
                    <a:pt x="697" y="457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89" y="463"/>
                    <a:pt x="685" y="466"/>
                    <a:pt x="682" y="468"/>
                  </a:cubicBezTo>
                  <a:cubicBezTo>
                    <a:pt x="671" y="473"/>
                    <a:pt x="659" y="477"/>
                    <a:pt x="647" y="484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36" y="487"/>
                    <a:pt x="633" y="488"/>
                    <a:pt x="630" y="491"/>
                  </a:cubicBezTo>
                  <a:cubicBezTo>
                    <a:pt x="624" y="492"/>
                    <a:pt x="618" y="493"/>
                    <a:pt x="612" y="499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94" y="500"/>
                    <a:pt x="595" y="505"/>
                    <a:pt x="592" y="503"/>
                  </a:cubicBezTo>
                  <a:cubicBezTo>
                    <a:pt x="590" y="504"/>
                    <a:pt x="588" y="503"/>
                    <a:pt x="587" y="507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51" y="519"/>
                    <a:pt x="541" y="514"/>
                    <a:pt x="528" y="523"/>
                  </a:cubicBezTo>
                  <a:cubicBezTo>
                    <a:pt x="522" y="522"/>
                    <a:pt x="516" y="527"/>
                    <a:pt x="510" y="52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497" y="534"/>
                    <a:pt x="494" y="532"/>
                    <a:pt x="494" y="527"/>
                  </a:cubicBezTo>
                  <a:cubicBezTo>
                    <a:pt x="493" y="521"/>
                    <a:pt x="502" y="524"/>
                    <a:pt x="506" y="519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25" y="512"/>
                    <a:pt x="530" y="508"/>
                    <a:pt x="534" y="508"/>
                  </a:cubicBezTo>
                  <a:cubicBezTo>
                    <a:pt x="540" y="503"/>
                    <a:pt x="544" y="508"/>
                    <a:pt x="550" y="502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590" y="488"/>
                    <a:pt x="599" y="490"/>
                    <a:pt x="610" y="483"/>
                  </a:cubicBezTo>
                  <a:cubicBezTo>
                    <a:pt x="620" y="481"/>
                    <a:pt x="629" y="480"/>
                    <a:pt x="640" y="471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690" y="449"/>
                    <a:pt x="715" y="442"/>
                    <a:pt x="745" y="418"/>
                  </a:cubicBezTo>
                  <a:cubicBezTo>
                    <a:pt x="748" y="415"/>
                    <a:pt x="750" y="418"/>
                    <a:pt x="754" y="414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81" y="397"/>
                    <a:pt x="782" y="395"/>
                    <a:pt x="783" y="393"/>
                  </a:cubicBezTo>
                  <a:cubicBezTo>
                    <a:pt x="785" y="391"/>
                    <a:pt x="787" y="390"/>
                    <a:pt x="789" y="388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09" y="374"/>
                    <a:pt x="809" y="370"/>
                    <a:pt x="816" y="367"/>
                  </a:cubicBezTo>
                  <a:cubicBezTo>
                    <a:pt x="820" y="363"/>
                    <a:pt x="829" y="360"/>
                    <a:pt x="826" y="354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97" y="376"/>
                    <a:pt x="796" y="378"/>
                    <a:pt x="795" y="379"/>
                  </a:cubicBezTo>
                  <a:cubicBezTo>
                    <a:pt x="795" y="379"/>
                    <a:pt x="793" y="378"/>
                    <a:pt x="792" y="379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74" y="389"/>
                    <a:pt x="769" y="397"/>
                    <a:pt x="765" y="399"/>
                  </a:cubicBezTo>
                  <a:cubicBezTo>
                    <a:pt x="760" y="403"/>
                    <a:pt x="756" y="401"/>
                    <a:pt x="751" y="406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17" y="421"/>
                    <a:pt x="718" y="431"/>
                    <a:pt x="713" y="429"/>
                  </a:cubicBezTo>
                  <a:cubicBezTo>
                    <a:pt x="708" y="433"/>
                    <a:pt x="703" y="435"/>
                    <a:pt x="699" y="436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84" y="445"/>
                    <a:pt x="680" y="446"/>
                    <a:pt x="675" y="448"/>
                  </a:cubicBezTo>
                  <a:cubicBezTo>
                    <a:pt x="657" y="461"/>
                    <a:pt x="640" y="460"/>
                    <a:pt x="622" y="472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601" y="476"/>
                    <a:pt x="595" y="480"/>
                    <a:pt x="589" y="479"/>
                  </a:cubicBezTo>
                  <a:cubicBezTo>
                    <a:pt x="584" y="484"/>
                    <a:pt x="579" y="481"/>
                    <a:pt x="573" y="487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41" y="498"/>
                    <a:pt x="535" y="496"/>
                    <a:pt x="527" y="501"/>
                  </a:cubicBezTo>
                  <a:cubicBezTo>
                    <a:pt x="523" y="503"/>
                    <a:pt x="520" y="501"/>
                    <a:pt x="517" y="504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10" y="502"/>
                    <a:pt x="513" y="495"/>
                    <a:pt x="518" y="488"/>
                  </a:cubicBezTo>
                  <a:cubicBezTo>
                    <a:pt x="519" y="486"/>
                    <a:pt x="521" y="491"/>
                    <a:pt x="522" y="491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29" y="485"/>
                    <a:pt x="531" y="486"/>
                    <a:pt x="531" y="486"/>
                  </a:cubicBezTo>
                  <a:cubicBezTo>
                    <a:pt x="533" y="485"/>
                    <a:pt x="533" y="479"/>
                    <a:pt x="538" y="479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67" y="470"/>
                    <a:pt x="569" y="469"/>
                    <a:pt x="570" y="465"/>
                  </a:cubicBezTo>
                  <a:cubicBezTo>
                    <a:pt x="573" y="467"/>
                    <a:pt x="576" y="466"/>
                    <a:pt x="579" y="464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11" y="457"/>
                    <a:pt x="624" y="451"/>
                    <a:pt x="637" y="446"/>
                  </a:cubicBezTo>
                  <a:cubicBezTo>
                    <a:pt x="640" y="449"/>
                    <a:pt x="643" y="443"/>
                    <a:pt x="646" y="445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663" y="441"/>
                    <a:pt x="670" y="434"/>
                    <a:pt x="677" y="433"/>
                  </a:cubicBezTo>
                  <a:cubicBezTo>
                    <a:pt x="690" y="427"/>
                    <a:pt x="703" y="422"/>
                    <a:pt x="716" y="416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72" y="379"/>
                    <a:pt x="786" y="367"/>
                    <a:pt x="800" y="359"/>
                  </a:cubicBezTo>
                  <a:cubicBezTo>
                    <a:pt x="796" y="354"/>
                    <a:pt x="811" y="353"/>
                    <a:pt x="807" y="348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73" y="373"/>
                    <a:pt x="767" y="379"/>
                    <a:pt x="762" y="378"/>
                  </a:cubicBezTo>
                  <a:cubicBezTo>
                    <a:pt x="762" y="386"/>
                    <a:pt x="752" y="383"/>
                    <a:pt x="748" y="38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720" y="404"/>
                    <a:pt x="717" y="407"/>
                    <a:pt x="704" y="416"/>
                  </a:cubicBezTo>
                  <a:cubicBezTo>
                    <a:pt x="701" y="414"/>
                    <a:pt x="699" y="417"/>
                    <a:pt x="696" y="419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80" y="427"/>
                    <a:pt x="675" y="425"/>
                    <a:pt x="669" y="429"/>
                  </a:cubicBezTo>
                  <a:cubicBezTo>
                    <a:pt x="657" y="433"/>
                    <a:pt x="646" y="436"/>
                    <a:pt x="634" y="439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614" y="448"/>
                    <a:pt x="612" y="444"/>
                    <a:pt x="608" y="447"/>
                  </a:cubicBezTo>
                  <a:cubicBezTo>
                    <a:pt x="606" y="446"/>
                    <a:pt x="602" y="452"/>
                    <a:pt x="600" y="449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65" y="461"/>
                    <a:pt x="562" y="459"/>
                    <a:pt x="559" y="461"/>
                  </a:cubicBezTo>
                  <a:cubicBezTo>
                    <a:pt x="556" y="464"/>
                    <a:pt x="553" y="465"/>
                    <a:pt x="550" y="465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41" y="462"/>
                    <a:pt x="545" y="453"/>
                    <a:pt x="553" y="446"/>
                  </a:cubicBezTo>
                  <a:cubicBezTo>
                    <a:pt x="564" y="442"/>
                    <a:pt x="574" y="442"/>
                    <a:pt x="584" y="438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04" y="438"/>
                    <a:pt x="610" y="430"/>
                    <a:pt x="615" y="433"/>
                  </a:cubicBezTo>
                  <a:cubicBezTo>
                    <a:pt x="627" y="424"/>
                    <a:pt x="636" y="425"/>
                    <a:pt x="647" y="419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690" y="403"/>
                    <a:pt x="700" y="399"/>
                    <a:pt x="711" y="393"/>
                  </a:cubicBezTo>
                  <a:cubicBezTo>
                    <a:pt x="723" y="384"/>
                    <a:pt x="734" y="380"/>
                    <a:pt x="745" y="374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9" y="343"/>
                    <a:pt x="790" y="339"/>
                    <a:pt x="796" y="337"/>
                  </a:cubicBezTo>
                  <a:cubicBezTo>
                    <a:pt x="799" y="333"/>
                    <a:pt x="809" y="331"/>
                    <a:pt x="804" y="32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737" y="370"/>
                    <a:pt x="721" y="381"/>
                    <a:pt x="697" y="393"/>
                  </a:cubicBezTo>
                  <a:cubicBezTo>
                    <a:pt x="690" y="392"/>
                    <a:pt x="682" y="401"/>
                    <a:pt x="675" y="400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635" y="415"/>
                    <a:pt x="619" y="420"/>
                    <a:pt x="603" y="427"/>
                  </a:cubicBezTo>
                  <a:cubicBezTo>
                    <a:pt x="597" y="425"/>
                    <a:pt x="591" y="427"/>
                    <a:pt x="585" y="428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68" y="428"/>
                    <a:pt x="567" y="424"/>
                    <a:pt x="571" y="426"/>
                  </a:cubicBezTo>
                  <a:cubicBezTo>
                    <a:pt x="574" y="425"/>
                    <a:pt x="578" y="418"/>
                    <a:pt x="580" y="421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02" y="418"/>
                    <a:pt x="608" y="413"/>
                    <a:pt x="613" y="412"/>
                  </a:cubicBezTo>
                  <a:cubicBezTo>
                    <a:pt x="615" y="410"/>
                    <a:pt x="618" y="409"/>
                    <a:pt x="620" y="40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38" y="401"/>
                    <a:pt x="647" y="400"/>
                    <a:pt x="656" y="394"/>
                  </a:cubicBezTo>
                  <a:cubicBezTo>
                    <a:pt x="659" y="394"/>
                    <a:pt x="664" y="389"/>
                    <a:pt x="668" y="390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682" y="385"/>
                    <a:pt x="686" y="384"/>
                    <a:pt x="691" y="381"/>
                  </a:cubicBezTo>
                  <a:cubicBezTo>
                    <a:pt x="695" y="381"/>
                    <a:pt x="700" y="374"/>
                    <a:pt x="704" y="376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25" y="367"/>
                    <a:pt x="723" y="360"/>
                    <a:pt x="730" y="360"/>
                  </a:cubicBezTo>
                  <a:cubicBezTo>
                    <a:pt x="750" y="348"/>
                    <a:pt x="762" y="340"/>
                    <a:pt x="782" y="330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10" y="309"/>
                    <a:pt x="828" y="310"/>
                    <a:pt x="831" y="299"/>
                  </a:cubicBezTo>
                  <a:cubicBezTo>
                    <a:pt x="838" y="303"/>
                    <a:pt x="839" y="292"/>
                    <a:pt x="846" y="29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55" y="292"/>
                    <a:pt x="859" y="289"/>
                    <a:pt x="863" y="286"/>
                  </a:cubicBezTo>
                  <a:cubicBezTo>
                    <a:pt x="860" y="279"/>
                    <a:pt x="854" y="288"/>
                    <a:pt x="850" y="285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842" y="293"/>
                    <a:pt x="841" y="288"/>
                    <a:pt x="838" y="292"/>
                  </a:cubicBezTo>
                  <a:cubicBezTo>
                    <a:pt x="827" y="299"/>
                    <a:pt x="817" y="300"/>
                    <a:pt x="806" y="310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766" y="330"/>
                    <a:pt x="759" y="335"/>
                    <a:pt x="747" y="340"/>
                  </a:cubicBezTo>
                  <a:cubicBezTo>
                    <a:pt x="728" y="355"/>
                    <a:pt x="710" y="360"/>
                    <a:pt x="690" y="374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72" y="381"/>
                    <a:pt x="668" y="378"/>
                    <a:pt x="663" y="384"/>
                  </a:cubicBezTo>
                  <a:cubicBezTo>
                    <a:pt x="659" y="383"/>
                    <a:pt x="654" y="386"/>
                    <a:pt x="649" y="388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40" y="389"/>
                    <a:pt x="637" y="393"/>
                    <a:pt x="634" y="395"/>
                  </a:cubicBezTo>
                  <a:cubicBezTo>
                    <a:pt x="625" y="398"/>
                    <a:pt x="616" y="403"/>
                    <a:pt x="607" y="404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91" y="407"/>
                    <a:pt x="588" y="412"/>
                    <a:pt x="586" y="410"/>
                  </a:cubicBezTo>
                  <a:cubicBezTo>
                    <a:pt x="584" y="410"/>
                    <a:pt x="580" y="410"/>
                    <a:pt x="582" y="408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592" y="404"/>
                    <a:pt x="593" y="399"/>
                    <a:pt x="598" y="396"/>
                  </a:cubicBezTo>
                  <a:cubicBezTo>
                    <a:pt x="603" y="397"/>
                    <a:pt x="609" y="390"/>
                    <a:pt x="614" y="38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689" y="355"/>
                    <a:pt x="694" y="356"/>
                    <a:pt x="699" y="352"/>
                  </a:cubicBezTo>
                  <a:cubicBezTo>
                    <a:pt x="705" y="347"/>
                    <a:pt x="711" y="352"/>
                    <a:pt x="712" y="346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22" y="342"/>
                    <a:pt x="724" y="343"/>
                    <a:pt x="727" y="340"/>
                  </a:cubicBezTo>
                  <a:cubicBezTo>
                    <a:pt x="732" y="337"/>
                    <a:pt x="737" y="336"/>
                    <a:pt x="742" y="334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03" y="300"/>
                    <a:pt x="811" y="299"/>
                    <a:pt x="821" y="292"/>
                  </a:cubicBezTo>
                  <a:cubicBezTo>
                    <a:pt x="825" y="293"/>
                    <a:pt x="829" y="289"/>
                    <a:pt x="834" y="287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825" y="285"/>
                    <a:pt x="805" y="296"/>
                    <a:pt x="784" y="303"/>
                  </a:cubicBezTo>
                  <a:cubicBezTo>
                    <a:pt x="774" y="310"/>
                    <a:pt x="764" y="312"/>
                    <a:pt x="753" y="318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35" y="329"/>
                    <a:pt x="733" y="330"/>
                    <a:pt x="730" y="330"/>
                  </a:cubicBezTo>
                  <a:cubicBezTo>
                    <a:pt x="728" y="332"/>
                    <a:pt x="725" y="335"/>
                    <a:pt x="723" y="333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90" y="346"/>
                    <a:pt x="687" y="350"/>
                    <a:pt x="684" y="351"/>
                  </a:cubicBezTo>
                  <a:cubicBezTo>
                    <a:pt x="681" y="352"/>
                    <a:pt x="679" y="351"/>
                    <a:pt x="676" y="354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56" y="365"/>
                    <a:pt x="651" y="363"/>
                    <a:pt x="646" y="366"/>
                  </a:cubicBezTo>
                  <a:cubicBezTo>
                    <a:pt x="641" y="365"/>
                    <a:pt x="635" y="375"/>
                    <a:pt x="631" y="37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21" y="374"/>
                    <a:pt x="618" y="378"/>
                    <a:pt x="616" y="376"/>
                  </a:cubicBezTo>
                  <a:cubicBezTo>
                    <a:pt x="610" y="381"/>
                    <a:pt x="604" y="384"/>
                    <a:pt x="599" y="38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10" y="374"/>
                    <a:pt x="613" y="376"/>
                    <a:pt x="617" y="370"/>
                  </a:cubicBezTo>
                  <a:cubicBezTo>
                    <a:pt x="620" y="373"/>
                    <a:pt x="626" y="364"/>
                    <a:pt x="631" y="363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51" y="355"/>
                    <a:pt x="657" y="352"/>
                    <a:pt x="663" y="346"/>
                  </a:cubicBezTo>
                  <a:cubicBezTo>
                    <a:pt x="669" y="349"/>
                    <a:pt x="676" y="343"/>
                    <a:pt x="683" y="342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15" y="333"/>
                    <a:pt x="729" y="328"/>
                    <a:pt x="743" y="321"/>
                  </a:cubicBezTo>
                  <a:cubicBezTo>
                    <a:pt x="753" y="313"/>
                    <a:pt x="757" y="314"/>
                    <a:pt x="764" y="30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07" y="281"/>
                    <a:pt x="808" y="281"/>
                    <a:pt x="818" y="274"/>
                  </a:cubicBezTo>
                  <a:cubicBezTo>
                    <a:pt x="824" y="267"/>
                    <a:pt x="834" y="270"/>
                    <a:pt x="830" y="261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806" y="275"/>
                    <a:pt x="801" y="278"/>
                    <a:pt x="797" y="280"/>
                  </a:cubicBezTo>
                  <a:cubicBezTo>
                    <a:pt x="780" y="292"/>
                    <a:pt x="772" y="293"/>
                    <a:pt x="754" y="30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32" y="314"/>
                    <a:pt x="728" y="321"/>
                    <a:pt x="725" y="319"/>
                  </a:cubicBezTo>
                  <a:cubicBezTo>
                    <a:pt x="720" y="325"/>
                    <a:pt x="717" y="321"/>
                    <a:pt x="712" y="326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78" y="336"/>
                    <a:pt x="664" y="339"/>
                    <a:pt x="651" y="343"/>
                  </a:cubicBezTo>
                  <a:cubicBezTo>
                    <a:pt x="643" y="347"/>
                    <a:pt x="642" y="349"/>
                    <a:pt x="637" y="351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26" y="352"/>
                    <a:pt x="623" y="348"/>
                    <a:pt x="628" y="345"/>
                  </a:cubicBezTo>
                  <a:cubicBezTo>
                    <a:pt x="632" y="344"/>
                    <a:pt x="636" y="345"/>
                    <a:pt x="642" y="340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58" y="337"/>
                    <a:pt x="663" y="332"/>
                    <a:pt x="668" y="329"/>
                  </a:cubicBezTo>
                  <a:cubicBezTo>
                    <a:pt x="674" y="331"/>
                    <a:pt x="682" y="325"/>
                    <a:pt x="690" y="322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16" y="317"/>
                    <a:pt x="720" y="309"/>
                    <a:pt x="724" y="308"/>
                  </a:cubicBezTo>
                  <a:cubicBezTo>
                    <a:pt x="727" y="311"/>
                    <a:pt x="732" y="302"/>
                    <a:pt x="736" y="304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769" y="284"/>
                    <a:pt x="778" y="278"/>
                    <a:pt x="786" y="275"/>
                  </a:cubicBezTo>
                  <a:cubicBezTo>
                    <a:pt x="791" y="271"/>
                    <a:pt x="796" y="268"/>
                    <a:pt x="801" y="264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08" y="258"/>
                    <a:pt x="811" y="260"/>
                    <a:pt x="810" y="257"/>
                  </a:cubicBezTo>
                  <a:cubicBezTo>
                    <a:pt x="822" y="251"/>
                    <a:pt x="829" y="240"/>
                    <a:pt x="838" y="238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851" y="222"/>
                    <a:pt x="856" y="218"/>
                    <a:pt x="855" y="213"/>
                  </a:cubicBezTo>
                  <a:cubicBezTo>
                    <a:pt x="835" y="235"/>
                    <a:pt x="823" y="242"/>
                    <a:pt x="803" y="258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756" y="283"/>
                    <a:pt x="732" y="298"/>
                    <a:pt x="708" y="307"/>
                  </a:cubicBezTo>
                  <a:cubicBezTo>
                    <a:pt x="697" y="312"/>
                    <a:pt x="685" y="314"/>
                    <a:pt x="673" y="320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52" y="326"/>
                    <a:pt x="648" y="333"/>
                    <a:pt x="646" y="329"/>
                  </a:cubicBezTo>
                  <a:cubicBezTo>
                    <a:pt x="643" y="331"/>
                    <a:pt x="639" y="337"/>
                    <a:pt x="637" y="331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48" y="322"/>
                    <a:pt x="651" y="321"/>
                    <a:pt x="653" y="322"/>
                  </a:cubicBezTo>
                  <a:cubicBezTo>
                    <a:pt x="655" y="326"/>
                    <a:pt x="659" y="319"/>
                    <a:pt x="662" y="318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690" y="306"/>
                    <a:pt x="701" y="304"/>
                    <a:pt x="713" y="296"/>
                  </a:cubicBezTo>
                  <a:cubicBezTo>
                    <a:pt x="732" y="289"/>
                    <a:pt x="755" y="274"/>
                    <a:pt x="778" y="261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15" y="235"/>
                    <a:pt x="813" y="231"/>
                    <a:pt x="819" y="229"/>
                  </a:cubicBezTo>
                  <a:cubicBezTo>
                    <a:pt x="821" y="226"/>
                    <a:pt x="830" y="224"/>
                    <a:pt x="828" y="220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39" y="208"/>
                    <a:pt x="848" y="206"/>
                    <a:pt x="846" y="202"/>
                  </a:cubicBezTo>
                  <a:cubicBezTo>
                    <a:pt x="838" y="207"/>
                    <a:pt x="837" y="207"/>
                    <a:pt x="830" y="214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808" y="234"/>
                    <a:pt x="802" y="233"/>
                    <a:pt x="799" y="239"/>
                  </a:cubicBezTo>
                  <a:cubicBezTo>
                    <a:pt x="792" y="244"/>
                    <a:pt x="785" y="249"/>
                    <a:pt x="778" y="254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709" y="288"/>
                    <a:pt x="700" y="293"/>
                    <a:pt x="690" y="298"/>
                  </a:cubicBezTo>
                  <a:cubicBezTo>
                    <a:pt x="686" y="297"/>
                    <a:pt x="680" y="304"/>
                    <a:pt x="676" y="303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666" y="303"/>
                    <a:pt x="663" y="308"/>
                    <a:pt x="661" y="306"/>
                  </a:cubicBezTo>
                  <a:cubicBezTo>
                    <a:pt x="671" y="293"/>
                    <a:pt x="689" y="294"/>
                    <a:pt x="704" y="283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37" y="268"/>
                    <a:pt x="739" y="260"/>
                    <a:pt x="747" y="259"/>
                  </a:cubicBezTo>
                  <a:cubicBezTo>
                    <a:pt x="766" y="246"/>
                    <a:pt x="778" y="238"/>
                    <a:pt x="789" y="23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21" y="208"/>
                    <a:pt x="828" y="201"/>
                    <a:pt x="834" y="199"/>
                  </a:cubicBezTo>
                  <a:cubicBezTo>
                    <a:pt x="837" y="191"/>
                    <a:pt x="847" y="185"/>
                    <a:pt x="852" y="179"/>
                  </a:cubicBezTo>
                  <a:cubicBezTo>
                    <a:pt x="850" y="175"/>
                    <a:pt x="861" y="172"/>
                    <a:pt x="859" y="168"/>
                  </a:cubicBezTo>
                  <a:cubicBezTo>
                    <a:pt x="862" y="165"/>
                    <a:pt x="869" y="161"/>
                    <a:pt x="865" y="156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53" y="1395"/>
                    <a:pt x="151" y="1393"/>
                    <a:pt x="149" y="1391"/>
                  </a:cubicBezTo>
                  <a:cubicBezTo>
                    <a:pt x="144" y="1382"/>
                    <a:pt x="134" y="1373"/>
                    <a:pt x="134" y="1365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17" y="1350"/>
                    <a:pt x="115" y="1347"/>
                    <a:pt x="113" y="1343"/>
                  </a:cubicBezTo>
                  <a:cubicBezTo>
                    <a:pt x="111" y="1340"/>
                    <a:pt x="107" y="1341"/>
                    <a:pt x="109" y="1339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95" y="1323"/>
                    <a:pt x="94" y="1317"/>
                    <a:pt x="87" y="1311"/>
                  </a:cubicBezTo>
                  <a:cubicBezTo>
                    <a:pt x="86" y="1310"/>
                    <a:pt x="80" y="1308"/>
                    <a:pt x="80" y="1305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81" y="1302"/>
                    <a:pt x="76" y="1304"/>
                    <a:pt x="77" y="1298"/>
                  </a:cubicBezTo>
                  <a:cubicBezTo>
                    <a:pt x="78" y="1294"/>
                    <a:pt x="77" y="1298"/>
                    <a:pt x="71" y="1292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9" y="1290"/>
                    <a:pt x="66" y="1287"/>
                    <a:pt x="63" y="1281"/>
                  </a:cubicBezTo>
                  <a:cubicBezTo>
                    <a:pt x="63" y="1281"/>
                    <a:pt x="65" y="1278"/>
                    <a:pt x="63" y="1278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61" y="1275"/>
                    <a:pt x="59" y="1276"/>
                    <a:pt x="58" y="1275"/>
                  </a:cubicBezTo>
                  <a:cubicBezTo>
                    <a:pt x="55" y="1271"/>
                    <a:pt x="52" y="1260"/>
                    <a:pt x="45" y="1253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4" y="1232"/>
                    <a:pt x="33" y="1229"/>
                    <a:pt x="33" y="1226"/>
                  </a:cubicBezTo>
                  <a:cubicBezTo>
                    <a:pt x="30" y="1224"/>
                    <a:pt x="30" y="1221"/>
                    <a:pt x="33" y="1219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49" y="1239"/>
                    <a:pt x="54" y="1245"/>
                    <a:pt x="58" y="1248"/>
                  </a:cubicBezTo>
                  <a:cubicBezTo>
                    <a:pt x="66" y="1256"/>
                    <a:pt x="70" y="1266"/>
                    <a:pt x="78" y="1275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1" y="1303"/>
                    <a:pt x="103" y="1306"/>
                    <a:pt x="103" y="1306"/>
                  </a:cubicBezTo>
                  <a:cubicBezTo>
                    <a:pt x="102" y="1310"/>
                    <a:pt x="104" y="1306"/>
                    <a:pt x="105" y="1309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08" y="1316"/>
                    <a:pt x="113" y="1320"/>
                    <a:pt x="116" y="1324"/>
                  </a:cubicBezTo>
                  <a:cubicBezTo>
                    <a:pt x="116" y="1324"/>
                    <a:pt x="115" y="1327"/>
                    <a:pt x="117" y="1328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21" y="1331"/>
                    <a:pt x="122" y="1333"/>
                    <a:pt x="124" y="1335"/>
                  </a:cubicBezTo>
                  <a:cubicBezTo>
                    <a:pt x="142" y="1365"/>
                    <a:pt x="152" y="1384"/>
                    <a:pt x="165" y="1412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259" y="1113"/>
                    <a:pt x="266" y="1107"/>
                    <a:pt x="273" y="1102"/>
                  </a:cubicBezTo>
                  <a:cubicBezTo>
                    <a:pt x="280" y="1098"/>
                    <a:pt x="286" y="1097"/>
                    <a:pt x="294" y="1090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344" y="1066"/>
                    <a:pt x="388" y="1039"/>
                    <a:pt x="419" y="1022"/>
                  </a:cubicBezTo>
                  <a:cubicBezTo>
                    <a:pt x="430" y="1011"/>
                    <a:pt x="438" y="1006"/>
                    <a:pt x="453" y="995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482" y="964"/>
                    <a:pt x="490" y="962"/>
                    <a:pt x="492" y="959"/>
                  </a:cubicBezTo>
                  <a:cubicBezTo>
                    <a:pt x="496" y="957"/>
                    <a:pt x="493" y="954"/>
                    <a:pt x="498" y="952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28" y="925"/>
                    <a:pt x="541" y="910"/>
                    <a:pt x="565" y="891"/>
                  </a:cubicBezTo>
                  <a:cubicBezTo>
                    <a:pt x="566" y="896"/>
                    <a:pt x="562" y="899"/>
                    <a:pt x="556" y="903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52" y="911"/>
                    <a:pt x="549" y="913"/>
                    <a:pt x="547" y="914"/>
                  </a:cubicBezTo>
                  <a:cubicBezTo>
                    <a:pt x="544" y="922"/>
                    <a:pt x="532" y="928"/>
                    <a:pt x="528" y="935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79" y="983"/>
                    <a:pt x="472" y="989"/>
                    <a:pt x="465" y="994"/>
                  </a:cubicBezTo>
                  <a:cubicBezTo>
                    <a:pt x="456" y="1000"/>
                    <a:pt x="457" y="1001"/>
                    <a:pt x="449" y="1005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5" y="1030"/>
                    <a:pt x="416" y="1032"/>
                    <a:pt x="414" y="1033"/>
                  </a:cubicBezTo>
                  <a:cubicBezTo>
                    <a:pt x="414" y="1033"/>
                    <a:pt x="413" y="1031"/>
                    <a:pt x="411" y="1032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408" y="1034"/>
                    <a:pt x="405" y="1036"/>
                    <a:pt x="400" y="1040"/>
                  </a:cubicBezTo>
                  <a:cubicBezTo>
                    <a:pt x="395" y="1047"/>
                    <a:pt x="392" y="1045"/>
                    <a:pt x="384" y="1052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320" y="1089"/>
                    <a:pt x="295" y="1107"/>
                    <a:pt x="274" y="1117"/>
                  </a:cubicBezTo>
                  <a:cubicBezTo>
                    <a:pt x="268" y="1123"/>
                    <a:pt x="266" y="1122"/>
                    <a:pt x="257" y="1128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42" y="1148"/>
                    <a:pt x="230" y="1143"/>
                    <a:pt x="234" y="1148"/>
                  </a:cubicBezTo>
                  <a:cubicBezTo>
                    <a:pt x="231" y="1150"/>
                    <a:pt x="228" y="1152"/>
                    <a:pt x="225" y="1155"/>
                  </a:cubicBezTo>
                  <a:cubicBezTo>
                    <a:pt x="217" y="1159"/>
                    <a:pt x="213" y="1164"/>
                    <a:pt x="208" y="1169"/>
                  </a:cubicBezTo>
                  <a:cubicBezTo>
                    <a:pt x="207" y="1159"/>
                    <a:pt x="219" y="1151"/>
                    <a:pt x="228" y="1142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256" y="1076"/>
                    <a:pt x="265" y="1066"/>
                    <a:pt x="273" y="1055"/>
                  </a:cubicBezTo>
                  <a:cubicBezTo>
                    <a:pt x="301" y="1035"/>
                    <a:pt x="329" y="1015"/>
                    <a:pt x="357" y="99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68" y="993"/>
                    <a:pt x="372" y="986"/>
                    <a:pt x="375" y="985"/>
                  </a:cubicBezTo>
                  <a:cubicBezTo>
                    <a:pt x="383" y="982"/>
                    <a:pt x="383" y="977"/>
                    <a:pt x="392" y="975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03" y="967"/>
                    <a:pt x="407" y="964"/>
                    <a:pt x="410" y="962"/>
                  </a:cubicBezTo>
                  <a:cubicBezTo>
                    <a:pt x="416" y="957"/>
                    <a:pt x="423" y="953"/>
                    <a:pt x="429" y="948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448" y="937"/>
                    <a:pt x="452" y="934"/>
                    <a:pt x="456" y="931"/>
                  </a:cubicBezTo>
                  <a:cubicBezTo>
                    <a:pt x="466" y="922"/>
                    <a:pt x="477" y="917"/>
                    <a:pt x="490" y="906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52" y="869"/>
                    <a:pt x="569" y="862"/>
                    <a:pt x="588" y="858"/>
                  </a:cubicBezTo>
                  <a:cubicBezTo>
                    <a:pt x="589" y="857"/>
                    <a:pt x="590" y="856"/>
                    <a:pt x="591" y="856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90" y="859"/>
                    <a:pt x="587" y="860"/>
                    <a:pt x="585" y="860"/>
                  </a:cubicBezTo>
                  <a:cubicBezTo>
                    <a:pt x="582" y="863"/>
                    <a:pt x="580" y="862"/>
                    <a:pt x="577" y="863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561" y="873"/>
                    <a:pt x="551" y="876"/>
                    <a:pt x="541" y="882"/>
                  </a:cubicBezTo>
                  <a:cubicBezTo>
                    <a:pt x="521" y="894"/>
                    <a:pt x="501" y="908"/>
                    <a:pt x="480" y="923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415" y="978"/>
                    <a:pt x="396" y="991"/>
                    <a:pt x="386" y="1001"/>
                  </a:cubicBezTo>
                  <a:cubicBezTo>
                    <a:pt x="372" y="1009"/>
                    <a:pt x="349" y="1024"/>
                    <a:pt x="329" y="1037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305" y="1050"/>
                    <a:pt x="302" y="1052"/>
                    <a:pt x="298" y="1055"/>
                  </a:cubicBezTo>
                  <a:cubicBezTo>
                    <a:pt x="293" y="1051"/>
                    <a:pt x="292" y="1061"/>
                    <a:pt x="288" y="1062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82" y="1064"/>
                    <a:pt x="280" y="1070"/>
                    <a:pt x="274" y="1073"/>
                  </a:cubicBezTo>
                  <a:cubicBezTo>
                    <a:pt x="270" y="1075"/>
                    <a:pt x="267" y="1077"/>
                    <a:pt x="264" y="1080"/>
                  </a:cubicBezTo>
                  <a:cubicBezTo>
                    <a:pt x="261" y="1080"/>
                    <a:pt x="257" y="1087"/>
                    <a:pt x="255" y="1084"/>
                  </a:cubicBezTo>
                  <a:cubicBezTo>
                    <a:pt x="247" y="1095"/>
                    <a:pt x="228" y="1107"/>
                    <a:pt x="223" y="1114"/>
                  </a:cubicBezTo>
                  <a:cubicBezTo>
                    <a:pt x="221" y="1107"/>
                    <a:pt x="223" y="1103"/>
                    <a:pt x="232" y="1100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27" y="664"/>
                    <a:pt x="436" y="666"/>
                    <a:pt x="440" y="657"/>
                  </a:cubicBezTo>
                  <a:cubicBezTo>
                    <a:pt x="445" y="661"/>
                    <a:pt x="444" y="657"/>
                    <a:pt x="448" y="654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60" y="656"/>
                    <a:pt x="464" y="648"/>
                    <a:pt x="468" y="647"/>
                  </a:cubicBezTo>
                  <a:cubicBezTo>
                    <a:pt x="470" y="653"/>
                    <a:pt x="475" y="641"/>
                    <a:pt x="477" y="646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02" y="639"/>
                    <a:pt x="510" y="633"/>
                    <a:pt x="515" y="635"/>
                  </a:cubicBezTo>
                  <a:cubicBezTo>
                    <a:pt x="522" y="631"/>
                    <a:pt x="524" y="630"/>
                    <a:pt x="532" y="628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45" y="627"/>
                    <a:pt x="549" y="621"/>
                    <a:pt x="551" y="624"/>
                  </a:cubicBezTo>
                  <a:cubicBezTo>
                    <a:pt x="558" y="617"/>
                    <a:pt x="566" y="625"/>
                    <a:pt x="568" y="616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598" y="607"/>
                    <a:pt x="611" y="598"/>
                    <a:pt x="623" y="594"/>
                  </a:cubicBezTo>
                  <a:cubicBezTo>
                    <a:pt x="646" y="580"/>
                    <a:pt x="653" y="568"/>
                    <a:pt x="671" y="562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62" y="569"/>
                    <a:pt x="662" y="575"/>
                    <a:pt x="653" y="580"/>
                  </a:cubicBezTo>
                  <a:cubicBezTo>
                    <a:pt x="649" y="586"/>
                    <a:pt x="643" y="585"/>
                    <a:pt x="639" y="592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89" y="620"/>
                    <a:pt x="580" y="626"/>
                    <a:pt x="572" y="629"/>
                  </a:cubicBezTo>
                  <a:cubicBezTo>
                    <a:pt x="565" y="630"/>
                    <a:pt x="557" y="634"/>
                    <a:pt x="549" y="640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36" y="644"/>
                    <a:pt x="535" y="643"/>
                    <a:pt x="534" y="644"/>
                  </a:cubicBezTo>
                  <a:cubicBezTo>
                    <a:pt x="531" y="645"/>
                    <a:pt x="529" y="645"/>
                    <a:pt x="526" y="647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97" y="659"/>
                    <a:pt x="490" y="657"/>
                    <a:pt x="482" y="664"/>
                  </a:cubicBezTo>
                  <a:cubicBezTo>
                    <a:pt x="475" y="662"/>
                    <a:pt x="473" y="670"/>
                    <a:pt x="465" y="667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403" y="696"/>
                    <a:pt x="399" y="699"/>
                    <a:pt x="395" y="703"/>
                  </a:cubicBezTo>
                  <a:cubicBezTo>
                    <a:pt x="392" y="708"/>
                    <a:pt x="385" y="703"/>
                    <a:pt x="387" y="708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86" y="702"/>
                    <a:pt x="385" y="700"/>
                    <a:pt x="387" y="698"/>
                  </a:cubicBezTo>
                  <a:cubicBezTo>
                    <a:pt x="388" y="692"/>
                    <a:pt x="393" y="696"/>
                    <a:pt x="398" y="690"/>
                  </a:cubicBezTo>
                  <a:cubicBezTo>
                    <a:pt x="397" y="688"/>
                    <a:pt x="401" y="686"/>
                    <a:pt x="403" y="684"/>
                  </a:cubicBezTo>
                  <a:cubicBezTo>
                    <a:pt x="402" y="682"/>
                    <a:pt x="405" y="680"/>
                    <a:pt x="407" y="682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66"/>
                    <a:pt x="668" y="269"/>
                    <a:pt x="665" y="271"/>
                  </a:cubicBezTo>
                  <a:cubicBezTo>
                    <a:pt x="662" y="273"/>
                    <a:pt x="663" y="275"/>
                    <a:pt x="665" y="277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60" y="291"/>
                    <a:pt x="654" y="293"/>
                    <a:pt x="656" y="295"/>
                  </a:cubicBezTo>
                  <a:cubicBezTo>
                    <a:pt x="655" y="297"/>
                    <a:pt x="654" y="299"/>
                    <a:pt x="652" y="300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58" y="285"/>
                    <a:pt x="654" y="280"/>
                    <a:pt x="657" y="277"/>
                  </a:cubicBezTo>
                  <a:cubicBezTo>
                    <a:pt x="659" y="269"/>
                    <a:pt x="656" y="261"/>
                    <a:pt x="660" y="253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5" y="228"/>
                    <a:pt x="665" y="226"/>
                    <a:pt x="663" y="224"/>
                  </a:cubicBezTo>
                  <a:cubicBezTo>
                    <a:pt x="662" y="222"/>
                    <a:pt x="666" y="220"/>
                    <a:pt x="664" y="218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65" y="200"/>
                    <a:pt x="669" y="193"/>
                    <a:pt x="668" y="186"/>
                  </a:cubicBezTo>
                  <a:cubicBezTo>
                    <a:pt x="674" y="183"/>
                    <a:pt x="665" y="178"/>
                    <a:pt x="672" y="175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6" y="161"/>
                    <a:pt x="673" y="156"/>
                    <a:pt x="676" y="153"/>
                  </a:cubicBezTo>
                  <a:cubicBezTo>
                    <a:pt x="681" y="150"/>
                    <a:pt x="673" y="146"/>
                    <a:pt x="679" y="14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688" y="118"/>
                    <a:pt x="688" y="115"/>
                    <a:pt x="690" y="111"/>
                  </a:cubicBezTo>
                  <a:cubicBezTo>
                    <a:pt x="694" y="108"/>
                    <a:pt x="693" y="105"/>
                    <a:pt x="693" y="10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20" y="66"/>
                    <a:pt x="711" y="68"/>
                    <a:pt x="713" y="72"/>
                  </a:cubicBezTo>
                  <a:cubicBezTo>
                    <a:pt x="714" y="75"/>
                    <a:pt x="712" y="78"/>
                    <a:pt x="709" y="80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701" y="114"/>
                    <a:pt x="694" y="131"/>
                    <a:pt x="690" y="148"/>
                  </a:cubicBezTo>
                  <a:cubicBezTo>
                    <a:pt x="689" y="153"/>
                    <a:pt x="686" y="157"/>
                    <a:pt x="687" y="162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84" y="179"/>
                    <a:pt x="685" y="183"/>
                    <a:pt x="681" y="187"/>
                  </a:cubicBezTo>
                  <a:cubicBezTo>
                    <a:pt x="683" y="191"/>
                    <a:pt x="681" y="195"/>
                    <a:pt x="680" y="199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7" y="217"/>
                    <a:pt x="673" y="221"/>
                    <a:pt x="674" y="226"/>
                  </a:cubicBezTo>
                  <a:cubicBezTo>
                    <a:pt x="670" y="229"/>
                    <a:pt x="676" y="234"/>
                    <a:pt x="671" y="238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pPr/>
              <a:t>1/10/17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426802" cy="3349641"/>
          </a:xfrm>
        </p:spPr>
        <p:txBody>
          <a:bodyPr/>
          <a:lstStyle/>
          <a:p>
            <a:r>
              <a:rPr kumimoji="1" lang="en-US" altLang="zh-CN" dirty="0" smtClean="0"/>
              <a:t>Gradle 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Android</a:t>
            </a:r>
            <a:br>
              <a:rPr kumimoji="1" lang="en-US" altLang="zh-CN" dirty="0" smtClean="0"/>
            </a:br>
            <a:r>
              <a:rPr kumimoji="1" lang="en-US" altLang="zh-CN" dirty="0" smtClean="0"/>
              <a:t>and</a:t>
            </a:r>
            <a:br>
              <a:rPr kumimoji="1" lang="en-US" altLang="zh-CN" dirty="0" smtClean="0"/>
            </a:br>
            <a:r>
              <a:rPr kumimoji="1" lang="en-US" altLang="zh-CN" dirty="0" smtClean="0"/>
              <a:t>Groovy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err="1" smtClean="0"/>
              <a:t>Raventech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Android Team</a:t>
            </a:r>
          </a:p>
          <a:p>
            <a:pPr algn="r"/>
            <a:r>
              <a:rPr kumimoji="1" lang="en-US" altLang="zh-CN" dirty="0" err="1" smtClean="0"/>
              <a:t>JingweiWang</a:t>
            </a:r>
            <a:endParaRPr kumimoji="1" lang="en-US" altLang="zh-CN" dirty="0" smtClean="0"/>
          </a:p>
          <a:p>
            <a:pPr algn="r"/>
            <a:r>
              <a:rPr kumimoji="1" lang="en-US" altLang="zh-CN" dirty="0" smtClean="0"/>
              <a:t>2017.1.10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7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Variant</a:t>
            </a:r>
            <a:br>
              <a:rPr kumimoji="1" lang="en-US" altLang="zh-CN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err="1" smtClean="0"/>
              <a:t>bulidType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/>
              <a:t>源集概念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/>
              <a:t>依赖配置 </a:t>
            </a:r>
            <a:r>
              <a:rPr kumimoji="1" lang="en-US" altLang="zh-CN" sz="2800" dirty="0" err="1" smtClean="0"/>
              <a:t>xxxCompile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kumimoji="1" lang="en-US" altLang="zh-CN" sz="2800" dirty="0" smtClean="0"/>
              <a:t>product flavor</a:t>
            </a:r>
          </a:p>
          <a:p>
            <a:pPr>
              <a:buFont typeface="Wingdings" charset="2"/>
              <a:buChar char="Ø"/>
            </a:pPr>
            <a:r>
              <a:rPr lang="en-US" altLang="zh-CN" sz="2800" dirty="0" err="1"/>
              <a:t>flavorDimensions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flavor</a:t>
            </a:r>
            <a:r>
              <a:rPr kumimoji="1" lang="zh-CN" altLang="en-US" sz="2800" dirty="0" smtClean="0"/>
              <a:t>过滤器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5807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多模块管理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依赖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library</a:t>
            </a:r>
            <a:r>
              <a:rPr kumimoji="1" lang="zh-CN" altLang="en-US" sz="2800" dirty="0" smtClean="0"/>
              <a:t>依赖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加速构建 </a:t>
            </a:r>
            <a:r>
              <a:rPr lang="en-US" altLang="zh-CN" sz="2800" dirty="0" err="1" smtClean="0"/>
              <a:t>org.gradle.parallel</a:t>
            </a:r>
            <a:r>
              <a:rPr lang="en-US" altLang="zh-CN" sz="2800" dirty="0" smtClean="0"/>
              <a:t>=true</a:t>
            </a:r>
          </a:p>
          <a:p>
            <a:r>
              <a:rPr kumimoji="1" lang="zh-CN" altLang="en-US" sz="2800" dirty="0" smtClean="0"/>
              <a:t>模块耦合 </a:t>
            </a:r>
            <a:r>
              <a:rPr kumimoji="1" lang="en-US" altLang="zh-CN" sz="2800" dirty="0" err="1" smtClean="0"/>
              <a:t>allprojects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58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Groovy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“</a:t>
            </a:r>
            <a:r>
              <a:rPr kumimoji="1" lang="en-US" altLang="zh-CN" sz="2800" dirty="0" smtClean="0"/>
              <a:t>Gradle </a:t>
            </a:r>
            <a:r>
              <a:rPr kumimoji="1" lang="zh-CN" altLang="en-US" sz="2800" dirty="0" smtClean="0"/>
              <a:t>就是</a:t>
            </a:r>
            <a:r>
              <a:rPr kumimoji="1" lang="en-US" altLang="zh-CN" sz="2800" dirty="0" smtClean="0"/>
              <a:t>Groovy</a:t>
            </a:r>
            <a:r>
              <a:rPr kumimoji="1" lang="zh-CN" altLang="en-US" sz="2800" dirty="0" smtClean="0"/>
              <a:t>”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完全兼容</a:t>
            </a:r>
            <a:r>
              <a:rPr kumimoji="1" lang="en-US" altLang="zh-CN" sz="2800" dirty="0" smtClean="0"/>
              <a:t>Java</a:t>
            </a:r>
          </a:p>
          <a:p>
            <a:r>
              <a:rPr kumimoji="1" lang="zh-CN" altLang="en-US" sz="2800" dirty="0" smtClean="0"/>
              <a:t>类与成员变量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动态编程</a:t>
            </a:r>
            <a:endParaRPr kumimoji="1" lang="en-US" altLang="zh-CN" sz="2800" dirty="0" smtClean="0"/>
          </a:p>
          <a:p>
            <a:pPr marL="960120" lvl="3" indent="0">
              <a:buNone/>
            </a:pPr>
            <a:r>
              <a:rPr lang="en-US" altLang="zh-CN" sz="2200" dirty="0" err="1"/>
              <a:t>def</a:t>
            </a:r>
            <a:r>
              <a:rPr lang="en-US" altLang="zh-CN" sz="2200" dirty="0"/>
              <a:t> method='</a:t>
            </a:r>
            <a:r>
              <a:rPr lang="en-US" altLang="zh-CN" sz="2200" dirty="0" err="1"/>
              <a:t>toString</a:t>
            </a:r>
            <a:r>
              <a:rPr lang="en-US" altLang="zh-CN" sz="2200" dirty="0"/>
              <a:t>'</a:t>
            </a:r>
            <a:br>
              <a:rPr lang="en-US" altLang="zh-CN" sz="2200" dirty="0"/>
            </a:br>
            <a:r>
              <a:rPr lang="en-US" altLang="zh-CN" sz="2200" dirty="0" err="1"/>
              <a:t>println</a:t>
            </a:r>
            <a:r>
              <a:rPr lang="en-US" altLang="zh-CN" sz="2200" dirty="0"/>
              <a:t>(new </a:t>
            </a:r>
            <a:r>
              <a:rPr lang="en-US" altLang="zh-CN" sz="2200" dirty="0" smtClean="0"/>
              <a:t>Date()."$</a:t>
            </a:r>
            <a:r>
              <a:rPr lang="en-US" altLang="zh-CN" sz="2200" dirty="0"/>
              <a:t>method</a:t>
            </a:r>
            <a:r>
              <a:rPr lang="en-US" altLang="zh-CN" sz="2200" dirty="0" smtClean="0"/>
              <a:t>"())</a:t>
            </a: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137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err="1" smtClean="0"/>
              <a:t>def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squre</a:t>
            </a:r>
            <a:r>
              <a:rPr kumimoji="1" lang="en-US" altLang="zh-CN" sz="2800" dirty="0" smtClean="0"/>
              <a:t>(</a:t>
            </a:r>
            <a:r>
              <a:rPr kumimoji="1" lang="en-US" altLang="zh-CN" sz="2800" dirty="0" err="1" smtClean="0"/>
              <a:t>def</a:t>
            </a:r>
            <a:r>
              <a:rPr kumimoji="1" lang="en-US" altLang="zh-CN" sz="2800" dirty="0" smtClean="0"/>
              <a:t> </a:t>
            </a:r>
            <a:r>
              <a:rPr kumimoji="1" lang="en-US" altLang="zh-CN" sz="2800" dirty="0" err="1" smtClean="0"/>
              <a:t>num</a:t>
            </a:r>
            <a:r>
              <a:rPr kumimoji="1" lang="en-US" altLang="zh-CN" sz="2800" dirty="0" smtClean="0"/>
              <a:t>){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num</a:t>
            </a:r>
            <a:r>
              <a:rPr kumimoji="1" lang="en-US" altLang="zh-CN" sz="2800" dirty="0" smtClean="0"/>
              <a:t> * </a:t>
            </a:r>
            <a:r>
              <a:rPr kumimoji="1" lang="en-US" altLang="zh-CN" sz="2800" dirty="0" err="1" smtClean="0"/>
              <a:t>num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}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 err="1" smtClean="0"/>
              <a:t>squre</a:t>
            </a:r>
            <a:r>
              <a:rPr kumimoji="1" lang="en-US" altLang="zh-CN" sz="2800" dirty="0" smtClean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8639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闭包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3377159" cy="365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dirty="0" err="1" smtClean="0"/>
              <a:t>def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squre</a:t>
            </a:r>
            <a:r>
              <a:rPr kumimoji="1" lang="en-US" altLang="zh-CN" sz="2800" dirty="0" smtClean="0"/>
              <a:t> = { </a:t>
            </a:r>
            <a:r>
              <a:rPr kumimoji="1" lang="en-US" altLang="zh-CN" sz="2800" dirty="0" err="1" smtClean="0"/>
              <a:t>num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-&gt;</a:t>
            </a:r>
          </a:p>
          <a:p>
            <a:pPr marL="0" indent="0">
              <a:buNone/>
            </a:pPr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num</a:t>
            </a:r>
            <a:r>
              <a:rPr kumimoji="1" lang="en-US" altLang="zh-CN" sz="2800" dirty="0" smtClean="0"/>
              <a:t> * </a:t>
            </a:r>
            <a:r>
              <a:rPr kumimoji="1" lang="en-US" altLang="zh-CN" sz="2800" dirty="0" err="1" smtClean="0"/>
              <a:t>num</a:t>
            </a: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smtClean="0"/>
              <a:t>}</a:t>
            </a:r>
          </a:p>
          <a:p>
            <a:pPr marL="0" indent="0">
              <a:buNone/>
            </a:pPr>
            <a:endParaRPr kumimoji="1" lang="en-US" altLang="zh-CN" sz="2800" dirty="0" smtClean="0"/>
          </a:p>
          <a:p>
            <a:pPr marL="0" indent="0">
              <a:buNone/>
            </a:pPr>
            <a:r>
              <a:rPr kumimoji="1" lang="en-US" altLang="zh-CN" sz="2800" dirty="0" err="1" smtClean="0"/>
              <a:t>squre</a:t>
            </a:r>
            <a:r>
              <a:rPr kumimoji="1" lang="en-US" altLang="zh-CN" sz="2800" dirty="0" smtClean="0"/>
              <a:t> 4</a:t>
            </a:r>
            <a:endParaRPr kumimoji="1" lang="en-US" altLang="zh-CN" sz="2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7897942" y="2438400"/>
            <a:ext cx="3377159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anose="020B0503020204020204" pitchFamily="34" charset="0"/>
              <a:buNone/>
            </a:pPr>
            <a:r>
              <a:rPr kumimoji="1" lang="en-US" altLang="zh-CN" sz="2800" dirty="0" err="1" smtClean="0"/>
              <a:t>def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err="1" smtClean="0"/>
              <a:t>squre</a:t>
            </a:r>
            <a:r>
              <a:rPr kumimoji="1" lang="en-US" altLang="zh-CN" sz="2800" dirty="0" smtClean="0"/>
              <a:t> = {</a:t>
            </a:r>
          </a:p>
          <a:p>
            <a:pPr marL="0" indent="0">
              <a:buFont typeface="Corbel" panose="020B0503020204020204" pitchFamily="34" charset="0"/>
              <a:buNone/>
            </a:pPr>
            <a:r>
              <a:rPr kumimoji="1" lang="en-US" altLang="zh-CN" sz="2800" dirty="0" smtClean="0"/>
              <a:t>	it * it</a:t>
            </a:r>
          </a:p>
          <a:p>
            <a:pPr marL="0" indent="0">
              <a:buFont typeface="Corbel" panose="020B0503020204020204" pitchFamily="34" charset="0"/>
              <a:buNone/>
            </a:pPr>
            <a:r>
              <a:rPr kumimoji="1" lang="en-US" altLang="zh-CN" sz="2800" dirty="0" smtClean="0"/>
              <a:t>}</a:t>
            </a:r>
          </a:p>
          <a:p>
            <a:pPr marL="0" indent="0">
              <a:buFont typeface="Corbel" panose="020B0503020204020204" pitchFamily="34" charset="0"/>
              <a:buNone/>
            </a:pPr>
            <a:endParaRPr kumimoji="1" lang="en-US" altLang="zh-CN" sz="2800" dirty="0" smtClean="0"/>
          </a:p>
          <a:p>
            <a:pPr marL="0" indent="0">
              <a:buFont typeface="Corbel" panose="020B0503020204020204" pitchFamily="34" charset="0"/>
              <a:buNone/>
            </a:pPr>
            <a:r>
              <a:rPr kumimoji="1" lang="en-US" altLang="zh-CN" sz="2800" dirty="0" err="1" smtClean="0"/>
              <a:t>squre</a:t>
            </a:r>
            <a:r>
              <a:rPr kumimoji="1" lang="en-US" altLang="zh-CN" sz="2800" dirty="0" smtClean="0"/>
              <a:t> 4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3838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回到 </a:t>
            </a:r>
            <a:r>
              <a:rPr kumimoji="1" lang="en-US" altLang="zh-CN" dirty="0" smtClean="0"/>
              <a:t>Gradle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Android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024" y="2129061"/>
            <a:ext cx="11657976" cy="4728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apply plugin: </a:t>
            </a:r>
            <a:r>
              <a:rPr lang="en-US" altLang="zh-CN" sz="2800" dirty="0" smtClean="0"/>
              <a:t>'</a:t>
            </a:r>
            <a:r>
              <a:rPr lang="en-US" altLang="zh-CN" sz="2800" dirty="0" err="1" smtClean="0"/>
              <a:t>com.android.application</a:t>
            </a:r>
            <a:r>
              <a:rPr lang="en-US" altLang="zh-CN" sz="2800" dirty="0" smtClean="0"/>
              <a:t>'</a:t>
            </a:r>
          </a:p>
          <a:p>
            <a:pPr marL="0" indent="0">
              <a:buNone/>
            </a:pPr>
            <a:r>
              <a:rPr lang="en-US" altLang="zh-CN" sz="2800" dirty="0" err="1"/>
              <a:t>project.apply</a:t>
            </a:r>
            <a:r>
              <a:rPr lang="en-US" altLang="zh-CN" sz="2800" dirty="0"/>
              <a:t>([plugin: '</a:t>
            </a:r>
            <a:r>
              <a:rPr lang="en-US" altLang="zh-CN" sz="2800" dirty="0" err="1"/>
              <a:t>com.android.application</a:t>
            </a:r>
            <a:r>
              <a:rPr lang="en-US" altLang="zh-CN" sz="2800" dirty="0"/>
              <a:t>'])</a:t>
            </a:r>
            <a:br>
              <a:rPr lang="en-US" altLang="zh-CN" sz="2800" dirty="0"/>
            </a:br>
            <a:endParaRPr kumimoji="1"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dependencies </a:t>
            </a:r>
            <a:r>
              <a:rPr lang="en-US" altLang="zh-CN" sz="2800" dirty="0" smtClean="0"/>
              <a:t>{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en-US" altLang="zh-CN" sz="2800" dirty="0"/>
              <a:t>compile 'com.android.support:appcompat-v7:25.1.0'</a:t>
            </a:r>
            <a:br>
              <a:rPr lang="en-US" altLang="zh-CN" sz="2800" dirty="0"/>
            </a:br>
            <a:r>
              <a:rPr lang="en-US" altLang="zh-CN" sz="2800" dirty="0" smtClean="0"/>
              <a:t>}</a:t>
            </a:r>
          </a:p>
          <a:p>
            <a:pPr marL="0" indent="0">
              <a:buNone/>
            </a:pPr>
            <a:r>
              <a:rPr lang="en-US" altLang="zh-CN" sz="2800" dirty="0" err="1" smtClean="0"/>
              <a:t>project.dependencies</a:t>
            </a:r>
            <a:r>
              <a:rPr lang="en-US" altLang="zh-CN" sz="2800" dirty="0" smtClean="0"/>
              <a:t>({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</a:t>
            </a:r>
            <a:r>
              <a:rPr lang="en-US" altLang="zh-CN" sz="2800" dirty="0" err="1" smtClean="0"/>
              <a:t>dependencies.</a:t>
            </a:r>
            <a:r>
              <a:rPr lang="en-US" altLang="zh-CN" sz="2800" dirty="0" err="1" smtClean="0"/>
              <a:t>add</a:t>
            </a:r>
            <a:r>
              <a:rPr lang="en-US" altLang="zh-CN" sz="2800" dirty="0" smtClean="0"/>
              <a:t>('compile','com.android.support:appcompat-v7:25.1.0')</a:t>
            </a:r>
            <a:br>
              <a:rPr lang="en-US" altLang="zh-CN" sz="2800" dirty="0" smtClean="0"/>
            </a:br>
            <a:r>
              <a:rPr lang="en-US" altLang="zh-CN" sz="2800" dirty="0" smtClean="0"/>
              <a:t>})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04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自定义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2800" dirty="0" smtClean="0"/>
              <a:t>task</a:t>
            </a:r>
          </a:p>
          <a:p>
            <a:r>
              <a:rPr kumimoji="1" lang="en-US" altLang="zh-CN" sz="2800" dirty="0" smtClean="0"/>
              <a:t>&lt;&lt;</a:t>
            </a:r>
          </a:p>
          <a:p>
            <a:r>
              <a:rPr kumimoji="1" lang="zh-CN" altLang="en-US" sz="2800" dirty="0" smtClean="0"/>
              <a:t>任务剖析</a:t>
            </a:r>
            <a:endParaRPr kumimoji="1" lang="en-US" altLang="zh-CN" sz="28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800" dirty="0" err="1" smtClean="0"/>
              <a:t>doFirst</a:t>
            </a:r>
            <a:endParaRPr kumimoji="1" lang="en-US" altLang="zh-CN" sz="28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800" dirty="0" err="1" smtClean="0"/>
              <a:t>doLast</a:t>
            </a:r>
            <a:endParaRPr kumimoji="1" lang="en-US" altLang="zh-CN" sz="28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800" dirty="0" err="1" smtClean="0"/>
              <a:t>mustRunAfter</a:t>
            </a:r>
            <a:endParaRPr kumimoji="1" lang="en-US" altLang="zh-CN" sz="2800" dirty="0" smtClean="0"/>
          </a:p>
          <a:p>
            <a:pPr lvl="1">
              <a:buFont typeface="Arial" charset="0"/>
              <a:buChar char="•"/>
            </a:pPr>
            <a:r>
              <a:rPr kumimoji="1" lang="en-US" altLang="zh-CN" sz="2800" dirty="0" err="1" smtClean="0"/>
              <a:t>dependsOn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9158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简单的应用：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/>
              <a:t> </a:t>
            </a:r>
            <a:r>
              <a:rPr kumimoji="1" lang="zh-CN" altLang="en-US" dirty="0" smtClean="0"/>
              <a:t>      使用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打开</a:t>
            </a:r>
            <a:r>
              <a:rPr kumimoji="1" lang="en-US" altLang="zh-CN" dirty="0" smtClean="0"/>
              <a:t>Settings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02964" y="2438400"/>
            <a:ext cx="8601309" cy="3651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task </a:t>
            </a:r>
            <a:r>
              <a:rPr lang="en-US" altLang="zh-CN" sz="2800" dirty="0" err="1"/>
              <a:t>openSetting</a:t>
            </a:r>
            <a:r>
              <a:rPr lang="en-US" altLang="zh-CN" sz="2800" dirty="0"/>
              <a:t> &lt;&lt; {</a:t>
            </a:r>
            <a:br>
              <a:rPr lang="en-US" altLang="zh-CN" sz="2800" dirty="0"/>
            </a:br>
            <a:r>
              <a:rPr lang="en-US" altLang="zh-CN" sz="2800" dirty="0"/>
              <a:t>    exec {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adb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android.getAdbExe</a:t>
            </a:r>
            <a:r>
              <a:rPr lang="en-US" altLang="zh-CN" sz="2800" dirty="0"/>
              <a:t>().</a:t>
            </a:r>
            <a:r>
              <a:rPr lang="en-US" altLang="zh-CN" sz="2800" dirty="0" err="1"/>
              <a:t>toString</a:t>
            </a:r>
            <a:r>
              <a:rPr lang="en-US" altLang="zh-CN" sz="2800" dirty="0"/>
              <a:t>()</a:t>
            </a:r>
            <a:br>
              <a:rPr lang="en-US" altLang="zh-CN" sz="2800" dirty="0"/>
            </a:br>
            <a:r>
              <a:rPr lang="en-US" altLang="zh-CN" sz="2800" dirty="0"/>
              <a:t>        executable = </a:t>
            </a:r>
            <a:r>
              <a:rPr lang="en-US" altLang="zh-CN" sz="2800" dirty="0" smtClean="0"/>
              <a:t>"$</a:t>
            </a:r>
            <a:r>
              <a:rPr lang="en-US" altLang="zh-CN" sz="2800" dirty="0" err="1" smtClean="0"/>
              <a:t>adb</a:t>
            </a:r>
            <a:r>
              <a:rPr lang="en-US" altLang="zh-CN" sz="2800" dirty="0" smtClean="0"/>
              <a:t>"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en-US" altLang="zh-CN" sz="2800" dirty="0" err="1"/>
              <a:t>args</a:t>
            </a:r>
            <a:r>
              <a:rPr lang="en-US" altLang="zh-CN" sz="2800" dirty="0"/>
              <a:t> = </a:t>
            </a:r>
            <a:r>
              <a:rPr lang="en-US" altLang="zh-CN" sz="2800" dirty="0" smtClean="0"/>
              <a:t>['shell', 'am', 'start', '-n</a:t>
            </a:r>
            <a:r>
              <a:rPr lang="en-US" altLang="zh-CN" sz="2800" dirty="0" smtClean="0"/>
              <a:t>', '</a:t>
            </a:r>
            <a:r>
              <a:rPr lang="en-US" altLang="zh-CN" sz="2800" dirty="0" err="1" smtClean="0"/>
              <a:t>com.android.settings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com.android.settings.Settings</a:t>
            </a:r>
            <a:r>
              <a:rPr lang="en-US" altLang="zh-CN" sz="2800" dirty="0"/>
              <a:t>']</a:t>
            </a:r>
            <a:br>
              <a:rPr lang="en-US" altLang="zh-CN" sz="2800" dirty="0"/>
            </a:br>
            <a:r>
              <a:rPr lang="en-US" altLang="zh-CN" sz="2800" dirty="0"/>
              <a:t>    }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970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Good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Books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10" y="2254250"/>
            <a:ext cx="3848100" cy="449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85" y="2362200"/>
            <a:ext cx="3568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64874" y="1572687"/>
            <a:ext cx="8770571" cy="1560716"/>
          </a:xfrm>
        </p:spPr>
        <p:txBody>
          <a:bodyPr/>
          <a:lstStyle/>
          <a:p>
            <a:r>
              <a:rPr kumimoji="1" lang="en-US" altLang="zh-CN" dirty="0" smtClean="0"/>
              <a:t>Thank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65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Wrapper</a:t>
            </a:r>
            <a:r>
              <a:rPr kumimoji="1" lang="zh-CN" altLang="en-US" dirty="0" smtClean="0"/>
              <a:t> 入门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 err="1" smtClean="0"/>
              <a:t>Gradle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Wrapper</a:t>
            </a:r>
            <a:r>
              <a:rPr kumimoji="1" lang="zh-CN" altLang="en-US" sz="2800" dirty="0" smtClean="0"/>
              <a:t> 的作用</a:t>
            </a:r>
            <a:endParaRPr kumimoji="1" lang="en-US" altLang="zh-CN" sz="2800" dirty="0" smtClean="0"/>
          </a:p>
          <a:p>
            <a:r>
              <a:rPr kumimoji="1" lang="en-US" altLang="zh-CN" sz="2800" dirty="0" err="1" smtClean="0"/>
              <a:t>Gradle</a:t>
            </a:r>
            <a:r>
              <a:rPr kumimoji="1" lang="en-US" altLang="zh-CN" sz="2800" dirty="0" smtClean="0"/>
              <a:t> Wrapper</a:t>
            </a:r>
            <a:r>
              <a:rPr kumimoji="1" lang="zh-CN" altLang="en-US" sz="2800" dirty="0" smtClean="0"/>
              <a:t> 初始化及升级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使用 </a:t>
            </a:r>
            <a:r>
              <a:rPr kumimoji="1" lang="en-US" altLang="zh-CN" sz="2800" dirty="0" err="1" smtClean="0"/>
              <a:t>Gradle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Wrapper</a:t>
            </a:r>
            <a:r>
              <a:rPr kumimoji="1" lang="zh-CN" altLang="en-US" sz="2800" dirty="0" smtClean="0"/>
              <a:t> 运行构建基本任务</a:t>
            </a:r>
            <a:endParaRPr kumimoji="1" lang="en-US" altLang="zh-CN" sz="2800" dirty="0" smtClean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135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Gradle</a:t>
            </a:r>
            <a:r>
              <a:rPr kumimoji="1" lang="en-US" altLang="zh-CN" dirty="0" smtClean="0"/>
              <a:t> for Android</a:t>
            </a:r>
            <a:r>
              <a:rPr kumimoji="1" lang="zh-CN" altLang="en-US" dirty="0" smtClean="0"/>
              <a:t> 入门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800" dirty="0" smtClean="0"/>
              <a:t>构建生命周期</a:t>
            </a:r>
            <a:endParaRPr kumimoji="1" lang="en-US" altLang="zh-CN" sz="2800" dirty="0" smtClean="0"/>
          </a:p>
          <a:p>
            <a:r>
              <a:rPr kumimoji="1" lang="zh-CN" altLang="en-US" sz="2800" dirty="0" smtClean="0"/>
              <a:t>构建配置</a:t>
            </a:r>
            <a:r>
              <a:rPr kumimoji="1" lang="zh-CN" altLang="en-US" sz="2800" dirty="0" smtClean="0"/>
              <a:t>文件</a:t>
            </a:r>
            <a:r>
              <a:rPr kumimoji="1" lang="zh-CN" altLang="en-US" sz="2800" dirty="0" smtClean="0"/>
              <a:t>及</a:t>
            </a:r>
            <a:r>
              <a:rPr kumimoji="1" lang="zh-CN" altLang="en-US" sz="2800" dirty="0" smtClean="0"/>
              <a:t>结构</a:t>
            </a:r>
            <a:endParaRPr kumimoji="1" lang="en-US" altLang="zh-CN" sz="2800" dirty="0" smtClean="0"/>
          </a:p>
          <a:p>
            <a:pPr marL="0" indent="0">
              <a:lnSpc>
                <a:spcPts val="1500"/>
              </a:lnSpc>
              <a:buNone/>
            </a:pPr>
            <a:endParaRPr kumimoji="1" lang="en-US" altLang="zh-CN" sz="2800" dirty="0" smtClean="0"/>
          </a:p>
          <a:p>
            <a:pPr marL="1600200" lvl="5" indent="0">
              <a:lnSpc>
                <a:spcPts val="1500"/>
              </a:lnSpc>
              <a:buNone/>
            </a:pPr>
            <a:r>
              <a:rPr kumimoji="1" lang="en-US" altLang="zh-CN" sz="2800" dirty="0" err="1" smtClean="0"/>
              <a:t>MyApp</a:t>
            </a:r>
            <a:endParaRPr kumimoji="1" lang="en-US" altLang="zh-CN" sz="2800" dirty="0"/>
          </a:p>
          <a:p>
            <a:pPr marL="1600200" lvl="5" indent="0">
              <a:lnSpc>
                <a:spcPts val="1500"/>
              </a:lnSpc>
              <a:buNone/>
            </a:pP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|——</a:t>
            </a:r>
            <a:r>
              <a:rPr kumimoji="1" lang="en-US" altLang="zh-CN" sz="2800" dirty="0" err="1"/>
              <a:t>build.gradle</a:t>
            </a:r>
            <a:endParaRPr kumimoji="1" lang="en-US" altLang="zh-CN" sz="2800" dirty="0"/>
          </a:p>
          <a:p>
            <a:pPr marL="1600200" lvl="5" indent="0">
              <a:lnSpc>
                <a:spcPts val="1500"/>
              </a:lnSpc>
              <a:buNone/>
            </a:pP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|——</a:t>
            </a:r>
            <a:r>
              <a:rPr kumimoji="1" lang="en-US" altLang="zh-CN" sz="2800" dirty="0" err="1"/>
              <a:t>settings.gradle</a:t>
            </a:r>
            <a:endParaRPr kumimoji="1" lang="en-US" altLang="zh-CN" sz="2800" dirty="0"/>
          </a:p>
          <a:p>
            <a:pPr marL="1600200" lvl="5" indent="0">
              <a:lnSpc>
                <a:spcPts val="1500"/>
              </a:lnSpc>
              <a:buNone/>
            </a:pP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|——</a:t>
            </a:r>
            <a:r>
              <a:rPr kumimoji="1" lang="en-US" altLang="zh-CN" sz="2800" dirty="0"/>
              <a:t>app</a:t>
            </a:r>
          </a:p>
          <a:p>
            <a:pPr marL="1600200" lvl="5" indent="0">
              <a:lnSpc>
                <a:spcPts val="1500"/>
              </a:lnSpc>
              <a:buNone/>
            </a:pPr>
            <a:r>
              <a:rPr kumimoji="1" lang="zh-CN" altLang="en-US" sz="2800" dirty="0"/>
              <a:t>         </a:t>
            </a:r>
            <a:r>
              <a:rPr kumimoji="1" lang="zh-CN" altLang="en-US" sz="2800" dirty="0" smtClean="0"/>
              <a:t>  </a:t>
            </a:r>
            <a:r>
              <a:rPr kumimoji="1" lang="en-US" altLang="zh-CN" sz="2800" dirty="0"/>
              <a:t>|——</a:t>
            </a:r>
            <a:r>
              <a:rPr kumimoji="1" lang="en-US" altLang="zh-CN" sz="2800" dirty="0" err="1"/>
              <a:t>settings.gradle</a:t>
            </a:r>
            <a:endParaRPr kumimoji="1" lang="zh-CN" altLang="en-US" sz="2800" dirty="0"/>
          </a:p>
          <a:p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7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Gradle</a:t>
            </a:r>
            <a:r>
              <a:rPr kumimoji="1" lang="zh-CN" altLang="en-US" dirty="0" smtClean="0"/>
              <a:t> 插件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323347"/>
          </a:xfrm>
        </p:spPr>
        <p:txBody>
          <a:bodyPr>
            <a:normAutofit/>
          </a:bodyPr>
          <a:lstStyle/>
          <a:p>
            <a:r>
              <a:rPr kumimoji="1" lang="zh-CN" altLang="en-US" sz="2800" dirty="0"/>
              <a:t>插件的继承关系</a:t>
            </a: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Android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Plugin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extends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Plugin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Java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Base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/>
              <a:t>Plugin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extends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Base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Plugin</a:t>
            </a:r>
          </a:p>
          <a:p>
            <a:pPr marL="0" indent="0">
              <a:buNone/>
            </a:pP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0698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Gradle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入门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X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Plugin</a:t>
            </a:r>
            <a:r>
              <a:rPr kumimoji="1" lang="zh-CN" altLang="en-US" sz="2800" dirty="0"/>
              <a:t>的任务约定</a:t>
            </a: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en-US" altLang="zh-CN" sz="2800" dirty="0"/>
              <a:t>assemble: </a:t>
            </a:r>
            <a:r>
              <a:rPr kumimoji="1" lang="zh-CN" altLang="en-US" sz="2800" dirty="0"/>
              <a:t>集合项目的输出</a:t>
            </a: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en-US" altLang="zh-CN" sz="2800" dirty="0"/>
              <a:t>clean:</a:t>
            </a:r>
            <a:r>
              <a:rPr kumimoji="1" lang="zh-CN" altLang="en-US" sz="2800" dirty="0"/>
              <a:t> 清理项目的输出</a:t>
            </a: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en-US" altLang="zh-CN" sz="2800" dirty="0"/>
              <a:t>check: </a:t>
            </a:r>
            <a:r>
              <a:rPr kumimoji="1" lang="zh-CN" altLang="en-US" sz="2800" dirty="0"/>
              <a:t>运行检查，通常是单元测试和集成测试</a:t>
            </a: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en-US" altLang="zh-CN" sz="2800" dirty="0"/>
              <a:t>build: </a:t>
            </a:r>
            <a:r>
              <a:rPr kumimoji="1" lang="zh-CN" altLang="en-US" sz="2800" dirty="0"/>
              <a:t>同时进行</a:t>
            </a:r>
            <a:r>
              <a:rPr kumimoji="1" lang="en-US" altLang="zh-CN" sz="2800" dirty="0" smtClean="0"/>
              <a:t>assemble</a:t>
            </a:r>
            <a:r>
              <a:rPr kumimoji="1" lang="zh-CN" altLang="en-US" sz="2800" dirty="0" smtClean="0"/>
              <a:t> 与</a:t>
            </a:r>
            <a:r>
              <a:rPr kumimoji="1" lang="en-US" altLang="zh-CN" sz="2800" dirty="0" smtClean="0"/>
              <a:t>check</a:t>
            </a:r>
            <a:r>
              <a:rPr kumimoji="1" lang="zh-CN" altLang="en-US" sz="2800" dirty="0" smtClean="0"/>
              <a:t> </a:t>
            </a:r>
            <a:endParaRPr kumimoji="1"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26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Android Gradle Tasks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3700" y="2438400"/>
            <a:ext cx="8989595" cy="3651504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assemble</a:t>
            </a:r>
            <a:r>
              <a:rPr kumimoji="1" lang="en-US" altLang="zh-CN" sz="2800" dirty="0"/>
              <a:t>: </a:t>
            </a:r>
            <a:r>
              <a:rPr kumimoji="1" lang="zh-CN" altLang="en-US" sz="2800" dirty="0" smtClean="0"/>
              <a:t>为每个构建版本创建一个</a:t>
            </a:r>
            <a:r>
              <a:rPr kumimoji="1" lang="en-US" altLang="zh-CN" sz="2800" dirty="0" smtClean="0"/>
              <a:t>APK</a:t>
            </a:r>
            <a:endParaRPr kumimoji="1" lang="en-US" altLang="zh-CN" sz="2800" dirty="0"/>
          </a:p>
          <a:p>
            <a:pPr>
              <a:buFont typeface="Wingdings" charset="2"/>
              <a:buChar char="Ø"/>
            </a:pPr>
            <a:r>
              <a:rPr kumimoji="1" lang="en-US" altLang="zh-CN" sz="2800" dirty="0"/>
              <a:t>clean:</a:t>
            </a:r>
            <a:r>
              <a:rPr kumimoji="1" lang="zh-CN" altLang="en-US" sz="2800" dirty="0"/>
              <a:t> </a:t>
            </a:r>
            <a:r>
              <a:rPr kumimoji="1" lang="zh-CN" altLang="en-US" sz="2800" dirty="0" smtClean="0"/>
              <a:t>删除所有的构建内容，包括</a:t>
            </a:r>
            <a:r>
              <a:rPr kumimoji="1" lang="en-US" altLang="zh-CN" sz="2800" dirty="0" smtClean="0"/>
              <a:t>APK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check: </a:t>
            </a:r>
            <a:r>
              <a:rPr kumimoji="1" lang="zh-CN" altLang="en-US" sz="2800" dirty="0" smtClean="0"/>
              <a:t>运行</a:t>
            </a:r>
            <a:r>
              <a:rPr kumimoji="1" lang="en-US" altLang="zh-CN" sz="2800" dirty="0" smtClean="0"/>
              <a:t>Lint</a:t>
            </a:r>
            <a:r>
              <a:rPr kumimoji="1" lang="zh-CN" altLang="en-US" sz="2800" dirty="0" smtClean="0"/>
              <a:t>检查，如果</a:t>
            </a:r>
            <a:r>
              <a:rPr kumimoji="1" lang="en-US" altLang="zh-CN" sz="2800" dirty="0" smtClean="0"/>
              <a:t>Lint</a:t>
            </a:r>
            <a:r>
              <a:rPr kumimoji="1" lang="zh-CN" altLang="en-US" sz="2800" dirty="0" smtClean="0"/>
              <a:t>检查发现问题则构建终止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build</a:t>
            </a:r>
            <a:r>
              <a:rPr kumimoji="1" lang="en-US" altLang="zh-CN" sz="2800" dirty="0"/>
              <a:t>: </a:t>
            </a:r>
            <a:r>
              <a:rPr kumimoji="1" lang="zh-CN" altLang="en-US" sz="2800" dirty="0"/>
              <a:t>同时进行</a:t>
            </a:r>
            <a:r>
              <a:rPr kumimoji="1" lang="en-US" altLang="zh-CN" sz="2800" dirty="0"/>
              <a:t>assemble</a:t>
            </a:r>
            <a:r>
              <a:rPr kumimoji="1" lang="zh-CN" altLang="en-US" sz="2800" dirty="0"/>
              <a:t>与</a:t>
            </a:r>
            <a:r>
              <a:rPr kumimoji="1" lang="en-US" altLang="zh-CN" sz="2800" dirty="0" smtClean="0"/>
              <a:t>check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Others</a:t>
            </a:r>
            <a:r>
              <a:rPr kumimoji="1" lang="mr-IN" altLang="zh-CN" sz="2800" dirty="0" smtClean="0"/>
              <a:t>……</a:t>
            </a:r>
            <a:endParaRPr kumimoji="1" lang="zh-CN" altLang="en-US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51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Default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defaultTasks</a:t>
            </a:r>
            <a:r>
              <a:rPr lang="en-US" altLang="zh-CN" sz="2800" dirty="0"/>
              <a:t> 'clean', </a:t>
            </a:r>
            <a:r>
              <a:rPr lang="en-US" altLang="zh-CN" sz="2800" dirty="0" smtClean="0"/>
              <a:t>'</a:t>
            </a:r>
            <a:r>
              <a:rPr lang="en-US" altLang="zh-CN" sz="2800" dirty="0" err="1" smtClean="0"/>
              <a:t>assDebug</a:t>
            </a:r>
            <a:r>
              <a:rPr lang="en-US" altLang="zh-CN" sz="2800" dirty="0" smtClean="0"/>
              <a:t>’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./</a:t>
            </a:r>
            <a:r>
              <a:rPr kumimoji="1" lang="en-US" altLang="zh-CN" sz="2800" dirty="0" err="1"/>
              <a:t>gradlew</a:t>
            </a:r>
            <a:r>
              <a:rPr kumimoji="1" lang="en-US" altLang="zh-CN" sz="2800" dirty="0"/>
              <a:t> tasks |grep </a:t>
            </a:r>
            <a:r>
              <a:rPr kumimoji="1" lang="en-US" altLang="zh-CN" sz="2800" dirty="0" smtClean="0"/>
              <a:t>"Default tasks"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785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Dependencies</a:t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dirty="0" smtClean="0"/>
              <a:t>依赖类型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compile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err="1" smtClean="0"/>
              <a:t>apk</a:t>
            </a:r>
            <a:endParaRPr kumimoji="1" lang="en-US" altLang="zh-CN" sz="2800" dirty="0" smtClean="0"/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provided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err="1" smtClean="0"/>
              <a:t>xxxCompile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942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语义化版本及动态化版本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 err="1" smtClean="0"/>
              <a:t>groupID:name:major.minor.patch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+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22.2.+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22.2+</a:t>
            </a:r>
          </a:p>
          <a:p>
            <a:pPr>
              <a:buFont typeface="Wingdings" charset="2"/>
              <a:buChar char="Ø"/>
            </a:pPr>
            <a:r>
              <a:rPr kumimoji="1" lang="en-US" altLang="zh-CN" sz="2800" dirty="0" smtClean="0"/>
              <a:t>+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羽毛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232</TotalTime>
  <Words>484</Words>
  <Application>Microsoft Macintosh PowerPoint</Application>
  <PresentationFormat>宽屏</PresentationFormat>
  <Paragraphs>130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Calibri</vt:lpstr>
      <vt:lpstr>Century Schoolbook</vt:lpstr>
      <vt:lpstr>Corbel</vt:lpstr>
      <vt:lpstr>DengXian</vt:lpstr>
      <vt:lpstr>Wingdings</vt:lpstr>
      <vt:lpstr>Arial</vt:lpstr>
      <vt:lpstr>羽毛</vt:lpstr>
      <vt:lpstr>Gradle for Android and Groovy </vt:lpstr>
      <vt:lpstr>Gradle Wrapper 入门 </vt:lpstr>
      <vt:lpstr>Gradle for Android 入门 </vt:lpstr>
      <vt:lpstr>Gradle 插件 </vt:lpstr>
      <vt:lpstr>Gradle Task 入门</vt:lpstr>
      <vt:lpstr>Android Gradle Tasks </vt:lpstr>
      <vt:lpstr>Set Default Task</vt:lpstr>
      <vt:lpstr>Dependencies </vt:lpstr>
      <vt:lpstr>语义化版本及动态化版本</vt:lpstr>
      <vt:lpstr>Variant </vt:lpstr>
      <vt:lpstr>多模块管理</vt:lpstr>
      <vt:lpstr>Groovy 入门</vt:lpstr>
      <vt:lpstr>方法</vt:lpstr>
      <vt:lpstr>闭包 </vt:lpstr>
      <vt:lpstr>回到 Gradle for Android</vt:lpstr>
      <vt:lpstr>自定义Task</vt:lpstr>
      <vt:lpstr>简单的应用：        使用task打开Settings</vt:lpstr>
      <vt:lpstr>Good Books</vt:lpstr>
      <vt:lpstr>Thank you.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for Android and Groovy </dc:title>
  <dc:creator>王靖伟Richard</dc:creator>
  <cp:lastModifiedBy>王靖伟Richard</cp:lastModifiedBy>
  <cp:revision>85</cp:revision>
  <dcterms:created xsi:type="dcterms:W3CDTF">2017-01-09T02:56:46Z</dcterms:created>
  <dcterms:modified xsi:type="dcterms:W3CDTF">2017-01-10T06:56:10Z</dcterms:modified>
</cp:coreProperties>
</file>