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3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32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20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027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499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894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78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53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20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75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65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45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718E-BA7A-1C47-A533-4FC05DEC7D77}" type="datetimeFigureOut">
              <a:rPr lang="en-CN" smtClean="0"/>
              <a:t>2020/6/9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C998-4B4A-DC49-83CE-F1D2A710CC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502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095BFB81-5DA5-714B-A2E6-7255720A3A1F}"/>
              </a:ext>
            </a:extLst>
          </p:cNvPr>
          <p:cNvSpPr/>
          <p:nvPr/>
        </p:nvSpPr>
        <p:spPr>
          <a:xfrm>
            <a:off x="119269" y="92765"/>
            <a:ext cx="6619461" cy="8958470"/>
          </a:xfrm>
          <a:prstGeom prst="round2DiagRect">
            <a:avLst>
              <a:gd name="adj1" fmla="val 685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BED4E1E1-2FB9-1D49-9BC4-F314994D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92" y="159025"/>
            <a:ext cx="1848678" cy="8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095BFB81-5DA5-714B-A2E6-7255720A3A1F}"/>
              </a:ext>
            </a:extLst>
          </p:cNvPr>
          <p:cNvSpPr/>
          <p:nvPr/>
        </p:nvSpPr>
        <p:spPr>
          <a:xfrm>
            <a:off x="119269" y="92765"/>
            <a:ext cx="6619461" cy="8958470"/>
          </a:xfrm>
          <a:prstGeom prst="round2DiagRect">
            <a:avLst>
              <a:gd name="adj1" fmla="val 685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C6057-73B3-E04D-B215-C35B54E03BEA}"/>
              </a:ext>
            </a:extLst>
          </p:cNvPr>
          <p:cNvSpPr/>
          <p:nvPr/>
        </p:nvSpPr>
        <p:spPr>
          <a:xfrm>
            <a:off x="4821382" y="235527"/>
            <a:ext cx="1814945" cy="720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LOGO</a:t>
            </a:r>
          </a:p>
        </p:txBody>
      </p:sp>
    </p:spTree>
    <p:extLst>
      <p:ext uri="{BB962C8B-B14F-4D97-AF65-F5344CB8AC3E}">
        <p14:creationId xmlns:p14="http://schemas.microsoft.com/office/powerpoint/2010/main" val="25752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{C42A1E4E-AAFA-2244-938F-DDCA00B2519D}tf16401378</Template>
  <TotalTime>8</TotalTime>
  <Words>2</Words>
  <Application>Microsoft Macintosh PowerPoint</Application>
  <PresentationFormat>Letter Paper (8.5x11 in)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Jingwen</dc:creator>
  <cp:lastModifiedBy>Yao, Jingwen</cp:lastModifiedBy>
  <cp:revision>8</cp:revision>
  <dcterms:created xsi:type="dcterms:W3CDTF">2020-04-14T22:22:38Z</dcterms:created>
  <dcterms:modified xsi:type="dcterms:W3CDTF">2020-06-10T05:35:15Z</dcterms:modified>
</cp:coreProperties>
</file>