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0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4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3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688745-8477-4F03-9797-CCCA82EDD1BB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685A6E-4689-4028-BC09-4424DBB6F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3EB33-21D5-409A-95BA-BE42C722A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22400"/>
            <a:ext cx="8991600" cy="276758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Optimize traffic fatalities prediction to make the transportation system safer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099E6-8225-47AD-A24D-04F5285B5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-</a:t>
            </a:r>
            <a:r>
              <a:rPr lang="en-US" altLang="zh-CN" sz="3200" dirty="0" err="1"/>
              <a:t>Jingwen</a:t>
            </a:r>
            <a:r>
              <a:rPr lang="en-US" altLang="zh-CN" sz="3200" dirty="0"/>
              <a:t> Yao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88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DDC1A-CEDE-4A59-96CC-DD5F41BD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Introducuction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FC3A9-4EAC-4A24-94BE-85C00FB8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6" y="2709164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Transportation problems—traffic accidents</a:t>
            </a:r>
          </a:p>
          <a:p>
            <a:r>
              <a:rPr lang="en-US" altLang="zh-CN" sz="2400" dirty="0"/>
              <a:t>traffic fatality--threatening personal safety</a:t>
            </a:r>
          </a:p>
          <a:p>
            <a:r>
              <a:rPr lang="en-US" altLang="zh-CN" sz="2400" dirty="0"/>
              <a:t>randomness affected by factors such as driver and passenger characteristics, vehicle types, traffic conditions, and geometric design characteristics                     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B4A28-A1C2-46AF-8213-9105EFDD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4" y="2709164"/>
            <a:ext cx="3605784" cy="23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8BD23-37B8-4A9A-85CC-4571B447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support vector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C90C0-50A1-49C3-8708-FBB8CD3E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6" y="2648204"/>
            <a:ext cx="7729728" cy="3101983"/>
          </a:xfrm>
        </p:spPr>
        <p:txBody>
          <a:bodyPr/>
          <a:lstStyle/>
          <a:p>
            <a:r>
              <a:rPr lang="en-US" altLang="zh-CN" sz="2400" dirty="0">
                <a:effectLst/>
                <a:ea typeface="等线" panose="02010600030101010101" pitchFamily="2" charset="-122"/>
              </a:rPr>
              <a:t>a kind of supervised learning model based on statistical learning theory that is trying to minimize risk and be accurate</a:t>
            </a:r>
          </a:p>
          <a:p>
            <a:r>
              <a:rPr lang="en-US" altLang="zh-CN" sz="2400" dirty="0">
                <a:effectLst/>
                <a:ea typeface="等线" panose="02010600030101010101" pitchFamily="2" charset="-122"/>
              </a:rPr>
              <a:t>does not get trapped in a local optimum</a:t>
            </a:r>
          </a:p>
          <a:p>
            <a:r>
              <a:rPr lang="en-US" altLang="zh-CN" sz="2400" dirty="0">
                <a:effectLst/>
                <a:ea typeface="等线" panose="02010600030101010101" pitchFamily="2" charset="-122"/>
              </a:rPr>
              <a:t>maps the data in the nonlinear low-dimensional space into linear high-dimensional space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46301F-4CE1-4E0A-8F42-B23490ABB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26" y="2648204"/>
            <a:ext cx="2986667" cy="2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6CAD4-4DCC-4577-A12B-966A4244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support vector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9290-1501-446C-AE66-0387CC52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218" y="2359365"/>
            <a:ext cx="5338064" cy="307187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232323"/>
                </a:solidFill>
                <a:effectLst/>
                <a:ea typeface="等线" panose="02010600030101010101" pitchFamily="2" charset="-122"/>
              </a:rPr>
              <a:t>Three principles: representation, testability, and comparability</a:t>
            </a:r>
            <a:endParaRPr lang="zh-CN" altLang="en-US" sz="2000" dirty="0"/>
          </a:p>
          <a:p>
            <a:r>
              <a:rPr lang="en-US" altLang="zh-CN" sz="2000" dirty="0">
                <a:solidFill>
                  <a:srgbClr val="232323"/>
                </a:solidFill>
                <a:effectLst/>
                <a:ea typeface="等线" panose="02010600030101010101" pitchFamily="2" charset="-122"/>
              </a:rPr>
              <a:t>Three basic factors: people, vehicle and road</a:t>
            </a:r>
          </a:p>
          <a:p>
            <a:r>
              <a:rPr lang="en-US" altLang="zh-CN" sz="2000" dirty="0">
                <a:solidFill>
                  <a:srgbClr val="232323"/>
                </a:solidFill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232323"/>
                </a:solidFill>
                <a:effectLst/>
                <a:ea typeface="等线" panose="02010600030101010101" pitchFamily="2" charset="-122"/>
              </a:rPr>
              <a:t>mpact factors</a:t>
            </a:r>
            <a:r>
              <a:rPr lang="en-US" altLang="zh-CN" sz="2000" dirty="0">
                <a:solidFill>
                  <a:srgbClr val="232323"/>
                </a:solidFill>
                <a:ea typeface="等线" panose="02010600030101010101" pitchFamily="2" charset="-122"/>
              </a:rPr>
              <a:t>: </a:t>
            </a:r>
            <a:r>
              <a:rPr lang="en-US" altLang="zh-CN" sz="2000" dirty="0">
                <a:solidFill>
                  <a:srgbClr val="232323"/>
                </a:solidFill>
                <a:effectLst/>
                <a:ea typeface="等线" panose="02010600030101010101" pitchFamily="2" charset="-122"/>
              </a:rPr>
              <a:t>highway mileage, vehicle number, lane width, average daily flow, and population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60D60-7D7D-4B68-8909-C965DD0F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9" y="2435266"/>
            <a:ext cx="4596782" cy="1987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74276-C47E-4C7B-89B5-DF562D61A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9" y="4911292"/>
            <a:ext cx="4389500" cy="12010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072415-E209-43FF-9CA2-AD22B198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7967"/>
            <a:ext cx="4762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EE336-00B9-48B1-8281-25BC31AE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and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EAF6-169A-4298-92EB-EEC03621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2798808"/>
            <a:ext cx="4504944" cy="310198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232323"/>
                </a:solidFill>
                <a:effectLst/>
                <a:ea typeface="等线" panose="02010600030101010101" pitchFamily="2" charset="-122"/>
              </a:rPr>
              <a:t> road traffic accident statistics has not been completed yet</a:t>
            </a:r>
          </a:p>
          <a:p>
            <a:endParaRPr lang="en-US" altLang="zh-CN" sz="2400" dirty="0">
              <a:solidFill>
                <a:srgbClr val="232323"/>
              </a:solidFill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srgbClr val="232323"/>
                </a:solidFill>
                <a:ea typeface="等线" panose="02010600030101010101" pitchFamily="2" charset="-122"/>
              </a:rPr>
              <a:t>Include more index 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ea typeface="等线" panose="02010600030101010101" pitchFamily="2" charset="-122"/>
              </a:rPr>
              <a:t>take impact factors into account as much as possible in the prediction</a:t>
            </a:r>
            <a:endParaRPr lang="en-US" altLang="zh-CN" sz="2400" dirty="0">
              <a:solidFill>
                <a:srgbClr val="232323"/>
              </a:solidFill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71212-976B-4F45-AB3E-A97F5E571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915901"/>
            <a:ext cx="3943350" cy="28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72619-4246-4916-99A4-276FC097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00315"/>
            <a:ext cx="7729728" cy="1188720"/>
          </a:xfrm>
        </p:spPr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6F8CB-2D60-4120-A600-C1CBAF5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3410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650</TotalTime>
  <Words>163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包裹</vt:lpstr>
      <vt:lpstr>Optimize traffic fatalities prediction to make the transportation system safer</vt:lpstr>
      <vt:lpstr>Introducuction</vt:lpstr>
      <vt:lpstr>Method: support vector machine</vt:lpstr>
      <vt:lpstr>Method: support vector machine</vt:lpstr>
      <vt:lpstr>Gap and Plan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intelligent transportation system keep us safe?</dc:title>
  <dc:creator>JingWen Yao</dc:creator>
  <cp:lastModifiedBy>JingWen Yao</cp:lastModifiedBy>
  <cp:revision>21</cp:revision>
  <dcterms:created xsi:type="dcterms:W3CDTF">2021-05-04T02:11:26Z</dcterms:created>
  <dcterms:modified xsi:type="dcterms:W3CDTF">2021-05-04T13:02:01Z</dcterms:modified>
</cp:coreProperties>
</file>