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4" r:id="rId5"/>
    <p:sldId id="269" r:id="rId6"/>
    <p:sldId id="309" r:id="rId7"/>
    <p:sldId id="312" r:id="rId8"/>
    <p:sldId id="311" r:id="rId9"/>
    <p:sldId id="319" r:id="rId10"/>
    <p:sldId id="323" r:id="rId11"/>
    <p:sldId id="306" r:id="rId12"/>
    <p:sldId id="320" r:id="rId13"/>
    <p:sldId id="307" r:id="rId14"/>
    <p:sldId id="308" r:id="rId15"/>
    <p:sldId id="321" r:id="rId16"/>
    <p:sldId id="322" r:id="rId17"/>
    <p:sldId id="290" r:id="rId18"/>
    <p:sldId id="303" r:id="rId19"/>
    <p:sldId id="304" r:id="rId20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8694A-483B-403F-89BA-FD8C3FB39D35}" v="505" dt="2023-09-26T16:00:47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8044" autoAdjust="0"/>
  </p:normalViewPr>
  <p:slideViewPr>
    <p:cSldViewPr showGuides="1">
      <p:cViewPr varScale="1">
        <p:scale>
          <a:sx n="52" d="100"/>
          <a:sy n="52" d="100"/>
        </p:scale>
        <p:origin x="162" y="2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7058694A-483B-403F-89BA-FD8C3FB39D35}"/>
    <pc:docChg chg="undo custSel addSld delSld modSld sldOrd">
      <pc:chgData name="Nancy Li" userId="afc5209a-cf39-48d8-a57f-08cc8b772ec9" providerId="ADAL" clId="{7058694A-483B-403F-89BA-FD8C3FB39D35}" dt="2023-09-26T16:00:50.373" v="1640" actId="478"/>
      <pc:docMkLst>
        <pc:docMk/>
      </pc:docMkLst>
      <pc:sldChg chg="modNotesTx">
        <pc:chgData name="Nancy Li" userId="afc5209a-cf39-48d8-a57f-08cc8b772ec9" providerId="ADAL" clId="{7058694A-483B-403F-89BA-FD8C3FB39D35}" dt="2023-09-26T14:38:49.175" v="1504" actId="20577"/>
        <pc:sldMkLst>
          <pc:docMk/>
          <pc:sldMk cId="3391782854" sldId="269"/>
        </pc:sldMkLst>
      </pc:sldChg>
      <pc:sldChg chg="del">
        <pc:chgData name="Nancy Li" userId="afc5209a-cf39-48d8-a57f-08cc8b772ec9" providerId="ADAL" clId="{7058694A-483B-403F-89BA-FD8C3FB39D35}" dt="2023-09-23T03:54:43.786" v="0" actId="47"/>
        <pc:sldMkLst>
          <pc:docMk/>
          <pc:sldMk cId="1405898962" sldId="270"/>
        </pc:sldMkLst>
      </pc:sldChg>
      <pc:sldChg chg="del">
        <pc:chgData name="Nancy Li" userId="afc5209a-cf39-48d8-a57f-08cc8b772ec9" providerId="ADAL" clId="{7058694A-483B-403F-89BA-FD8C3FB39D35}" dt="2023-09-23T03:54:45.832" v="2" actId="47"/>
        <pc:sldMkLst>
          <pc:docMk/>
          <pc:sldMk cId="2650344970" sldId="272"/>
        </pc:sldMkLst>
      </pc:sldChg>
      <pc:sldChg chg="del">
        <pc:chgData name="Nancy Li" userId="afc5209a-cf39-48d8-a57f-08cc8b772ec9" providerId="ADAL" clId="{7058694A-483B-403F-89BA-FD8C3FB39D35}" dt="2023-09-23T03:54:44.871" v="1" actId="47"/>
        <pc:sldMkLst>
          <pc:docMk/>
          <pc:sldMk cId="2895557782" sldId="275"/>
        </pc:sldMkLst>
      </pc:sldChg>
      <pc:sldChg chg="addSp delSp modSp mod ord">
        <pc:chgData name="Nancy Li" userId="afc5209a-cf39-48d8-a57f-08cc8b772ec9" providerId="ADAL" clId="{7058694A-483B-403F-89BA-FD8C3FB39D35}" dt="2023-09-26T15:25:18.136" v="1635" actId="1076"/>
        <pc:sldMkLst>
          <pc:docMk/>
          <pc:sldMk cId="291393146" sldId="290"/>
        </pc:sldMkLst>
        <pc:graphicFrameChg chg="mod">
          <ac:chgData name="Nancy Li" userId="afc5209a-cf39-48d8-a57f-08cc8b772ec9" providerId="ADAL" clId="{7058694A-483B-403F-89BA-FD8C3FB39D35}" dt="2023-09-26T15:25:12.113" v="1634" actId="1076"/>
          <ac:graphicFrameMkLst>
            <pc:docMk/>
            <pc:sldMk cId="291393146" sldId="290"/>
            <ac:graphicFrameMk id="4" creationId="{F24AEBD7-4394-A74A-64EE-2AE4E6086DB6}"/>
          </ac:graphicFrameMkLst>
        </pc:graphicFrameChg>
        <pc:picChg chg="add del mod">
          <ac:chgData name="Nancy Li" userId="afc5209a-cf39-48d8-a57f-08cc8b772ec9" providerId="ADAL" clId="{7058694A-483B-403F-89BA-FD8C3FB39D35}" dt="2023-09-26T15:25:18.136" v="1635" actId="1076"/>
          <ac:picMkLst>
            <pc:docMk/>
            <pc:sldMk cId="291393146" sldId="290"/>
            <ac:picMk id="3" creationId="{552CE9FF-59E2-CC3F-7035-3F593D620340}"/>
          </ac:picMkLst>
        </pc:picChg>
      </pc:sldChg>
      <pc:sldChg chg="del">
        <pc:chgData name="Nancy Li" userId="afc5209a-cf39-48d8-a57f-08cc8b772ec9" providerId="ADAL" clId="{7058694A-483B-403F-89BA-FD8C3FB39D35}" dt="2023-09-23T03:54:47.251" v="3" actId="47"/>
        <pc:sldMkLst>
          <pc:docMk/>
          <pc:sldMk cId="3893121675" sldId="305"/>
        </pc:sldMkLst>
      </pc:sldChg>
      <pc:sldChg chg="modNotesTx">
        <pc:chgData name="Nancy Li" userId="afc5209a-cf39-48d8-a57f-08cc8b772ec9" providerId="ADAL" clId="{7058694A-483B-403F-89BA-FD8C3FB39D35}" dt="2023-09-25T14:11:41.931" v="893" actId="20577"/>
        <pc:sldMkLst>
          <pc:docMk/>
          <pc:sldMk cId="2615158704" sldId="306"/>
        </pc:sldMkLst>
      </pc:sldChg>
      <pc:sldChg chg="modSp mod modNotesTx">
        <pc:chgData name="Nancy Li" userId="afc5209a-cf39-48d8-a57f-08cc8b772ec9" providerId="ADAL" clId="{7058694A-483B-403F-89BA-FD8C3FB39D35}" dt="2023-09-25T14:13:59.963" v="894"/>
        <pc:sldMkLst>
          <pc:docMk/>
          <pc:sldMk cId="4133899762" sldId="307"/>
        </pc:sldMkLst>
        <pc:graphicFrameChg chg="mod">
          <ac:chgData name="Nancy Li" userId="afc5209a-cf39-48d8-a57f-08cc8b772ec9" providerId="ADAL" clId="{7058694A-483B-403F-89BA-FD8C3FB39D35}" dt="2023-09-25T13:32:00.894" v="652" actId="478"/>
          <ac:graphicFrameMkLst>
            <pc:docMk/>
            <pc:sldMk cId="4133899762" sldId="307"/>
            <ac:graphicFrameMk id="6" creationId="{9692540E-9C44-5F9E-BC24-C0D04663C3A0}"/>
          </ac:graphicFrameMkLst>
        </pc:graphicFrameChg>
      </pc:sldChg>
      <pc:sldChg chg="addSp delSp modSp mod modNotesTx">
        <pc:chgData name="Nancy Li" userId="afc5209a-cf39-48d8-a57f-08cc8b772ec9" providerId="ADAL" clId="{7058694A-483B-403F-89BA-FD8C3FB39D35}" dt="2023-09-23T08:10:15.239" v="611" actId="20577"/>
        <pc:sldMkLst>
          <pc:docMk/>
          <pc:sldMk cId="3284009479" sldId="308"/>
        </pc:sldMkLst>
        <pc:picChg chg="del">
          <ac:chgData name="Nancy Li" userId="afc5209a-cf39-48d8-a57f-08cc8b772ec9" providerId="ADAL" clId="{7058694A-483B-403F-89BA-FD8C3FB39D35}" dt="2023-09-23T07:35:20.870" v="364" actId="478"/>
          <ac:picMkLst>
            <pc:docMk/>
            <pc:sldMk cId="3284009479" sldId="308"/>
            <ac:picMk id="5" creationId="{CEFEC9EC-09C3-271A-5D2B-5901C9D7EC13}"/>
          </ac:picMkLst>
        </pc:picChg>
        <pc:picChg chg="add mod">
          <ac:chgData name="Nancy Li" userId="afc5209a-cf39-48d8-a57f-08cc8b772ec9" providerId="ADAL" clId="{7058694A-483B-403F-89BA-FD8C3FB39D35}" dt="2023-09-23T08:00:19.658" v="508" actId="1076"/>
          <ac:picMkLst>
            <pc:docMk/>
            <pc:sldMk cId="3284009479" sldId="308"/>
            <ac:picMk id="6" creationId="{952EE121-739E-6861-D4C8-529556D1CEB3}"/>
          </ac:picMkLst>
        </pc:picChg>
      </pc:sldChg>
      <pc:sldChg chg="modSp mod ord modNotesTx">
        <pc:chgData name="Nancy Li" userId="afc5209a-cf39-48d8-a57f-08cc8b772ec9" providerId="ADAL" clId="{7058694A-483B-403F-89BA-FD8C3FB39D35}" dt="2023-09-26T14:45:56.387" v="1619" actId="20577"/>
        <pc:sldMkLst>
          <pc:docMk/>
          <pc:sldMk cId="4131726329" sldId="309"/>
        </pc:sldMkLst>
        <pc:spChg chg="mod">
          <ac:chgData name="Nancy Li" userId="afc5209a-cf39-48d8-a57f-08cc8b772ec9" providerId="ADAL" clId="{7058694A-483B-403F-89BA-FD8C3FB39D35}" dt="2023-09-23T03:56:30.270" v="39" actId="20577"/>
          <ac:spMkLst>
            <pc:docMk/>
            <pc:sldMk cId="4131726329" sldId="309"/>
            <ac:spMk id="13" creationId="{3BAEBDBD-7B50-9F58-BD3C-27FF4C445264}"/>
          </ac:spMkLst>
        </pc:spChg>
      </pc:sldChg>
      <pc:sldChg chg="addSp delSp modSp mod ord modTransition modAnim modNotesTx">
        <pc:chgData name="Nancy Li" userId="afc5209a-cf39-48d8-a57f-08cc8b772ec9" providerId="ADAL" clId="{7058694A-483B-403F-89BA-FD8C3FB39D35}" dt="2023-09-25T13:39:37.710" v="685" actId="20577"/>
        <pc:sldMkLst>
          <pc:docMk/>
          <pc:sldMk cId="1493096502" sldId="311"/>
        </pc:sldMkLst>
        <pc:spChg chg="add del mod">
          <ac:chgData name="Nancy Li" userId="afc5209a-cf39-48d8-a57f-08cc8b772ec9" providerId="ADAL" clId="{7058694A-483B-403F-89BA-FD8C3FB39D35}" dt="2023-09-23T05:30:50.508" v="85" actId="478"/>
          <ac:spMkLst>
            <pc:docMk/>
            <pc:sldMk cId="1493096502" sldId="311"/>
            <ac:spMk id="4" creationId="{38DC9194-AA0A-2908-0AB8-5477194AC253}"/>
          </ac:spMkLst>
        </pc:spChg>
        <pc:spChg chg="add del mod">
          <ac:chgData name="Nancy Li" userId="afc5209a-cf39-48d8-a57f-08cc8b772ec9" providerId="ADAL" clId="{7058694A-483B-403F-89BA-FD8C3FB39D35}" dt="2023-09-23T05:33:27.965" v="94" actId="478"/>
          <ac:spMkLst>
            <pc:docMk/>
            <pc:sldMk cId="1493096502" sldId="311"/>
            <ac:spMk id="6" creationId="{AF89D149-C11F-2F59-7C2A-BE547A685371}"/>
          </ac:spMkLst>
        </pc:spChg>
        <pc:spChg chg="add del mod">
          <ac:chgData name="Nancy Li" userId="afc5209a-cf39-48d8-a57f-08cc8b772ec9" providerId="ADAL" clId="{7058694A-483B-403F-89BA-FD8C3FB39D35}" dt="2023-09-23T05:33:24.927" v="93" actId="478"/>
          <ac:spMkLst>
            <pc:docMk/>
            <pc:sldMk cId="1493096502" sldId="311"/>
            <ac:spMk id="7" creationId="{14FE1A2F-9EB7-A4F9-AFB5-77318BAD3C49}"/>
          </ac:spMkLst>
        </pc:spChg>
        <pc:spChg chg="add del">
          <ac:chgData name="Nancy Li" userId="afc5209a-cf39-48d8-a57f-08cc8b772ec9" providerId="ADAL" clId="{7058694A-483B-403F-89BA-FD8C3FB39D35}" dt="2023-09-23T05:41:01.304" v="101" actId="22"/>
          <ac:spMkLst>
            <pc:docMk/>
            <pc:sldMk cId="1493096502" sldId="311"/>
            <ac:spMk id="11" creationId="{905A37C9-48C5-D51C-96F0-750CD303345A}"/>
          </ac:spMkLst>
        </pc:spChg>
        <pc:spChg chg="add del mod">
          <ac:chgData name="Nancy Li" userId="afc5209a-cf39-48d8-a57f-08cc8b772ec9" providerId="ADAL" clId="{7058694A-483B-403F-89BA-FD8C3FB39D35}" dt="2023-09-23T05:41:39.035" v="116" actId="767"/>
          <ac:spMkLst>
            <pc:docMk/>
            <pc:sldMk cId="1493096502" sldId="311"/>
            <ac:spMk id="12" creationId="{B8AFB1EF-873C-E814-12C1-C990682B5B83}"/>
          </ac:spMkLst>
        </pc:spChg>
        <pc:spChg chg="mod">
          <ac:chgData name="Nancy Li" userId="afc5209a-cf39-48d8-a57f-08cc8b772ec9" providerId="ADAL" clId="{7058694A-483B-403F-89BA-FD8C3FB39D35}" dt="2023-09-23T05:47:16.599" v="165" actId="120"/>
          <ac:spMkLst>
            <pc:docMk/>
            <pc:sldMk cId="1493096502" sldId="311"/>
            <ac:spMk id="13" creationId="{3BAEBDBD-7B50-9F58-BD3C-27FF4C445264}"/>
          </ac:spMkLst>
        </pc:spChg>
        <pc:spChg chg="add del mod">
          <ac:chgData name="Nancy Li" userId="afc5209a-cf39-48d8-a57f-08cc8b772ec9" providerId="ADAL" clId="{7058694A-483B-403F-89BA-FD8C3FB39D35}" dt="2023-09-23T05:41:37.757" v="114" actId="767"/>
          <ac:spMkLst>
            <pc:docMk/>
            <pc:sldMk cId="1493096502" sldId="311"/>
            <ac:spMk id="14" creationId="{A4C67603-6BDC-2E7E-9545-82542A15AB15}"/>
          </ac:spMkLst>
        </pc:spChg>
        <pc:spChg chg="add del mod">
          <ac:chgData name="Nancy Li" userId="afc5209a-cf39-48d8-a57f-08cc8b772ec9" providerId="ADAL" clId="{7058694A-483B-403F-89BA-FD8C3FB39D35}" dt="2023-09-23T05:41:36.153" v="110" actId="767"/>
          <ac:spMkLst>
            <pc:docMk/>
            <pc:sldMk cId="1493096502" sldId="311"/>
            <ac:spMk id="15" creationId="{DC75C073-6985-8450-2CE7-6743A45EE83F}"/>
          </ac:spMkLst>
        </pc:spChg>
        <pc:picChg chg="del">
          <ac:chgData name="Nancy Li" userId="afc5209a-cf39-48d8-a57f-08cc8b772ec9" providerId="ADAL" clId="{7058694A-483B-403F-89BA-FD8C3FB39D35}" dt="2023-09-23T05:27:07.650" v="68" actId="478"/>
          <ac:picMkLst>
            <pc:docMk/>
            <pc:sldMk cId="1493096502" sldId="311"/>
            <ac:picMk id="5" creationId="{4AC3FD9B-EBE0-62EC-EAE0-C267C20F2286}"/>
          </ac:picMkLst>
        </pc:picChg>
        <pc:picChg chg="add del mod">
          <ac:chgData name="Nancy Li" userId="afc5209a-cf39-48d8-a57f-08cc8b772ec9" providerId="ADAL" clId="{7058694A-483B-403F-89BA-FD8C3FB39D35}" dt="2023-09-23T05:40:08.796" v="99" actId="478"/>
          <ac:picMkLst>
            <pc:docMk/>
            <pc:sldMk cId="1493096502" sldId="311"/>
            <ac:picMk id="9" creationId="{B8B26447-D1EF-C52C-59BE-7A861856FECD}"/>
          </ac:picMkLst>
        </pc:picChg>
        <pc:picChg chg="add mod">
          <ac:chgData name="Nancy Li" userId="afc5209a-cf39-48d8-a57f-08cc8b772ec9" providerId="ADAL" clId="{7058694A-483B-403F-89BA-FD8C3FB39D35}" dt="2023-09-25T13:37:20.466" v="679" actId="1037"/>
          <ac:picMkLst>
            <pc:docMk/>
            <pc:sldMk cId="1493096502" sldId="311"/>
            <ac:picMk id="17" creationId="{0DBDBB0D-71B0-18D2-6DAB-BE415C6E54F6}"/>
          </ac:picMkLst>
        </pc:picChg>
        <pc:picChg chg="add mod">
          <ac:chgData name="Nancy Li" userId="afc5209a-cf39-48d8-a57f-08cc8b772ec9" providerId="ADAL" clId="{7058694A-483B-403F-89BA-FD8C3FB39D35}" dt="2023-09-25T13:37:21.420" v="681" actId="1037"/>
          <ac:picMkLst>
            <pc:docMk/>
            <pc:sldMk cId="1493096502" sldId="311"/>
            <ac:picMk id="19" creationId="{6265B10B-8BD6-F089-B024-30EB9574A945}"/>
          </ac:picMkLst>
        </pc:picChg>
        <pc:picChg chg="add mod">
          <ac:chgData name="Nancy Li" userId="afc5209a-cf39-48d8-a57f-08cc8b772ec9" providerId="ADAL" clId="{7058694A-483B-403F-89BA-FD8C3FB39D35}" dt="2023-09-25T13:37:22.400" v="682" actId="1037"/>
          <ac:picMkLst>
            <pc:docMk/>
            <pc:sldMk cId="1493096502" sldId="311"/>
            <ac:picMk id="21" creationId="{616EBA86-3AAB-215A-9601-6A4F340C2DA8}"/>
          </ac:picMkLst>
        </pc:picChg>
        <pc:picChg chg="add mod modCrop">
          <ac:chgData name="Nancy Li" userId="afc5209a-cf39-48d8-a57f-08cc8b772ec9" providerId="ADAL" clId="{7058694A-483B-403F-89BA-FD8C3FB39D35}" dt="2023-09-25T13:37:04.883" v="670" actId="1076"/>
          <ac:picMkLst>
            <pc:docMk/>
            <pc:sldMk cId="1493096502" sldId="311"/>
            <ac:picMk id="23" creationId="{36212444-7238-21FB-D253-21B9D38EF46C}"/>
          </ac:picMkLst>
        </pc:picChg>
      </pc:sldChg>
      <pc:sldChg chg="addSp delSp modSp mod ord modNotesTx">
        <pc:chgData name="Nancy Li" userId="afc5209a-cf39-48d8-a57f-08cc8b772ec9" providerId="ADAL" clId="{7058694A-483B-403F-89BA-FD8C3FB39D35}" dt="2023-09-26T15:47:18.060" v="1638"/>
        <pc:sldMkLst>
          <pc:docMk/>
          <pc:sldMk cId="382068623" sldId="312"/>
        </pc:sldMkLst>
        <pc:spChg chg="add del">
          <ac:chgData name="Nancy Li" userId="afc5209a-cf39-48d8-a57f-08cc8b772ec9" providerId="ADAL" clId="{7058694A-483B-403F-89BA-FD8C3FB39D35}" dt="2023-09-23T06:49:18.864" v="201" actId="22"/>
          <ac:spMkLst>
            <pc:docMk/>
            <pc:sldMk cId="382068623" sldId="312"/>
            <ac:spMk id="6" creationId="{2D5FDE63-9E8A-AAE6-1766-F15FFDC59B32}"/>
          </ac:spMkLst>
        </pc:spChg>
        <pc:spChg chg="add del mod">
          <ac:chgData name="Nancy Li" userId="afc5209a-cf39-48d8-a57f-08cc8b772ec9" providerId="ADAL" clId="{7058694A-483B-403F-89BA-FD8C3FB39D35}" dt="2023-09-23T06:49:43.728" v="208" actId="478"/>
          <ac:spMkLst>
            <pc:docMk/>
            <pc:sldMk cId="382068623" sldId="312"/>
            <ac:spMk id="8" creationId="{C47A3682-3339-679E-CE9A-BBF359E953CA}"/>
          </ac:spMkLst>
        </pc:spChg>
        <pc:spChg chg="mod">
          <ac:chgData name="Nancy Li" userId="afc5209a-cf39-48d8-a57f-08cc8b772ec9" providerId="ADAL" clId="{7058694A-483B-403F-89BA-FD8C3FB39D35}" dt="2023-09-23T03:56:33.825" v="41" actId="20577"/>
          <ac:spMkLst>
            <pc:docMk/>
            <pc:sldMk cId="382068623" sldId="312"/>
            <ac:spMk id="13" creationId="{3BAEBDBD-7B50-9F58-BD3C-27FF4C445264}"/>
          </ac:spMkLst>
        </pc:spChg>
        <pc:graphicFrameChg chg="mod modGraphic">
          <ac:chgData name="Nancy Li" userId="afc5209a-cf39-48d8-a57f-08cc8b772ec9" providerId="ADAL" clId="{7058694A-483B-403F-89BA-FD8C3FB39D35}" dt="2023-09-25T13:32:06.947" v="653" actId="478"/>
          <ac:graphicFrameMkLst>
            <pc:docMk/>
            <pc:sldMk cId="382068623" sldId="312"/>
            <ac:graphicFrameMk id="4" creationId="{16CA8D02-B495-3920-41BD-4CAABD436EA7}"/>
          </ac:graphicFrameMkLst>
        </pc:graphicFrameChg>
        <pc:picChg chg="add mod">
          <ac:chgData name="Nancy Li" userId="afc5209a-cf39-48d8-a57f-08cc8b772ec9" providerId="ADAL" clId="{7058694A-483B-403F-89BA-FD8C3FB39D35}" dt="2023-09-23T07:06:37.959" v="237" actId="1036"/>
          <ac:picMkLst>
            <pc:docMk/>
            <pc:sldMk cId="382068623" sldId="312"/>
            <ac:picMk id="10" creationId="{1A37D939-B95D-AB62-2D9E-7FD2602E622C}"/>
          </ac:picMkLst>
        </pc:picChg>
        <pc:picChg chg="del">
          <ac:chgData name="Nancy Li" userId="afc5209a-cf39-48d8-a57f-08cc8b772ec9" providerId="ADAL" clId="{7058694A-483B-403F-89BA-FD8C3FB39D35}" dt="2023-09-23T06:49:21.326" v="202" actId="478"/>
          <ac:picMkLst>
            <pc:docMk/>
            <pc:sldMk cId="382068623" sldId="312"/>
            <ac:picMk id="4098" creationId="{786866CF-F582-91CE-6715-E28DA1CED36A}"/>
          </ac:picMkLst>
        </pc:picChg>
      </pc:sldChg>
      <pc:sldChg chg="modSp del mod ord">
        <pc:chgData name="Nancy Li" userId="afc5209a-cf39-48d8-a57f-08cc8b772ec9" providerId="ADAL" clId="{7058694A-483B-403F-89BA-FD8C3FB39D35}" dt="2023-09-26T15:24:40.085" v="1625" actId="47"/>
        <pc:sldMkLst>
          <pc:docMk/>
          <pc:sldMk cId="3735070334" sldId="313"/>
        </pc:sldMkLst>
        <pc:spChg chg="mod">
          <ac:chgData name="Nancy Li" userId="afc5209a-cf39-48d8-a57f-08cc8b772ec9" providerId="ADAL" clId="{7058694A-483B-403F-89BA-FD8C3FB39D35}" dt="2023-09-23T09:35:25.217" v="619" actId="20577"/>
          <ac:spMkLst>
            <pc:docMk/>
            <pc:sldMk cId="3735070334" sldId="313"/>
            <ac:spMk id="13" creationId="{3BAEBDBD-7B50-9F58-BD3C-27FF4C445264}"/>
          </ac:spMkLst>
        </pc:spChg>
      </pc:sldChg>
      <pc:sldChg chg="modSp del mod ord">
        <pc:chgData name="Nancy Li" userId="afc5209a-cf39-48d8-a57f-08cc8b772ec9" providerId="ADAL" clId="{7058694A-483B-403F-89BA-FD8C3FB39D35}" dt="2023-09-26T15:24:41.276" v="1626" actId="47"/>
        <pc:sldMkLst>
          <pc:docMk/>
          <pc:sldMk cId="1534296091" sldId="314"/>
        </pc:sldMkLst>
        <pc:spChg chg="mod">
          <ac:chgData name="Nancy Li" userId="afc5209a-cf39-48d8-a57f-08cc8b772ec9" providerId="ADAL" clId="{7058694A-483B-403F-89BA-FD8C3FB39D35}" dt="2023-09-23T09:35:29.238" v="621" actId="20577"/>
          <ac:spMkLst>
            <pc:docMk/>
            <pc:sldMk cId="1534296091" sldId="314"/>
            <ac:spMk id="13" creationId="{3BAEBDBD-7B50-9F58-BD3C-27FF4C445264}"/>
          </ac:spMkLst>
        </pc:spChg>
      </pc:sldChg>
      <pc:sldChg chg="modSp del mod ord">
        <pc:chgData name="Nancy Li" userId="afc5209a-cf39-48d8-a57f-08cc8b772ec9" providerId="ADAL" clId="{7058694A-483B-403F-89BA-FD8C3FB39D35}" dt="2023-09-26T15:24:42.842" v="1627" actId="47"/>
        <pc:sldMkLst>
          <pc:docMk/>
          <pc:sldMk cId="2396239640" sldId="315"/>
        </pc:sldMkLst>
        <pc:spChg chg="mod">
          <ac:chgData name="Nancy Li" userId="afc5209a-cf39-48d8-a57f-08cc8b772ec9" providerId="ADAL" clId="{7058694A-483B-403F-89BA-FD8C3FB39D35}" dt="2023-09-23T09:35:36.859" v="623" actId="20577"/>
          <ac:spMkLst>
            <pc:docMk/>
            <pc:sldMk cId="2396239640" sldId="315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4.948" v="1622" actId="47"/>
        <pc:sldMkLst>
          <pc:docMk/>
          <pc:sldMk cId="2312788854" sldId="316"/>
        </pc:sldMkLst>
        <pc:spChg chg="mod">
          <ac:chgData name="Nancy Li" userId="afc5209a-cf39-48d8-a57f-08cc8b772ec9" providerId="ADAL" clId="{7058694A-483B-403F-89BA-FD8C3FB39D35}" dt="2023-09-23T09:35:09.341" v="613" actId="20577"/>
          <ac:spMkLst>
            <pc:docMk/>
            <pc:sldMk cId="2312788854" sldId="316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9.074" v="1624" actId="47"/>
        <pc:sldMkLst>
          <pc:docMk/>
          <pc:sldMk cId="3101352317" sldId="317"/>
        </pc:sldMkLst>
        <pc:spChg chg="mod">
          <ac:chgData name="Nancy Li" userId="afc5209a-cf39-48d8-a57f-08cc8b772ec9" providerId="ADAL" clId="{7058694A-483B-403F-89BA-FD8C3FB39D35}" dt="2023-09-23T09:35:17.427" v="617" actId="20577"/>
          <ac:spMkLst>
            <pc:docMk/>
            <pc:sldMk cId="3101352317" sldId="317"/>
            <ac:spMk id="13" creationId="{3BAEBDBD-7B50-9F58-BD3C-27FF4C445264}"/>
          </ac:spMkLst>
        </pc:spChg>
      </pc:sldChg>
      <pc:sldChg chg="modSp del mod">
        <pc:chgData name="Nancy Li" userId="afc5209a-cf39-48d8-a57f-08cc8b772ec9" providerId="ADAL" clId="{7058694A-483B-403F-89BA-FD8C3FB39D35}" dt="2023-09-26T15:24:37.799" v="1623" actId="47"/>
        <pc:sldMkLst>
          <pc:docMk/>
          <pc:sldMk cId="4168125830" sldId="318"/>
        </pc:sldMkLst>
        <pc:spChg chg="mod">
          <ac:chgData name="Nancy Li" userId="afc5209a-cf39-48d8-a57f-08cc8b772ec9" providerId="ADAL" clId="{7058694A-483B-403F-89BA-FD8C3FB39D35}" dt="2023-09-23T09:35:12.445" v="615" actId="20577"/>
          <ac:spMkLst>
            <pc:docMk/>
            <pc:sldMk cId="4168125830" sldId="318"/>
            <ac:spMk id="13" creationId="{3BAEBDBD-7B50-9F58-BD3C-27FF4C445264}"/>
          </ac:spMkLst>
        </pc:spChg>
      </pc:sldChg>
      <pc:sldChg chg="addSp delSp modSp add mod modNotesTx">
        <pc:chgData name="Nancy Li" userId="afc5209a-cf39-48d8-a57f-08cc8b772ec9" providerId="ADAL" clId="{7058694A-483B-403F-89BA-FD8C3FB39D35}" dt="2023-09-23T07:37:35.361" v="402" actId="20577"/>
        <pc:sldMkLst>
          <pc:docMk/>
          <pc:sldMk cId="1757270782" sldId="319"/>
        </pc:sldMkLst>
        <pc:picChg chg="del">
          <ac:chgData name="Nancy Li" userId="afc5209a-cf39-48d8-a57f-08cc8b772ec9" providerId="ADAL" clId="{7058694A-483B-403F-89BA-FD8C3FB39D35}" dt="2023-09-23T07:16:27.890" v="260" actId="478"/>
          <ac:picMkLst>
            <pc:docMk/>
            <pc:sldMk cId="1757270782" sldId="319"/>
            <ac:picMk id="5" creationId="{4AC3FD9B-EBE0-62EC-EAE0-C267C20F2286}"/>
          </ac:picMkLst>
        </pc:picChg>
        <pc:picChg chg="add mod">
          <ac:chgData name="Nancy Li" userId="afc5209a-cf39-48d8-a57f-08cc8b772ec9" providerId="ADAL" clId="{7058694A-483B-403F-89BA-FD8C3FB39D35}" dt="2023-09-23T07:21:18.590" v="355" actId="1076"/>
          <ac:picMkLst>
            <pc:docMk/>
            <pc:sldMk cId="1757270782" sldId="319"/>
            <ac:picMk id="6" creationId="{0CDF84EE-47E8-59F9-F323-511AD960CE2B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3:36:54.540" v="669" actId="1076"/>
        <pc:sldMkLst>
          <pc:docMk/>
          <pc:sldMk cId="853015841" sldId="320"/>
        </pc:sldMkLst>
        <pc:picChg chg="del">
          <ac:chgData name="Nancy Li" userId="afc5209a-cf39-48d8-a57f-08cc8b772ec9" providerId="ADAL" clId="{7058694A-483B-403F-89BA-FD8C3FB39D35}" dt="2023-09-23T07:58:08.231" v="488" actId="478"/>
          <ac:picMkLst>
            <pc:docMk/>
            <pc:sldMk cId="853015841" sldId="320"/>
            <ac:picMk id="5" creationId="{48668134-D000-5B0B-7ED9-C138819AC3C7}"/>
          </ac:picMkLst>
        </pc:picChg>
        <pc:picChg chg="add mod">
          <ac:chgData name="Nancy Li" userId="afc5209a-cf39-48d8-a57f-08cc8b772ec9" providerId="ADAL" clId="{7058694A-483B-403F-89BA-FD8C3FB39D35}" dt="2023-09-25T13:36:44.730" v="666" actId="1076"/>
          <ac:picMkLst>
            <pc:docMk/>
            <pc:sldMk cId="853015841" sldId="320"/>
            <ac:picMk id="6" creationId="{16B37A08-3C2A-75B8-3DC9-57538F027321}"/>
          </ac:picMkLst>
        </pc:picChg>
        <pc:picChg chg="add mod">
          <ac:chgData name="Nancy Li" userId="afc5209a-cf39-48d8-a57f-08cc8b772ec9" providerId="ADAL" clId="{7058694A-483B-403F-89BA-FD8C3FB39D35}" dt="2023-09-25T13:36:54.540" v="669" actId="1076"/>
          <ac:picMkLst>
            <pc:docMk/>
            <pc:sldMk cId="853015841" sldId="320"/>
            <ac:picMk id="8" creationId="{F2DD4AAC-7D24-0CFB-CC72-67AA7A835E53}"/>
          </ac:picMkLst>
        </pc:picChg>
        <pc:picChg chg="add mod modCrop">
          <ac:chgData name="Nancy Li" userId="afc5209a-cf39-48d8-a57f-08cc8b772ec9" providerId="ADAL" clId="{7058694A-483B-403F-89BA-FD8C3FB39D35}" dt="2023-09-25T13:36:51.602" v="668" actId="732"/>
          <ac:picMkLst>
            <pc:docMk/>
            <pc:sldMk cId="853015841" sldId="320"/>
            <ac:picMk id="10" creationId="{5BED62DA-CF45-4C4C-D43B-C111EDD3C398}"/>
          </ac:picMkLst>
        </pc:picChg>
      </pc:sldChg>
      <pc:sldChg chg="new del">
        <pc:chgData name="Nancy Li" userId="afc5209a-cf39-48d8-a57f-08cc8b772ec9" providerId="ADAL" clId="{7058694A-483B-403F-89BA-FD8C3FB39D35}" dt="2023-09-23T05:28:58.407" v="70" actId="680"/>
        <pc:sldMkLst>
          <pc:docMk/>
          <pc:sldMk cId="3912359537" sldId="320"/>
        </pc:sldMkLst>
      </pc:sldChg>
      <pc:sldChg chg="addSp delSp modSp add mod modAnim modNotesTx">
        <pc:chgData name="Nancy Li" userId="afc5209a-cf39-48d8-a57f-08cc8b772ec9" providerId="ADAL" clId="{7058694A-483B-403F-89BA-FD8C3FB39D35}" dt="2023-09-25T14:33:21.248" v="963" actId="20577"/>
        <pc:sldMkLst>
          <pc:docMk/>
          <pc:sldMk cId="461177462" sldId="321"/>
        </pc:sldMkLst>
        <pc:spChg chg="mod">
          <ac:chgData name="Nancy Li" userId="afc5209a-cf39-48d8-a57f-08cc8b772ec9" providerId="ADAL" clId="{7058694A-483B-403F-89BA-FD8C3FB39D35}" dt="2023-09-25T14:20:50.181" v="898" actId="20577"/>
          <ac:spMkLst>
            <pc:docMk/>
            <pc:sldMk cId="461177462" sldId="321"/>
            <ac:spMk id="13" creationId="{3BAEBDBD-7B50-9F58-BD3C-27FF4C445264}"/>
          </ac:spMkLst>
        </pc:spChg>
        <pc:picChg chg="add del mod">
          <ac:chgData name="Nancy Li" userId="afc5209a-cf39-48d8-a57f-08cc8b772ec9" providerId="ADAL" clId="{7058694A-483B-403F-89BA-FD8C3FB39D35}" dt="2023-09-25T14:30:10.821" v="929" actId="478"/>
          <ac:picMkLst>
            <pc:docMk/>
            <pc:sldMk cId="461177462" sldId="321"/>
            <ac:picMk id="5" creationId="{6659E70D-F975-A493-ACFD-B06D5F0DA2D6}"/>
          </ac:picMkLst>
        </pc:picChg>
        <pc:picChg chg="del">
          <ac:chgData name="Nancy Li" userId="afc5209a-cf39-48d8-a57f-08cc8b772ec9" providerId="ADAL" clId="{7058694A-483B-403F-89BA-FD8C3FB39D35}" dt="2023-09-25T14:20:51.863" v="899" actId="478"/>
          <ac:picMkLst>
            <pc:docMk/>
            <pc:sldMk cId="461177462" sldId="321"/>
            <ac:picMk id="6" creationId="{952EE121-739E-6861-D4C8-529556D1CEB3}"/>
          </ac:picMkLst>
        </pc:picChg>
        <pc:picChg chg="add mod">
          <ac:chgData name="Nancy Li" userId="afc5209a-cf39-48d8-a57f-08cc8b772ec9" providerId="ADAL" clId="{7058694A-483B-403F-89BA-FD8C3FB39D35}" dt="2023-09-25T14:30:15.385" v="932" actId="1076"/>
          <ac:picMkLst>
            <pc:docMk/>
            <pc:sldMk cId="461177462" sldId="321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30:16.721" v="933" actId="1076"/>
          <ac:picMkLst>
            <pc:docMk/>
            <pc:sldMk cId="461177462" sldId="321"/>
            <ac:picMk id="8" creationId="{6C602C72-EF34-7F7D-0ACA-49C966034AA0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4:47:30.804" v="1050" actId="20577"/>
        <pc:sldMkLst>
          <pc:docMk/>
          <pc:sldMk cId="130350777" sldId="322"/>
        </pc:sldMkLst>
        <pc:picChg chg="del">
          <ac:chgData name="Nancy Li" userId="afc5209a-cf39-48d8-a57f-08cc8b772ec9" providerId="ADAL" clId="{7058694A-483B-403F-89BA-FD8C3FB39D35}" dt="2023-09-25T14:29:21.791" v="916" actId="478"/>
          <ac:picMkLst>
            <pc:docMk/>
            <pc:sldMk cId="130350777" sldId="322"/>
            <ac:picMk id="5" creationId="{6659E70D-F975-A493-ACFD-B06D5F0DA2D6}"/>
          </ac:picMkLst>
        </pc:picChg>
        <pc:picChg chg="add del mod">
          <ac:chgData name="Nancy Li" userId="afc5209a-cf39-48d8-a57f-08cc8b772ec9" providerId="ADAL" clId="{7058694A-483B-403F-89BA-FD8C3FB39D35}" dt="2023-09-25T14:29:43.686" v="922" actId="478"/>
          <ac:picMkLst>
            <pc:docMk/>
            <pc:sldMk cId="130350777" sldId="322"/>
            <ac:picMk id="6" creationId="{5E12E4D8-B71C-22A6-33AD-29C721DACEB4}"/>
          </ac:picMkLst>
        </pc:picChg>
        <pc:picChg chg="del">
          <ac:chgData name="Nancy Li" userId="afc5209a-cf39-48d8-a57f-08cc8b772ec9" providerId="ADAL" clId="{7058694A-483B-403F-89BA-FD8C3FB39D35}" dt="2023-09-25T14:29:20.278" v="915" actId="478"/>
          <ac:picMkLst>
            <pc:docMk/>
            <pc:sldMk cId="130350777" sldId="322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47:18.455" v="1045" actId="1076"/>
          <ac:picMkLst>
            <pc:docMk/>
            <pc:sldMk cId="130350777" sldId="322"/>
            <ac:picMk id="9" creationId="{6E959EB8-0E12-7DC5-3B57-7B25F1ED3847}"/>
          </ac:picMkLst>
        </pc:picChg>
        <pc:picChg chg="add mod">
          <ac:chgData name="Nancy Li" userId="afc5209a-cf39-48d8-a57f-08cc8b772ec9" providerId="ADAL" clId="{7058694A-483B-403F-89BA-FD8C3FB39D35}" dt="2023-09-25T14:47:19.015" v="1046"/>
          <ac:picMkLst>
            <pc:docMk/>
            <pc:sldMk cId="130350777" sldId="322"/>
            <ac:picMk id="10" creationId="{116C7115-D6DD-102C-9CEC-B38DF9957AFB}"/>
          </ac:picMkLst>
        </pc:picChg>
        <pc:picChg chg="add del mod">
          <ac:chgData name="Nancy Li" userId="afc5209a-cf39-48d8-a57f-08cc8b772ec9" providerId="ADAL" clId="{7058694A-483B-403F-89BA-FD8C3FB39D35}" dt="2023-09-25T14:30:05.107" v="926" actId="21"/>
          <ac:picMkLst>
            <pc:docMk/>
            <pc:sldMk cId="130350777" sldId="322"/>
            <ac:picMk id="1026" creationId="{F8987D85-A8B3-5E36-8E45-0A91D2DB1A63}"/>
          </ac:picMkLst>
        </pc:picChg>
      </pc:sldChg>
      <pc:sldChg chg="delSp add mod">
        <pc:chgData name="Nancy Li" userId="afc5209a-cf39-48d8-a57f-08cc8b772ec9" providerId="ADAL" clId="{7058694A-483B-403F-89BA-FD8C3FB39D35}" dt="2023-09-26T16:00:50.373" v="1640" actId="478"/>
        <pc:sldMkLst>
          <pc:docMk/>
          <pc:sldMk cId="605930384" sldId="323"/>
        </pc:sldMkLst>
        <pc:picChg chg="del">
          <ac:chgData name="Nancy Li" userId="afc5209a-cf39-48d8-a57f-08cc8b772ec9" providerId="ADAL" clId="{7058694A-483B-403F-89BA-FD8C3FB39D35}" dt="2023-09-26T16:00:50.373" v="1640" actId="478"/>
          <ac:picMkLst>
            <pc:docMk/>
            <pc:sldMk cId="605930384" sldId="323"/>
            <ac:picMk id="6" creationId="{0CDF84EE-47E8-59F9-F323-511AD960CE2B}"/>
          </ac:picMkLst>
        </pc:picChg>
      </pc:sldChg>
      <pc:sldChg chg="add del">
        <pc:chgData name="Nancy Li" userId="afc5209a-cf39-48d8-a57f-08cc8b772ec9" providerId="ADAL" clId="{7058694A-483B-403F-89BA-FD8C3FB39D35}" dt="2023-09-25T14:29:25.187" v="918" actId="47"/>
        <pc:sldMkLst>
          <pc:docMk/>
          <pc:sldMk cId="2474924537" sldId="323"/>
        </pc:sldMkLst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 custLinFactNeighborX="-37851" custLinFactNeighborY="-17618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Template Method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1E22013E-274E-4BA3-BB0A-9FCF956E4D9F}" type="pres">
      <dgm:prSet presAssocID="{B38DF871-BF03-42BE-A6DE-423B8F0CAE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C22E8708-7144-497C-938B-E843A7A0FE06}" type="pres">
      <dgm:prSet presAssocID="{4AD0C0E5-24A7-42F3-9788-886072CF7C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3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1" destOrd="0" parTransId="{E3558DB9-EE0C-438A-A0EA-A41DD0232F8B}" sibTransId="{1E88FBAF-4CDA-49AB-AF33-1AB99A8B3247}"/>
    <dgm:cxn modelId="{82655136-7CC6-4843-8C0A-5C6C710E31C5}" srcId="{4F1464C0-5555-46C1-B349-12A1B850E025}" destId="{7E3CA76B-D35C-49E6-930C-263CE18447A6}" srcOrd="2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1483C4EB-6822-415C-ACFA-7B40F34FDBAE}" srcId="{4F1464C0-5555-46C1-B349-12A1B850E025}" destId="{B38DF871-BF03-42BE-A6DE-423B8F0CAE8A}" srcOrd="0" destOrd="0" parTransId="{FCFADF0E-5A0F-4A1D-B0DB-4A38DE392393}" sibTransId="{B7A4B878-068D-4932-8426-FA84F59CCBAA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AE87858E-3F57-4976-869E-252B034627E9}" type="presParOf" srcId="{044DF406-C43A-4F99-A131-BDFFE1DF098A}" destId="{1E22013E-274E-4BA3-BB0A-9FCF956E4D9F}" srcOrd="0" destOrd="0" presId="urn:microsoft.com/office/officeart/2005/8/layout/vList2"/>
    <dgm:cxn modelId="{A2F1E6CB-0D20-4102-96B1-F44452F6D79F}" type="presParOf" srcId="{044DF406-C43A-4F99-A131-BDFFE1DF098A}" destId="{FEAD7628-C6C0-4971-9C92-040DE3EEB001}" srcOrd="1" destOrd="0" presId="urn:microsoft.com/office/officeart/2005/8/layout/vList2"/>
    <dgm:cxn modelId="{F6278F62-E934-4B83-820D-78B716753D0C}" type="presParOf" srcId="{044DF406-C43A-4F99-A131-BDFFE1DF098A}" destId="{FD8ED29C-7C5D-4022-B25B-B07273DEFA4D}" srcOrd="2" destOrd="0" presId="urn:microsoft.com/office/officeart/2005/8/layout/vList2"/>
    <dgm:cxn modelId="{63B82EBA-A798-4798-A8FC-BD430B7B6112}" type="presParOf" srcId="{044DF406-C43A-4F99-A131-BDFFE1DF098A}" destId="{7F0D9525-26C6-498F-922F-326A862609B0}" srcOrd="3" destOrd="0" presId="urn:microsoft.com/office/officeart/2005/8/layout/vList2"/>
    <dgm:cxn modelId="{4DAFD9BB-E3A4-432B-B837-23DCFA273541}" type="presParOf" srcId="{044DF406-C43A-4F99-A131-BDFFE1DF098A}" destId="{BF4AB7A7-D4DE-42A1-BDF6-55FDBAAA3618}" srcOrd="4" destOrd="0" presId="urn:microsoft.com/office/officeart/2005/8/layout/vList2"/>
    <dgm:cxn modelId="{D6E29F24-28EA-4CE8-9D71-527EBC859FE3}" type="presParOf" srcId="{044DF406-C43A-4F99-A131-BDFFE1DF098A}" destId="{2A5CED6C-74CC-44BB-870D-F4233A780F3D}" srcOrd="5" destOrd="0" presId="urn:microsoft.com/office/officeart/2005/8/layout/vList2"/>
    <dgm:cxn modelId="{64D4BA02-BDFB-4C19-B8F0-1130625F7A79}" type="presParOf" srcId="{044DF406-C43A-4F99-A131-BDFFE1DF098A}" destId="{C22E8708-7144-497C-938B-E843A7A0FE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888867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948266"/>
        <a:ext cx="5516672" cy="1098002"/>
      </dsp:txXfrm>
    </dsp:sp>
    <dsp:sp modelId="{F8A1933A-B491-4214-BEAB-8FBF738DEE40}">
      <dsp:nvSpPr>
        <dsp:cNvPr id="0" name=""/>
        <dsp:cNvSpPr/>
      </dsp:nvSpPr>
      <dsp:spPr>
        <a:xfrm>
          <a:off x="0" y="2325848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2385247"/>
        <a:ext cx="551667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7895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Context</a:t>
          </a:r>
        </a:p>
      </dsp:txBody>
      <dsp:txXfrm>
        <a:off x="81674" y="871257"/>
        <a:ext cx="5165243" cy="1509752"/>
      </dsp:txXfrm>
    </dsp:sp>
    <dsp:sp modelId="{F8A1933A-B491-4214-BEAB-8FBF738DEE40}">
      <dsp:nvSpPr>
        <dsp:cNvPr id="0" name=""/>
        <dsp:cNvSpPr/>
      </dsp:nvSpPr>
      <dsp:spPr>
        <a:xfrm>
          <a:off x="0" y="26498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Strategy</a:t>
          </a:r>
        </a:p>
      </dsp:txBody>
      <dsp:txXfrm>
        <a:off x="81674" y="2731557"/>
        <a:ext cx="5165243" cy="1509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013E-274E-4BA3-BB0A-9FCF956E4D9F}">
      <dsp:nvSpPr>
        <dsp:cNvPr id="0" name=""/>
        <dsp:cNvSpPr/>
      </dsp:nvSpPr>
      <dsp:spPr>
        <a:xfrm>
          <a:off x="0" y="1417054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sp:txBody>
      <dsp:txXfrm>
        <a:off x="55366" y="1472420"/>
        <a:ext cx="5361876" cy="1023436"/>
      </dsp:txXfrm>
    </dsp:sp>
    <dsp:sp modelId="{FD8ED29C-7C5D-4022-B25B-B07273DEFA4D}">
      <dsp:nvSpPr>
        <dsp:cNvPr id="0" name=""/>
        <dsp:cNvSpPr/>
      </dsp:nvSpPr>
      <dsp:spPr>
        <a:xfrm>
          <a:off x="0" y="2686583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sp:txBody>
      <dsp:txXfrm>
        <a:off x="55366" y="2741949"/>
        <a:ext cx="5361876" cy="1023436"/>
      </dsp:txXfrm>
    </dsp:sp>
    <dsp:sp modelId="{BF4AB7A7-D4DE-42A1-BDF6-55FDBAAA3618}">
      <dsp:nvSpPr>
        <dsp:cNvPr id="0" name=""/>
        <dsp:cNvSpPr/>
      </dsp:nvSpPr>
      <dsp:spPr>
        <a:xfrm>
          <a:off x="0" y="3956112"/>
          <a:ext cx="5472608" cy="1134168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3. Template Method </a:t>
          </a:r>
        </a:p>
      </dsp:txBody>
      <dsp:txXfrm>
        <a:off x="55366" y="4011478"/>
        <a:ext cx="5361876" cy="1023436"/>
      </dsp:txXfrm>
    </dsp:sp>
    <dsp:sp modelId="{C22E8708-7144-497C-938B-E843A7A0FE06}">
      <dsp:nvSpPr>
        <dsp:cNvPr id="0" name=""/>
        <dsp:cNvSpPr/>
      </dsp:nvSpPr>
      <dsp:spPr>
        <a:xfrm>
          <a:off x="0" y="5225640"/>
          <a:ext cx="5472608" cy="113416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5366" y="5281006"/>
        <a:ext cx="5361876" cy="102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gof-boo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策略模式通常包含三个主要的组成部分：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上下文（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Context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）：上下文是策略模式的核心，它包含了策略的引用，并在运行时调用所选择的策略。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Strategy Interface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）：策略接口定义了所有具体策略类必须实现的方法，确保它们具有一致的行为。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具体策略类（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Strategies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）：每个具体策略类都实现了策略接口，并提供了具体的算法或策略的实现。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策略模式的优点：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灵活性：策略模式允许在运行时选择不同的算法或策略，使得系统更加灵活，能够根据不同的需求进行动态切换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可以将策略实现的详细信息与使用它的代码隔离开来，</a:t>
            </a:r>
            <a:r>
              <a:rPr lang="zh-CN" altLang="en-US" dirty="0"/>
              <a:t>使得代码更加清晰、易于理解和维护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开</a:t>
            </a:r>
            <a:r>
              <a:rPr lang="en-US" altLang="zh-CN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/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闭原则。您可以</a:t>
            </a:r>
            <a:r>
              <a:rPr lang="zh-CN" altLang="en-US" dirty="0"/>
              <a:t>通过添加新的策略类，很容易地扩展系统的功能，而无需修改现有的代码</a:t>
            </a:r>
          </a:p>
          <a:p>
            <a:endParaRPr lang="zh-CN" altLang="en-US" dirty="0"/>
          </a:p>
          <a:p>
            <a:r>
              <a:rPr lang="zh-CN" altLang="en-US" dirty="0"/>
              <a:t>策略模式的缺点：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客户端必须了解不同的策略：客户端需要明确了解不同的策略类，并选择合适的策略进行使用，增加了客户端的复杂性。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它定义了一个操作中的骨架，将某些步骤延迟到子类中实现。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模板方法模式的核心思想是将算法的通用部分抽象出来，放在一个父类中作为模板方法，并将特定的实现细节延迟到子类中。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这样做的好处是可以在不改变算法结构的情况下，通过子类的不同实现来达到不同的行为结果。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以下是模板方法模式的一般结构：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抽象类（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Abstract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）：定义模板方法和抽象方法，模板方法定义了算法的骨架，抽象方法由子类实现。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）：继承抽象类，实现抽象方法，完成算法中具体的实现细节。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模板方法模式的工作流程如下：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定义一个抽象类，其中包含一个模板方法（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Template Method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），该方法定义了算法的骨架，包括一些基本的步骤，这些步骤可以是具体的实现或者是抽象方法。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在抽象类中，可以定义一些公共的方法，这些方法可以被模板方法调用，用于实现算法的某些具体步骤。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定义一个或多个具体类，继承抽象类，并实现抽象方法，完成算法中具体的实现细节。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在具体类中，根据需要重写父类的方法，以实现自定义的行为。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334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优点：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代码复用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Code reuse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模板方法模式可以将算法的骨架代码放在父类中，子类只需要实现具体的细节部分，从而实现代码的复用。这样可以避免重复编写相似的代码，提高了代码的可维护性和可扩展性。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提高扩展性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Increased extensibility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由于算法的整体结构已经在父类中定义，子类可以通过扩展和重写父类的方法来改变算法的具体实现，从而实现不同的行为。这样的设计使得系统更具灵活性，易于扩展和修改。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统一算法结构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Unified algorithm structure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通过模板方法模式，可以将算法的结构统一起来，使代码更加清晰易懂。父类中的模板方法定义了算法的骨架，具体步骤由子类实现，使得算法的执行流程更加明确，易于理解和维护。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缺点：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父类与子类的紧耦合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Tight coupling between parent and subclasses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模板方法模式要求子类必须遵循父类定义的算法结构，这导致了父类与子类之间的紧耦合关系。如果父类的模板方法需要修改，可能会影响到所有子类的实现，增加了系统的维护难度。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限制子类的自由度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/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灵活性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Restricted flexibility for subclasses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由于模板方法模式在父类中定义了算法的骨架，子类只能通过实现抽象方法来定制具体的细节部分。这导致子类的自由度受到一定的限制，可能无法满足一些特殊需求。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潜在的复杂性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Potential complexity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随着算法的复杂度增加，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的数量增多，可能会导致代码结构变得复杂。特别是当算法中涉及到大量的可变步骤时，可能会增加代码的理解和维护难度。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78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设计模式是面向对象设计中常见问题的典型解决方案。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当一个解决方案在各种项目中被一遍又一遍地使用，人们发现了一些规律，然后总结并归纳出了这些解决方案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在软件开发领域，设计模式的概念追溯到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1994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，在一本书中被提出来的。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《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设计模式：</a:t>
            </a:r>
            <a:r>
              <a:rPr lang="zh-CN" alt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0"/>
                <a:hlinkClick r:id="rId3"/>
              </a:rPr>
              <a:t>可重用面向对象软件的元素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》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（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Design Patterns: Elements of Reusable Object-Oriented Software）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这本书介绍了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23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种常见的设计模式，并成为了设计模式领域的经典参考书。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根据其目的，可以分为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三大类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Creational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）：模式关注对象的创建过程。它们帮助我们以更加灵活的方式创建对象，而不是直接在代码中实例化。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常见的创建型模式有：单例模式、工厂模式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结构型模式（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Structural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）：结构型模式关注对象之间的组合方式，通过定义对象之间的结构关系和交互方式，帮助我们构建更大的结构。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就像是用积木搭一个房子，那你得从地基开始，慢慢组装，让各个部件紧密连接，房子才能稳固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行为型模式（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Behavioral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）：行为型模式关注对象之间的相互作用和沟通方式，就像是人们之间的互动一样。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比方说大家一起出去玩。每个人都有自己的兴趣爱好，所以需要通过协商来选择一个大家都喜欢的活动， 以及做好必要的准备工作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它们定义了对象之间的职责分配和算法的分发。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行为型模式包括观察者模式、策略模式和迭代器模式等。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观察者模式用于在对象之间建立一种一对多的依赖关系。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当一个对象的状态发生变化时，它会自动通知其依赖对象，使得依赖对象能够自动接收到更新，执行某些特定的操作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比方说拿订报纸举例的话，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对于报纸的读者而言，他想要每天收到最新的报纸的话， 他需要订购这份报纸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对于卖报纸的人而言， 每次有客户定了他的报纸，他都需要记录下客户的信息，然后准时将报纸送到客户手中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读者收到报纸后，可以根据自己的需求对报纸进行处理，比如阅读、存档或丢弃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在这种模式中，存在两种类型的对象：主题（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）和观察者（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这些接口提供了一种规范，定义了主题和观察者之间的通信协议和方法，使得主题和观察者可以独立变化，而不互相依赖具体的实现。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）是被观察的对象，它维护着一个观察者列表，并提供了用于添加、删除和通知观察者的方法。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当主题的状态发生变化时，它会遍历观察者列表，调用每个观察者的更新方法，以通知它们状态的改变。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）是依赖于主题的对象，它们通过注册到主题上来接收状态的变化通知。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观察者必须实现一个更新方法，以便主题在状态改变时能够调用它们的更新方法。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定义主题接口（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）：主题接口应该包含添加观察者、删除观察者和通知观察者的方法。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实现具体主题类（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）：具体主题类实现主题接口，并维护一个观察者列表。在状态发生变化时，调用观察者的更新方法通知它们。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定义观察者接口（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）：观察者接口应该包含一个更新方法，用于接收主题通知的状态改变。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实现具体观察者类（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）：具体观察者类实现观察者接口，并在更新方法中定义自己对状态改变的响应。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创建主题对象和观察者对象：根据实际需求创建具体的主题对象和观察者对象，并将观察者注册到主题上。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当主题的状态发生变化时，调用主题对象的通知方法，观察者将会接收到状态改变的通知，并执行相应的操作。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观察者模式具有以下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优点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松耦合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oose coupling between the subject and observers.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观察者模式将主题和观察者解耦，它们之间通过抽象的接口进行通信，主题不需要知道观察者的具体实现。这种松耦合的设计使得主题和观察者可以独立地进行扩展和修改。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一对多的依赖关系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One to many dependencies.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观察者模式支持一对多的依赖关系，一个主题可以有多个观察者。这意味着当主题的状态发生变化时，所有观察者都能够接收到通知并进行相应的处理。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动态添加和删除观察者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Dynamically adding and removing observers.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观察者模式允许在运行时动态地添加和删除观察者，主题和观察者之间的关系是动态的。这种灵活性使得系统的设计更加可扩展和可维护。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观察者模式也存在一些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缺点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观察者过多导致性能问题：当观察者过多时，主题在通知所有观察者时可能会导致性能问题，特别是当观察者的处理逻辑较为复杂或者通知频繁时。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循环依赖问题：在观察者模式中，观察者和主题之间存在双向依赖关系。如果设计不当，可能会导致循环依赖的问题，使系统变得复杂并增加了维护的难度。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59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观察者模式具有以下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优点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松耦合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oose coupling between the subject and observers.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观察者模式将主题和观察者解耦，它们之间通过抽象的接口进行通信，主题不需要知道观察者的具体实现。这种松耦合的设计使得主题和观察者可以独立地进行扩展和修改。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一对多的依赖关系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One to many dependencies.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观察者模式支持一对多的依赖关系，一个主题可以有多个观察者。这意味着当主题的状态发生变化时，所有观察者都能够接收到通知并进行相应的处理。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动态添加和删除观察者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Dynamically adding and removing observers.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观察者模式允许在运行时动态地添加和删除观察者，主题和观察者之间的关系是动态的。这种灵活性使得系统的设计更加可扩展和可维护。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观察者模式也存在一些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缺点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观察者过多导致性能问题：当观察者过多时，主题在通知所有观察者时可能会导致性能问题，特别是当观察者的处理逻辑较为复杂或者通知频繁时。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循环依赖问题：在观察者模式中，观察者和主题之间存在双向依赖关系。如果设计不当，可能会导致循环依赖的问题，使系统变得复杂并增加了维护的难度。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67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策略模式允许你定义一系列可互相替换的算法或策略，并根据不同的情况选择使用其中的一个。这种模式可以提高代码的灵活性和可维护性。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提供一个现实生活中的例子， 比方说国庆节要到了，大家肯定在计划着出去玩， 那么根据目的地的不同，交通方式就有很多选择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如果距离比较远，需要跨省，那我们大概率会选择坐飞机， 或者是高铁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如果只是想在你生活的位置附近逛逛，然后想要经济实惠一点的话，那我们可以选择搭公交，骑自行车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然后如果赶时间，可以打的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我们可以需要根据实际情况 采用不同的策略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提供一个现实生活中的例子：以购物为例，假设你正在开发一个电子商务网站，用户可以选择不同的支付方式，如信用卡支付、支付宝、微信支付等。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在这种情况下，你可以使用策略模式来实现支付功能。每种支付方式可以定义为一个策略，用户可以根据自己的需求选择不同的支付策略。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首先，你需要定义一个上下文类，该类包含一个策略接口的引用。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然后，实现不同的具体策略类，每个类都实现了策略接口，并提供了自己的算法或策略。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在运行时，你可以根据需要选择并设置合适的策略对象，并将其传递给上下文类。上下文类将调用所选策略的方法来完成相应的操作。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41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306432"/>
              </p:ext>
            </p:extLst>
          </p:nvPr>
        </p:nvGraphicFramePr>
        <p:xfrm>
          <a:off x="1822848" y="3401616"/>
          <a:ext cx="532859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EE121-739E-6861-D4C8-529556D1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2" y="3185592"/>
            <a:ext cx="14692785" cy="6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F53B0-44EA-8C15-9AF9-E5534847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56" y="3988774"/>
            <a:ext cx="7774709" cy="4752528"/>
          </a:xfrm>
          <a:prstGeom prst="rect">
            <a:avLst/>
          </a:prstGeom>
        </p:spPr>
      </p:pic>
      <p:pic>
        <p:nvPicPr>
          <p:cNvPr id="8" name="Picture 2" descr="Structure of the Template Method design pattern">
            <a:extLst>
              <a:ext uri="{FF2B5EF4-FFF2-40B4-BE49-F238E27FC236}">
                <a16:creationId xmlns:a16="http://schemas.microsoft.com/office/drawing/2014/main" id="{6C602C72-EF34-7F7D-0ACA-49C96603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32" y="2291306"/>
            <a:ext cx="8171978" cy="91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59EB8-0E12-7DC5-3B57-7B25F1ED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4" y="3329608"/>
            <a:ext cx="18291079" cy="5112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C7115-D6DD-102C-9CEC-B38DF995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04" y="3482008"/>
            <a:ext cx="182910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14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136050"/>
              </p:ext>
            </p:extLst>
          </p:nvPr>
        </p:nvGraphicFramePr>
        <p:xfrm>
          <a:off x="1532076" y="2573524"/>
          <a:ext cx="5472608" cy="777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2CE9FF-59E2-CC3F-7035-3F593D620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7584" y="3473624"/>
            <a:ext cx="1384891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655844"/>
              </p:ext>
            </p:extLst>
          </p:nvPr>
        </p:nvGraphicFramePr>
        <p:xfrm>
          <a:off x="1515970" y="3545632"/>
          <a:ext cx="563547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37D939-B95D-AB62-2D9E-7FD2602E6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704" y="2897560"/>
            <a:ext cx="1234860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BDBB0D-71B0-18D2-6DAB-BE415C6E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84" y="2033464"/>
            <a:ext cx="7590475" cy="10110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65B10B-8BD6-F089-B024-30EB9574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64" y="3041576"/>
            <a:ext cx="7321940" cy="662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EBA86-3AAB-215A-9601-6A4F340C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0512" y="3833664"/>
            <a:ext cx="7321939" cy="4169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212444-7238-21FB-D253-21B9D38E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58"/>
          <a:stretch/>
        </p:blipFill>
        <p:spPr>
          <a:xfrm>
            <a:off x="18312680" y="9429694"/>
            <a:ext cx="5616624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F84EE-47E8-59F9-F323-511AD960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0" y="3473624"/>
            <a:ext cx="1596718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3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7A08-3C2A-75B8-3DC9-57538F02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600" y="1855218"/>
            <a:ext cx="7605890" cy="725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D4AAC-7D24-0CFB-CC72-67AA7A83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49" y="2902203"/>
            <a:ext cx="6973715" cy="484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ED62DA-CF45-4C4C-D43B-C111EDD3C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132"/>
          <a:stretch/>
        </p:blipFill>
        <p:spPr>
          <a:xfrm>
            <a:off x="16455225" y="3214498"/>
            <a:ext cx="760589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15841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1069</TotalTime>
  <Words>4054</Words>
  <Application>Microsoft Office PowerPoint</Application>
  <PresentationFormat>Custom</PresentationFormat>
  <Paragraphs>208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DM Sans</vt:lpstr>
      <vt:lpstr>PT Sans</vt:lpstr>
      <vt:lpstr>CargoWise</vt:lpstr>
      <vt:lpstr>PowerPoint Presentation</vt:lpstr>
      <vt:lpstr>Design Patterns </vt:lpstr>
      <vt:lpstr>1. Observer </vt:lpstr>
      <vt:lpstr>1. Observer </vt:lpstr>
      <vt:lpstr>1. Observer </vt:lpstr>
      <vt:lpstr>1. Observer </vt:lpstr>
      <vt:lpstr>1. Observer </vt:lpstr>
      <vt:lpstr>2. Strategy </vt:lpstr>
      <vt:lpstr>2. Strategy </vt:lpstr>
      <vt:lpstr>2. Strategy </vt:lpstr>
      <vt:lpstr>2. Strategy </vt:lpstr>
      <vt:lpstr>3. Template Method </vt:lpstr>
      <vt:lpstr>3. Template Method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2023-09-26T16:00:51Z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