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64" r:id="rId5"/>
    <p:sldId id="269" r:id="rId6"/>
    <p:sldId id="309" r:id="rId7"/>
    <p:sldId id="312" r:id="rId8"/>
    <p:sldId id="311" r:id="rId9"/>
    <p:sldId id="324" r:id="rId10"/>
    <p:sldId id="319" r:id="rId11"/>
    <p:sldId id="306" r:id="rId12"/>
    <p:sldId id="320" r:id="rId13"/>
    <p:sldId id="307" r:id="rId14"/>
    <p:sldId id="308" r:id="rId15"/>
    <p:sldId id="321" r:id="rId16"/>
    <p:sldId id="322" r:id="rId17"/>
    <p:sldId id="290" r:id="rId18"/>
    <p:sldId id="303" r:id="rId19"/>
    <p:sldId id="304" r:id="rId20"/>
  </p:sldIdLst>
  <p:sldSz cx="24384000" cy="13716000"/>
  <p:notesSz cx="6858000" cy="9144000"/>
  <p:defaultTextStyle>
    <a:defPPr>
      <a:defRPr lang="en-US"/>
    </a:defPPr>
    <a:lvl1pPr marL="0" algn="l" defTabSz="2438339" rtl="0" eaLnBrk="1" latinLnBrk="0" hangingPunct="1">
      <a:defRPr sz="4800" kern="1200">
        <a:solidFill>
          <a:schemeClr val="tx1"/>
        </a:solidFill>
        <a:latin typeface="+mn-lt"/>
        <a:ea typeface="+mn-ea"/>
        <a:cs typeface="+mn-cs"/>
      </a:defRPr>
    </a:lvl1pPr>
    <a:lvl2pPr marL="1219170" algn="l" defTabSz="2438339" rtl="0" eaLnBrk="1" latinLnBrk="0" hangingPunct="1">
      <a:defRPr sz="4800" kern="1200">
        <a:solidFill>
          <a:schemeClr val="tx1"/>
        </a:solidFill>
        <a:latin typeface="+mn-lt"/>
        <a:ea typeface="+mn-ea"/>
        <a:cs typeface="+mn-cs"/>
      </a:defRPr>
    </a:lvl2pPr>
    <a:lvl3pPr marL="2438339" algn="l" defTabSz="2438339" rtl="0" eaLnBrk="1" latinLnBrk="0" hangingPunct="1">
      <a:defRPr sz="4800" kern="1200">
        <a:solidFill>
          <a:schemeClr val="tx1"/>
        </a:solidFill>
        <a:latin typeface="+mn-lt"/>
        <a:ea typeface="+mn-ea"/>
        <a:cs typeface="+mn-cs"/>
      </a:defRPr>
    </a:lvl3pPr>
    <a:lvl4pPr marL="3657509" algn="l" defTabSz="2438339" rtl="0" eaLnBrk="1" latinLnBrk="0" hangingPunct="1">
      <a:defRPr sz="4800" kern="1200">
        <a:solidFill>
          <a:schemeClr val="tx1"/>
        </a:solidFill>
        <a:latin typeface="+mn-lt"/>
        <a:ea typeface="+mn-ea"/>
        <a:cs typeface="+mn-cs"/>
      </a:defRPr>
    </a:lvl4pPr>
    <a:lvl5pPr marL="4876678" algn="l" defTabSz="2438339" rtl="0" eaLnBrk="1" latinLnBrk="0" hangingPunct="1">
      <a:defRPr sz="4800" kern="1200">
        <a:solidFill>
          <a:schemeClr val="tx1"/>
        </a:solidFill>
        <a:latin typeface="+mn-lt"/>
        <a:ea typeface="+mn-ea"/>
        <a:cs typeface="+mn-cs"/>
      </a:defRPr>
    </a:lvl5pPr>
    <a:lvl6pPr marL="6095848" algn="l" defTabSz="2438339" rtl="0" eaLnBrk="1" latinLnBrk="0" hangingPunct="1">
      <a:defRPr sz="4800" kern="1200">
        <a:solidFill>
          <a:schemeClr val="tx1"/>
        </a:solidFill>
        <a:latin typeface="+mn-lt"/>
        <a:ea typeface="+mn-ea"/>
        <a:cs typeface="+mn-cs"/>
      </a:defRPr>
    </a:lvl6pPr>
    <a:lvl7pPr marL="7315017" algn="l" defTabSz="2438339" rtl="0" eaLnBrk="1" latinLnBrk="0" hangingPunct="1">
      <a:defRPr sz="4800" kern="1200">
        <a:solidFill>
          <a:schemeClr val="tx1"/>
        </a:solidFill>
        <a:latin typeface="+mn-lt"/>
        <a:ea typeface="+mn-ea"/>
        <a:cs typeface="+mn-cs"/>
      </a:defRPr>
    </a:lvl7pPr>
    <a:lvl8pPr marL="8534187" algn="l" defTabSz="2438339" rtl="0" eaLnBrk="1" latinLnBrk="0" hangingPunct="1">
      <a:defRPr sz="4800" kern="1200">
        <a:solidFill>
          <a:schemeClr val="tx1"/>
        </a:solidFill>
        <a:latin typeface="+mn-lt"/>
        <a:ea typeface="+mn-ea"/>
        <a:cs typeface="+mn-cs"/>
      </a:defRPr>
    </a:lvl8pPr>
    <a:lvl9pPr marL="9753356" algn="l" defTabSz="2438339"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58694A-483B-403F-89BA-FD8C3FB39D35}" v="506" dt="2023-09-26T16:10:24.7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98" autoAdjust="0"/>
    <p:restoredTop sz="68044" autoAdjust="0"/>
  </p:normalViewPr>
  <p:slideViewPr>
    <p:cSldViewPr showGuides="1">
      <p:cViewPr>
        <p:scale>
          <a:sx n="50" d="100"/>
          <a:sy n="50" d="100"/>
        </p:scale>
        <p:origin x="36" y="-804"/>
      </p:cViewPr>
      <p:guideLst>
        <p:guide orient="horz" pos="4320"/>
        <p:guide pos="7680"/>
      </p:guideLst>
    </p:cSldViewPr>
  </p:slideViewPr>
  <p:notesTextViewPr>
    <p:cViewPr>
      <p:scale>
        <a:sx n="100" d="100"/>
        <a:sy n="100" d="100"/>
      </p:scale>
      <p:origin x="0" y="-18"/>
    </p:cViewPr>
  </p:notesTextViewPr>
  <p:notesViewPr>
    <p:cSldViewPr>
      <p:cViewPr varScale="1">
        <p:scale>
          <a:sx n="76" d="100"/>
          <a:sy n="76" d="100"/>
        </p:scale>
        <p:origin x="2918" y="2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cy Li" userId="afc5209a-cf39-48d8-a57f-08cc8b772ec9" providerId="ADAL" clId="{E3AB844A-4AD4-46FB-BD64-7A68A14F278F}"/>
    <pc:docChg chg="undo custSel addSld delSld modSld sldOrd">
      <pc:chgData name="Nancy Li" userId="afc5209a-cf39-48d8-a57f-08cc8b772ec9" providerId="ADAL" clId="{E3AB844A-4AD4-46FB-BD64-7A68A14F278F}" dt="2023-08-07T04:27:56.343" v="527" actId="14100"/>
      <pc:docMkLst>
        <pc:docMk/>
      </pc:docMkLst>
      <pc:sldChg chg="modSp mod">
        <pc:chgData name="Nancy Li" userId="afc5209a-cf39-48d8-a57f-08cc8b772ec9" providerId="ADAL" clId="{E3AB844A-4AD4-46FB-BD64-7A68A14F278F}" dt="2023-08-07T03:45:35.004" v="15" actId="20577"/>
        <pc:sldMkLst>
          <pc:docMk/>
          <pc:sldMk cId="3087458597" sldId="264"/>
        </pc:sldMkLst>
        <pc:spChg chg="mod">
          <ac:chgData name="Nancy Li" userId="afc5209a-cf39-48d8-a57f-08cc8b772ec9" providerId="ADAL" clId="{E3AB844A-4AD4-46FB-BD64-7A68A14F278F}" dt="2023-08-07T03:45:35.004" v="15" actId="20577"/>
          <ac:spMkLst>
            <pc:docMk/>
            <pc:sldMk cId="3087458597" sldId="264"/>
            <ac:spMk id="11" creationId="{00000000-0000-0000-0000-000000000000}"/>
          </ac:spMkLst>
        </pc:spChg>
        <pc:spChg chg="mod">
          <ac:chgData name="Nancy Li" userId="afc5209a-cf39-48d8-a57f-08cc8b772ec9" providerId="ADAL" clId="{E3AB844A-4AD4-46FB-BD64-7A68A14F278F}" dt="2023-08-07T03:45:15.716" v="1"/>
          <ac:spMkLst>
            <pc:docMk/>
            <pc:sldMk cId="3087458597" sldId="264"/>
            <ac:spMk id="27" creationId="{594F3E21-D692-461A-AD2A-FB3F38438A48}"/>
          </ac:spMkLst>
        </pc:spChg>
      </pc:sldChg>
      <pc:sldChg chg="modSp">
        <pc:chgData name="Nancy Li" userId="afc5209a-cf39-48d8-a57f-08cc8b772ec9" providerId="ADAL" clId="{E3AB844A-4AD4-46FB-BD64-7A68A14F278F}" dt="2023-08-07T03:46:18.010" v="78" actId="20577"/>
        <pc:sldMkLst>
          <pc:docMk/>
          <pc:sldMk cId="3391782854" sldId="269"/>
        </pc:sldMkLst>
        <pc:graphicFrameChg chg="mod">
          <ac:chgData name="Nancy Li" userId="afc5209a-cf39-48d8-a57f-08cc8b772ec9" providerId="ADAL" clId="{E3AB844A-4AD4-46FB-BD64-7A68A14F278F}" dt="2023-08-07T03:46:18.010" v="78" actId="20577"/>
          <ac:graphicFrameMkLst>
            <pc:docMk/>
            <pc:sldMk cId="3391782854" sldId="269"/>
            <ac:graphicFrameMk id="4" creationId="{07E3B915-127B-1433-3D8A-84A8F9ACCCA5}"/>
          </ac:graphicFrameMkLst>
        </pc:graphicFrameChg>
      </pc:sldChg>
      <pc:sldChg chg="addSp delSp modSp mod modTransition modAnim modNotesTx">
        <pc:chgData name="Nancy Li" userId="afc5209a-cf39-48d8-a57f-08cc8b772ec9" providerId="ADAL" clId="{E3AB844A-4AD4-46FB-BD64-7A68A14F278F}" dt="2023-08-07T03:54:36.332" v="170" actId="1035"/>
        <pc:sldMkLst>
          <pc:docMk/>
          <pc:sldMk cId="1405898962" sldId="270"/>
        </pc:sldMkLst>
        <pc:spChg chg="mod">
          <ac:chgData name="Nancy Li" userId="afc5209a-cf39-48d8-a57f-08cc8b772ec9" providerId="ADAL" clId="{E3AB844A-4AD4-46FB-BD64-7A68A14F278F}" dt="2023-08-07T03:50:52.925" v="123" actId="20578"/>
          <ac:spMkLst>
            <pc:docMk/>
            <pc:sldMk cId="1405898962" sldId="270"/>
            <ac:spMk id="8" creationId="{DC45491D-551A-5A4B-8A1B-9E9F2A459920}"/>
          </ac:spMkLst>
        </pc:spChg>
        <pc:picChg chg="del">
          <ac:chgData name="Nancy Li" userId="afc5209a-cf39-48d8-a57f-08cc8b772ec9" providerId="ADAL" clId="{E3AB844A-4AD4-46FB-BD64-7A68A14F278F}" dt="2023-08-07T03:50:33.674" v="116" actId="478"/>
          <ac:picMkLst>
            <pc:docMk/>
            <pc:sldMk cId="1405898962" sldId="270"/>
            <ac:picMk id="4" creationId="{7DE68868-76BB-3644-9932-5DD0208BC91B}"/>
          </ac:picMkLst>
        </pc:picChg>
        <pc:picChg chg="add del mod">
          <ac:chgData name="Nancy Li" userId="afc5209a-cf39-48d8-a57f-08cc8b772ec9" providerId="ADAL" clId="{E3AB844A-4AD4-46FB-BD64-7A68A14F278F}" dt="2023-08-07T03:52:38" v="141" actId="478"/>
          <ac:picMkLst>
            <pc:docMk/>
            <pc:sldMk cId="1405898962" sldId="270"/>
            <ac:picMk id="6" creationId="{37A82FED-DA4E-F901-AD99-16C49E981BA5}"/>
          </ac:picMkLst>
        </pc:picChg>
        <pc:picChg chg="add mod">
          <ac:chgData name="Nancy Li" userId="afc5209a-cf39-48d8-a57f-08cc8b772ec9" providerId="ADAL" clId="{E3AB844A-4AD4-46FB-BD64-7A68A14F278F}" dt="2023-08-07T03:54:36.332" v="170" actId="1035"/>
          <ac:picMkLst>
            <pc:docMk/>
            <pc:sldMk cId="1405898962" sldId="270"/>
            <ac:picMk id="9" creationId="{7ED5B7E9-898D-111C-7A94-7CA2DD839C27}"/>
          </ac:picMkLst>
        </pc:picChg>
        <pc:picChg chg="add mod">
          <ac:chgData name="Nancy Li" userId="afc5209a-cf39-48d8-a57f-08cc8b772ec9" providerId="ADAL" clId="{E3AB844A-4AD4-46FB-BD64-7A68A14F278F}" dt="2023-08-07T03:53:23.402" v="157" actId="1038"/>
          <ac:picMkLst>
            <pc:docMk/>
            <pc:sldMk cId="1405898962" sldId="270"/>
            <ac:picMk id="11" creationId="{F6FE14D0-C35C-9B27-F3ED-3305A5DA2DFC}"/>
          </ac:picMkLst>
        </pc:picChg>
      </pc:sldChg>
      <pc:sldChg chg="addSp delSp modSp mod modNotesTx">
        <pc:chgData name="Nancy Li" userId="afc5209a-cf39-48d8-a57f-08cc8b772ec9" providerId="ADAL" clId="{E3AB844A-4AD4-46FB-BD64-7A68A14F278F}" dt="2023-08-07T04:01:05.242" v="234" actId="1036"/>
        <pc:sldMkLst>
          <pc:docMk/>
          <pc:sldMk cId="2650344970" sldId="272"/>
        </pc:sldMkLst>
        <pc:spChg chg="add del mod">
          <ac:chgData name="Nancy Li" userId="afc5209a-cf39-48d8-a57f-08cc8b772ec9" providerId="ADAL" clId="{E3AB844A-4AD4-46FB-BD64-7A68A14F278F}" dt="2023-08-07T03:51:12.049" v="130" actId="478"/>
          <ac:spMkLst>
            <pc:docMk/>
            <pc:sldMk cId="2650344970" sldId="272"/>
            <ac:spMk id="3" creationId="{0CC954D8-147D-ECC9-76BA-9BF0FDB349CC}"/>
          </ac:spMkLst>
        </pc:spChg>
        <pc:spChg chg="del">
          <ac:chgData name="Nancy Li" userId="afc5209a-cf39-48d8-a57f-08cc8b772ec9" providerId="ADAL" clId="{E3AB844A-4AD4-46FB-BD64-7A68A14F278F}" dt="2023-08-07T03:51:10.644" v="129" actId="478"/>
          <ac:spMkLst>
            <pc:docMk/>
            <pc:sldMk cId="2650344970" sldId="272"/>
            <ac:spMk id="4" creationId="{AC773F76-0899-96A0-21C6-07BF7E625FEA}"/>
          </ac:spMkLst>
        </pc:spChg>
        <pc:spChg chg="add mod">
          <ac:chgData name="Nancy Li" userId="afc5209a-cf39-48d8-a57f-08cc8b772ec9" providerId="ADAL" clId="{E3AB844A-4AD4-46FB-BD64-7A68A14F278F}" dt="2023-08-07T03:51:12.828" v="131"/>
          <ac:spMkLst>
            <pc:docMk/>
            <pc:sldMk cId="2650344970" sldId="272"/>
            <ac:spMk id="7" creationId="{055095C0-E4E2-F229-AF97-946301D08156}"/>
          </ac:spMkLst>
        </pc:spChg>
        <pc:picChg chg="del">
          <ac:chgData name="Nancy Li" userId="afc5209a-cf39-48d8-a57f-08cc8b772ec9" providerId="ADAL" clId="{E3AB844A-4AD4-46FB-BD64-7A68A14F278F}" dt="2023-08-07T03:49:21.734" v="106" actId="478"/>
          <ac:picMkLst>
            <pc:docMk/>
            <pc:sldMk cId="2650344970" sldId="272"/>
            <ac:picMk id="8" creationId="{A3694F92-6F93-6BBA-B327-36142E38B845}"/>
          </ac:picMkLst>
        </pc:picChg>
        <pc:picChg chg="add mod">
          <ac:chgData name="Nancy Li" userId="afc5209a-cf39-48d8-a57f-08cc8b772ec9" providerId="ADAL" clId="{E3AB844A-4AD4-46FB-BD64-7A68A14F278F}" dt="2023-08-07T04:01:05.242" v="234" actId="1036"/>
          <ac:picMkLst>
            <pc:docMk/>
            <pc:sldMk cId="2650344970" sldId="272"/>
            <ac:picMk id="10" creationId="{F1561672-81A8-92EB-A825-7A4D3442D752}"/>
          </ac:picMkLst>
        </pc:picChg>
      </pc:sldChg>
      <pc:sldChg chg="addSp delSp modSp mod modNotesTx">
        <pc:chgData name="Nancy Li" userId="afc5209a-cf39-48d8-a57f-08cc8b772ec9" providerId="ADAL" clId="{E3AB844A-4AD4-46FB-BD64-7A68A14F278F}" dt="2023-08-07T04:04:44.697" v="284" actId="14100"/>
        <pc:sldMkLst>
          <pc:docMk/>
          <pc:sldMk cId="2895557782" sldId="275"/>
        </pc:sldMkLst>
        <pc:spChg chg="add del mod">
          <ac:chgData name="Nancy Li" userId="afc5209a-cf39-48d8-a57f-08cc8b772ec9" providerId="ADAL" clId="{E3AB844A-4AD4-46FB-BD64-7A68A14F278F}" dt="2023-08-07T03:49:30.276" v="109" actId="478"/>
          <ac:spMkLst>
            <pc:docMk/>
            <pc:sldMk cId="2895557782" sldId="275"/>
            <ac:spMk id="5" creationId="{10BD9CED-2A39-9D79-C355-962C3B4FF2F7}"/>
          </ac:spMkLst>
        </pc:spChg>
        <pc:spChg chg="add del mod">
          <ac:chgData name="Nancy Li" userId="afc5209a-cf39-48d8-a57f-08cc8b772ec9" providerId="ADAL" clId="{E3AB844A-4AD4-46FB-BD64-7A68A14F278F}" dt="2023-08-07T03:49:31.914" v="110" actId="478"/>
          <ac:spMkLst>
            <pc:docMk/>
            <pc:sldMk cId="2895557782" sldId="275"/>
            <ac:spMk id="8" creationId="{D6616F14-F639-D372-7818-9BDA8EB0DCDE}"/>
          </ac:spMkLst>
        </pc:spChg>
        <pc:spChg chg="del">
          <ac:chgData name="Nancy Li" userId="afc5209a-cf39-48d8-a57f-08cc8b772ec9" providerId="ADAL" clId="{E3AB844A-4AD4-46FB-BD64-7A68A14F278F}" dt="2023-08-07T03:50:57.819" v="124" actId="478"/>
          <ac:spMkLst>
            <pc:docMk/>
            <pc:sldMk cId="2895557782" sldId="275"/>
            <ac:spMk id="10" creationId="{FC93371F-4957-46A9-BBD3-4E319EF373B6}"/>
          </ac:spMkLst>
        </pc:spChg>
        <pc:spChg chg="add del mod">
          <ac:chgData name="Nancy Li" userId="afc5209a-cf39-48d8-a57f-08cc8b772ec9" providerId="ADAL" clId="{E3AB844A-4AD4-46FB-BD64-7A68A14F278F}" dt="2023-08-07T03:51:03.557" v="127" actId="478"/>
          <ac:spMkLst>
            <pc:docMk/>
            <pc:sldMk cId="2895557782" sldId="275"/>
            <ac:spMk id="11" creationId="{E4E3250D-139E-BBB2-2EB2-6C765AD2A79B}"/>
          </ac:spMkLst>
        </pc:spChg>
        <pc:spChg chg="add del mod">
          <ac:chgData name="Nancy Li" userId="afc5209a-cf39-48d8-a57f-08cc8b772ec9" providerId="ADAL" clId="{E3AB844A-4AD4-46FB-BD64-7A68A14F278F}" dt="2023-08-07T03:51:02.046" v="126"/>
          <ac:spMkLst>
            <pc:docMk/>
            <pc:sldMk cId="2895557782" sldId="275"/>
            <ac:spMk id="12" creationId="{9AA30777-2DAE-2EFA-9E7D-F8CF6822AF5A}"/>
          </ac:spMkLst>
        </pc:spChg>
        <pc:spChg chg="add mod">
          <ac:chgData name="Nancy Li" userId="afc5209a-cf39-48d8-a57f-08cc8b772ec9" providerId="ADAL" clId="{E3AB844A-4AD4-46FB-BD64-7A68A14F278F}" dt="2023-08-07T03:51:04.352" v="128"/>
          <ac:spMkLst>
            <pc:docMk/>
            <pc:sldMk cId="2895557782" sldId="275"/>
            <ac:spMk id="13" creationId="{3BAEBDBD-7B50-9F58-BD3C-27FF4C445264}"/>
          </ac:spMkLst>
        </pc:spChg>
        <pc:spChg chg="del">
          <ac:chgData name="Nancy Li" userId="afc5209a-cf39-48d8-a57f-08cc8b772ec9" providerId="ADAL" clId="{E3AB844A-4AD4-46FB-BD64-7A68A14F278F}" dt="2023-08-07T03:49:34.966" v="111" actId="478"/>
          <ac:spMkLst>
            <pc:docMk/>
            <pc:sldMk cId="2895557782" sldId="275"/>
            <ac:spMk id="23" creationId="{5D9EF3DB-0471-0ADD-96A0-E2C7C9AC1F9F}"/>
          </ac:spMkLst>
        </pc:spChg>
        <pc:spChg chg="del">
          <ac:chgData name="Nancy Li" userId="afc5209a-cf39-48d8-a57f-08cc8b772ec9" providerId="ADAL" clId="{E3AB844A-4AD4-46FB-BD64-7A68A14F278F}" dt="2023-08-07T03:49:37.084" v="112" actId="478"/>
          <ac:spMkLst>
            <pc:docMk/>
            <pc:sldMk cId="2895557782" sldId="275"/>
            <ac:spMk id="24" creationId="{967D2E9E-C056-3930-DA7D-FA67B71C1BC5}"/>
          </ac:spMkLst>
        </pc:spChg>
        <pc:graphicFrameChg chg="mod">
          <ac:chgData name="Nancy Li" userId="afc5209a-cf39-48d8-a57f-08cc8b772ec9" providerId="ADAL" clId="{E3AB844A-4AD4-46FB-BD64-7A68A14F278F}" dt="2023-08-07T04:04:44.697" v="284" actId="14100"/>
          <ac:graphicFrameMkLst>
            <pc:docMk/>
            <pc:sldMk cId="2895557782" sldId="275"/>
            <ac:graphicFrameMk id="6" creationId="{9692540E-9C44-5F9E-BC24-C0D04663C3A0}"/>
          </ac:graphicFrameMkLst>
        </pc:graphicFrameChg>
        <pc:picChg chg="add mod">
          <ac:chgData name="Nancy Li" userId="afc5209a-cf39-48d8-a57f-08cc8b772ec9" providerId="ADAL" clId="{E3AB844A-4AD4-46FB-BD64-7A68A14F278F}" dt="2023-08-07T03:58:38.355" v="219" actId="1076"/>
          <ac:picMkLst>
            <pc:docMk/>
            <pc:sldMk cId="2895557782" sldId="275"/>
            <ac:picMk id="15" creationId="{CED39030-60B6-0DE6-AADD-B021F26575D8}"/>
          </ac:picMkLst>
        </pc:picChg>
        <pc:picChg chg="del">
          <ac:chgData name="Nancy Li" userId="afc5209a-cf39-48d8-a57f-08cc8b772ec9" providerId="ADAL" clId="{E3AB844A-4AD4-46FB-BD64-7A68A14F278F}" dt="2023-08-07T03:49:25.237" v="107" actId="478"/>
          <ac:picMkLst>
            <pc:docMk/>
            <pc:sldMk cId="2895557782" sldId="275"/>
            <ac:picMk id="20" creationId="{C788CE5F-A780-7B7D-D75C-4C174B252F05}"/>
          </ac:picMkLst>
        </pc:picChg>
        <pc:picChg chg="del">
          <ac:chgData name="Nancy Li" userId="afc5209a-cf39-48d8-a57f-08cc8b772ec9" providerId="ADAL" clId="{E3AB844A-4AD4-46FB-BD64-7A68A14F278F}" dt="2023-08-07T03:49:26.241" v="108" actId="478"/>
          <ac:picMkLst>
            <pc:docMk/>
            <pc:sldMk cId="2895557782" sldId="275"/>
            <ac:picMk id="21" creationId="{C9DF44F3-4E58-50F8-B777-846C8CA6ABC9}"/>
          </ac:picMkLst>
        </pc:picChg>
      </pc:sldChg>
      <pc:sldChg chg="del">
        <pc:chgData name="Nancy Li" userId="afc5209a-cf39-48d8-a57f-08cc8b772ec9" providerId="ADAL" clId="{E3AB844A-4AD4-46FB-BD64-7A68A14F278F}" dt="2023-08-07T03:46:31.719" v="79" actId="47"/>
        <pc:sldMkLst>
          <pc:docMk/>
          <pc:sldMk cId="2672017147" sldId="276"/>
        </pc:sldMkLst>
      </pc:sldChg>
      <pc:sldChg chg="del">
        <pc:chgData name="Nancy Li" userId="afc5209a-cf39-48d8-a57f-08cc8b772ec9" providerId="ADAL" clId="{E3AB844A-4AD4-46FB-BD64-7A68A14F278F}" dt="2023-08-07T03:46:32.494" v="80" actId="47"/>
        <pc:sldMkLst>
          <pc:docMk/>
          <pc:sldMk cId="3495813387" sldId="277"/>
        </pc:sldMkLst>
      </pc:sldChg>
      <pc:sldChg chg="del">
        <pc:chgData name="Nancy Li" userId="afc5209a-cf39-48d8-a57f-08cc8b772ec9" providerId="ADAL" clId="{E3AB844A-4AD4-46FB-BD64-7A68A14F278F}" dt="2023-08-07T03:46:32.849" v="81" actId="47"/>
        <pc:sldMkLst>
          <pc:docMk/>
          <pc:sldMk cId="2067632723" sldId="278"/>
        </pc:sldMkLst>
      </pc:sldChg>
      <pc:sldChg chg="del">
        <pc:chgData name="Nancy Li" userId="afc5209a-cf39-48d8-a57f-08cc8b772ec9" providerId="ADAL" clId="{E3AB844A-4AD4-46FB-BD64-7A68A14F278F}" dt="2023-08-07T03:46:33.138" v="82" actId="47"/>
        <pc:sldMkLst>
          <pc:docMk/>
          <pc:sldMk cId="1136555235" sldId="279"/>
        </pc:sldMkLst>
      </pc:sldChg>
      <pc:sldChg chg="del">
        <pc:chgData name="Nancy Li" userId="afc5209a-cf39-48d8-a57f-08cc8b772ec9" providerId="ADAL" clId="{E3AB844A-4AD4-46FB-BD64-7A68A14F278F}" dt="2023-08-07T03:46:33.624" v="84" actId="47"/>
        <pc:sldMkLst>
          <pc:docMk/>
          <pc:sldMk cId="689937238" sldId="280"/>
        </pc:sldMkLst>
      </pc:sldChg>
      <pc:sldChg chg="del">
        <pc:chgData name="Nancy Li" userId="afc5209a-cf39-48d8-a57f-08cc8b772ec9" providerId="ADAL" clId="{E3AB844A-4AD4-46FB-BD64-7A68A14F278F}" dt="2023-08-07T03:46:33.908" v="85" actId="47"/>
        <pc:sldMkLst>
          <pc:docMk/>
          <pc:sldMk cId="3198148765" sldId="282"/>
        </pc:sldMkLst>
      </pc:sldChg>
      <pc:sldChg chg="del">
        <pc:chgData name="Nancy Li" userId="afc5209a-cf39-48d8-a57f-08cc8b772ec9" providerId="ADAL" clId="{E3AB844A-4AD4-46FB-BD64-7A68A14F278F}" dt="2023-08-07T03:46:34.381" v="87" actId="47"/>
        <pc:sldMkLst>
          <pc:docMk/>
          <pc:sldMk cId="286972125" sldId="283"/>
        </pc:sldMkLst>
      </pc:sldChg>
      <pc:sldChg chg="del">
        <pc:chgData name="Nancy Li" userId="afc5209a-cf39-48d8-a57f-08cc8b772ec9" providerId="ADAL" clId="{E3AB844A-4AD4-46FB-BD64-7A68A14F278F}" dt="2023-08-07T03:46:33.424" v="83" actId="47"/>
        <pc:sldMkLst>
          <pc:docMk/>
          <pc:sldMk cId="3425278781" sldId="284"/>
        </pc:sldMkLst>
      </pc:sldChg>
      <pc:sldChg chg="del">
        <pc:chgData name="Nancy Li" userId="afc5209a-cf39-48d8-a57f-08cc8b772ec9" providerId="ADAL" clId="{E3AB844A-4AD4-46FB-BD64-7A68A14F278F}" dt="2023-08-07T03:46:34.600" v="88" actId="47"/>
        <pc:sldMkLst>
          <pc:docMk/>
          <pc:sldMk cId="4219639883" sldId="285"/>
        </pc:sldMkLst>
      </pc:sldChg>
      <pc:sldChg chg="del">
        <pc:chgData name="Nancy Li" userId="afc5209a-cf39-48d8-a57f-08cc8b772ec9" providerId="ADAL" clId="{E3AB844A-4AD4-46FB-BD64-7A68A14F278F}" dt="2023-08-07T03:46:34.149" v="86" actId="47"/>
        <pc:sldMkLst>
          <pc:docMk/>
          <pc:sldMk cId="708375864" sldId="286"/>
        </pc:sldMkLst>
      </pc:sldChg>
      <pc:sldChg chg="del">
        <pc:chgData name="Nancy Li" userId="afc5209a-cf39-48d8-a57f-08cc8b772ec9" providerId="ADAL" clId="{E3AB844A-4AD4-46FB-BD64-7A68A14F278F}" dt="2023-08-07T03:46:35.087" v="90" actId="47"/>
        <pc:sldMkLst>
          <pc:docMk/>
          <pc:sldMk cId="2982183561" sldId="287"/>
        </pc:sldMkLst>
      </pc:sldChg>
      <pc:sldChg chg="del">
        <pc:chgData name="Nancy Li" userId="afc5209a-cf39-48d8-a57f-08cc8b772ec9" providerId="ADAL" clId="{E3AB844A-4AD4-46FB-BD64-7A68A14F278F}" dt="2023-08-07T03:46:35.314" v="91" actId="47"/>
        <pc:sldMkLst>
          <pc:docMk/>
          <pc:sldMk cId="3686350167" sldId="288"/>
        </pc:sldMkLst>
      </pc:sldChg>
      <pc:sldChg chg="modSp add del mod modNotesTx">
        <pc:chgData name="Nancy Li" userId="afc5209a-cf39-48d8-a57f-08cc8b772ec9" providerId="ADAL" clId="{E3AB844A-4AD4-46FB-BD64-7A68A14F278F}" dt="2023-08-07T04:22:03.741" v="463" actId="20577"/>
        <pc:sldMkLst>
          <pc:docMk/>
          <pc:sldMk cId="291393146" sldId="290"/>
        </pc:sldMkLst>
        <pc:spChg chg="mod">
          <ac:chgData name="Nancy Li" userId="afc5209a-cf39-48d8-a57f-08cc8b772ec9" providerId="ADAL" clId="{E3AB844A-4AD4-46FB-BD64-7A68A14F278F}" dt="2023-08-07T03:47:01.127" v="102"/>
          <ac:spMkLst>
            <pc:docMk/>
            <pc:sldMk cId="291393146" sldId="290"/>
            <ac:spMk id="6" creationId="{3FB7BDD9-9B0E-E59D-891E-50C1F28334AE}"/>
          </ac:spMkLst>
        </pc:spChg>
        <pc:graphicFrameChg chg="mod">
          <ac:chgData name="Nancy Li" userId="afc5209a-cf39-48d8-a57f-08cc8b772ec9" providerId="ADAL" clId="{E3AB844A-4AD4-46FB-BD64-7A68A14F278F}" dt="2023-08-07T04:21:55.171" v="457"/>
          <ac:graphicFrameMkLst>
            <pc:docMk/>
            <pc:sldMk cId="291393146" sldId="290"/>
            <ac:graphicFrameMk id="4" creationId="{F24AEBD7-4394-A74A-64EE-2AE4E6086DB6}"/>
          </ac:graphicFrameMkLst>
        </pc:graphicFrameChg>
      </pc:sldChg>
      <pc:sldChg chg="del">
        <pc:chgData name="Nancy Li" userId="afc5209a-cf39-48d8-a57f-08cc8b772ec9" providerId="ADAL" clId="{E3AB844A-4AD4-46FB-BD64-7A68A14F278F}" dt="2023-08-07T03:46:34.856" v="89" actId="47"/>
        <pc:sldMkLst>
          <pc:docMk/>
          <pc:sldMk cId="1579779379" sldId="291"/>
        </pc:sldMkLst>
      </pc:sldChg>
      <pc:sldChg chg="add del">
        <pc:chgData name="Nancy Li" userId="afc5209a-cf39-48d8-a57f-08cc8b772ec9" providerId="ADAL" clId="{E3AB844A-4AD4-46FB-BD64-7A68A14F278F}" dt="2023-08-07T03:46:38.997" v="97" actId="47"/>
        <pc:sldMkLst>
          <pc:docMk/>
          <pc:sldMk cId="4119860341" sldId="303"/>
        </pc:sldMkLst>
      </pc:sldChg>
      <pc:sldChg chg="add del">
        <pc:chgData name="Nancy Li" userId="afc5209a-cf39-48d8-a57f-08cc8b772ec9" providerId="ADAL" clId="{E3AB844A-4AD4-46FB-BD64-7A68A14F278F}" dt="2023-08-07T03:46:37.643" v="96" actId="47"/>
        <pc:sldMkLst>
          <pc:docMk/>
          <pc:sldMk cId="1537924355" sldId="304"/>
        </pc:sldMkLst>
      </pc:sldChg>
      <pc:sldChg chg="add ord">
        <pc:chgData name="Nancy Li" userId="afc5209a-cf39-48d8-a57f-08cc8b772ec9" providerId="ADAL" clId="{E3AB844A-4AD4-46FB-BD64-7A68A14F278F}" dt="2023-08-07T04:01:32.136" v="238"/>
        <pc:sldMkLst>
          <pc:docMk/>
          <pc:sldMk cId="3893121675" sldId="305"/>
        </pc:sldMkLst>
      </pc:sldChg>
      <pc:sldChg chg="del">
        <pc:chgData name="Nancy Li" userId="afc5209a-cf39-48d8-a57f-08cc8b772ec9" providerId="ADAL" clId="{E3AB844A-4AD4-46FB-BD64-7A68A14F278F}" dt="2023-08-07T03:46:35.566" v="92" actId="47"/>
        <pc:sldMkLst>
          <pc:docMk/>
          <pc:sldMk cId="4106383840" sldId="305"/>
        </pc:sldMkLst>
      </pc:sldChg>
      <pc:sldChg chg="addSp delSp modSp add mod ord">
        <pc:chgData name="Nancy Li" userId="afc5209a-cf39-48d8-a57f-08cc8b772ec9" providerId="ADAL" clId="{E3AB844A-4AD4-46FB-BD64-7A68A14F278F}" dt="2023-08-07T04:06:54.414" v="297" actId="1036"/>
        <pc:sldMkLst>
          <pc:docMk/>
          <pc:sldMk cId="2615158704" sldId="306"/>
        </pc:sldMkLst>
        <pc:spChg chg="mod">
          <ac:chgData name="Nancy Li" userId="afc5209a-cf39-48d8-a57f-08cc8b772ec9" providerId="ADAL" clId="{E3AB844A-4AD4-46FB-BD64-7A68A14F278F}" dt="2023-08-07T04:02:47.153" v="252" actId="20577"/>
          <ac:spMkLst>
            <pc:docMk/>
            <pc:sldMk cId="2615158704" sldId="306"/>
            <ac:spMk id="13" creationId="{3BAEBDBD-7B50-9F58-BD3C-27FF4C445264}"/>
          </ac:spMkLst>
        </pc:spChg>
        <pc:graphicFrameChg chg="del mod">
          <ac:chgData name="Nancy Li" userId="afc5209a-cf39-48d8-a57f-08cc8b772ec9" providerId="ADAL" clId="{E3AB844A-4AD4-46FB-BD64-7A68A14F278F}" dt="2023-08-07T04:06:04.561" v="290" actId="478"/>
          <ac:graphicFrameMkLst>
            <pc:docMk/>
            <pc:sldMk cId="2615158704" sldId="306"/>
            <ac:graphicFrameMk id="6" creationId="{9692540E-9C44-5F9E-BC24-C0D04663C3A0}"/>
          </ac:graphicFrameMkLst>
        </pc:graphicFrameChg>
        <pc:picChg chg="add mod">
          <ac:chgData name="Nancy Li" userId="afc5209a-cf39-48d8-a57f-08cc8b772ec9" providerId="ADAL" clId="{E3AB844A-4AD4-46FB-BD64-7A68A14F278F}" dt="2023-08-07T04:06:54.414" v="297" actId="1036"/>
          <ac:picMkLst>
            <pc:docMk/>
            <pc:sldMk cId="2615158704" sldId="306"/>
            <ac:picMk id="5" creationId="{48668134-D000-5B0B-7ED9-C138819AC3C7}"/>
          </ac:picMkLst>
        </pc:picChg>
        <pc:picChg chg="del mod">
          <ac:chgData name="Nancy Li" userId="afc5209a-cf39-48d8-a57f-08cc8b772ec9" providerId="ADAL" clId="{E3AB844A-4AD4-46FB-BD64-7A68A14F278F}" dt="2023-08-07T04:03:47.497" v="255" actId="478"/>
          <ac:picMkLst>
            <pc:docMk/>
            <pc:sldMk cId="2615158704" sldId="306"/>
            <ac:picMk id="15" creationId="{CED39030-60B6-0DE6-AADD-B021F26575D8}"/>
          </ac:picMkLst>
        </pc:picChg>
        <pc:picChg chg="add del mod">
          <ac:chgData name="Nancy Li" userId="afc5209a-cf39-48d8-a57f-08cc8b772ec9" providerId="ADAL" clId="{E3AB844A-4AD4-46FB-BD64-7A68A14F278F}" dt="2023-08-07T04:06:00.989" v="287" actId="478"/>
          <ac:picMkLst>
            <pc:docMk/>
            <pc:sldMk cId="2615158704" sldId="306"/>
            <ac:picMk id="1026" creationId="{D7F3E2BA-AB89-AA44-A380-262C1365BD5C}"/>
          </ac:picMkLst>
        </pc:picChg>
      </pc:sldChg>
      <pc:sldChg chg="add">
        <pc:chgData name="Nancy Li" userId="afc5209a-cf39-48d8-a57f-08cc8b772ec9" providerId="ADAL" clId="{E3AB844A-4AD4-46FB-BD64-7A68A14F278F}" dt="2023-08-07T04:05:58.067" v="286"/>
        <pc:sldMkLst>
          <pc:docMk/>
          <pc:sldMk cId="4133899762" sldId="307"/>
        </pc:sldMkLst>
      </pc:sldChg>
      <pc:sldChg chg="addSp delSp modSp add mod">
        <pc:chgData name="Nancy Li" userId="afc5209a-cf39-48d8-a57f-08cc8b772ec9" providerId="ADAL" clId="{E3AB844A-4AD4-46FB-BD64-7A68A14F278F}" dt="2023-08-07T04:08:09.476" v="311" actId="1036"/>
        <pc:sldMkLst>
          <pc:docMk/>
          <pc:sldMk cId="3284009479" sldId="308"/>
        </pc:sldMkLst>
        <pc:graphicFrameChg chg="del mod">
          <ac:chgData name="Nancy Li" userId="afc5209a-cf39-48d8-a57f-08cc8b772ec9" providerId="ADAL" clId="{E3AB844A-4AD4-46FB-BD64-7A68A14F278F}" dt="2023-08-07T04:07:42.269" v="302" actId="478"/>
          <ac:graphicFrameMkLst>
            <pc:docMk/>
            <pc:sldMk cId="3284009479" sldId="308"/>
            <ac:graphicFrameMk id="6" creationId="{9692540E-9C44-5F9E-BC24-C0D04663C3A0}"/>
          </ac:graphicFrameMkLst>
        </pc:graphicFrameChg>
        <pc:picChg chg="add mod">
          <ac:chgData name="Nancy Li" userId="afc5209a-cf39-48d8-a57f-08cc8b772ec9" providerId="ADAL" clId="{E3AB844A-4AD4-46FB-BD64-7A68A14F278F}" dt="2023-08-07T04:08:09.476" v="311" actId="1036"/>
          <ac:picMkLst>
            <pc:docMk/>
            <pc:sldMk cId="3284009479" sldId="308"/>
            <ac:picMk id="5" creationId="{CEFEC9EC-09C3-271A-5D2B-5901C9D7EC13}"/>
          </ac:picMkLst>
        </pc:picChg>
        <pc:picChg chg="del">
          <ac:chgData name="Nancy Li" userId="afc5209a-cf39-48d8-a57f-08cc8b772ec9" providerId="ADAL" clId="{E3AB844A-4AD4-46FB-BD64-7A68A14F278F}" dt="2023-08-07T04:07:37.554" v="299" actId="478"/>
          <ac:picMkLst>
            <pc:docMk/>
            <pc:sldMk cId="3284009479" sldId="308"/>
            <ac:picMk id="1026" creationId="{D7F3E2BA-AB89-AA44-A380-262C1365BD5C}"/>
          </ac:picMkLst>
        </pc:picChg>
      </pc:sldChg>
      <pc:sldChg chg="addSp delSp modSp add mod">
        <pc:chgData name="Nancy Li" userId="afc5209a-cf39-48d8-a57f-08cc8b772ec9" providerId="ADAL" clId="{E3AB844A-4AD4-46FB-BD64-7A68A14F278F}" dt="2023-08-07T04:12:18.808" v="366" actId="1036"/>
        <pc:sldMkLst>
          <pc:docMk/>
          <pc:sldMk cId="4131726329" sldId="309"/>
        </pc:sldMkLst>
        <pc:spChg chg="mod">
          <ac:chgData name="Nancy Li" userId="afc5209a-cf39-48d8-a57f-08cc8b772ec9" providerId="ADAL" clId="{E3AB844A-4AD4-46FB-BD64-7A68A14F278F}" dt="2023-08-07T04:08:37.805" v="316" actId="20577"/>
          <ac:spMkLst>
            <pc:docMk/>
            <pc:sldMk cId="4131726329" sldId="309"/>
            <ac:spMk id="13" creationId="{3BAEBDBD-7B50-9F58-BD3C-27FF4C445264}"/>
          </ac:spMkLst>
        </pc:spChg>
        <pc:graphicFrameChg chg="add del mod">
          <ac:chgData name="Nancy Li" userId="afc5209a-cf39-48d8-a57f-08cc8b772ec9" providerId="ADAL" clId="{E3AB844A-4AD4-46FB-BD64-7A68A14F278F}" dt="2023-08-07T04:11:50.836" v="358" actId="478"/>
          <ac:graphicFrameMkLst>
            <pc:docMk/>
            <pc:sldMk cId="4131726329" sldId="309"/>
            <ac:graphicFrameMk id="4" creationId="{16CA8D02-B495-3920-41BD-4CAABD436EA7}"/>
          </ac:graphicFrameMkLst>
        </pc:graphicFrameChg>
        <pc:picChg chg="del">
          <ac:chgData name="Nancy Li" userId="afc5209a-cf39-48d8-a57f-08cc8b772ec9" providerId="ADAL" clId="{E3AB844A-4AD4-46FB-BD64-7A68A14F278F}" dt="2023-08-07T04:08:23.139" v="313" actId="478"/>
          <ac:picMkLst>
            <pc:docMk/>
            <pc:sldMk cId="4131726329" sldId="309"/>
            <ac:picMk id="5" creationId="{CEFEC9EC-09C3-271A-5D2B-5901C9D7EC13}"/>
          </ac:picMkLst>
        </pc:picChg>
        <pc:picChg chg="add del mod">
          <ac:chgData name="Nancy Li" userId="afc5209a-cf39-48d8-a57f-08cc8b772ec9" providerId="ADAL" clId="{E3AB844A-4AD4-46FB-BD64-7A68A14F278F}" dt="2023-08-07T04:11:49.504" v="357" actId="478"/>
          <ac:picMkLst>
            <pc:docMk/>
            <pc:sldMk cId="4131726329" sldId="309"/>
            <ac:picMk id="4098" creationId="{786866CF-F582-91CE-6715-E28DA1CED36A}"/>
          </ac:picMkLst>
        </pc:picChg>
        <pc:picChg chg="add mod">
          <ac:chgData name="Nancy Li" userId="afc5209a-cf39-48d8-a57f-08cc8b772ec9" providerId="ADAL" clId="{E3AB844A-4AD4-46FB-BD64-7A68A14F278F}" dt="2023-08-07T04:12:18.808" v="366" actId="1036"/>
          <ac:picMkLst>
            <pc:docMk/>
            <pc:sldMk cId="4131726329" sldId="309"/>
            <ac:picMk id="4100" creationId="{20EB5A51-4E99-2E1E-FD97-5B2E01A8C9E8}"/>
          </ac:picMkLst>
        </pc:picChg>
      </pc:sldChg>
      <pc:sldChg chg="add del">
        <pc:chgData name="Nancy Li" userId="afc5209a-cf39-48d8-a57f-08cc8b772ec9" providerId="ADAL" clId="{E3AB844A-4AD4-46FB-BD64-7A68A14F278F}" dt="2023-08-07T04:11:47.104" v="356" actId="47"/>
        <pc:sldMkLst>
          <pc:docMk/>
          <pc:sldMk cId="2183833722" sldId="310"/>
        </pc:sldMkLst>
      </pc:sldChg>
      <pc:sldChg chg="addSp modSp add mod">
        <pc:chgData name="Nancy Li" userId="afc5209a-cf39-48d8-a57f-08cc8b772ec9" providerId="ADAL" clId="{E3AB844A-4AD4-46FB-BD64-7A68A14F278F}" dt="2023-08-07T04:12:47.239" v="371" actId="1076"/>
        <pc:sldMkLst>
          <pc:docMk/>
          <pc:sldMk cId="1493096502" sldId="311"/>
        </pc:sldMkLst>
        <pc:picChg chg="add mod">
          <ac:chgData name="Nancy Li" userId="afc5209a-cf39-48d8-a57f-08cc8b772ec9" providerId="ADAL" clId="{E3AB844A-4AD4-46FB-BD64-7A68A14F278F}" dt="2023-08-07T04:12:47.239" v="371" actId="1076"/>
          <ac:picMkLst>
            <pc:docMk/>
            <pc:sldMk cId="1493096502" sldId="311"/>
            <ac:picMk id="5" creationId="{4AC3FD9B-EBE0-62EC-EAE0-C267C20F2286}"/>
          </ac:picMkLst>
        </pc:picChg>
      </pc:sldChg>
      <pc:sldChg chg="add">
        <pc:chgData name="Nancy Li" userId="afc5209a-cf39-48d8-a57f-08cc8b772ec9" providerId="ADAL" clId="{E3AB844A-4AD4-46FB-BD64-7A68A14F278F}" dt="2023-08-07T04:11:44.938" v="355"/>
        <pc:sldMkLst>
          <pc:docMk/>
          <pc:sldMk cId="382068623" sldId="312"/>
        </pc:sldMkLst>
      </pc:sldChg>
      <pc:sldChg chg="addSp delSp modSp add mod ord">
        <pc:chgData name="Nancy Li" userId="afc5209a-cf39-48d8-a57f-08cc8b772ec9" providerId="ADAL" clId="{E3AB844A-4AD4-46FB-BD64-7A68A14F278F}" dt="2023-08-07T04:20:05.687" v="430" actId="1076"/>
        <pc:sldMkLst>
          <pc:docMk/>
          <pc:sldMk cId="3735070334" sldId="313"/>
        </pc:sldMkLst>
        <pc:spChg chg="add mod">
          <ac:chgData name="Nancy Li" userId="afc5209a-cf39-48d8-a57f-08cc8b772ec9" providerId="ADAL" clId="{E3AB844A-4AD4-46FB-BD64-7A68A14F278F}" dt="2023-08-07T04:20:05.687" v="430" actId="1076"/>
          <ac:spMkLst>
            <pc:docMk/>
            <pc:sldMk cId="3735070334" sldId="313"/>
            <ac:spMk id="6" creationId="{29B3E2C0-6587-B64D-B030-79A3B120D83D}"/>
          </ac:spMkLst>
        </pc:spChg>
        <pc:spChg chg="mod">
          <ac:chgData name="Nancy Li" userId="afc5209a-cf39-48d8-a57f-08cc8b772ec9" providerId="ADAL" clId="{E3AB844A-4AD4-46FB-BD64-7A68A14F278F}" dt="2023-08-07T04:18:20.139" v="400" actId="20577"/>
          <ac:spMkLst>
            <pc:docMk/>
            <pc:sldMk cId="3735070334" sldId="313"/>
            <ac:spMk id="13" creationId="{3BAEBDBD-7B50-9F58-BD3C-27FF4C445264}"/>
          </ac:spMkLst>
        </pc:spChg>
        <pc:graphicFrameChg chg="add del mod">
          <ac:chgData name="Nancy Li" userId="afc5209a-cf39-48d8-a57f-08cc8b772ec9" providerId="ADAL" clId="{E3AB844A-4AD4-46FB-BD64-7A68A14F278F}" dt="2023-08-07T04:18:29.708" v="403" actId="478"/>
          <ac:graphicFrameMkLst>
            <pc:docMk/>
            <pc:sldMk cId="3735070334" sldId="313"/>
            <ac:graphicFrameMk id="4" creationId="{B47080E8-0602-993C-35A2-C52214EE5B2A}"/>
          </ac:graphicFrameMkLst>
        </pc:graphicFrameChg>
        <pc:picChg chg="add del mod">
          <ac:chgData name="Nancy Li" userId="afc5209a-cf39-48d8-a57f-08cc8b772ec9" providerId="ADAL" clId="{E3AB844A-4AD4-46FB-BD64-7A68A14F278F}" dt="2023-08-07T04:18:28.910" v="402" actId="478"/>
          <ac:picMkLst>
            <pc:docMk/>
            <pc:sldMk cId="3735070334" sldId="313"/>
            <ac:picMk id="1026" creationId="{0AEF86A3-A8BB-9C13-0590-702E1B309194}"/>
          </ac:picMkLst>
        </pc:picChg>
        <pc:picChg chg="add del mod">
          <ac:chgData name="Nancy Li" userId="afc5209a-cf39-48d8-a57f-08cc8b772ec9" providerId="ADAL" clId="{E3AB844A-4AD4-46FB-BD64-7A68A14F278F}" dt="2023-08-07T04:19:04.021" v="409" actId="478"/>
          <ac:picMkLst>
            <pc:docMk/>
            <pc:sldMk cId="3735070334" sldId="313"/>
            <ac:picMk id="1028" creationId="{00CFB238-1F83-F60F-D8C8-6E8F4C615634}"/>
          </ac:picMkLst>
        </pc:picChg>
        <pc:picChg chg="add mod">
          <ac:chgData name="Nancy Li" userId="afc5209a-cf39-48d8-a57f-08cc8b772ec9" providerId="ADAL" clId="{E3AB844A-4AD4-46FB-BD64-7A68A14F278F}" dt="2023-08-07T04:20:00.717" v="428" actId="1076"/>
          <ac:picMkLst>
            <pc:docMk/>
            <pc:sldMk cId="3735070334" sldId="313"/>
            <ac:picMk id="1030" creationId="{5FE7F1D1-D57A-8D02-30F2-E2B4982C08AE}"/>
          </ac:picMkLst>
        </pc:picChg>
        <pc:picChg chg="add mod">
          <ac:chgData name="Nancy Li" userId="afc5209a-cf39-48d8-a57f-08cc8b772ec9" providerId="ADAL" clId="{E3AB844A-4AD4-46FB-BD64-7A68A14F278F}" dt="2023-08-07T04:20:01.856" v="429" actId="1076"/>
          <ac:picMkLst>
            <pc:docMk/>
            <pc:sldMk cId="3735070334" sldId="313"/>
            <ac:picMk id="1032" creationId="{FA13AA82-585F-CAF8-983E-890D794FB78F}"/>
          </ac:picMkLst>
        </pc:picChg>
        <pc:picChg chg="del">
          <ac:chgData name="Nancy Li" userId="afc5209a-cf39-48d8-a57f-08cc8b772ec9" providerId="ADAL" clId="{E3AB844A-4AD4-46FB-BD64-7A68A14F278F}" dt="2023-08-07T04:16:47.850" v="375" actId="478"/>
          <ac:picMkLst>
            <pc:docMk/>
            <pc:sldMk cId="3735070334" sldId="313"/>
            <ac:picMk id="4100" creationId="{20EB5A51-4E99-2E1E-FD97-5B2E01A8C9E8}"/>
          </ac:picMkLst>
        </pc:picChg>
      </pc:sldChg>
      <pc:sldChg chg="add">
        <pc:chgData name="Nancy Li" userId="afc5209a-cf39-48d8-a57f-08cc8b772ec9" providerId="ADAL" clId="{E3AB844A-4AD4-46FB-BD64-7A68A14F278F}" dt="2023-08-07T04:18:25.062" v="401"/>
        <pc:sldMkLst>
          <pc:docMk/>
          <pc:sldMk cId="1534296091" sldId="314"/>
        </pc:sldMkLst>
      </pc:sldChg>
      <pc:sldChg chg="add del">
        <pc:chgData name="Nancy Li" userId="afc5209a-cf39-48d8-a57f-08cc8b772ec9" providerId="ADAL" clId="{E3AB844A-4AD4-46FB-BD64-7A68A14F278F}" dt="2023-08-07T04:16:50.029" v="377"/>
        <pc:sldMkLst>
          <pc:docMk/>
          <pc:sldMk cId="1595193900" sldId="314"/>
        </pc:sldMkLst>
      </pc:sldChg>
      <pc:sldChg chg="addSp delSp modSp add mod">
        <pc:chgData name="Nancy Li" userId="afc5209a-cf39-48d8-a57f-08cc8b772ec9" providerId="ADAL" clId="{E3AB844A-4AD4-46FB-BD64-7A68A14F278F}" dt="2023-08-07T04:20:56.232" v="444" actId="1076"/>
        <pc:sldMkLst>
          <pc:docMk/>
          <pc:sldMk cId="2396239640" sldId="315"/>
        </pc:sldMkLst>
        <pc:graphicFrameChg chg="del mod">
          <ac:chgData name="Nancy Li" userId="afc5209a-cf39-48d8-a57f-08cc8b772ec9" providerId="ADAL" clId="{E3AB844A-4AD4-46FB-BD64-7A68A14F278F}" dt="2023-08-07T04:20:24.015" v="434" actId="478"/>
          <ac:graphicFrameMkLst>
            <pc:docMk/>
            <pc:sldMk cId="2396239640" sldId="315"/>
            <ac:graphicFrameMk id="4" creationId="{B47080E8-0602-993C-35A2-C52214EE5B2A}"/>
          </ac:graphicFrameMkLst>
        </pc:graphicFrameChg>
        <pc:picChg chg="add del mod">
          <ac:chgData name="Nancy Li" userId="afc5209a-cf39-48d8-a57f-08cc8b772ec9" providerId="ADAL" clId="{E3AB844A-4AD4-46FB-BD64-7A68A14F278F}" dt="2023-08-07T04:20:43.417" v="439" actId="478"/>
          <ac:picMkLst>
            <pc:docMk/>
            <pc:sldMk cId="2396239640" sldId="315"/>
            <ac:picMk id="6" creationId="{859CC4F1-F2D8-8420-9923-43B59BE19587}"/>
          </ac:picMkLst>
        </pc:picChg>
        <pc:picChg chg="add mod">
          <ac:chgData name="Nancy Li" userId="afc5209a-cf39-48d8-a57f-08cc8b772ec9" providerId="ADAL" clId="{E3AB844A-4AD4-46FB-BD64-7A68A14F278F}" dt="2023-08-07T04:20:56.232" v="444" actId="1076"/>
          <ac:picMkLst>
            <pc:docMk/>
            <pc:sldMk cId="2396239640" sldId="315"/>
            <ac:picMk id="8" creationId="{6A4313A0-CFB9-5430-6BC7-B17683B17DD3}"/>
          </ac:picMkLst>
        </pc:picChg>
        <pc:picChg chg="del">
          <ac:chgData name="Nancy Li" userId="afc5209a-cf39-48d8-a57f-08cc8b772ec9" providerId="ADAL" clId="{E3AB844A-4AD4-46FB-BD64-7A68A14F278F}" dt="2023-08-07T04:20:20.197" v="432" actId="478"/>
          <ac:picMkLst>
            <pc:docMk/>
            <pc:sldMk cId="2396239640" sldId="315"/>
            <ac:picMk id="1026" creationId="{0AEF86A3-A8BB-9C13-0590-702E1B309194}"/>
          </ac:picMkLst>
        </pc:picChg>
      </pc:sldChg>
      <pc:sldChg chg="addSp delSp modSp add mod">
        <pc:chgData name="Nancy Li" userId="afc5209a-cf39-48d8-a57f-08cc8b772ec9" providerId="ADAL" clId="{E3AB844A-4AD4-46FB-BD64-7A68A14F278F}" dt="2023-08-07T04:27:02.334" v="501" actId="1036"/>
        <pc:sldMkLst>
          <pc:docMk/>
          <pc:sldMk cId="2312788854" sldId="316"/>
        </pc:sldMkLst>
        <pc:spChg chg="mod">
          <ac:chgData name="Nancy Li" userId="afc5209a-cf39-48d8-a57f-08cc8b772ec9" providerId="ADAL" clId="{E3AB844A-4AD4-46FB-BD64-7A68A14F278F}" dt="2023-08-07T04:21:48.138" v="455"/>
          <ac:spMkLst>
            <pc:docMk/>
            <pc:sldMk cId="2312788854" sldId="316"/>
            <ac:spMk id="13" creationId="{3BAEBDBD-7B50-9F58-BD3C-27FF4C445264}"/>
          </ac:spMkLst>
        </pc:spChg>
        <pc:picChg chg="add del mod">
          <ac:chgData name="Nancy Li" userId="afc5209a-cf39-48d8-a57f-08cc8b772ec9" providerId="ADAL" clId="{E3AB844A-4AD4-46FB-BD64-7A68A14F278F}" dt="2023-08-07T04:23:37.616" v="470"/>
          <ac:picMkLst>
            <pc:docMk/>
            <pc:sldMk cId="2312788854" sldId="316"/>
            <ac:picMk id="4" creationId="{7568A932-B797-B8AB-3EC3-0F6F46FB1581}"/>
          </ac:picMkLst>
        </pc:picChg>
        <pc:picChg chg="add del mod">
          <ac:chgData name="Nancy Li" userId="afc5209a-cf39-48d8-a57f-08cc8b772ec9" providerId="ADAL" clId="{E3AB844A-4AD4-46FB-BD64-7A68A14F278F}" dt="2023-08-07T04:26:36.236" v="494" actId="478"/>
          <ac:picMkLst>
            <pc:docMk/>
            <pc:sldMk cId="2312788854" sldId="316"/>
            <ac:picMk id="6" creationId="{3B3A5810-F4B6-7D95-8A88-488CA0B7A211}"/>
          </ac:picMkLst>
        </pc:picChg>
        <pc:picChg chg="del">
          <ac:chgData name="Nancy Li" userId="afc5209a-cf39-48d8-a57f-08cc8b772ec9" providerId="ADAL" clId="{E3AB844A-4AD4-46FB-BD64-7A68A14F278F}" dt="2023-08-07T04:21:41.164" v="454" actId="478"/>
          <ac:picMkLst>
            <pc:docMk/>
            <pc:sldMk cId="2312788854" sldId="316"/>
            <ac:picMk id="8" creationId="{6A4313A0-CFB9-5430-6BC7-B17683B17DD3}"/>
          </ac:picMkLst>
        </pc:picChg>
        <pc:picChg chg="add del mod">
          <ac:chgData name="Nancy Li" userId="afc5209a-cf39-48d8-a57f-08cc8b772ec9" providerId="ADAL" clId="{E3AB844A-4AD4-46FB-BD64-7A68A14F278F}" dt="2023-08-07T04:23:41.680" v="472" actId="478"/>
          <ac:picMkLst>
            <pc:docMk/>
            <pc:sldMk cId="2312788854" sldId="316"/>
            <ac:picMk id="3074" creationId="{02B59D1B-459F-9F25-0EEA-2B9A89CDA84D}"/>
          </ac:picMkLst>
        </pc:picChg>
        <pc:picChg chg="add mod">
          <ac:chgData name="Nancy Li" userId="afc5209a-cf39-48d8-a57f-08cc8b772ec9" providerId="ADAL" clId="{E3AB844A-4AD4-46FB-BD64-7A68A14F278F}" dt="2023-08-07T04:27:02.334" v="501" actId="1036"/>
          <ac:picMkLst>
            <pc:docMk/>
            <pc:sldMk cId="2312788854" sldId="316"/>
            <ac:picMk id="3076" creationId="{703D5C34-F594-D2EF-2D01-5BDAADFAE550}"/>
          </ac:picMkLst>
        </pc:picChg>
      </pc:sldChg>
      <pc:sldChg chg="add del">
        <pc:chgData name="Nancy Li" userId="afc5209a-cf39-48d8-a57f-08cc8b772ec9" providerId="ADAL" clId="{E3AB844A-4AD4-46FB-BD64-7A68A14F278F}" dt="2023-08-07T04:21:38.599" v="453"/>
        <pc:sldMkLst>
          <pc:docMk/>
          <pc:sldMk cId="1907138204" sldId="317"/>
        </pc:sldMkLst>
      </pc:sldChg>
      <pc:sldChg chg="addSp delSp modSp add">
        <pc:chgData name="Nancy Li" userId="afc5209a-cf39-48d8-a57f-08cc8b772ec9" providerId="ADAL" clId="{E3AB844A-4AD4-46FB-BD64-7A68A14F278F}" dt="2023-08-07T04:26:34.182" v="493"/>
        <pc:sldMkLst>
          <pc:docMk/>
          <pc:sldMk cId="3101352317" sldId="317"/>
        </pc:sldMkLst>
        <pc:picChg chg="add mod">
          <ac:chgData name="Nancy Li" userId="afc5209a-cf39-48d8-a57f-08cc8b772ec9" providerId="ADAL" clId="{E3AB844A-4AD4-46FB-BD64-7A68A14F278F}" dt="2023-08-07T04:26:34.182" v="493"/>
          <ac:picMkLst>
            <pc:docMk/>
            <pc:sldMk cId="3101352317" sldId="317"/>
            <ac:picMk id="4" creationId="{F17740F9-1F9E-E3F8-26ED-64C1F8C19DE8}"/>
          </ac:picMkLst>
        </pc:picChg>
        <pc:picChg chg="del">
          <ac:chgData name="Nancy Li" userId="afc5209a-cf39-48d8-a57f-08cc8b772ec9" providerId="ADAL" clId="{E3AB844A-4AD4-46FB-BD64-7A68A14F278F}" dt="2023-08-07T04:23:49.811" v="474" actId="478"/>
          <ac:picMkLst>
            <pc:docMk/>
            <pc:sldMk cId="3101352317" sldId="317"/>
            <ac:picMk id="3074" creationId="{02B59D1B-459F-9F25-0EEA-2B9A89CDA84D}"/>
          </ac:picMkLst>
        </pc:picChg>
      </pc:sldChg>
      <pc:sldChg chg="addSp modSp add mod">
        <pc:chgData name="Nancy Li" userId="afc5209a-cf39-48d8-a57f-08cc8b772ec9" providerId="ADAL" clId="{E3AB844A-4AD4-46FB-BD64-7A68A14F278F}" dt="2023-08-07T04:27:56.343" v="527" actId="14100"/>
        <pc:sldMkLst>
          <pc:docMk/>
          <pc:sldMk cId="4168125830" sldId="318"/>
        </pc:sldMkLst>
        <pc:graphicFrameChg chg="add mod">
          <ac:chgData name="Nancy Li" userId="afc5209a-cf39-48d8-a57f-08cc8b772ec9" providerId="ADAL" clId="{E3AB844A-4AD4-46FB-BD64-7A68A14F278F}" dt="2023-08-07T04:27:56.343" v="527" actId="14100"/>
          <ac:graphicFrameMkLst>
            <pc:docMk/>
            <pc:sldMk cId="4168125830" sldId="318"/>
            <ac:graphicFrameMk id="4" creationId="{484DBF80-53B6-7CC3-AA1F-32FFC8562937}"/>
          </ac:graphicFrameMkLst>
        </pc:graphicFrameChg>
        <pc:picChg chg="mod">
          <ac:chgData name="Nancy Li" userId="afc5209a-cf39-48d8-a57f-08cc8b772ec9" providerId="ADAL" clId="{E3AB844A-4AD4-46FB-BD64-7A68A14F278F}" dt="2023-08-07T04:26:27.973" v="492" actId="1038"/>
          <ac:picMkLst>
            <pc:docMk/>
            <pc:sldMk cId="4168125830" sldId="318"/>
            <ac:picMk id="3074" creationId="{02B59D1B-459F-9F25-0EEA-2B9A89CDA84D}"/>
          </ac:picMkLst>
        </pc:picChg>
      </pc:sldChg>
    </pc:docChg>
  </pc:docChgLst>
  <pc:docChgLst>
    <pc:chgData name="Nancy Li" userId="afc5209a-cf39-48d8-a57f-08cc8b772ec9" providerId="ADAL" clId="{7058694A-483B-403F-89BA-FD8C3FB39D35}"/>
    <pc:docChg chg="undo custSel addSld delSld modSld sldOrd">
      <pc:chgData name="Nancy Li" userId="afc5209a-cf39-48d8-a57f-08cc8b772ec9" providerId="ADAL" clId="{7058694A-483B-403F-89BA-FD8C3FB39D35}" dt="2023-09-26T16:19:35.077" v="1690" actId="6549"/>
      <pc:docMkLst>
        <pc:docMk/>
      </pc:docMkLst>
      <pc:sldChg chg="modNotesTx">
        <pc:chgData name="Nancy Li" userId="afc5209a-cf39-48d8-a57f-08cc8b772ec9" providerId="ADAL" clId="{7058694A-483B-403F-89BA-FD8C3FB39D35}" dt="2023-09-26T14:38:49.175" v="1504" actId="20577"/>
        <pc:sldMkLst>
          <pc:docMk/>
          <pc:sldMk cId="3391782854" sldId="269"/>
        </pc:sldMkLst>
      </pc:sldChg>
      <pc:sldChg chg="del">
        <pc:chgData name="Nancy Li" userId="afc5209a-cf39-48d8-a57f-08cc8b772ec9" providerId="ADAL" clId="{7058694A-483B-403F-89BA-FD8C3FB39D35}" dt="2023-09-23T03:54:43.786" v="0" actId="47"/>
        <pc:sldMkLst>
          <pc:docMk/>
          <pc:sldMk cId="1405898962" sldId="270"/>
        </pc:sldMkLst>
      </pc:sldChg>
      <pc:sldChg chg="del">
        <pc:chgData name="Nancy Li" userId="afc5209a-cf39-48d8-a57f-08cc8b772ec9" providerId="ADAL" clId="{7058694A-483B-403F-89BA-FD8C3FB39D35}" dt="2023-09-23T03:54:45.832" v="2" actId="47"/>
        <pc:sldMkLst>
          <pc:docMk/>
          <pc:sldMk cId="2650344970" sldId="272"/>
        </pc:sldMkLst>
      </pc:sldChg>
      <pc:sldChg chg="del">
        <pc:chgData name="Nancy Li" userId="afc5209a-cf39-48d8-a57f-08cc8b772ec9" providerId="ADAL" clId="{7058694A-483B-403F-89BA-FD8C3FB39D35}" dt="2023-09-23T03:54:44.871" v="1" actId="47"/>
        <pc:sldMkLst>
          <pc:docMk/>
          <pc:sldMk cId="2895557782" sldId="275"/>
        </pc:sldMkLst>
      </pc:sldChg>
      <pc:sldChg chg="addSp delSp modSp mod ord">
        <pc:chgData name="Nancy Li" userId="afc5209a-cf39-48d8-a57f-08cc8b772ec9" providerId="ADAL" clId="{7058694A-483B-403F-89BA-FD8C3FB39D35}" dt="2023-09-26T15:25:18.136" v="1635" actId="1076"/>
        <pc:sldMkLst>
          <pc:docMk/>
          <pc:sldMk cId="291393146" sldId="290"/>
        </pc:sldMkLst>
        <pc:graphicFrameChg chg="mod">
          <ac:chgData name="Nancy Li" userId="afc5209a-cf39-48d8-a57f-08cc8b772ec9" providerId="ADAL" clId="{7058694A-483B-403F-89BA-FD8C3FB39D35}" dt="2023-09-26T15:25:12.113" v="1634" actId="1076"/>
          <ac:graphicFrameMkLst>
            <pc:docMk/>
            <pc:sldMk cId="291393146" sldId="290"/>
            <ac:graphicFrameMk id="4" creationId="{F24AEBD7-4394-A74A-64EE-2AE4E6086DB6}"/>
          </ac:graphicFrameMkLst>
        </pc:graphicFrameChg>
        <pc:picChg chg="add del mod">
          <ac:chgData name="Nancy Li" userId="afc5209a-cf39-48d8-a57f-08cc8b772ec9" providerId="ADAL" clId="{7058694A-483B-403F-89BA-FD8C3FB39D35}" dt="2023-09-26T15:25:18.136" v="1635" actId="1076"/>
          <ac:picMkLst>
            <pc:docMk/>
            <pc:sldMk cId="291393146" sldId="290"/>
            <ac:picMk id="3" creationId="{552CE9FF-59E2-CC3F-7035-3F593D620340}"/>
          </ac:picMkLst>
        </pc:picChg>
      </pc:sldChg>
      <pc:sldChg chg="del">
        <pc:chgData name="Nancy Li" userId="afc5209a-cf39-48d8-a57f-08cc8b772ec9" providerId="ADAL" clId="{7058694A-483B-403F-89BA-FD8C3FB39D35}" dt="2023-09-23T03:54:47.251" v="3" actId="47"/>
        <pc:sldMkLst>
          <pc:docMk/>
          <pc:sldMk cId="3893121675" sldId="305"/>
        </pc:sldMkLst>
      </pc:sldChg>
      <pc:sldChg chg="modNotesTx">
        <pc:chgData name="Nancy Li" userId="afc5209a-cf39-48d8-a57f-08cc8b772ec9" providerId="ADAL" clId="{7058694A-483B-403F-89BA-FD8C3FB39D35}" dt="2023-09-25T14:11:41.931" v="893" actId="20577"/>
        <pc:sldMkLst>
          <pc:docMk/>
          <pc:sldMk cId="2615158704" sldId="306"/>
        </pc:sldMkLst>
      </pc:sldChg>
      <pc:sldChg chg="modSp mod modNotesTx">
        <pc:chgData name="Nancy Li" userId="afc5209a-cf39-48d8-a57f-08cc8b772ec9" providerId="ADAL" clId="{7058694A-483B-403F-89BA-FD8C3FB39D35}" dt="2023-09-25T14:13:59.963" v="894"/>
        <pc:sldMkLst>
          <pc:docMk/>
          <pc:sldMk cId="4133899762" sldId="307"/>
        </pc:sldMkLst>
        <pc:graphicFrameChg chg="mod">
          <ac:chgData name="Nancy Li" userId="afc5209a-cf39-48d8-a57f-08cc8b772ec9" providerId="ADAL" clId="{7058694A-483B-403F-89BA-FD8C3FB39D35}" dt="2023-09-25T13:32:00.894" v="652" actId="478"/>
          <ac:graphicFrameMkLst>
            <pc:docMk/>
            <pc:sldMk cId="4133899762" sldId="307"/>
            <ac:graphicFrameMk id="6" creationId="{9692540E-9C44-5F9E-BC24-C0D04663C3A0}"/>
          </ac:graphicFrameMkLst>
        </pc:graphicFrameChg>
      </pc:sldChg>
      <pc:sldChg chg="addSp delSp modSp mod modNotesTx">
        <pc:chgData name="Nancy Li" userId="afc5209a-cf39-48d8-a57f-08cc8b772ec9" providerId="ADAL" clId="{7058694A-483B-403F-89BA-FD8C3FB39D35}" dt="2023-09-23T08:10:15.239" v="611" actId="20577"/>
        <pc:sldMkLst>
          <pc:docMk/>
          <pc:sldMk cId="3284009479" sldId="308"/>
        </pc:sldMkLst>
        <pc:picChg chg="del">
          <ac:chgData name="Nancy Li" userId="afc5209a-cf39-48d8-a57f-08cc8b772ec9" providerId="ADAL" clId="{7058694A-483B-403F-89BA-FD8C3FB39D35}" dt="2023-09-23T07:35:20.870" v="364" actId="478"/>
          <ac:picMkLst>
            <pc:docMk/>
            <pc:sldMk cId="3284009479" sldId="308"/>
            <ac:picMk id="5" creationId="{CEFEC9EC-09C3-271A-5D2B-5901C9D7EC13}"/>
          </ac:picMkLst>
        </pc:picChg>
        <pc:picChg chg="add mod">
          <ac:chgData name="Nancy Li" userId="afc5209a-cf39-48d8-a57f-08cc8b772ec9" providerId="ADAL" clId="{7058694A-483B-403F-89BA-FD8C3FB39D35}" dt="2023-09-23T08:00:19.658" v="508" actId="1076"/>
          <ac:picMkLst>
            <pc:docMk/>
            <pc:sldMk cId="3284009479" sldId="308"/>
            <ac:picMk id="6" creationId="{952EE121-739E-6861-D4C8-529556D1CEB3}"/>
          </ac:picMkLst>
        </pc:picChg>
      </pc:sldChg>
      <pc:sldChg chg="modSp mod ord modNotesTx">
        <pc:chgData name="Nancy Li" userId="afc5209a-cf39-48d8-a57f-08cc8b772ec9" providerId="ADAL" clId="{7058694A-483B-403F-89BA-FD8C3FB39D35}" dt="2023-09-26T14:45:56.387" v="1619" actId="20577"/>
        <pc:sldMkLst>
          <pc:docMk/>
          <pc:sldMk cId="4131726329" sldId="309"/>
        </pc:sldMkLst>
        <pc:spChg chg="mod">
          <ac:chgData name="Nancy Li" userId="afc5209a-cf39-48d8-a57f-08cc8b772ec9" providerId="ADAL" clId="{7058694A-483B-403F-89BA-FD8C3FB39D35}" dt="2023-09-23T03:56:30.270" v="39" actId="20577"/>
          <ac:spMkLst>
            <pc:docMk/>
            <pc:sldMk cId="4131726329" sldId="309"/>
            <ac:spMk id="13" creationId="{3BAEBDBD-7B50-9F58-BD3C-27FF4C445264}"/>
          </ac:spMkLst>
        </pc:spChg>
      </pc:sldChg>
      <pc:sldChg chg="addSp delSp modSp mod ord modTransition modAnim modNotesTx">
        <pc:chgData name="Nancy Li" userId="afc5209a-cf39-48d8-a57f-08cc8b772ec9" providerId="ADAL" clId="{7058694A-483B-403F-89BA-FD8C3FB39D35}" dt="2023-09-25T13:39:37.710" v="685" actId="20577"/>
        <pc:sldMkLst>
          <pc:docMk/>
          <pc:sldMk cId="1493096502" sldId="311"/>
        </pc:sldMkLst>
        <pc:spChg chg="add del mod">
          <ac:chgData name="Nancy Li" userId="afc5209a-cf39-48d8-a57f-08cc8b772ec9" providerId="ADAL" clId="{7058694A-483B-403F-89BA-FD8C3FB39D35}" dt="2023-09-23T05:30:50.508" v="85" actId="478"/>
          <ac:spMkLst>
            <pc:docMk/>
            <pc:sldMk cId="1493096502" sldId="311"/>
            <ac:spMk id="4" creationId="{38DC9194-AA0A-2908-0AB8-5477194AC253}"/>
          </ac:spMkLst>
        </pc:spChg>
        <pc:spChg chg="add del mod">
          <ac:chgData name="Nancy Li" userId="afc5209a-cf39-48d8-a57f-08cc8b772ec9" providerId="ADAL" clId="{7058694A-483B-403F-89BA-FD8C3FB39D35}" dt="2023-09-23T05:33:27.965" v="94" actId="478"/>
          <ac:spMkLst>
            <pc:docMk/>
            <pc:sldMk cId="1493096502" sldId="311"/>
            <ac:spMk id="6" creationId="{AF89D149-C11F-2F59-7C2A-BE547A685371}"/>
          </ac:spMkLst>
        </pc:spChg>
        <pc:spChg chg="add del mod">
          <ac:chgData name="Nancy Li" userId="afc5209a-cf39-48d8-a57f-08cc8b772ec9" providerId="ADAL" clId="{7058694A-483B-403F-89BA-FD8C3FB39D35}" dt="2023-09-23T05:33:24.927" v="93" actId="478"/>
          <ac:spMkLst>
            <pc:docMk/>
            <pc:sldMk cId="1493096502" sldId="311"/>
            <ac:spMk id="7" creationId="{14FE1A2F-9EB7-A4F9-AFB5-77318BAD3C49}"/>
          </ac:spMkLst>
        </pc:spChg>
        <pc:spChg chg="add del">
          <ac:chgData name="Nancy Li" userId="afc5209a-cf39-48d8-a57f-08cc8b772ec9" providerId="ADAL" clId="{7058694A-483B-403F-89BA-FD8C3FB39D35}" dt="2023-09-23T05:41:01.304" v="101" actId="22"/>
          <ac:spMkLst>
            <pc:docMk/>
            <pc:sldMk cId="1493096502" sldId="311"/>
            <ac:spMk id="11" creationId="{905A37C9-48C5-D51C-96F0-750CD303345A}"/>
          </ac:spMkLst>
        </pc:spChg>
        <pc:spChg chg="add del mod">
          <ac:chgData name="Nancy Li" userId="afc5209a-cf39-48d8-a57f-08cc8b772ec9" providerId="ADAL" clId="{7058694A-483B-403F-89BA-FD8C3FB39D35}" dt="2023-09-23T05:41:39.035" v="116" actId="767"/>
          <ac:spMkLst>
            <pc:docMk/>
            <pc:sldMk cId="1493096502" sldId="311"/>
            <ac:spMk id="12" creationId="{B8AFB1EF-873C-E814-12C1-C990682B5B83}"/>
          </ac:spMkLst>
        </pc:spChg>
        <pc:spChg chg="mod">
          <ac:chgData name="Nancy Li" userId="afc5209a-cf39-48d8-a57f-08cc8b772ec9" providerId="ADAL" clId="{7058694A-483B-403F-89BA-FD8C3FB39D35}" dt="2023-09-23T05:47:16.599" v="165" actId="120"/>
          <ac:spMkLst>
            <pc:docMk/>
            <pc:sldMk cId="1493096502" sldId="311"/>
            <ac:spMk id="13" creationId="{3BAEBDBD-7B50-9F58-BD3C-27FF4C445264}"/>
          </ac:spMkLst>
        </pc:spChg>
        <pc:spChg chg="add del mod">
          <ac:chgData name="Nancy Li" userId="afc5209a-cf39-48d8-a57f-08cc8b772ec9" providerId="ADAL" clId="{7058694A-483B-403F-89BA-FD8C3FB39D35}" dt="2023-09-23T05:41:37.757" v="114" actId="767"/>
          <ac:spMkLst>
            <pc:docMk/>
            <pc:sldMk cId="1493096502" sldId="311"/>
            <ac:spMk id="14" creationId="{A4C67603-6BDC-2E7E-9545-82542A15AB15}"/>
          </ac:spMkLst>
        </pc:spChg>
        <pc:spChg chg="add del mod">
          <ac:chgData name="Nancy Li" userId="afc5209a-cf39-48d8-a57f-08cc8b772ec9" providerId="ADAL" clId="{7058694A-483B-403F-89BA-FD8C3FB39D35}" dt="2023-09-23T05:41:36.153" v="110" actId="767"/>
          <ac:spMkLst>
            <pc:docMk/>
            <pc:sldMk cId="1493096502" sldId="311"/>
            <ac:spMk id="15" creationId="{DC75C073-6985-8450-2CE7-6743A45EE83F}"/>
          </ac:spMkLst>
        </pc:spChg>
        <pc:picChg chg="del">
          <ac:chgData name="Nancy Li" userId="afc5209a-cf39-48d8-a57f-08cc8b772ec9" providerId="ADAL" clId="{7058694A-483B-403F-89BA-FD8C3FB39D35}" dt="2023-09-23T05:27:07.650" v="68" actId="478"/>
          <ac:picMkLst>
            <pc:docMk/>
            <pc:sldMk cId="1493096502" sldId="311"/>
            <ac:picMk id="5" creationId="{4AC3FD9B-EBE0-62EC-EAE0-C267C20F2286}"/>
          </ac:picMkLst>
        </pc:picChg>
        <pc:picChg chg="add del mod">
          <ac:chgData name="Nancy Li" userId="afc5209a-cf39-48d8-a57f-08cc8b772ec9" providerId="ADAL" clId="{7058694A-483B-403F-89BA-FD8C3FB39D35}" dt="2023-09-23T05:40:08.796" v="99" actId="478"/>
          <ac:picMkLst>
            <pc:docMk/>
            <pc:sldMk cId="1493096502" sldId="311"/>
            <ac:picMk id="9" creationId="{B8B26447-D1EF-C52C-59BE-7A861856FECD}"/>
          </ac:picMkLst>
        </pc:picChg>
        <pc:picChg chg="add mod">
          <ac:chgData name="Nancy Li" userId="afc5209a-cf39-48d8-a57f-08cc8b772ec9" providerId="ADAL" clId="{7058694A-483B-403F-89BA-FD8C3FB39D35}" dt="2023-09-25T13:37:20.466" v="679" actId="1037"/>
          <ac:picMkLst>
            <pc:docMk/>
            <pc:sldMk cId="1493096502" sldId="311"/>
            <ac:picMk id="17" creationId="{0DBDBB0D-71B0-18D2-6DAB-BE415C6E54F6}"/>
          </ac:picMkLst>
        </pc:picChg>
        <pc:picChg chg="add mod">
          <ac:chgData name="Nancy Li" userId="afc5209a-cf39-48d8-a57f-08cc8b772ec9" providerId="ADAL" clId="{7058694A-483B-403F-89BA-FD8C3FB39D35}" dt="2023-09-25T13:37:21.420" v="681" actId="1037"/>
          <ac:picMkLst>
            <pc:docMk/>
            <pc:sldMk cId="1493096502" sldId="311"/>
            <ac:picMk id="19" creationId="{6265B10B-8BD6-F089-B024-30EB9574A945}"/>
          </ac:picMkLst>
        </pc:picChg>
        <pc:picChg chg="add mod">
          <ac:chgData name="Nancy Li" userId="afc5209a-cf39-48d8-a57f-08cc8b772ec9" providerId="ADAL" clId="{7058694A-483B-403F-89BA-FD8C3FB39D35}" dt="2023-09-25T13:37:22.400" v="682" actId="1037"/>
          <ac:picMkLst>
            <pc:docMk/>
            <pc:sldMk cId="1493096502" sldId="311"/>
            <ac:picMk id="21" creationId="{616EBA86-3AAB-215A-9601-6A4F340C2DA8}"/>
          </ac:picMkLst>
        </pc:picChg>
        <pc:picChg chg="add mod modCrop">
          <ac:chgData name="Nancy Li" userId="afc5209a-cf39-48d8-a57f-08cc8b772ec9" providerId="ADAL" clId="{7058694A-483B-403F-89BA-FD8C3FB39D35}" dt="2023-09-25T13:37:04.883" v="670" actId="1076"/>
          <ac:picMkLst>
            <pc:docMk/>
            <pc:sldMk cId="1493096502" sldId="311"/>
            <ac:picMk id="23" creationId="{36212444-7238-21FB-D253-21B9D38EF46C}"/>
          </ac:picMkLst>
        </pc:picChg>
      </pc:sldChg>
      <pc:sldChg chg="addSp delSp modSp mod ord modNotesTx">
        <pc:chgData name="Nancy Li" userId="afc5209a-cf39-48d8-a57f-08cc8b772ec9" providerId="ADAL" clId="{7058694A-483B-403F-89BA-FD8C3FB39D35}" dt="2023-09-26T15:47:18.060" v="1638"/>
        <pc:sldMkLst>
          <pc:docMk/>
          <pc:sldMk cId="382068623" sldId="312"/>
        </pc:sldMkLst>
        <pc:spChg chg="add del">
          <ac:chgData name="Nancy Li" userId="afc5209a-cf39-48d8-a57f-08cc8b772ec9" providerId="ADAL" clId="{7058694A-483B-403F-89BA-FD8C3FB39D35}" dt="2023-09-23T06:49:18.864" v="201" actId="22"/>
          <ac:spMkLst>
            <pc:docMk/>
            <pc:sldMk cId="382068623" sldId="312"/>
            <ac:spMk id="6" creationId="{2D5FDE63-9E8A-AAE6-1766-F15FFDC59B32}"/>
          </ac:spMkLst>
        </pc:spChg>
        <pc:spChg chg="add del mod">
          <ac:chgData name="Nancy Li" userId="afc5209a-cf39-48d8-a57f-08cc8b772ec9" providerId="ADAL" clId="{7058694A-483B-403F-89BA-FD8C3FB39D35}" dt="2023-09-23T06:49:43.728" v="208" actId="478"/>
          <ac:spMkLst>
            <pc:docMk/>
            <pc:sldMk cId="382068623" sldId="312"/>
            <ac:spMk id="8" creationId="{C47A3682-3339-679E-CE9A-BBF359E953CA}"/>
          </ac:spMkLst>
        </pc:spChg>
        <pc:spChg chg="mod">
          <ac:chgData name="Nancy Li" userId="afc5209a-cf39-48d8-a57f-08cc8b772ec9" providerId="ADAL" clId="{7058694A-483B-403F-89BA-FD8C3FB39D35}" dt="2023-09-23T03:56:33.825" v="41" actId="20577"/>
          <ac:spMkLst>
            <pc:docMk/>
            <pc:sldMk cId="382068623" sldId="312"/>
            <ac:spMk id="13" creationId="{3BAEBDBD-7B50-9F58-BD3C-27FF4C445264}"/>
          </ac:spMkLst>
        </pc:spChg>
        <pc:graphicFrameChg chg="mod modGraphic">
          <ac:chgData name="Nancy Li" userId="afc5209a-cf39-48d8-a57f-08cc8b772ec9" providerId="ADAL" clId="{7058694A-483B-403F-89BA-FD8C3FB39D35}" dt="2023-09-25T13:32:06.947" v="653" actId="478"/>
          <ac:graphicFrameMkLst>
            <pc:docMk/>
            <pc:sldMk cId="382068623" sldId="312"/>
            <ac:graphicFrameMk id="4" creationId="{16CA8D02-B495-3920-41BD-4CAABD436EA7}"/>
          </ac:graphicFrameMkLst>
        </pc:graphicFrameChg>
        <pc:picChg chg="add mod">
          <ac:chgData name="Nancy Li" userId="afc5209a-cf39-48d8-a57f-08cc8b772ec9" providerId="ADAL" clId="{7058694A-483B-403F-89BA-FD8C3FB39D35}" dt="2023-09-23T07:06:37.959" v="237" actId="1036"/>
          <ac:picMkLst>
            <pc:docMk/>
            <pc:sldMk cId="382068623" sldId="312"/>
            <ac:picMk id="10" creationId="{1A37D939-B95D-AB62-2D9E-7FD2602E622C}"/>
          </ac:picMkLst>
        </pc:picChg>
        <pc:picChg chg="del">
          <ac:chgData name="Nancy Li" userId="afc5209a-cf39-48d8-a57f-08cc8b772ec9" providerId="ADAL" clId="{7058694A-483B-403F-89BA-FD8C3FB39D35}" dt="2023-09-23T06:49:21.326" v="202" actId="478"/>
          <ac:picMkLst>
            <pc:docMk/>
            <pc:sldMk cId="382068623" sldId="312"/>
            <ac:picMk id="4098" creationId="{786866CF-F582-91CE-6715-E28DA1CED36A}"/>
          </ac:picMkLst>
        </pc:picChg>
      </pc:sldChg>
      <pc:sldChg chg="modSp del mod ord">
        <pc:chgData name="Nancy Li" userId="afc5209a-cf39-48d8-a57f-08cc8b772ec9" providerId="ADAL" clId="{7058694A-483B-403F-89BA-FD8C3FB39D35}" dt="2023-09-26T15:24:40.085" v="1625" actId="47"/>
        <pc:sldMkLst>
          <pc:docMk/>
          <pc:sldMk cId="3735070334" sldId="313"/>
        </pc:sldMkLst>
        <pc:spChg chg="mod">
          <ac:chgData name="Nancy Li" userId="afc5209a-cf39-48d8-a57f-08cc8b772ec9" providerId="ADAL" clId="{7058694A-483B-403F-89BA-FD8C3FB39D35}" dt="2023-09-23T09:35:25.217" v="619" actId="20577"/>
          <ac:spMkLst>
            <pc:docMk/>
            <pc:sldMk cId="3735070334" sldId="313"/>
            <ac:spMk id="13" creationId="{3BAEBDBD-7B50-9F58-BD3C-27FF4C445264}"/>
          </ac:spMkLst>
        </pc:spChg>
      </pc:sldChg>
      <pc:sldChg chg="modSp del mod ord">
        <pc:chgData name="Nancy Li" userId="afc5209a-cf39-48d8-a57f-08cc8b772ec9" providerId="ADAL" clId="{7058694A-483B-403F-89BA-FD8C3FB39D35}" dt="2023-09-26T15:24:41.276" v="1626" actId="47"/>
        <pc:sldMkLst>
          <pc:docMk/>
          <pc:sldMk cId="1534296091" sldId="314"/>
        </pc:sldMkLst>
        <pc:spChg chg="mod">
          <ac:chgData name="Nancy Li" userId="afc5209a-cf39-48d8-a57f-08cc8b772ec9" providerId="ADAL" clId="{7058694A-483B-403F-89BA-FD8C3FB39D35}" dt="2023-09-23T09:35:29.238" v="621" actId="20577"/>
          <ac:spMkLst>
            <pc:docMk/>
            <pc:sldMk cId="1534296091" sldId="314"/>
            <ac:spMk id="13" creationId="{3BAEBDBD-7B50-9F58-BD3C-27FF4C445264}"/>
          </ac:spMkLst>
        </pc:spChg>
      </pc:sldChg>
      <pc:sldChg chg="modSp del mod ord">
        <pc:chgData name="Nancy Li" userId="afc5209a-cf39-48d8-a57f-08cc8b772ec9" providerId="ADAL" clId="{7058694A-483B-403F-89BA-FD8C3FB39D35}" dt="2023-09-26T15:24:42.842" v="1627" actId="47"/>
        <pc:sldMkLst>
          <pc:docMk/>
          <pc:sldMk cId="2396239640" sldId="315"/>
        </pc:sldMkLst>
        <pc:spChg chg="mod">
          <ac:chgData name="Nancy Li" userId="afc5209a-cf39-48d8-a57f-08cc8b772ec9" providerId="ADAL" clId="{7058694A-483B-403F-89BA-FD8C3FB39D35}" dt="2023-09-23T09:35:36.859" v="623" actId="20577"/>
          <ac:spMkLst>
            <pc:docMk/>
            <pc:sldMk cId="2396239640" sldId="315"/>
            <ac:spMk id="13" creationId="{3BAEBDBD-7B50-9F58-BD3C-27FF4C445264}"/>
          </ac:spMkLst>
        </pc:spChg>
      </pc:sldChg>
      <pc:sldChg chg="modSp del mod">
        <pc:chgData name="Nancy Li" userId="afc5209a-cf39-48d8-a57f-08cc8b772ec9" providerId="ADAL" clId="{7058694A-483B-403F-89BA-FD8C3FB39D35}" dt="2023-09-26T15:24:34.948" v="1622" actId="47"/>
        <pc:sldMkLst>
          <pc:docMk/>
          <pc:sldMk cId="2312788854" sldId="316"/>
        </pc:sldMkLst>
        <pc:spChg chg="mod">
          <ac:chgData name="Nancy Li" userId="afc5209a-cf39-48d8-a57f-08cc8b772ec9" providerId="ADAL" clId="{7058694A-483B-403F-89BA-FD8C3FB39D35}" dt="2023-09-23T09:35:09.341" v="613" actId="20577"/>
          <ac:spMkLst>
            <pc:docMk/>
            <pc:sldMk cId="2312788854" sldId="316"/>
            <ac:spMk id="13" creationId="{3BAEBDBD-7B50-9F58-BD3C-27FF4C445264}"/>
          </ac:spMkLst>
        </pc:spChg>
      </pc:sldChg>
      <pc:sldChg chg="modSp del mod">
        <pc:chgData name="Nancy Li" userId="afc5209a-cf39-48d8-a57f-08cc8b772ec9" providerId="ADAL" clId="{7058694A-483B-403F-89BA-FD8C3FB39D35}" dt="2023-09-26T15:24:39.074" v="1624" actId="47"/>
        <pc:sldMkLst>
          <pc:docMk/>
          <pc:sldMk cId="3101352317" sldId="317"/>
        </pc:sldMkLst>
        <pc:spChg chg="mod">
          <ac:chgData name="Nancy Li" userId="afc5209a-cf39-48d8-a57f-08cc8b772ec9" providerId="ADAL" clId="{7058694A-483B-403F-89BA-FD8C3FB39D35}" dt="2023-09-23T09:35:17.427" v="617" actId="20577"/>
          <ac:spMkLst>
            <pc:docMk/>
            <pc:sldMk cId="3101352317" sldId="317"/>
            <ac:spMk id="13" creationId="{3BAEBDBD-7B50-9F58-BD3C-27FF4C445264}"/>
          </ac:spMkLst>
        </pc:spChg>
      </pc:sldChg>
      <pc:sldChg chg="modSp del mod">
        <pc:chgData name="Nancy Li" userId="afc5209a-cf39-48d8-a57f-08cc8b772ec9" providerId="ADAL" clId="{7058694A-483B-403F-89BA-FD8C3FB39D35}" dt="2023-09-26T15:24:37.799" v="1623" actId="47"/>
        <pc:sldMkLst>
          <pc:docMk/>
          <pc:sldMk cId="4168125830" sldId="318"/>
        </pc:sldMkLst>
        <pc:spChg chg="mod">
          <ac:chgData name="Nancy Li" userId="afc5209a-cf39-48d8-a57f-08cc8b772ec9" providerId="ADAL" clId="{7058694A-483B-403F-89BA-FD8C3FB39D35}" dt="2023-09-23T09:35:12.445" v="615" actId="20577"/>
          <ac:spMkLst>
            <pc:docMk/>
            <pc:sldMk cId="4168125830" sldId="318"/>
            <ac:spMk id="13" creationId="{3BAEBDBD-7B50-9F58-BD3C-27FF4C445264}"/>
          </ac:spMkLst>
        </pc:spChg>
      </pc:sldChg>
      <pc:sldChg chg="addSp delSp modSp add mod modNotesTx">
        <pc:chgData name="Nancy Li" userId="afc5209a-cf39-48d8-a57f-08cc8b772ec9" providerId="ADAL" clId="{7058694A-483B-403F-89BA-FD8C3FB39D35}" dt="2023-09-23T07:37:35.361" v="402" actId="20577"/>
        <pc:sldMkLst>
          <pc:docMk/>
          <pc:sldMk cId="1757270782" sldId="319"/>
        </pc:sldMkLst>
        <pc:picChg chg="del">
          <ac:chgData name="Nancy Li" userId="afc5209a-cf39-48d8-a57f-08cc8b772ec9" providerId="ADAL" clId="{7058694A-483B-403F-89BA-FD8C3FB39D35}" dt="2023-09-23T07:16:27.890" v="260" actId="478"/>
          <ac:picMkLst>
            <pc:docMk/>
            <pc:sldMk cId="1757270782" sldId="319"/>
            <ac:picMk id="5" creationId="{4AC3FD9B-EBE0-62EC-EAE0-C267C20F2286}"/>
          </ac:picMkLst>
        </pc:picChg>
        <pc:picChg chg="add mod">
          <ac:chgData name="Nancy Li" userId="afc5209a-cf39-48d8-a57f-08cc8b772ec9" providerId="ADAL" clId="{7058694A-483B-403F-89BA-FD8C3FB39D35}" dt="2023-09-23T07:21:18.590" v="355" actId="1076"/>
          <ac:picMkLst>
            <pc:docMk/>
            <pc:sldMk cId="1757270782" sldId="319"/>
            <ac:picMk id="6" creationId="{0CDF84EE-47E8-59F9-F323-511AD960CE2B}"/>
          </ac:picMkLst>
        </pc:picChg>
      </pc:sldChg>
      <pc:sldChg chg="addSp delSp modSp add mod modNotesTx">
        <pc:chgData name="Nancy Li" userId="afc5209a-cf39-48d8-a57f-08cc8b772ec9" providerId="ADAL" clId="{7058694A-483B-403F-89BA-FD8C3FB39D35}" dt="2023-09-25T13:36:54.540" v="669" actId="1076"/>
        <pc:sldMkLst>
          <pc:docMk/>
          <pc:sldMk cId="853015841" sldId="320"/>
        </pc:sldMkLst>
        <pc:picChg chg="del">
          <ac:chgData name="Nancy Li" userId="afc5209a-cf39-48d8-a57f-08cc8b772ec9" providerId="ADAL" clId="{7058694A-483B-403F-89BA-FD8C3FB39D35}" dt="2023-09-23T07:58:08.231" v="488" actId="478"/>
          <ac:picMkLst>
            <pc:docMk/>
            <pc:sldMk cId="853015841" sldId="320"/>
            <ac:picMk id="5" creationId="{48668134-D000-5B0B-7ED9-C138819AC3C7}"/>
          </ac:picMkLst>
        </pc:picChg>
        <pc:picChg chg="add mod">
          <ac:chgData name="Nancy Li" userId="afc5209a-cf39-48d8-a57f-08cc8b772ec9" providerId="ADAL" clId="{7058694A-483B-403F-89BA-FD8C3FB39D35}" dt="2023-09-25T13:36:44.730" v="666" actId="1076"/>
          <ac:picMkLst>
            <pc:docMk/>
            <pc:sldMk cId="853015841" sldId="320"/>
            <ac:picMk id="6" creationId="{16B37A08-3C2A-75B8-3DC9-57538F027321}"/>
          </ac:picMkLst>
        </pc:picChg>
        <pc:picChg chg="add mod">
          <ac:chgData name="Nancy Li" userId="afc5209a-cf39-48d8-a57f-08cc8b772ec9" providerId="ADAL" clId="{7058694A-483B-403F-89BA-FD8C3FB39D35}" dt="2023-09-25T13:36:54.540" v="669" actId="1076"/>
          <ac:picMkLst>
            <pc:docMk/>
            <pc:sldMk cId="853015841" sldId="320"/>
            <ac:picMk id="8" creationId="{F2DD4AAC-7D24-0CFB-CC72-67AA7A835E53}"/>
          </ac:picMkLst>
        </pc:picChg>
        <pc:picChg chg="add mod modCrop">
          <ac:chgData name="Nancy Li" userId="afc5209a-cf39-48d8-a57f-08cc8b772ec9" providerId="ADAL" clId="{7058694A-483B-403F-89BA-FD8C3FB39D35}" dt="2023-09-25T13:36:51.602" v="668" actId="732"/>
          <ac:picMkLst>
            <pc:docMk/>
            <pc:sldMk cId="853015841" sldId="320"/>
            <ac:picMk id="10" creationId="{5BED62DA-CF45-4C4C-D43B-C111EDD3C398}"/>
          </ac:picMkLst>
        </pc:picChg>
      </pc:sldChg>
      <pc:sldChg chg="new del">
        <pc:chgData name="Nancy Li" userId="afc5209a-cf39-48d8-a57f-08cc8b772ec9" providerId="ADAL" clId="{7058694A-483B-403F-89BA-FD8C3FB39D35}" dt="2023-09-23T05:28:58.407" v="70" actId="680"/>
        <pc:sldMkLst>
          <pc:docMk/>
          <pc:sldMk cId="3912359537" sldId="320"/>
        </pc:sldMkLst>
      </pc:sldChg>
      <pc:sldChg chg="addSp delSp modSp add mod modAnim modNotesTx">
        <pc:chgData name="Nancy Li" userId="afc5209a-cf39-48d8-a57f-08cc8b772ec9" providerId="ADAL" clId="{7058694A-483B-403F-89BA-FD8C3FB39D35}" dt="2023-09-25T14:33:21.248" v="963" actId="20577"/>
        <pc:sldMkLst>
          <pc:docMk/>
          <pc:sldMk cId="461177462" sldId="321"/>
        </pc:sldMkLst>
        <pc:spChg chg="mod">
          <ac:chgData name="Nancy Li" userId="afc5209a-cf39-48d8-a57f-08cc8b772ec9" providerId="ADAL" clId="{7058694A-483B-403F-89BA-FD8C3FB39D35}" dt="2023-09-25T14:20:50.181" v="898" actId="20577"/>
          <ac:spMkLst>
            <pc:docMk/>
            <pc:sldMk cId="461177462" sldId="321"/>
            <ac:spMk id="13" creationId="{3BAEBDBD-7B50-9F58-BD3C-27FF4C445264}"/>
          </ac:spMkLst>
        </pc:spChg>
        <pc:picChg chg="add del mod">
          <ac:chgData name="Nancy Li" userId="afc5209a-cf39-48d8-a57f-08cc8b772ec9" providerId="ADAL" clId="{7058694A-483B-403F-89BA-FD8C3FB39D35}" dt="2023-09-25T14:30:10.821" v="929" actId="478"/>
          <ac:picMkLst>
            <pc:docMk/>
            <pc:sldMk cId="461177462" sldId="321"/>
            <ac:picMk id="5" creationId="{6659E70D-F975-A493-ACFD-B06D5F0DA2D6}"/>
          </ac:picMkLst>
        </pc:picChg>
        <pc:picChg chg="del">
          <ac:chgData name="Nancy Li" userId="afc5209a-cf39-48d8-a57f-08cc8b772ec9" providerId="ADAL" clId="{7058694A-483B-403F-89BA-FD8C3FB39D35}" dt="2023-09-25T14:20:51.863" v="899" actId="478"/>
          <ac:picMkLst>
            <pc:docMk/>
            <pc:sldMk cId="461177462" sldId="321"/>
            <ac:picMk id="6" creationId="{952EE121-739E-6861-D4C8-529556D1CEB3}"/>
          </ac:picMkLst>
        </pc:picChg>
        <pc:picChg chg="add mod">
          <ac:chgData name="Nancy Li" userId="afc5209a-cf39-48d8-a57f-08cc8b772ec9" providerId="ADAL" clId="{7058694A-483B-403F-89BA-FD8C3FB39D35}" dt="2023-09-25T14:30:15.385" v="932" actId="1076"/>
          <ac:picMkLst>
            <pc:docMk/>
            <pc:sldMk cId="461177462" sldId="321"/>
            <ac:picMk id="7" creationId="{A2BF53B0-44EA-8C15-9AF9-E55348473AFE}"/>
          </ac:picMkLst>
        </pc:picChg>
        <pc:picChg chg="add mod">
          <ac:chgData name="Nancy Li" userId="afc5209a-cf39-48d8-a57f-08cc8b772ec9" providerId="ADAL" clId="{7058694A-483B-403F-89BA-FD8C3FB39D35}" dt="2023-09-25T14:30:16.721" v="933" actId="1076"/>
          <ac:picMkLst>
            <pc:docMk/>
            <pc:sldMk cId="461177462" sldId="321"/>
            <ac:picMk id="8" creationId="{6C602C72-EF34-7F7D-0ACA-49C966034AA0}"/>
          </ac:picMkLst>
        </pc:picChg>
      </pc:sldChg>
      <pc:sldChg chg="addSp delSp modSp add mod modNotesTx">
        <pc:chgData name="Nancy Li" userId="afc5209a-cf39-48d8-a57f-08cc8b772ec9" providerId="ADAL" clId="{7058694A-483B-403F-89BA-FD8C3FB39D35}" dt="2023-09-25T14:47:30.804" v="1050" actId="20577"/>
        <pc:sldMkLst>
          <pc:docMk/>
          <pc:sldMk cId="130350777" sldId="322"/>
        </pc:sldMkLst>
        <pc:picChg chg="del">
          <ac:chgData name="Nancy Li" userId="afc5209a-cf39-48d8-a57f-08cc8b772ec9" providerId="ADAL" clId="{7058694A-483B-403F-89BA-FD8C3FB39D35}" dt="2023-09-25T14:29:21.791" v="916" actId="478"/>
          <ac:picMkLst>
            <pc:docMk/>
            <pc:sldMk cId="130350777" sldId="322"/>
            <ac:picMk id="5" creationId="{6659E70D-F975-A493-ACFD-B06D5F0DA2D6}"/>
          </ac:picMkLst>
        </pc:picChg>
        <pc:picChg chg="add del mod">
          <ac:chgData name="Nancy Li" userId="afc5209a-cf39-48d8-a57f-08cc8b772ec9" providerId="ADAL" clId="{7058694A-483B-403F-89BA-FD8C3FB39D35}" dt="2023-09-25T14:29:43.686" v="922" actId="478"/>
          <ac:picMkLst>
            <pc:docMk/>
            <pc:sldMk cId="130350777" sldId="322"/>
            <ac:picMk id="6" creationId="{5E12E4D8-B71C-22A6-33AD-29C721DACEB4}"/>
          </ac:picMkLst>
        </pc:picChg>
        <pc:picChg chg="del">
          <ac:chgData name="Nancy Li" userId="afc5209a-cf39-48d8-a57f-08cc8b772ec9" providerId="ADAL" clId="{7058694A-483B-403F-89BA-FD8C3FB39D35}" dt="2023-09-25T14:29:20.278" v="915" actId="478"/>
          <ac:picMkLst>
            <pc:docMk/>
            <pc:sldMk cId="130350777" sldId="322"/>
            <ac:picMk id="7" creationId="{A2BF53B0-44EA-8C15-9AF9-E55348473AFE}"/>
          </ac:picMkLst>
        </pc:picChg>
        <pc:picChg chg="add mod">
          <ac:chgData name="Nancy Li" userId="afc5209a-cf39-48d8-a57f-08cc8b772ec9" providerId="ADAL" clId="{7058694A-483B-403F-89BA-FD8C3FB39D35}" dt="2023-09-25T14:47:18.455" v="1045" actId="1076"/>
          <ac:picMkLst>
            <pc:docMk/>
            <pc:sldMk cId="130350777" sldId="322"/>
            <ac:picMk id="9" creationId="{6E959EB8-0E12-7DC5-3B57-7B25F1ED3847}"/>
          </ac:picMkLst>
        </pc:picChg>
        <pc:picChg chg="add mod">
          <ac:chgData name="Nancy Li" userId="afc5209a-cf39-48d8-a57f-08cc8b772ec9" providerId="ADAL" clId="{7058694A-483B-403F-89BA-FD8C3FB39D35}" dt="2023-09-25T14:47:19.015" v="1046"/>
          <ac:picMkLst>
            <pc:docMk/>
            <pc:sldMk cId="130350777" sldId="322"/>
            <ac:picMk id="10" creationId="{116C7115-D6DD-102C-9CEC-B38DF9957AFB}"/>
          </ac:picMkLst>
        </pc:picChg>
        <pc:picChg chg="add del mod">
          <ac:chgData name="Nancy Li" userId="afc5209a-cf39-48d8-a57f-08cc8b772ec9" providerId="ADAL" clId="{7058694A-483B-403F-89BA-FD8C3FB39D35}" dt="2023-09-25T14:30:05.107" v="926" actId="21"/>
          <ac:picMkLst>
            <pc:docMk/>
            <pc:sldMk cId="130350777" sldId="322"/>
            <ac:picMk id="1026" creationId="{F8987D85-A8B3-5E36-8E45-0A91D2DB1A63}"/>
          </ac:picMkLst>
        </pc:picChg>
      </pc:sldChg>
      <pc:sldChg chg="delSp add del mod">
        <pc:chgData name="Nancy Li" userId="afc5209a-cf39-48d8-a57f-08cc8b772ec9" providerId="ADAL" clId="{7058694A-483B-403F-89BA-FD8C3FB39D35}" dt="2023-09-26T16:10:27.392" v="1642" actId="47"/>
        <pc:sldMkLst>
          <pc:docMk/>
          <pc:sldMk cId="605930384" sldId="323"/>
        </pc:sldMkLst>
        <pc:picChg chg="del">
          <ac:chgData name="Nancy Li" userId="afc5209a-cf39-48d8-a57f-08cc8b772ec9" providerId="ADAL" clId="{7058694A-483B-403F-89BA-FD8C3FB39D35}" dt="2023-09-26T16:00:50.373" v="1640" actId="478"/>
          <ac:picMkLst>
            <pc:docMk/>
            <pc:sldMk cId="605930384" sldId="323"/>
            <ac:picMk id="6" creationId="{0CDF84EE-47E8-59F9-F323-511AD960CE2B}"/>
          </ac:picMkLst>
        </pc:picChg>
      </pc:sldChg>
      <pc:sldChg chg="add del">
        <pc:chgData name="Nancy Li" userId="afc5209a-cf39-48d8-a57f-08cc8b772ec9" providerId="ADAL" clId="{7058694A-483B-403F-89BA-FD8C3FB39D35}" dt="2023-09-25T14:29:25.187" v="918" actId="47"/>
        <pc:sldMkLst>
          <pc:docMk/>
          <pc:sldMk cId="2474924537" sldId="323"/>
        </pc:sldMkLst>
      </pc:sldChg>
      <pc:sldChg chg="addSp delSp modSp add mod delAnim modNotesTx">
        <pc:chgData name="Nancy Li" userId="afc5209a-cf39-48d8-a57f-08cc8b772ec9" providerId="ADAL" clId="{7058694A-483B-403F-89BA-FD8C3FB39D35}" dt="2023-09-26T16:19:35.077" v="1690" actId="6549"/>
        <pc:sldMkLst>
          <pc:docMk/>
          <pc:sldMk cId="1582934647" sldId="324"/>
        </pc:sldMkLst>
        <pc:picChg chg="add mod">
          <ac:chgData name="Nancy Li" userId="afc5209a-cf39-48d8-a57f-08cc8b772ec9" providerId="ADAL" clId="{7058694A-483B-403F-89BA-FD8C3FB39D35}" dt="2023-09-26T16:11:15.635" v="1651" actId="14100"/>
          <ac:picMkLst>
            <pc:docMk/>
            <pc:sldMk cId="1582934647" sldId="324"/>
            <ac:picMk id="5" creationId="{7FA60C98-F3AC-9CEF-EB07-2992F7E1122A}"/>
          </ac:picMkLst>
        </pc:picChg>
        <pc:picChg chg="add mod">
          <ac:chgData name="Nancy Li" userId="afc5209a-cf39-48d8-a57f-08cc8b772ec9" providerId="ADAL" clId="{7058694A-483B-403F-89BA-FD8C3FB39D35}" dt="2023-09-26T16:11:39.533" v="1654" actId="1076"/>
          <ac:picMkLst>
            <pc:docMk/>
            <pc:sldMk cId="1582934647" sldId="324"/>
            <ac:picMk id="7" creationId="{859467EC-2EFA-997F-4B7B-7B88BD2BB23B}"/>
          </ac:picMkLst>
        </pc:picChg>
        <pc:picChg chg="add mod">
          <ac:chgData name="Nancy Li" userId="afc5209a-cf39-48d8-a57f-08cc8b772ec9" providerId="ADAL" clId="{7058694A-483B-403F-89BA-FD8C3FB39D35}" dt="2023-09-26T16:12:06.806" v="1658" actId="14100"/>
          <ac:picMkLst>
            <pc:docMk/>
            <pc:sldMk cId="1582934647" sldId="324"/>
            <ac:picMk id="9" creationId="{9D7B30CC-1FF8-0376-632B-20B6145560D2}"/>
          </ac:picMkLst>
        </pc:picChg>
        <pc:picChg chg="del">
          <ac:chgData name="Nancy Li" userId="afc5209a-cf39-48d8-a57f-08cc8b772ec9" providerId="ADAL" clId="{7058694A-483B-403F-89BA-FD8C3FB39D35}" dt="2023-09-26T16:10:31.118" v="1643" actId="478"/>
          <ac:picMkLst>
            <pc:docMk/>
            <pc:sldMk cId="1582934647" sldId="324"/>
            <ac:picMk id="17" creationId="{0DBDBB0D-71B0-18D2-6DAB-BE415C6E54F6}"/>
          </ac:picMkLst>
        </pc:picChg>
        <pc:picChg chg="del">
          <ac:chgData name="Nancy Li" userId="afc5209a-cf39-48d8-a57f-08cc8b772ec9" providerId="ADAL" clId="{7058694A-483B-403F-89BA-FD8C3FB39D35}" dt="2023-09-26T16:10:31.630" v="1644" actId="478"/>
          <ac:picMkLst>
            <pc:docMk/>
            <pc:sldMk cId="1582934647" sldId="324"/>
            <ac:picMk id="19" creationId="{6265B10B-8BD6-F089-B024-30EB9574A945}"/>
          </ac:picMkLst>
        </pc:picChg>
        <pc:picChg chg="del">
          <ac:chgData name="Nancy Li" userId="afc5209a-cf39-48d8-a57f-08cc8b772ec9" providerId="ADAL" clId="{7058694A-483B-403F-89BA-FD8C3FB39D35}" dt="2023-09-26T16:10:32.137" v="1645" actId="478"/>
          <ac:picMkLst>
            <pc:docMk/>
            <pc:sldMk cId="1582934647" sldId="324"/>
            <ac:picMk id="21" creationId="{616EBA86-3AAB-215A-9601-6A4F340C2DA8}"/>
          </ac:picMkLst>
        </pc:picChg>
        <pc:picChg chg="del">
          <ac:chgData name="Nancy Li" userId="afc5209a-cf39-48d8-a57f-08cc8b772ec9" providerId="ADAL" clId="{7058694A-483B-403F-89BA-FD8C3FB39D35}" dt="2023-09-26T16:10:32.635" v="1646" actId="478"/>
          <ac:picMkLst>
            <pc:docMk/>
            <pc:sldMk cId="1582934647" sldId="324"/>
            <ac:picMk id="23" creationId="{36212444-7238-21FB-D253-21B9D38EF46C}"/>
          </ac:picMkLst>
        </pc:picChg>
      </pc:sldChg>
    </pc:docChg>
  </pc:docChgLst>
  <pc:docChgLst>
    <pc:chgData name="Nancy Li" userId="afc5209a-cf39-48d8-a57f-08cc8b772ec9" providerId="ADAL" clId="{037A9CA3-FDD3-4549-A1D4-BD9B1626C030}"/>
    <pc:docChg chg="undo custSel addSld delSld modSld">
      <pc:chgData name="Nancy Li" userId="afc5209a-cf39-48d8-a57f-08cc8b772ec9" providerId="ADAL" clId="{037A9CA3-FDD3-4549-A1D4-BD9B1626C030}" dt="2023-03-19T01:03:48.412" v="310" actId="12084"/>
      <pc:docMkLst>
        <pc:docMk/>
      </pc:docMkLst>
      <pc:sldChg chg="modSp mod">
        <pc:chgData name="Nancy Li" userId="afc5209a-cf39-48d8-a57f-08cc8b772ec9" providerId="ADAL" clId="{037A9CA3-FDD3-4549-A1D4-BD9B1626C030}" dt="2023-03-19T00:34:27.015" v="140" actId="20577"/>
        <pc:sldMkLst>
          <pc:docMk/>
          <pc:sldMk cId="3087458597" sldId="264"/>
        </pc:sldMkLst>
        <pc:spChg chg="mod">
          <ac:chgData name="Nancy Li" userId="afc5209a-cf39-48d8-a57f-08cc8b772ec9" providerId="ADAL" clId="{037A9CA3-FDD3-4549-A1D4-BD9B1626C030}" dt="2023-03-18T15:47:35.913" v="25" actId="20577"/>
          <ac:spMkLst>
            <pc:docMk/>
            <pc:sldMk cId="3087458597" sldId="264"/>
            <ac:spMk id="11" creationId="{00000000-0000-0000-0000-000000000000}"/>
          </ac:spMkLst>
        </pc:spChg>
        <pc:spChg chg="mod">
          <ac:chgData name="Nancy Li" userId="afc5209a-cf39-48d8-a57f-08cc8b772ec9" providerId="ADAL" clId="{037A9CA3-FDD3-4549-A1D4-BD9B1626C030}" dt="2023-03-18T15:47:03.123" v="2"/>
          <ac:spMkLst>
            <pc:docMk/>
            <pc:sldMk cId="3087458597" sldId="264"/>
            <ac:spMk id="27" creationId="{594F3E21-D692-461A-AD2A-FB3F38438A48}"/>
          </ac:spMkLst>
        </pc:spChg>
        <pc:spChg chg="mod">
          <ac:chgData name="Nancy Li" userId="afc5209a-cf39-48d8-a57f-08cc8b772ec9" providerId="ADAL" clId="{037A9CA3-FDD3-4549-A1D4-BD9B1626C030}" dt="2023-03-18T15:47:20.698" v="16"/>
          <ac:spMkLst>
            <pc:docMk/>
            <pc:sldMk cId="3087458597" sldId="264"/>
            <ac:spMk id="28" creationId="{331A3310-348C-4AC9-9F49-D834DB7FD6A9}"/>
          </ac:spMkLst>
        </pc:spChg>
        <pc:spChg chg="mod">
          <ac:chgData name="Nancy Li" userId="afc5209a-cf39-48d8-a57f-08cc8b772ec9" providerId="ADAL" clId="{037A9CA3-FDD3-4549-A1D4-BD9B1626C030}" dt="2023-03-18T15:47:09.962" v="9"/>
          <ac:spMkLst>
            <pc:docMk/>
            <pc:sldMk cId="3087458597" sldId="264"/>
            <ac:spMk id="29" creationId="{E4F08E83-EE7D-46E7-A38D-939CDC959B71}"/>
          </ac:spMkLst>
        </pc:spChg>
        <pc:spChg chg="mod">
          <ac:chgData name="Nancy Li" userId="afc5209a-cf39-48d8-a57f-08cc8b772ec9" providerId="ADAL" clId="{037A9CA3-FDD3-4549-A1D4-BD9B1626C030}" dt="2023-03-19T00:34:27.015" v="140" actId="20577"/>
          <ac:spMkLst>
            <pc:docMk/>
            <pc:sldMk cId="3087458597" sldId="264"/>
            <ac:spMk id="30" creationId="{62D608DF-2C21-42F8-B47A-E608979F4842}"/>
          </ac:spMkLst>
        </pc:spChg>
      </pc:sldChg>
      <pc:sldChg chg="modSp del mod">
        <pc:chgData name="Nancy Li" userId="afc5209a-cf39-48d8-a57f-08cc8b772ec9" providerId="ADAL" clId="{037A9CA3-FDD3-4549-A1D4-BD9B1626C030}" dt="2023-03-19T00:53:19.630" v="195" actId="47"/>
        <pc:sldMkLst>
          <pc:docMk/>
          <pc:sldMk cId="3757532969" sldId="268"/>
        </pc:sldMkLst>
        <pc:spChg chg="mod">
          <ac:chgData name="Nancy Li" userId="afc5209a-cf39-48d8-a57f-08cc8b772ec9" providerId="ADAL" clId="{037A9CA3-FDD3-4549-A1D4-BD9B1626C030}" dt="2023-03-19T00:34:23.011" v="138" actId="20577"/>
          <ac:spMkLst>
            <pc:docMk/>
            <pc:sldMk cId="3757532969" sldId="268"/>
            <ac:spMk id="2" creationId="{2A4ED8D1-AC61-4C38-A16E-1F4C7FB1ABC2}"/>
          </ac:spMkLst>
        </pc:spChg>
      </pc:sldChg>
      <pc:sldChg chg="addSp delSp modSp mod modNotesTx">
        <pc:chgData name="Nancy Li" userId="afc5209a-cf39-48d8-a57f-08cc8b772ec9" providerId="ADAL" clId="{037A9CA3-FDD3-4549-A1D4-BD9B1626C030}" dt="2023-03-19T00:54:03.677" v="196"/>
        <pc:sldMkLst>
          <pc:docMk/>
          <pc:sldMk cId="3391782854" sldId="269"/>
        </pc:sldMkLst>
        <pc:spChg chg="mod">
          <ac:chgData name="Nancy Li" userId="afc5209a-cf39-48d8-a57f-08cc8b772ec9" providerId="ADAL" clId="{037A9CA3-FDD3-4549-A1D4-BD9B1626C030}" dt="2023-03-19T00:33:44.374" v="127" actId="20577"/>
          <ac:spMkLst>
            <pc:docMk/>
            <pc:sldMk cId="3391782854" sldId="269"/>
            <ac:spMk id="2" creationId="{06196D82-3D81-405C-976C-ECEAF6FED03A}"/>
          </ac:spMkLst>
        </pc:spChg>
        <pc:spChg chg="mod">
          <ac:chgData name="Nancy Li" userId="afc5209a-cf39-48d8-a57f-08cc8b772ec9" providerId="ADAL" clId="{037A9CA3-FDD3-4549-A1D4-BD9B1626C030}" dt="2023-03-19T00:40:17.564" v="194" actId="108"/>
          <ac:spMkLst>
            <pc:docMk/>
            <pc:sldMk cId="3391782854" sldId="269"/>
            <ac:spMk id="9" creationId="{2C86B50C-0BCC-453C-9B60-7CE272F7854D}"/>
          </ac:spMkLst>
        </pc:spChg>
        <pc:spChg chg="del">
          <ac:chgData name="Nancy Li" userId="afc5209a-cf39-48d8-a57f-08cc8b772ec9" providerId="ADAL" clId="{037A9CA3-FDD3-4549-A1D4-BD9B1626C030}" dt="2023-03-18T15:48:22.457" v="35"/>
          <ac:spMkLst>
            <pc:docMk/>
            <pc:sldMk cId="3391782854" sldId="269"/>
            <ac:spMk id="10" creationId="{E6AFE540-91B6-4B14-A901-3A91AE2A7DF2}"/>
          </ac:spMkLst>
        </pc:spChg>
        <pc:spChg chg="del">
          <ac:chgData name="Nancy Li" userId="afc5209a-cf39-48d8-a57f-08cc8b772ec9" providerId="ADAL" clId="{037A9CA3-FDD3-4549-A1D4-BD9B1626C030}" dt="2023-03-18T15:48:46.701" v="39" actId="478"/>
          <ac:spMkLst>
            <pc:docMk/>
            <pc:sldMk cId="3391782854" sldId="269"/>
            <ac:spMk id="11" creationId="{104914C8-F66B-4DF6-ACF4-572E3AFB80BA}"/>
          </ac:spMkLst>
        </pc:spChg>
        <pc:graphicFrameChg chg="add mod">
          <ac:chgData name="Nancy Li" userId="afc5209a-cf39-48d8-a57f-08cc8b772ec9" providerId="ADAL" clId="{037A9CA3-FDD3-4549-A1D4-BD9B1626C030}" dt="2023-03-18T15:49:07.563" v="45" actId="14100"/>
          <ac:graphicFrameMkLst>
            <pc:docMk/>
            <pc:sldMk cId="3391782854" sldId="269"/>
            <ac:graphicFrameMk id="4" creationId="{07E3B915-127B-1433-3D8A-84A8F9ACCCA5}"/>
          </ac:graphicFrameMkLst>
        </pc:graphicFrameChg>
      </pc:sldChg>
      <pc:sldChg chg="addSp delSp modSp mod modClrScheme chgLayout modNotesTx">
        <pc:chgData name="Nancy Li" userId="afc5209a-cf39-48d8-a57f-08cc8b772ec9" providerId="ADAL" clId="{037A9CA3-FDD3-4549-A1D4-BD9B1626C030}" dt="2023-03-19T00:57:08.123" v="253" actId="21"/>
        <pc:sldMkLst>
          <pc:docMk/>
          <pc:sldMk cId="1405898962" sldId="270"/>
        </pc:sldMkLst>
        <pc:spChg chg="mod ord">
          <ac:chgData name="Nancy Li" userId="afc5209a-cf39-48d8-a57f-08cc8b772ec9" providerId="ADAL" clId="{037A9CA3-FDD3-4549-A1D4-BD9B1626C030}" dt="2023-03-19T00:55:20.820" v="212" actId="26606"/>
          <ac:spMkLst>
            <pc:docMk/>
            <pc:sldMk cId="1405898962" sldId="270"/>
            <ac:spMk id="2" creationId="{22DA5C28-F0FD-47D6-8E92-1C9E6EA87F96}"/>
          </ac:spMkLst>
        </pc:spChg>
        <pc:spChg chg="mod ord">
          <ac:chgData name="Nancy Li" userId="afc5209a-cf39-48d8-a57f-08cc8b772ec9" providerId="ADAL" clId="{037A9CA3-FDD3-4549-A1D4-BD9B1626C030}" dt="2023-03-19T00:55:20.820" v="212" actId="26606"/>
          <ac:spMkLst>
            <pc:docMk/>
            <pc:sldMk cId="1405898962" sldId="270"/>
            <ac:spMk id="3" creationId="{15B20483-DDDA-4E06-872B-F88C31FDBA35}"/>
          </ac:spMkLst>
        </pc:spChg>
        <pc:spChg chg="add del mod ord">
          <ac:chgData name="Nancy Li" userId="afc5209a-cf39-48d8-a57f-08cc8b772ec9" providerId="ADAL" clId="{037A9CA3-FDD3-4549-A1D4-BD9B1626C030}" dt="2023-03-19T00:35:49.300" v="156" actId="478"/>
          <ac:spMkLst>
            <pc:docMk/>
            <pc:sldMk cId="1405898962" sldId="270"/>
            <ac:spMk id="5" creationId="{30C66B64-F2A5-789A-E760-5F7DD9C4C276}"/>
          </ac:spMkLst>
        </pc:spChg>
        <pc:spChg chg="add del mod">
          <ac:chgData name="Nancy Li" userId="afc5209a-cf39-48d8-a57f-08cc8b772ec9" providerId="ADAL" clId="{037A9CA3-FDD3-4549-A1D4-BD9B1626C030}" dt="2023-03-19T00:35:44.894" v="154" actId="478"/>
          <ac:spMkLst>
            <pc:docMk/>
            <pc:sldMk cId="1405898962" sldId="270"/>
            <ac:spMk id="7" creationId="{281C1301-D0A4-7005-D992-AEDBD605F2E1}"/>
          </ac:spMkLst>
        </pc:spChg>
        <pc:spChg chg="add del mod">
          <ac:chgData name="Nancy Li" userId="afc5209a-cf39-48d8-a57f-08cc8b772ec9" providerId="ADAL" clId="{037A9CA3-FDD3-4549-A1D4-BD9B1626C030}" dt="2023-03-18T15:53:56.473" v="121" actId="22"/>
          <ac:spMkLst>
            <pc:docMk/>
            <pc:sldMk cId="1405898962" sldId="270"/>
            <ac:spMk id="7" creationId="{40115D0D-E159-EAC6-A408-B6B184265BD8}"/>
          </ac:spMkLst>
        </pc:spChg>
        <pc:spChg chg="add del mod">
          <ac:chgData name="Nancy Li" userId="afc5209a-cf39-48d8-a57f-08cc8b772ec9" providerId="ADAL" clId="{037A9CA3-FDD3-4549-A1D4-BD9B1626C030}" dt="2023-03-19T00:35:58.695" v="160" actId="478"/>
          <ac:spMkLst>
            <pc:docMk/>
            <pc:sldMk cId="1405898962" sldId="270"/>
            <ac:spMk id="8" creationId="{971195F7-A21C-B724-8C97-B26A7E338A80}"/>
          </ac:spMkLst>
        </pc:spChg>
        <pc:spChg chg="add del mod ord">
          <ac:chgData name="Nancy Li" userId="afc5209a-cf39-48d8-a57f-08cc8b772ec9" providerId="ADAL" clId="{037A9CA3-FDD3-4549-A1D4-BD9B1626C030}" dt="2023-03-19T00:57:08.123" v="253" actId="21"/>
          <ac:spMkLst>
            <pc:docMk/>
            <pc:sldMk cId="1405898962" sldId="270"/>
            <ac:spMk id="9" creationId="{52F1A08B-872C-0A08-1C65-C9D81BF33E67}"/>
          </ac:spMkLst>
        </pc:spChg>
        <pc:spChg chg="del mod ord">
          <ac:chgData name="Nancy Li" userId="afc5209a-cf39-48d8-a57f-08cc8b772ec9" providerId="ADAL" clId="{037A9CA3-FDD3-4549-A1D4-BD9B1626C030}" dt="2023-03-19T00:39:47.919" v="187" actId="478"/>
          <ac:spMkLst>
            <pc:docMk/>
            <pc:sldMk cId="1405898962" sldId="270"/>
            <ac:spMk id="10" creationId="{FC93371F-4957-46A9-BBD3-4E319EF373B6}"/>
          </ac:spMkLst>
        </pc:spChg>
        <pc:spChg chg="del">
          <ac:chgData name="Nancy Li" userId="afc5209a-cf39-48d8-a57f-08cc8b772ec9" providerId="ADAL" clId="{037A9CA3-FDD3-4549-A1D4-BD9B1626C030}" dt="2023-03-18T15:49:49.514" v="52" actId="478"/>
          <ac:spMkLst>
            <pc:docMk/>
            <pc:sldMk cId="1405898962" sldId="270"/>
            <ac:spMk id="11" creationId="{4EF93A0A-A3C9-470F-AEA6-93311E52992C}"/>
          </ac:spMkLst>
        </pc:spChg>
        <pc:spChg chg="del">
          <ac:chgData name="Nancy Li" userId="afc5209a-cf39-48d8-a57f-08cc8b772ec9" providerId="ADAL" clId="{037A9CA3-FDD3-4549-A1D4-BD9B1626C030}" dt="2023-03-18T15:49:51.339" v="53" actId="478"/>
          <ac:spMkLst>
            <pc:docMk/>
            <pc:sldMk cId="1405898962" sldId="270"/>
            <ac:spMk id="12" creationId="{2648EEDF-4455-4D85-89FC-38CD428DA55D}"/>
          </ac:spMkLst>
        </pc:spChg>
        <pc:spChg chg="add del mod">
          <ac:chgData name="Nancy Li" userId="afc5209a-cf39-48d8-a57f-08cc8b772ec9" providerId="ADAL" clId="{037A9CA3-FDD3-4549-A1D4-BD9B1626C030}" dt="2023-03-19T00:35:51.461" v="157" actId="478"/>
          <ac:spMkLst>
            <pc:docMk/>
            <pc:sldMk cId="1405898962" sldId="270"/>
            <ac:spMk id="12" creationId="{C09EFDAE-B751-2963-592A-4B9E6E6E743F}"/>
          </ac:spMkLst>
        </pc:spChg>
        <pc:spChg chg="add del mod">
          <ac:chgData name="Nancy Li" userId="afc5209a-cf39-48d8-a57f-08cc8b772ec9" providerId="ADAL" clId="{037A9CA3-FDD3-4549-A1D4-BD9B1626C030}" dt="2023-03-19T00:39:52.543" v="189" actId="478"/>
          <ac:spMkLst>
            <pc:docMk/>
            <pc:sldMk cId="1405898962" sldId="270"/>
            <ac:spMk id="13" creationId="{C88169E2-6B07-DC27-02AB-CC4BEEAB2C10}"/>
          </ac:spMkLst>
        </pc:spChg>
        <pc:spChg chg="del">
          <ac:chgData name="Nancy Li" userId="afc5209a-cf39-48d8-a57f-08cc8b772ec9" providerId="ADAL" clId="{037A9CA3-FDD3-4549-A1D4-BD9B1626C030}" dt="2023-03-18T15:49:47.452" v="51" actId="478"/>
          <ac:spMkLst>
            <pc:docMk/>
            <pc:sldMk cId="1405898962" sldId="270"/>
            <ac:spMk id="13" creationId="{DC4B6395-CA81-4ABC-B64E-B016F91AD7EC}"/>
          </ac:spMkLst>
        </pc:spChg>
        <pc:spChg chg="add del mod">
          <ac:chgData name="Nancy Li" userId="afc5209a-cf39-48d8-a57f-08cc8b772ec9" providerId="ADAL" clId="{037A9CA3-FDD3-4549-A1D4-BD9B1626C030}" dt="2023-03-18T15:54:16.570" v="123" actId="478"/>
          <ac:spMkLst>
            <pc:docMk/>
            <pc:sldMk cId="1405898962" sldId="270"/>
            <ac:spMk id="14" creationId="{99776513-1C7F-FE0D-401F-41C5233A4F9F}"/>
          </ac:spMkLst>
        </pc:spChg>
        <pc:spChg chg="add del mod">
          <ac:chgData name="Nancy Li" userId="afc5209a-cf39-48d8-a57f-08cc8b772ec9" providerId="ADAL" clId="{037A9CA3-FDD3-4549-A1D4-BD9B1626C030}" dt="2023-03-18T15:50:11.711" v="57" actId="478"/>
          <ac:spMkLst>
            <pc:docMk/>
            <pc:sldMk cId="1405898962" sldId="270"/>
            <ac:spMk id="15" creationId="{D19EA98C-E745-DCD5-8FA8-D367CF9941E9}"/>
          </ac:spMkLst>
        </pc:spChg>
        <pc:spChg chg="add del mod">
          <ac:chgData name="Nancy Li" userId="afc5209a-cf39-48d8-a57f-08cc8b772ec9" providerId="ADAL" clId="{037A9CA3-FDD3-4549-A1D4-BD9B1626C030}" dt="2023-03-19T00:39:50.432" v="188" actId="478"/>
          <ac:spMkLst>
            <pc:docMk/>
            <pc:sldMk cId="1405898962" sldId="270"/>
            <ac:spMk id="15" creationId="{EA152F2F-B41F-D075-641D-034C3B0AB63E}"/>
          </ac:spMkLst>
        </pc:spChg>
        <pc:spChg chg="add mod ord">
          <ac:chgData name="Nancy Li" userId="afc5209a-cf39-48d8-a57f-08cc8b772ec9" providerId="ADAL" clId="{037A9CA3-FDD3-4549-A1D4-BD9B1626C030}" dt="2023-03-19T00:55:20.820" v="212" actId="26606"/>
          <ac:spMkLst>
            <pc:docMk/>
            <pc:sldMk cId="1405898962" sldId="270"/>
            <ac:spMk id="16" creationId="{01917DEB-5F2E-FD46-EA71-AC804F46F551}"/>
          </ac:spMkLst>
        </pc:spChg>
        <pc:spChg chg="add del mod">
          <ac:chgData name="Nancy Li" userId="afc5209a-cf39-48d8-a57f-08cc8b772ec9" providerId="ADAL" clId="{037A9CA3-FDD3-4549-A1D4-BD9B1626C030}" dt="2023-03-19T00:55:13.170" v="206" actId="26606"/>
          <ac:spMkLst>
            <pc:docMk/>
            <pc:sldMk cId="1405898962" sldId="270"/>
            <ac:spMk id="18" creationId="{1D5C8F17-264D-8718-D930-2515DC61FDE0}"/>
          </ac:spMkLst>
        </pc:spChg>
        <pc:spChg chg="add del">
          <ac:chgData name="Nancy Li" userId="afc5209a-cf39-48d8-a57f-08cc8b772ec9" providerId="ADAL" clId="{037A9CA3-FDD3-4549-A1D4-BD9B1626C030}" dt="2023-03-19T00:55:14.322" v="208" actId="26606"/>
          <ac:spMkLst>
            <pc:docMk/>
            <pc:sldMk cId="1405898962" sldId="270"/>
            <ac:spMk id="20" creationId="{3DF77476-B71F-58E6-0665-4E8CCF79274D}"/>
          </ac:spMkLst>
        </pc:spChg>
        <pc:spChg chg="add del">
          <ac:chgData name="Nancy Li" userId="afc5209a-cf39-48d8-a57f-08cc8b772ec9" providerId="ADAL" clId="{037A9CA3-FDD3-4549-A1D4-BD9B1626C030}" dt="2023-03-19T00:55:11.451" v="201" actId="26606"/>
          <ac:spMkLst>
            <pc:docMk/>
            <pc:sldMk cId="1405898962" sldId="270"/>
            <ac:spMk id="21" creationId="{658520E6-1D8C-AAF5-D42D-4D454C5C4AB3}"/>
          </ac:spMkLst>
        </pc:spChg>
        <pc:spChg chg="add del mod">
          <ac:chgData name="Nancy Li" userId="afc5209a-cf39-48d8-a57f-08cc8b772ec9" providerId="ADAL" clId="{037A9CA3-FDD3-4549-A1D4-BD9B1626C030}" dt="2023-03-19T00:55:14.915" v="210" actId="26606"/>
          <ac:spMkLst>
            <pc:docMk/>
            <pc:sldMk cId="1405898962" sldId="270"/>
            <ac:spMk id="22" creationId="{8B343026-0382-B5BA-8783-F393C8F651FA}"/>
          </ac:spMkLst>
        </pc:spChg>
        <pc:spChg chg="add del mod">
          <ac:chgData name="Nancy Li" userId="afc5209a-cf39-48d8-a57f-08cc8b772ec9" providerId="ADAL" clId="{037A9CA3-FDD3-4549-A1D4-BD9B1626C030}" dt="2023-03-19T00:55:20.820" v="212" actId="26606"/>
          <ac:spMkLst>
            <pc:docMk/>
            <pc:sldMk cId="1405898962" sldId="270"/>
            <ac:spMk id="24" creationId="{1D5C8F17-264D-8718-D930-2515DC61FDE0}"/>
          </ac:spMkLst>
        </pc:spChg>
        <pc:picChg chg="add mod ord">
          <ac:chgData name="Nancy Li" userId="afc5209a-cf39-48d8-a57f-08cc8b772ec9" providerId="ADAL" clId="{037A9CA3-FDD3-4549-A1D4-BD9B1626C030}" dt="2023-03-19T00:55:20.820" v="212" actId="26606"/>
          <ac:picMkLst>
            <pc:docMk/>
            <pc:sldMk cId="1405898962" sldId="270"/>
            <ac:picMk id="4" creationId="{7DE68868-76BB-3644-9932-5DD0208BC91B}"/>
          </ac:picMkLst>
        </pc:picChg>
      </pc:sldChg>
      <pc:sldChg chg="modSp mod">
        <pc:chgData name="Nancy Li" userId="afc5209a-cf39-48d8-a57f-08cc8b772ec9" providerId="ADAL" clId="{037A9CA3-FDD3-4549-A1D4-BD9B1626C030}" dt="2023-03-19T00:34:07.844" v="136" actId="20577"/>
        <pc:sldMkLst>
          <pc:docMk/>
          <pc:sldMk cId="3845220615" sldId="271"/>
        </pc:sldMkLst>
        <pc:spChg chg="mod">
          <ac:chgData name="Nancy Li" userId="afc5209a-cf39-48d8-a57f-08cc8b772ec9" providerId="ADAL" clId="{037A9CA3-FDD3-4549-A1D4-BD9B1626C030}" dt="2023-03-19T00:34:07.844" v="136" actId="20577"/>
          <ac:spMkLst>
            <pc:docMk/>
            <pc:sldMk cId="3845220615" sldId="271"/>
            <ac:spMk id="2" creationId="{A078EA89-E9FF-4D7E-9836-9B57F76F7CC0}"/>
          </ac:spMkLst>
        </pc:spChg>
      </pc:sldChg>
      <pc:sldChg chg="addSp delSp modSp new mod modNotesTx">
        <pc:chgData name="Nancy Li" userId="afc5209a-cf39-48d8-a57f-08cc8b772ec9" providerId="ADAL" clId="{037A9CA3-FDD3-4549-A1D4-BD9B1626C030}" dt="2023-03-19T00:54:30.458" v="199"/>
        <pc:sldMkLst>
          <pc:docMk/>
          <pc:sldMk cId="2650344970" sldId="272"/>
        </pc:sldMkLst>
        <pc:spChg chg="del">
          <ac:chgData name="Nancy Li" userId="afc5209a-cf39-48d8-a57f-08cc8b772ec9" providerId="ADAL" clId="{037A9CA3-FDD3-4549-A1D4-BD9B1626C030}" dt="2023-03-19T00:37:15.356" v="170" actId="478"/>
          <ac:spMkLst>
            <pc:docMk/>
            <pc:sldMk cId="2650344970" sldId="272"/>
            <ac:spMk id="2" creationId="{ED5FE0B5-4333-593E-576C-3EBDCDC012EF}"/>
          </ac:spMkLst>
        </pc:spChg>
        <pc:spChg chg="del">
          <ac:chgData name="Nancy Li" userId="afc5209a-cf39-48d8-a57f-08cc8b772ec9" providerId="ADAL" clId="{037A9CA3-FDD3-4549-A1D4-BD9B1626C030}" dt="2023-03-19T00:37:14.393" v="169" actId="478"/>
          <ac:spMkLst>
            <pc:docMk/>
            <pc:sldMk cId="2650344970" sldId="272"/>
            <ac:spMk id="3" creationId="{3D138D82-3144-1FD9-03D7-BDA04F75F879}"/>
          </ac:spMkLst>
        </pc:spChg>
        <pc:spChg chg="mod">
          <ac:chgData name="Nancy Li" userId="afc5209a-cf39-48d8-a57f-08cc8b772ec9" providerId="ADAL" clId="{037A9CA3-FDD3-4549-A1D4-BD9B1626C030}" dt="2023-03-19T00:31:09.199" v="125"/>
          <ac:spMkLst>
            <pc:docMk/>
            <pc:sldMk cId="2650344970" sldId="272"/>
            <ac:spMk id="4" creationId="{AC773F76-0899-96A0-21C6-07BF7E625FEA}"/>
          </ac:spMkLst>
        </pc:spChg>
        <pc:spChg chg="mod">
          <ac:chgData name="Nancy Li" userId="afc5209a-cf39-48d8-a57f-08cc8b772ec9" providerId="ADAL" clId="{037A9CA3-FDD3-4549-A1D4-BD9B1626C030}" dt="2023-03-19T00:33:59.242" v="133" actId="20577"/>
          <ac:spMkLst>
            <pc:docMk/>
            <pc:sldMk cId="2650344970" sldId="272"/>
            <ac:spMk id="5" creationId="{492CADFB-5237-FFCF-C19A-3336F62AB105}"/>
          </ac:spMkLst>
        </pc:spChg>
        <pc:spChg chg="del">
          <ac:chgData name="Nancy Li" userId="afc5209a-cf39-48d8-a57f-08cc8b772ec9" providerId="ADAL" clId="{037A9CA3-FDD3-4549-A1D4-BD9B1626C030}" dt="2023-03-19T00:37:16.356" v="171" actId="478"/>
          <ac:spMkLst>
            <pc:docMk/>
            <pc:sldMk cId="2650344970" sldId="272"/>
            <ac:spMk id="7" creationId="{B5AAC73C-56C4-8819-26E7-F333EF7D2849}"/>
          </ac:spMkLst>
        </pc:spChg>
        <pc:picChg chg="add mod">
          <ac:chgData name="Nancy Li" userId="afc5209a-cf39-48d8-a57f-08cc8b772ec9" providerId="ADAL" clId="{037A9CA3-FDD3-4549-A1D4-BD9B1626C030}" dt="2023-03-19T00:37:35.981" v="180" actId="1076"/>
          <ac:picMkLst>
            <pc:docMk/>
            <pc:sldMk cId="2650344970" sldId="272"/>
            <ac:picMk id="8" creationId="{A3694F92-6F93-6BBA-B327-36142E38B845}"/>
          </ac:picMkLst>
        </pc:picChg>
      </pc:sldChg>
      <pc:sldChg chg="new del">
        <pc:chgData name="Nancy Li" userId="afc5209a-cf39-48d8-a57f-08cc8b772ec9" providerId="ADAL" clId="{037A9CA3-FDD3-4549-A1D4-BD9B1626C030}" dt="2023-03-19T00:34:04.729" v="134" actId="47"/>
        <pc:sldMkLst>
          <pc:docMk/>
          <pc:sldMk cId="1940046094" sldId="273"/>
        </pc:sldMkLst>
      </pc:sldChg>
      <pc:sldChg chg="delSp add del mod">
        <pc:chgData name="Nancy Li" userId="afc5209a-cf39-48d8-a57f-08cc8b772ec9" providerId="ADAL" clId="{037A9CA3-FDD3-4549-A1D4-BD9B1626C030}" dt="2023-03-18T15:51:03.498" v="74" actId="47"/>
        <pc:sldMkLst>
          <pc:docMk/>
          <pc:sldMk cId="2986307554" sldId="274"/>
        </pc:sldMkLst>
        <pc:spChg chg="del">
          <ac:chgData name="Nancy Li" userId="afc5209a-cf39-48d8-a57f-08cc8b772ec9" providerId="ADAL" clId="{037A9CA3-FDD3-4549-A1D4-BD9B1626C030}" dt="2023-03-18T15:50:24.977" v="61" actId="478"/>
          <ac:spMkLst>
            <pc:docMk/>
            <pc:sldMk cId="2986307554" sldId="274"/>
            <ac:spMk id="11" creationId="{4EF93A0A-A3C9-470F-AEA6-93311E52992C}"/>
          </ac:spMkLst>
        </pc:spChg>
        <pc:spChg chg="del">
          <ac:chgData name="Nancy Li" userId="afc5209a-cf39-48d8-a57f-08cc8b772ec9" providerId="ADAL" clId="{037A9CA3-FDD3-4549-A1D4-BD9B1626C030}" dt="2023-03-18T15:50:26.978" v="62" actId="478"/>
          <ac:spMkLst>
            <pc:docMk/>
            <pc:sldMk cId="2986307554" sldId="274"/>
            <ac:spMk id="12" creationId="{2648EEDF-4455-4D85-89FC-38CD428DA55D}"/>
          </ac:spMkLst>
        </pc:spChg>
        <pc:spChg chg="del">
          <ac:chgData name="Nancy Li" userId="afc5209a-cf39-48d8-a57f-08cc8b772ec9" providerId="ADAL" clId="{037A9CA3-FDD3-4549-A1D4-BD9B1626C030}" dt="2023-03-18T15:50:28.449" v="63" actId="478"/>
          <ac:spMkLst>
            <pc:docMk/>
            <pc:sldMk cId="2986307554" sldId="274"/>
            <ac:spMk id="13" creationId="{DC4B6395-CA81-4ABC-B64E-B016F91AD7EC}"/>
          </ac:spMkLst>
        </pc:spChg>
      </pc:sldChg>
      <pc:sldChg chg="addSp delSp modSp add mod modNotesTx">
        <pc:chgData name="Nancy Li" userId="afc5209a-cf39-48d8-a57f-08cc8b772ec9" providerId="ADAL" clId="{037A9CA3-FDD3-4549-A1D4-BD9B1626C030}" dt="2023-03-19T01:03:48.412" v="310" actId="12084"/>
        <pc:sldMkLst>
          <pc:docMk/>
          <pc:sldMk cId="2895557782" sldId="275"/>
        </pc:sldMkLst>
        <pc:spChg chg="mod">
          <ac:chgData name="Nancy Li" userId="afc5209a-cf39-48d8-a57f-08cc8b772ec9" providerId="ADAL" clId="{037A9CA3-FDD3-4549-A1D4-BD9B1626C030}" dt="2023-03-19T00:33:54.333" v="131" actId="20577"/>
          <ac:spMkLst>
            <pc:docMk/>
            <pc:sldMk cId="2895557782" sldId="275"/>
            <ac:spMk id="2" creationId="{22DA5C28-F0FD-47D6-8E92-1C9E6EA87F96}"/>
          </ac:spMkLst>
        </pc:spChg>
        <pc:spChg chg="add del mod">
          <ac:chgData name="Nancy Li" userId="afc5209a-cf39-48d8-a57f-08cc8b772ec9" providerId="ADAL" clId="{037A9CA3-FDD3-4549-A1D4-BD9B1626C030}" dt="2023-03-19T01:03:48.412" v="310" actId="12084"/>
          <ac:spMkLst>
            <pc:docMk/>
            <pc:sldMk cId="2895557782" sldId="275"/>
            <ac:spMk id="4" creationId="{BE48293C-EDDB-8FC4-5951-09057794EED3}"/>
          </ac:spMkLst>
        </pc:spChg>
        <pc:spChg chg="add del mod">
          <ac:chgData name="Nancy Li" userId="afc5209a-cf39-48d8-a57f-08cc8b772ec9" providerId="ADAL" clId="{037A9CA3-FDD3-4549-A1D4-BD9B1626C030}" dt="2023-03-18T15:50:44.191" v="68"/>
          <ac:spMkLst>
            <pc:docMk/>
            <pc:sldMk cId="2895557782" sldId="275"/>
            <ac:spMk id="6" creationId="{81420226-4E70-0534-4BC0-AB30FE44433B}"/>
          </ac:spMkLst>
        </pc:spChg>
        <pc:spChg chg="add del mod">
          <ac:chgData name="Nancy Li" userId="afc5209a-cf39-48d8-a57f-08cc8b772ec9" providerId="ADAL" clId="{037A9CA3-FDD3-4549-A1D4-BD9B1626C030}" dt="2023-03-18T15:50:44.191" v="68"/>
          <ac:spMkLst>
            <pc:docMk/>
            <pc:sldMk cId="2895557782" sldId="275"/>
            <ac:spMk id="7" creationId="{0EEA68E1-FF85-0E81-BE09-56BA7F08148C}"/>
          </ac:spMkLst>
        </pc:spChg>
        <pc:spChg chg="add del mod">
          <ac:chgData name="Nancy Li" userId="afc5209a-cf39-48d8-a57f-08cc8b772ec9" providerId="ADAL" clId="{037A9CA3-FDD3-4549-A1D4-BD9B1626C030}" dt="2023-03-19T01:00:58.138" v="295"/>
          <ac:spMkLst>
            <pc:docMk/>
            <pc:sldMk cId="2895557782" sldId="275"/>
            <ac:spMk id="7" creationId="{CBAD46EB-37CA-B176-518D-0822831D15B2}"/>
          </ac:spMkLst>
        </pc:spChg>
        <pc:spChg chg="add del mod">
          <ac:chgData name="Nancy Li" userId="afc5209a-cf39-48d8-a57f-08cc8b772ec9" providerId="ADAL" clId="{037A9CA3-FDD3-4549-A1D4-BD9B1626C030}" dt="2023-03-18T15:50:44.191" v="68"/>
          <ac:spMkLst>
            <pc:docMk/>
            <pc:sldMk cId="2895557782" sldId="275"/>
            <ac:spMk id="8" creationId="{636F6E96-94C4-896A-E971-9D2E87567278}"/>
          </ac:spMkLst>
        </pc:spChg>
        <pc:spChg chg="add del mod">
          <ac:chgData name="Nancy Li" userId="afc5209a-cf39-48d8-a57f-08cc8b772ec9" providerId="ADAL" clId="{037A9CA3-FDD3-4549-A1D4-BD9B1626C030}" dt="2023-03-18T15:53:25.673" v="111" actId="21"/>
          <ac:spMkLst>
            <pc:docMk/>
            <pc:sldMk cId="2895557782" sldId="275"/>
            <ac:spMk id="11" creationId="{4EF93A0A-A3C9-470F-AEA6-93311E52992C}"/>
          </ac:spMkLst>
        </pc:spChg>
        <pc:spChg chg="del">
          <ac:chgData name="Nancy Li" userId="afc5209a-cf39-48d8-a57f-08cc8b772ec9" providerId="ADAL" clId="{037A9CA3-FDD3-4549-A1D4-BD9B1626C030}" dt="2023-03-18T15:52:13.904" v="95"/>
          <ac:spMkLst>
            <pc:docMk/>
            <pc:sldMk cId="2895557782" sldId="275"/>
            <ac:spMk id="12" creationId="{2648EEDF-4455-4D85-89FC-38CD428DA55D}"/>
          </ac:spMkLst>
        </pc:spChg>
        <pc:spChg chg="del">
          <ac:chgData name="Nancy Li" userId="afc5209a-cf39-48d8-a57f-08cc8b772ec9" providerId="ADAL" clId="{037A9CA3-FDD3-4549-A1D4-BD9B1626C030}" dt="2023-03-18T15:52:09.132" v="94"/>
          <ac:spMkLst>
            <pc:docMk/>
            <pc:sldMk cId="2895557782" sldId="275"/>
            <ac:spMk id="13" creationId="{DC4B6395-CA81-4ABC-B64E-B016F91AD7EC}"/>
          </ac:spMkLst>
        </pc:spChg>
        <pc:spChg chg="add del mod">
          <ac:chgData name="Nancy Li" userId="afc5209a-cf39-48d8-a57f-08cc8b772ec9" providerId="ADAL" clId="{037A9CA3-FDD3-4549-A1D4-BD9B1626C030}" dt="2023-03-18T15:50:48.016" v="73"/>
          <ac:spMkLst>
            <pc:docMk/>
            <pc:sldMk cId="2895557782" sldId="275"/>
            <ac:spMk id="15" creationId="{CB90A72C-2509-3519-2BC5-CC55D41503D5}"/>
          </ac:spMkLst>
        </pc:spChg>
        <pc:spChg chg="add del mod">
          <ac:chgData name="Nancy Li" userId="afc5209a-cf39-48d8-a57f-08cc8b772ec9" providerId="ADAL" clId="{037A9CA3-FDD3-4549-A1D4-BD9B1626C030}" dt="2023-03-18T15:50:48.016" v="73"/>
          <ac:spMkLst>
            <pc:docMk/>
            <pc:sldMk cId="2895557782" sldId="275"/>
            <ac:spMk id="16" creationId="{140106AB-168C-6315-AFB7-65B8720A265D}"/>
          </ac:spMkLst>
        </pc:spChg>
        <pc:spChg chg="add del mod">
          <ac:chgData name="Nancy Li" userId="afc5209a-cf39-48d8-a57f-08cc8b772ec9" providerId="ADAL" clId="{037A9CA3-FDD3-4549-A1D4-BD9B1626C030}" dt="2023-03-18T15:50:48.016" v="73"/>
          <ac:spMkLst>
            <pc:docMk/>
            <pc:sldMk cId="2895557782" sldId="275"/>
            <ac:spMk id="17" creationId="{802C4B01-EDE6-8DB4-BB65-7CF01820B317}"/>
          </ac:spMkLst>
        </pc:spChg>
        <pc:spChg chg="add del mod">
          <ac:chgData name="Nancy Li" userId="afc5209a-cf39-48d8-a57f-08cc8b772ec9" providerId="ADAL" clId="{037A9CA3-FDD3-4549-A1D4-BD9B1626C030}" dt="2023-03-18T15:51:12.242" v="79"/>
          <ac:spMkLst>
            <pc:docMk/>
            <pc:sldMk cId="2895557782" sldId="275"/>
            <ac:spMk id="18" creationId="{A5CA38FD-FAAA-B6D0-E503-A9F0D98E781E}"/>
          </ac:spMkLst>
        </pc:spChg>
        <pc:spChg chg="add del mod">
          <ac:chgData name="Nancy Li" userId="afc5209a-cf39-48d8-a57f-08cc8b772ec9" providerId="ADAL" clId="{037A9CA3-FDD3-4549-A1D4-BD9B1626C030}" dt="2023-03-18T15:51:11.858" v="78"/>
          <ac:spMkLst>
            <pc:docMk/>
            <pc:sldMk cId="2895557782" sldId="275"/>
            <ac:spMk id="19" creationId="{8DEC4CF2-EC8E-7449-2209-3403C2AE124B}"/>
          </ac:spMkLst>
        </pc:spChg>
        <pc:spChg chg="add mod">
          <ac:chgData name="Nancy Li" userId="afc5209a-cf39-48d8-a57f-08cc8b772ec9" providerId="ADAL" clId="{037A9CA3-FDD3-4549-A1D4-BD9B1626C030}" dt="2023-03-19T00:55:43.393" v="242" actId="1036"/>
          <ac:spMkLst>
            <pc:docMk/>
            <pc:sldMk cId="2895557782" sldId="275"/>
            <ac:spMk id="23" creationId="{5D9EF3DB-0471-0ADD-96A0-E2C7C9AC1F9F}"/>
          </ac:spMkLst>
        </pc:spChg>
        <pc:spChg chg="add mod">
          <ac:chgData name="Nancy Li" userId="afc5209a-cf39-48d8-a57f-08cc8b772ec9" providerId="ADAL" clId="{037A9CA3-FDD3-4549-A1D4-BD9B1626C030}" dt="2023-03-19T00:55:48.692" v="252" actId="1036"/>
          <ac:spMkLst>
            <pc:docMk/>
            <pc:sldMk cId="2895557782" sldId="275"/>
            <ac:spMk id="24" creationId="{967D2E9E-C056-3930-DA7D-FA67B71C1BC5}"/>
          </ac:spMkLst>
        </pc:spChg>
        <pc:spChg chg="add del mod">
          <ac:chgData name="Nancy Li" userId="afc5209a-cf39-48d8-a57f-08cc8b772ec9" providerId="ADAL" clId="{037A9CA3-FDD3-4549-A1D4-BD9B1626C030}" dt="2023-03-18T15:53:22.489" v="110" actId="21"/>
          <ac:spMkLst>
            <pc:docMk/>
            <pc:sldMk cId="2895557782" sldId="275"/>
            <ac:spMk id="26" creationId="{65D563BE-B316-16FD-7B6A-CAC516F17204}"/>
          </ac:spMkLst>
        </pc:spChg>
        <pc:spChg chg="add del mod">
          <ac:chgData name="Nancy Li" userId="afc5209a-cf39-48d8-a57f-08cc8b772ec9" providerId="ADAL" clId="{037A9CA3-FDD3-4549-A1D4-BD9B1626C030}" dt="2023-03-18T15:54:23.162" v="124" actId="478"/>
          <ac:spMkLst>
            <pc:docMk/>
            <pc:sldMk cId="2895557782" sldId="275"/>
            <ac:spMk id="28" creationId="{05DF1E8C-BEA9-DAD9-D649-BB17DBFFB644}"/>
          </ac:spMkLst>
        </pc:spChg>
        <pc:graphicFrameChg chg="add del mod modGraphic">
          <ac:chgData name="Nancy Li" userId="afc5209a-cf39-48d8-a57f-08cc8b772ec9" providerId="ADAL" clId="{037A9CA3-FDD3-4549-A1D4-BD9B1626C030}" dt="2023-03-19T01:00:58.138" v="293" actId="478"/>
          <ac:graphicFrameMkLst>
            <pc:docMk/>
            <pc:sldMk cId="2895557782" sldId="275"/>
            <ac:graphicFrameMk id="5" creationId="{34B4C87E-6AA4-8863-1FFA-7278A4871B82}"/>
          </ac:graphicFrameMkLst>
        </pc:graphicFrameChg>
        <pc:graphicFrameChg chg="add del mod modGraphic">
          <ac:chgData name="Nancy Li" userId="afc5209a-cf39-48d8-a57f-08cc8b772ec9" providerId="ADAL" clId="{037A9CA3-FDD3-4549-A1D4-BD9B1626C030}" dt="2023-03-19T00:59:07.081" v="273" actId="1032"/>
          <ac:graphicFrameMkLst>
            <pc:docMk/>
            <pc:sldMk cId="2895557782" sldId="275"/>
            <ac:graphicFrameMk id="6" creationId="{EFD3F6BD-1BF5-AD55-6B72-EB53A9B91252}"/>
          </ac:graphicFrameMkLst>
        </pc:graphicFrameChg>
        <pc:graphicFrameChg chg="add del mod">
          <ac:chgData name="Nancy Li" userId="afc5209a-cf39-48d8-a57f-08cc8b772ec9" providerId="ADAL" clId="{037A9CA3-FDD3-4549-A1D4-BD9B1626C030}" dt="2023-03-19T01:01:51.382" v="302" actId="12084"/>
          <ac:graphicFrameMkLst>
            <pc:docMk/>
            <pc:sldMk cId="2895557782" sldId="275"/>
            <ac:graphicFrameMk id="8" creationId="{375CE902-23AB-532B-144F-FFC91E1BA558}"/>
          </ac:graphicFrameMkLst>
        </pc:graphicFrameChg>
        <pc:graphicFrameChg chg="add del mod">
          <ac:chgData name="Nancy Li" userId="afc5209a-cf39-48d8-a57f-08cc8b772ec9" providerId="ADAL" clId="{037A9CA3-FDD3-4549-A1D4-BD9B1626C030}" dt="2023-03-19T01:02:11.947" v="304" actId="12084"/>
          <ac:graphicFrameMkLst>
            <pc:docMk/>
            <pc:sldMk cId="2895557782" sldId="275"/>
            <ac:graphicFrameMk id="9" creationId="{7574294B-AF3F-AEB9-771B-8B777422896D}"/>
          </ac:graphicFrameMkLst>
        </pc:graphicFrameChg>
        <pc:graphicFrameChg chg="add del mod">
          <ac:chgData name="Nancy Li" userId="afc5209a-cf39-48d8-a57f-08cc8b772ec9" providerId="ADAL" clId="{037A9CA3-FDD3-4549-A1D4-BD9B1626C030}" dt="2023-03-19T01:02:46.699" v="306" actId="12084"/>
          <ac:graphicFrameMkLst>
            <pc:docMk/>
            <pc:sldMk cId="2895557782" sldId="275"/>
            <ac:graphicFrameMk id="11" creationId="{73913205-282B-2DF9-40AE-0B3886554483}"/>
          </ac:graphicFrameMkLst>
        </pc:graphicFrameChg>
        <pc:graphicFrameChg chg="add del mod">
          <ac:chgData name="Nancy Li" userId="afc5209a-cf39-48d8-a57f-08cc8b772ec9" providerId="ADAL" clId="{037A9CA3-FDD3-4549-A1D4-BD9B1626C030}" dt="2023-03-19T01:03:48.412" v="310" actId="12084"/>
          <ac:graphicFrameMkLst>
            <pc:docMk/>
            <pc:sldMk cId="2895557782" sldId="275"/>
            <ac:graphicFrameMk id="12" creationId="{06276095-F0C2-C3B7-5AA3-DD6FA3B377B2}"/>
          </ac:graphicFrameMkLst>
        </pc:graphicFrameChg>
        <pc:picChg chg="add del mod">
          <ac:chgData name="Nancy Li" userId="afc5209a-cf39-48d8-a57f-08cc8b772ec9" providerId="ADAL" clId="{037A9CA3-FDD3-4549-A1D4-BD9B1626C030}" dt="2023-03-18T15:50:44.191" v="68"/>
          <ac:picMkLst>
            <pc:docMk/>
            <pc:sldMk cId="2895557782" sldId="275"/>
            <ac:picMk id="4" creationId="{EB7C1F31-9BDB-4AD7-0BA9-E3088CBCA072}"/>
          </ac:picMkLst>
        </pc:picChg>
        <pc:picChg chg="add del mod">
          <ac:chgData name="Nancy Li" userId="afc5209a-cf39-48d8-a57f-08cc8b772ec9" providerId="ADAL" clId="{037A9CA3-FDD3-4549-A1D4-BD9B1626C030}" dt="2023-03-18T15:50:44.191" v="68"/>
          <ac:picMkLst>
            <pc:docMk/>
            <pc:sldMk cId="2895557782" sldId="275"/>
            <ac:picMk id="5" creationId="{677CCEBD-D0D9-0013-F130-6946EFEE0FBA}"/>
          </ac:picMkLst>
        </pc:picChg>
        <pc:picChg chg="add del mod">
          <ac:chgData name="Nancy Li" userId="afc5209a-cf39-48d8-a57f-08cc8b772ec9" providerId="ADAL" clId="{037A9CA3-FDD3-4549-A1D4-BD9B1626C030}" dt="2023-03-18T15:50:48.016" v="73"/>
          <ac:picMkLst>
            <pc:docMk/>
            <pc:sldMk cId="2895557782" sldId="275"/>
            <ac:picMk id="9" creationId="{E5A48C16-FBA3-B8FD-4CE5-665545621373}"/>
          </ac:picMkLst>
        </pc:picChg>
        <pc:picChg chg="add del mod">
          <ac:chgData name="Nancy Li" userId="afc5209a-cf39-48d8-a57f-08cc8b772ec9" providerId="ADAL" clId="{037A9CA3-FDD3-4549-A1D4-BD9B1626C030}" dt="2023-03-18T15:50:48.016" v="73"/>
          <ac:picMkLst>
            <pc:docMk/>
            <pc:sldMk cId="2895557782" sldId="275"/>
            <ac:picMk id="14" creationId="{5B203E1C-35B4-D4E1-AE9D-632859521FD0}"/>
          </ac:picMkLst>
        </pc:picChg>
        <pc:picChg chg="add mod">
          <ac:chgData name="Nancy Li" userId="afc5209a-cf39-48d8-a57f-08cc8b772ec9" providerId="ADAL" clId="{037A9CA3-FDD3-4549-A1D4-BD9B1626C030}" dt="2023-03-19T00:55:29.941" v="222" actId="1036"/>
          <ac:picMkLst>
            <pc:docMk/>
            <pc:sldMk cId="2895557782" sldId="275"/>
            <ac:picMk id="20" creationId="{C788CE5F-A780-7B7D-D75C-4C174B252F05}"/>
          </ac:picMkLst>
        </pc:picChg>
        <pc:picChg chg="add mod">
          <ac:chgData name="Nancy Li" userId="afc5209a-cf39-48d8-a57f-08cc8b772ec9" providerId="ADAL" clId="{037A9CA3-FDD3-4549-A1D4-BD9B1626C030}" dt="2023-03-19T00:55:35.833" v="232" actId="1036"/>
          <ac:picMkLst>
            <pc:docMk/>
            <pc:sldMk cId="2895557782" sldId="275"/>
            <ac:picMk id="21" creationId="{C9DF44F3-4E58-50F8-B777-846C8CA6ABC9}"/>
          </ac:picMkLst>
        </pc:picChg>
      </pc:sldChg>
      <pc:sldChg chg="new">
        <pc:chgData name="Nancy Li" userId="afc5209a-cf39-48d8-a57f-08cc8b772ec9" providerId="ADAL" clId="{037A9CA3-FDD3-4549-A1D4-BD9B1626C030}" dt="2023-03-19T00:37:56.015" v="181" actId="680"/>
        <pc:sldMkLst>
          <pc:docMk/>
          <pc:sldMk cId="2672017147" sldId="276"/>
        </pc:sldMkLst>
      </pc:sldChg>
    </pc:docChg>
  </pc:docChgLst>
  <pc:docChgLst>
    <pc:chgData name="Nancy Li" userId="afc5209a-cf39-48d8-a57f-08cc8b772ec9" providerId="ADAL" clId="{90D147C7-6DF3-4858-A037-194481D7D906}"/>
    <pc:docChg chg="undo custSel addSld delSld modSld sldOrd">
      <pc:chgData name="Nancy Li" userId="afc5209a-cf39-48d8-a57f-08cc8b772ec9" providerId="ADAL" clId="{90D147C7-6DF3-4858-A037-194481D7D906}" dt="2023-03-20T05:50:02.391" v="1978" actId="20577"/>
      <pc:docMkLst>
        <pc:docMk/>
      </pc:docMkLst>
      <pc:sldChg chg="modNotesTx">
        <pc:chgData name="Nancy Li" userId="afc5209a-cf39-48d8-a57f-08cc8b772ec9" providerId="ADAL" clId="{90D147C7-6DF3-4858-A037-194481D7D906}" dt="2023-03-19T07:26:36.287" v="1828" actId="20577"/>
        <pc:sldMkLst>
          <pc:docMk/>
          <pc:sldMk cId="3391782854" sldId="269"/>
        </pc:sldMkLst>
      </pc:sldChg>
      <pc:sldChg chg="addSp delSp modSp mod modClrScheme chgLayout">
        <pc:chgData name="Nancy Li" userId="afc5209a-cf39-48d8-a57f-08cc8b772ec9" providerId="ADAL" clId="{90D147C7-6DF3-4858-A037-194481D7D906}" dt="2023-03-19T01:10:24.066" v="18"/>
        <pc:sldMkLst>
          <pc:docMk/>
          <pc:sldMk cId="1405898962" sldId="270"/>
        </pc:sldMkLst>
        <pc:spChg chg="mod">
          <ac:chgData name="Nancy Li" userId="afc5209a-cf39-48d8-a57f-08cc8b772ec9" providerId="ADAL" clId="{90D147C7-6DF3-4858-A037-194481D7D906}" dt="2023-03-19T01:05:41.963" v="2" actId="26606"/>
          <ac:spMkLst>
            <pc:docMk/>
            <pc:sldMk cId="1405898962" sldId="270"/>
            <ac:spMk id="2" creationId="{22DA5C28-F0FD-47D6-8E92-1C9E6EA87F96}"/>
          </ac:spMkLst>
        </pc:spChg>
        <pc:spChg chg="mod">
          <ac:chgData name="Nancy Li" userId="afc5209a-cf39-48d8-a57f-08cc8b772ec9" providerId="ADAL" clId="{90D147C7-6DF3-4858-A037-194481D7D906}" dt="2023-03-19T01:05:41.963" v="2" actId="26606"/>
          <ac:spMkLst>
            <pc:docMk/>
            <pc:sldMk cId="1405898962" sldId="270"/>
            <ac:spMk id="3" creationId="{15B20483-DDDA-4E06-872B-F88C31FDBA35}"/>
          </ac:spMkLst>
        </pc:spChg>
        <pc:spChg chg="add del mod">
          <ac:chgData name="Nancy Li" userId="afc5209a-cf39-48d8-a57f-08cc8b772ec9" providerId="ADAL" clId="{90D147C7-6DF3-4858-A037-194481D7D906}" dt="2023-03-19T01:10:08.792" v="14" actId="478"/>
          <ac:spMkLst>
            <pc:docMk/>
            <pc:sldMk cId="1405898962" sldId="270"/>
            <ac:spMk id="6" creationId="{E381880B-6407-741D-7496-35FB7A32D4AB}"/>
          </ac:spMkLst>
        </pc:spChg>
        <pc:spChg chg="add del mod">
          <ac:chgData name="Nancy Li" userId="afc5209a-cf39-48d8-a57f-08cc8b772ec9" providerId="ADAL" clId="{90D147C7-6DF3-4858-A037-194481D7D906}" dt="2023-03-19T01:10:23.621" v="17" actId="478"/>
          <ac:spMkLst>
            <pc:docMk/>
            <pc:sldMk cId="1405898962" sldId="270"/>
            <ac:spMk id="7" creationId="{07492B32-A0A5-6B6E-5295-D51AB00A6F1A}"/>
          </ac:spMkLst>
        </pc:spChg>
        <pc:spChg chg="add mod">
          <ac:chgData name="Nancy Li" userId="afc5209a-cf39-48d8-a57f-08cc8b772ec9" providerId="ADAL" clId="{90D147C7-6DF3-4858-A037-194481D7D906}" dt="2023-03-19T01:10:24.066" v="18"/>
          <ac:spMkLst>
            <pc:docMk/>
            <pc:sldMk cId="1405898962" sldId="270"/>
            <ac:spMk id="8" creationId="{DC45491D-551A-5A4B-8A1B-9E9F2A459920}"/>
          </ac:spMkLst>
        </pc:spChg>
        <pc:spChg chg="del mod ord">
          <ac:chgData name="Nancy Li" userId="afc5209a-cf39-48d8-a57f-08cc8b772ec9" providerId="ADAL" clId="{90D147C7-6DF3-4858-A037-194481D7D906}" dt="2023-03-19T01:10:05.584" v="12" actId="478"/>
          <ac:spMkLst>
            <pc:docMk/>
            <pc:sldMk cId="1405898962" sldId="270"/>
            <ac:spMk id="16" creationId="{01917DEB-5F2E-FD46-EA71-AC804F46F551}"/>
          </ac:spMkLst>
        </pc:spChg>
        <pc:spChg chg="add del mod">
          <ac:chgData name="Nancy Li" userId="afc5209a-cf39-48d8-a57f-08cc8b772ec9" providerId="ADAL" clId="{90D147C7-6DF3-4858-A037-194481D7D906}" dt="2023-03-19T01:05:35.020" v="1" actId="26606"/>
          <ac:spMkLst>
            <pc:docMk/>
            <pc:sldMk cId="1405898962" sldId="270"/>
            <ac:spMk id="19" creationId="{8C49EDF4-36FB-C946-1E16-8F5CFA5DD2E5}"/>
          </ac:spMkLst>
        </pc:spChg>
        <pc:spChg chg="add del mod">
          <ac:chgData name="Nancy Li" userId="afc5209a-cf39-48d8-a57f-08cc8b772ec9" providerId="ADAL" clId="{90D147C7-6DF3-4858-A037-194481D7D906}" dt="2023-03-19T01:10:12.772" v="16" actId="478"/>
          <ac:spMkLst>
            <pc:docMk/>
            <pc:sldMk cId="1405898962" sldId="270"/>
            <ac:spMk id="23" creationId="{A7FF6CF3-8DE0-E9E1-F8C7-4D9ACB5AC97A}"/>
          </ac:spMkLst>
        </pc:spChg>
        <pc:picChg chg="mod">
          <ac:chgData name="Nancy Li" userId="afc5209a-cf39-48d8-a57f-08cc8b772ec9" providerId="ADAL" clId="{90D147C7-6DF3-4858-A037-194481D7D906}" dt="2023-03-19T01:05:41.963" v="2" actId="26606"/>
          <ac:picMkLst>
            <pc:docMk/>
            <pc:sldMk cId="1405898962" sldId="270"/>
            <ac:picMk id="4" creationId="{7DE68868-76BB-3644-9932-5DD0208BC91B}"/>
          </ac:picMkLst>
        </pc:picChg>
      </pc:sldChg>
      <pc:sldChg chg="add del">
        <pc:chgData name="Nancy Li" userId="afc5209a-cf39-48d8-a57f-08cc8b772ec9" providerId="ADAL" clId="{90D147C7-6DF3-4858-A037-194481D7D906}" dt="2023-03-19T07:13:33.035" v="1766" actId="47"/>
        <pc:sldMkLst>
          <pc:docMk/>
          <pc:sldMk cId="3845220615" sldId="271"/>
        </pc:sldMkLst>
      </pc:sldChg>
      <pc:sldChg chg="modNotesTx">
        <pc:chgData name="Nancy Li" userId="afc5209a-cf39-48d8-a57f-08cc8b772ec9" providerId="ADAL" clId="{90D147C7-6DF3-4858-A037-194481D7D906}" dt="2023-03-20T04:18:44.585" v="1912" actId="20577"/>
        <pc:sldMkLst>
          <pc:docMk/>
          <pc:sldMk cId="2650344970" sldId="272"/>
        </pc:sldMkLst>
      </pc:sldChg>
      <pc:sldChg chg="addSp delSp modSp mod modNotesTx">
        <pc:chgData name="Nancy Li" userId="afc5209a-cf39-48d8-a57f-08cc8b772ec9" providerId="ADAL" clId="{90D147C7-6DF3-4858-A037-194481D7D906}" dt="2023-03-19T07:31:57.745" v="1836" actId="20577"/>
        <pc:sldMkLst>
          <pc:docMk/>
          <pc:sldMk cId="2895557782" sldId="275"/>
        </pc:sldMkLst>
        <pc:spChg chg="del mod">
          <ac:chgData name="Nancy Li" userId="afc5209a-cf39-48d8-a57f-08cc8b772ec9" providerId="ADAL" clId="{90D147C7-6DF3-4858-A037-194481D7D906}" dt="2023-03-19T01:13:04.845" v="55" actId="12084"/>
          <ac:spMkLst>
            <pc:docMk/>
            <pc:sldMk cId="2895557782" sldId="275"/>
            <ac:spMk id="4" creationId="{BE48293C-EDDB-8FC4-5951-09057794EED3}"/>
          </ac:spMkLst>
        </pc:spChg>
        <pc:spChg chg="add del">
          <ac:chgData name="Nancy Li" userId="afc5209a-cf39-48d8-a57f-08cc8b772ec9" providerId="ADAL" clId="{90D147C7-6DF3-4858-A037-194481D7D906}" dt="2023-03-19T01:06:50.555" v="8" actId="11529"/>
          <ac:spMkLst>
            <pc:docMk/>
            <pc:sldMk cId="2895557782" sldId="275"/>
            <ac:spMk id="5" creationId="{19435D87-C913-456C-BB38-B7B60DB6A9C7}"/>
          </ac:spMkLst>
        </pc:spChg>
        <pc:spChg chg="mod">
          <ac:chgData name="Nancy Li" userId="afc5209a-cf39-48d8-a57f-08cc8b772ec9" providerId="ADAL" clId="{90D147C7-6DF3-4858-A037-194481D7D906}" dt="2023-03-19T01:13:45.587" v="62" actId="1076"/>
          <ac:spMkLst>
            <pc:docMk/>
            <pc:sldMk cId="2895557782" sldId="275"/>
            <ac:spMk id="23" creationId="{5D9EF3DB-0471-0ADD-96A0-E2C7C9AC1F9F}"/>
          </ac:spMkLst>
        </pc:spChg>
        <pc:spChg chg="mod">
          <ac:chgData name="Nancy Li" userId="afc5209a-cf39-48d8-a57f-08cc8b772ec9" providerId="ADAL" clId="{90D147C7-6DF3-4858-A037-194481D7D906}" dt="2023-03-19T01:14:01.875" v="65" actId="1076"/>
          <ac:spMkLst>
            <pc:docMk/>
            <pc:sldMk cId="2895557782" sldId="275"/>
            <ac:spMk id="24" creationId="{967D2E9E-C056-3930-DA7D-FA67B71C1BC5}"/>
          </ac:spMkLst>
        </pc:spChg>
        <pc:graphicFrameChg chg="add mod">
          <ac:chgData name="Nancy Li" userId="afc5209a-cf39-48d8-a57f-08cc8b772ec9" providerId="ADAL" clId="{90D147C7-6DF3-4858-A037-194481D7D906}" dt="2023-03-19T06:17:18.973" v="1337" actId="120"/>
          <ac:graphicFrameMkLst>
            <pc:docMk/>
            <pc:sldMk cId="2895557782" sldId="275"/>
            <ac:graphicFrameMk id="6" creationId="{9692540E-9C44-5F9E-BC24-C0D04663C3A0}"/>
          </ac:graphicFrameMkLst>
        </pc:graphicFrameChg>
        <pc:picChg chg="mod">
          <ac:chgData name="Nancy Li" userId="afc5209a-cf39-48d8-a57f-08cc8b772ec9" providerId="ADAL" clId="{90D147C7-6DF3-4858-A037-194481D7D906}" dt="2023-03-19T01:18:32.847" v="88" actId="14100"/>
          <ac:picMkLst>
            <pc:docMk/>
            <pc:sldMk cId="2895557782" sldId="275"/>
            <ac:picMk id="20" creationId="{C788CE5F-A780-7B7D-D75C-4C174B252F05}"/>
          </ac:picMkLst>
        </pc:picChg>
        <pc:picChg chg="mod">
          <ac:chgData name="Nancy Li" userId="afc5209a-cf39-48d8-a57f-08cc8b772ec9" providerId="ADAL" clId="{90D147C7-6DF3-4858-A037-194481D7D906}" dt="2023-03-19T01:18:30.344" v="87" actId="14100"/>
          <ac:picMkLst>
            <pc:docMk/>
            <pc:sldMk cId="2895557782" sldId="275"/>
            <ac:picMk id="21" creationId="{C9DF44F3-4E58-50F8-B777-846C8CA6ABC9}"/>
          </ac:picMkLst>
        </pc:picChg>
      </pc:sldChg>
      <pc:sldChg chg="addSp delSp modSp mod modNotesTx">
        <pc:chgData name="Nancy Li" userId="afc5209a-cf39-48d8-a57f-08cc8b772ec9" providerId="ADAL" clId="{90D147C7-6DF3-4858-A037-194481D7D906}" dt="2023-03-19T05:28:48.220" v="1243" actId="20577"/>
        <pc:sldMkLst>
          <pc:docMk/>
          <pc:sldMk cId="2672017147" sldId="276"/>
        </pc:sldMkLst>
        <pc:spChg chg="del">
          <ac:chgData name="Nancy Li" userId="afc5209a-cf39-48d8-a57f-08cc8b772ec9" providerId="ADAL" clId="{90D147C7-6DF3-4858-A037-194481D7D906}" dt="2023-03-19T01:10:33.826" v="20" actId="478"/>
          <ac:spMkLst>
            <pc:docMk/>
            <pc:sldMk cId="2672017147" sldId="276"/>
            <ac:spMk id="2" creationId="{9DD345F9-1520-F3C0-82CB-4AE356DEB6DD}"/>
          </ac:spMkLst>
        </pc:spChg>
        <pc:spChg chg="del">
          <ac:chgData name="Nancy Li" userId="afc5209a-cf39-48d8-a57f-08cc8b772ec9" providerId="ADAL" clId="{90D147C7-6DF3-4858-A037-194481D7D906}" dt="2023-03-19T01:10:31.980" v="19" actId="478"/>
          <ac:spMkLst>
            <pc:docMk/>
            <pc:sldMk cId="2672017147" sldId="276"/>
            <ac:spMk id="3" creationId="{57F00022-7883-62BD-8CE1-63A6825755D4}"/>
          </ac:spMkLst>
        </pc:spChg>
        <pc:spChg chg="mod">
          <ac:chgData name="Nancy Li" userId="afc5209a-cf39-48d8-a57f-08cc8b772ec9" providerId="ADAL" clId="{90D147C7-6DF3-4858-A037-194481D7D906}" dt="2023-03-19T01:09:55.108" v="11"/>
          <ac:spMkLst>
            <pc:docMk/>
            <pc:sldMk cId="2672017147" sldId="276"/>
            <ac:spMk id="4" creationId="{9B3B5248-60EC-C858-6B0A-A905DD92C91A}"/>
          </ac:spMkLst>
        </pc:spChg>
        <pc:spChg chg="mod">
          <ac:chgData name="Nancy Li" userId="afc5209a-cf39-48d8-a57f-08cc8b772ec9" providerId="ADAL" clId="{90D147C7-6DF3-4858-A037-194481D7D906}" dt="2023-03-19T05:28:48.220" v="1243" actId="20577"/>
          <ac:spMkLst>
            <pc:docMk/>
            <pc:sldMk cId="2672017147" sldId="276"/>
            <ac:spMk id="5" creationId="{F826E605-21CC-2A16-6E44-1DAEED471485}"/>
          </ac:spMkLst>
        </pc:spChg>
        <pc:spChg chg="del">
          <ac:chgData name="Nancy Li" userId="afc5209a-cf39-48d8-a57f-08cc8b772ec9" providerId="ADAL" clId="{90D147C7-6DF3-4858-A037-194481D7D906}" dt="2023-03-19T01:10:34.962" v="21" actId="478"/>
          <ac:spMkLst>
            <pc:docMk/>
            <pc:sldMk cId="2672017147" sldId="276"/>
            <ac:spMk id="7" creationId="{7D55235B-0240-BE51-3061-57658A7C02A7}"/>
          </ac:spMkLst>
        </pc:spChg>
        <pc:picChg chg="add mod">
          <ac:chgData name="Nancy Li" userId="afc5209a-cf39-48d8-a57f-08cc8b772ec9" providerId="ADAL" clId="{90D147C7-6DF3-4858-A037-194481D7D906}" dt="2023-03-19T01:10:46.967" v="24" actId="1076"/>
          <ac:picMkLst>
            <pc:docMk/>
            <pc:sldMk cId="2672017147" sldId="276"/>
            <ac:picMk id="8" creationId="{68274F01-4D4E-2DBB-6CAC-6287E4B99B1B}"/>
          </ac:picMkLst>
        </pc:picChg>
      </pc:sldChg>
      <pc:sldChg chg="addSp delSp modSp new mod modNotesTx">
        <pc:chgData name="Nancy Li" userId="afc5209a-cf39-48d8-a57f-08cc8b772ec9" providerId="ADAL" clId="{90D147C7-6DF3-4858-A037-194481D7D906}" dt="2023-03-19T05:28:41.636" v="1241" actId="20577"/>
        <pc:sldMkLst>
          <pc:docMk/>
          <pc:sldMk cId="3495813387" sldId="277"/>
        </pc:sldMkLst>
        <pc:spChg chg="del">
          <ac:chgData name="Nancy Li" userId="afc5209a-cf39-48d8-a57f-08cc8b772ec9" providerId="ADAL" clId="{90D147C7-6DF3-4858-A037-194481D7D906}" dt="2023-03-19T01:11:13.369" v="28" actId="478"/>
          <ac:spMkLst>
            <pc:docMk/>
            <pc:sldMk cId="3495813387" sldId="277"/>
            <ac:spMk id="2" creationId="{5FE14034-B37C-441D-B90F-A953C35F2525}"/>
          </ac:spMkLst>
        </pc:spChg>
        <pc:spChg chg="del">
          <ac:chgData name="Nancy Li" userId="afc5209a-cf39-48d8-a57f-08cc8b772ec9" providerId="ADAL" clId="{90D147C7-6DF3-4858-A037-194481D7D906}" dt="2023-03-19T01:11:12.397" v="27" actId="478"/>
          <ac:spMkLst>
            <pc:docMk/>
            <pc:sldMk cId="3495813387" sldId="277"/>
            <ac:spMk id="3" creationId="{F6333E95-1649-57DC-670E-DD9A67450A39}"/>
          </ac:spMkLst>
        </pc:spChg>
        <pc:spChg chg="del">
          <ac:chgData name="Nancy Li" userId="afc5209a-cf39-48d8-a57f-08cc8b772ec9" providerId="ADAL" clId="{90D147C7-6DF3-4858-A037-194481D7D906}" dt="2023-03-19T01:11:28.669" v="34" actId="478"/>
          <ac:spMkLst>
            <pc:docMk/>
            <pc:sldMk cId="3495813387" sldId="277"/>
            <ac:spMk id="4" creationId="{5F95D3E1-526F-849B-D8B3-C74CDD6A38C0}"/>
          </ac:spMkLst>
        </pc:spChg>
        <pc:spChg chg="mod">
          <ac:chgData name="Nancy Li" userId="afc5209a-cf39-48d8-a57f-08cc8b772ec9" providerId="ADAL" clId="{90D147C7-6DF3-4858-A037-194481D7D906}" dt="2023-03-19T05:28:41.636" v="1241" actId="20577"/>
          <ac:spMkLst>
            <pc:docMk/>
            <pc:sldMk cId="3495813387" sldId="277"/>
            <ac:spMk id="5" creationId="{FB25E7BA-6CEF-CB5C-A4F2-E65A4ADD4C55}"/>
          </ac:spMkLst>
        </pc:spChg>
        <pc:spChg chg="del">
          <ac:chgData name="Nancy Li" userId="afc5209a-cf39-48d8-a57f-08cc8b772ec9" providerId="ADAL" clId="{90D147C7-6DF3-4858-A037-194481D7D906}" dt="2023-03-19T01:11:39.477" v="37" actId="478"/>
          <ac:spMkLst>
            <pc:docMk/>
            <pc:sldMk cId="3495813387" sldId="277"/>
            <ac:spMk id="7" creationId="{6F4AAEEC-C0A9-2305-409F-44613AE89CC4}"/>
          </ac:spMkLst>
        </pc:spChg>
        <pc:spChg chg="add del mod">
          <ac:chgData name="Nancy Li" userId="afc5209a-cf39-48d8-a57f-08cc8b772ec9" providerId="ADAL" clId="{90D147C7-6DF3-4858-A037-194481D7D906}" dt="2023-03-19T01:12:25.757" v="47" actId="12084"/>
          <ac:spMkLst>
            <pc:docMk/>
            <pc:sldMk cId="3495813387" sldId="277"/>
            <ac:spMk id="8" creationId="{3F86087C-F8A4-4C08-7470-2328A9B7DF77}"/>
          </ac:spMkLst>
        </pc:spChg>
        <pc:spChg chg="add mod">
          <ac:chgData name="Nancy Li" userId="afc5209a-cf39-48d8-a57f-08cc8b772ec9" providerId="ADAL" clId="{90D147C7-6DF3-4858-A037-194481D7D906}" dt="2023-03-19T01:11:29.494" v="35"/>
          <ac:spMkLst>
            <pc:docMk/>
            <pc:sldMk cId="3495813387" sldId="277"/>
            <ac:spMk id="10" creationId="{FCB376B8-539C-8DBB-C460-444AE6D443A3}"/>
          </ac:spMkLst>
        </pc:spChg>
        <pc:graphicFrameChg chg="add mod">
          <ac:chgData name="Nancy Li" userId="afc5209a-cf39-48d8-a57f-08cc8b772ec9" providerId="ADAL" clId="{90D147C7-6DF3-4858-A037-194481D7D906}" dt="2023-03-19T02:25:27.560" v="409"/>
          <ac:graphicFrameMkLst>
            <pc:docMk/>
            <pc:sldMk cId="3495813387" sldId="277"/>
            <ac:graphicFrameMk id="2" creationId="{848BB702-D114-4336-73B7-B09815911921}"/>
          </ac:graphicFrameMkLst>
        </pc:graphicFrameChg>
        <pc:graphicFrameChg chg="add del mod">
          <ac:chgData name="Nancy Li" userId="afc5209a-cf39-48d8-a57f-08cc8b772ec9" providerId="ADAL" clId="{90D147C7-6DF3-4858-A037-194481D7D906}" dt="2023-03-19T02:25:26.985" v="408" actId="21"/>
          <ac:graphicFrameMkLst>
            <pc:docMk/>
            <pc:sldMk cId="3495813387" sldId="277"/>
            <ac:graphicFrameMk id="11" creationId="{640EA9B6-5A62-5219-FE7B-484F50127C7D}"/>
          </ac:graphicFrameMkLst>
        </pc:graphicFrameChg>
        <pc:picChg chg="add mod modCrop">
          <ac:chgData name="Nancy Li" userId="afc5209a-cf39-48d8-a57f-08cc8b772ec9" providerId="ADAL" clId="{90D147C7-6DF3-4858-A037-194481D7D906}" dt="2023-03-19T02:25:37.285" v="410" actId="1076"/>
          <ac:picMkLst>
            <pc:docMk/>
            <pc:sldMk cId="3495813387" sldId="277"/>
            <ac:picMk id="9" creationId="{92B3ECFD-0BF7-089F-58E6-B9EE090E0CE9}"/>
          </ac:picMkLst>
        </pc:picChg>
      </pc:sldChg>
      <pc:sldChg chg="addSp delSp modSp new mod ord modNotesTx">
        <pc:chgData name="Nancy Li" userId="afc5209a-cf39-48d8-a57f-08cc8b772ec9" providerId="ADAL" clId="{90D147C7-6DF3-4858-A037-194481D7D906}" dt="2023-03-19T07:37:15.573" v="1842" actId="20577"/>
        <pc:sldMkLst>
          <pc:docMk/>
          <pc:sldMk cId="2067632723" sldId="278"/>
        </pc:sldMkLst>
        <pc:spChg chg="del">
          <ac:chgData name="Nancy Li" userId="afc5209a-cf39-48d8-a57f-08cc8b772ec9" providerId="ADAL" clId="{90D147C7-6DF3-4858-A037-194481D7D906}" dt="2023-03-19T01:14:47.112" v="70" actId="478"/>
          <ac:spMkLst>
            <pc:docMk/>
            <pc:sldMk cId="2067632723" sldId="278"/>
            <ac:spMk id="2" creationId="{5BB34700-037B-4864-43CA-939CA0CEAAA2}"/>
          </ac:spMkLst>
        </pc:spChg>
        <pc:spChg chg="del">
          <ac:chgData name="Nancy Li" userId="afc5209a-cf39-48d8-a57f-08cc8b772ec9" providerId="ADAL" clId="{90D147C7-6DF3-4858-A037-194481D7D906}" dt="2023-03-19T01:14:45.818" v="69" actId="478"/>
          <ac:spMkLst>
            <pc:docMk/>
            <pc:sldMk cId="2067632723" sldId="278"/>
            <ac:spMk id="3" creationId="{496110DC-63FD-F670-5703-52B3667911CD}"/>
          </ac:spMkLst>
        </pc:spChg>
        <pc:spChg chg="del">
          <ac:chgData name="Nancy Li" userId="afc5209a-cf39-48d8-a57f-08cc8b772ec9" providerId="ADAL" clId="{90D147C7-6DF3-4858-A037-194481D7D906}" dt="2023-03-19T01:14:57.510" v="72" actId="478"/>
          <ac:spMkLst>
            <pc:docMk/>
            <pc:sldMk cId="2067632723" sldId="278"/>
            <ac:spMk id="4" creationId="{E2C8A0BF-2B1C-EDEF-418C-3D54D33EB5F4}"/>
          </ac:spMkLst>
        </pc:spChg>
        <pc:spChg chg="mod">
          <ac:chgData name="Nancy Li" userId="afc5209a-cf39-48d8-a57f-08cc8b772ec9" providerId="ADAL" clId="{90D147C7-6DF3-4858-A037-194481D7D906}" dt="2023-03-19T05:28:36.186" v="1239" actId="20577"/>
          <ac:spMkLst>
            <pc:docMk/>
            <pc:sldMk cId="2067632723" sldId="278"/>
            <ac:spMk id="5" creationId="{40EDA1DE-3240-2AA3-9B3C-6120103F4000}"/>
          </ac:spMkLst>
        </pc:spChg>
        <pc:spChg chg="del">
          <ac:chgData name="Nancy Li" userId="afc5209a-cf39-48d8-a57f-08cc8b772ec9" providerId="ADAL" clId="{90D147C7-6DF3-4858-A037-194481D7D906}" dt="2023-03-19T01:14:50.168" v="71" actId="478"/>
          <ac:spMkLst>
            <pc:docMk/>
            <pc:sldMk cId="2067632723" sldId="278"/>
            <ac:spMk id="7" creationId="{A39F582F-EB85-F51D-1B8C-4AF4416EC20D}"/>
          </ac:spMkLst>
        </pc:spChg>
        <pc:spChg chg="add mod">
          <ac:chgData name="Nancy Li" userId="afc5209a-cf39-48d8-a57f-08cc8b772ec9" providerId="ADAL" clId="{90D147C7-6DF3-4858-A037-194481D7D906}" dt="2023-03-19T01:14:58.348" v="73"/>
          <ac:spMkLst>
            <pc:docMk/>
            <pc:sldMk cId="2067632723" sldId="278"/>
            <ac:spMk id="8" creationId="{E6C53180-0EA2-9775-F0C1-9F71625297B6}"/>
          </ac:spMkLst>
        </pc:spChg>
        <pc:picChg chg="add mod">
          <ac:chgData name="Nancy Li" userId="afc5209a-cf39-48d8-a57f-08cc8b772ec9" providerId="ADAL" clId="{90D147C7-6DF3-4858-A037-194481D7D906}" dt="2023-03-19T01:15:14.201" v="78" actId="1076"/>
          <ac:picMkLst>
            <pc:docMk/>
            <pc:sldMk cId="2067632723" sldId="278"/>
            <ac:picMk id="9" creationId="{A22B3F00-08BD-C7FC-E9E4-C80379BA22A7}"/>
          </ac:picMkLst>
        </pc:picChg>
      </pc:sldChg>
      <pc:sldChg chg="addSp delSp modSp new mod modNotesTx">
        <pc:chgData name="Nancy Li" userId="afc5209a-cf39-48d8-a57f-08cc8b772ec9" providerId="ADAL" clId="{90D147C7-6DF3-4858-A037-194481D7D906}" dt="2023-03-19T07:38:23.467" v="1848" actId="20577"/>
        <pc:sldMkLst>
          <pc:docMk/>
          <pc:sldMk cId="1136555235" sldId="279"/>
        </pc:sldMkLst>
        <pc:spChg chg="del">
          <ac:chgData name="Nancy Li" userId="afc5209a-cf39-48d8-a57f-08cc8b772ec9" providerId="ADAL" clId="{90D147C7-6DF3-4858-A037-194481D7D906}" dt="2023-03-19T01:24:55.229" v="92" actId="478"/>
          <ac:spMkLst>
            <pc:docMk/>
            <pc:sldMk cId="1136555235" sldId="279"/>
            <ac:spMk id="2" creationId="{1DDD62FF-D45D-F59B-B6CE-66DA04A24201}"/>
          </ac:spMkLst>
        </pc:spChg>
        <pc:spChg chg="del">
          <ac:chgData name="Nancy Li" userId="afc5209a-cf39-48d8-a57f-08cc8b772ec9" providerId="ADAL" clId="{90D147C7-6DF3-4858-A037-194481D7D906}" dt="2023-03-19T01:24:54.219" v="91" actId="478"/>
          <ac:spMkLst>
            <pc:docMk/>
            <pc:sldMk cId="1136555235" sldId="279"/>
            <ac:spMk id="3" creationId="{D9684EB2-F7F0-56AC-8440-8F22F9AB7C62}"/>
          </ac:spMkLst>
        </pc:spChg>
        <pc:spChg chg="del mod">
          <ac:chgData name="Nancy Li" userId="afc5209a-cf39-48d8-a57f-08cc8b772ec9" providerId="ADAL" clId="{90D147C7-6DF3-4858-A037-194481D7D906}" dt="2023-03-19T01:25:11.671" v="95" actId="478"/>
          <ac:spMkLst>
            <pc:docMk/>
            <pc:sldMk cId="1136555235" sldId="279"/>
            <ac:spMk id="4" creationId="{C2A0FC30-DCED-587C-EC2B-3F11DAAE9E26}"/>
          </ac:spMkLst>
        </pc:spChg>
        <pc:spChg chg="mod">
          <ac:chgData name="Nancy Li" userId="afc5209a-cf39-48d8-a57f-08cc8b772ec9" providerId="ADAL" clId="{90D147C7-6DF3-4858-A037-194481D7D906}" dt="2023-03-19T05:28:30.394" v="1237" actId="20577"/>
          <ac:spMkLst>
            <pc:docMk/>
            <pc:sldMk cId="1136555235" sldId="279"/>
            <ac:spMk id="5" creationId="{D2D93A42-AC09-BE16-53BA-5F3DF3DB5EE7}"/>
          </ac:spMkLst>
        </pc:spChg>
        <pc:spChg chg="del">
          <ac:chgData name="Nancy Li" userId="afc5209a-cf39-48d8-a57f-08cc8b772ec9" providerId="ADAL" clId="{90D147C7-6DF3-4858-A037-194481D7D906}" dt="2023-03-19T01:24:53.149" v="90" actId="478"/>
          <ac:spMkLst>
            <pc:docMk/>
            <pc:sldMk cId="1136555235" sldId="279"/>
            <ac:spMk id="7" creationId="{C6F38ADA-56EA-ED48-747A-CEC4A997270C}"/>
          </ac:spMkLst>
        </pc:spChg>
        <pc:spChg chg="add del mod">
          <ac:chgData name="Nancy Li" userId="afc5209a-cf39-48d8-a57f-08cc8b772ec9" providerId="ADAL" clId="{90D147C7-6DF3-4858-A037-194481D7D906}" dt="2023-03-19T01:25:19.563" v="97" actId="478"/>
          <ac:spMkLst>
            <pc:docMk/>
            <pc:sldMk cId="1136555235" sldId="279"/>
            <ac:spMk id="9" creationId="{525A700A-B27B-485F-369F-F14B1686E92A}"/>
          </ac:spMkLst>
        </pc:spChg>
        <pc:spChg chg="add del mod">
          <ac:chgData name="Nancy Li" userId="afc5209a-cf39-48d8-a57f-08cc8b772ec9" providerId="ADAL" clId="{90D147C7-6DF3-4858-A037-194481D7D906}" dt="2023-03-19T01:25:20.521" v="98" actId="478"/>
          <ac:spMkLst>
            <pc:docMk/>
            <pc:sldMk cId="1136555235" sldId="279"/>
            <ac:spMk id="10" creationId="{B95F06A4-1A5A-6C87-DDB3-A10336A55E19}"/>
          </ac:spMkLst>
        </pc:spChg>
        <pc:spChg chg="add mod">
          <ac:chgData name="Nancy Li" userId="afc5209a-cf39-48d8-a57f-08cc8b772ec9" providerId="ADAL" clId="{90D147C7-6DF3-4858-A037-194481D7D906}" dt="2023-03-19T01:25:32.192" v="104"/>
          <ac:spMkLst>
            <pc:docMk/>
            <pc:sldMk cId="1136555235" sldId="279"/>
            <ac:spMk id="11" creationId="{D5172EF1-C4D0-9CC7-4CAF-A5A26F24C5E1}"/>
          </ac:spMkLst>
        </pc:spChg>
        <pc:picChg chg="add del mod">
          <ac:chgData name="Nancy Li" userId="afc5209a-cf39-48d8-a57f-08cc8b772ec9" providerId="ADAL" clId="{90D147C7-6DF3-4858-A037-194481D7D906}" dt="2023-03-19T02:15:45.543" v="308" actId="478"/>
          <ac:picMkLst>
            <pc:docMk/>
            <pc:sldMk cId="1136555235" sldId="279"/>
            <ac:picMk id="12" creationId="{A6E23068-F0FB-0B47-B779-38AB87947BC9}"/>
          </ac:picMkLst>
        </pc:picChg>
        <pc:picChg chg="add mod">
          <ac:chgData name="Nancy Li" userId="afc5209a-cf39-48d8-a57f-08cc8b772ec9" providerId="ADAL" clId="{90D147C7-6DF3-4858-A037-194481D7D906}" dt="2023-03-19T02:15:55.587" v="315" actId="1076"/>
          <ac:picMkLst>
            <pc:docMk/>
            <pc:sldMk cId="1136555235" sldId="279"/>
            <ac:picMk id="14" creationId="{C5BC2C51-5139-5936-2E85-6B02A0FF6BB0}"/>
          </ac:picMkLst>
        </pc:picChg>
      </pc:sldChg>
      <pc:sldChg chg="addSp delSp modSp add mod modNotesTx">
        <pc:chgData name="Nancy Li" userId="afc5209a-cf39-48d8-a57f-08cc8b772ec9" providerId="ADAL" clId="{90D147C7-6DF3-4858-A037-194481D7D906}" dt="2023-03-19T07:42:40.119" v="1854" actId="20577"/>
        <pc:sldMkLst>
          <pc:docMk/>
          <pc:sldMk cId="689937238" sldId="280"/>
        </pc:sldMkLst>
        <pc:spChg chg="add del mod">
          <ac:chgData name="Nancy Li" userId="afc5209a-cf39-48d8-a57f-08cc8b772ec9" providerId="ADAL" clId="{90D147C7-6DF3-4858-A037-194481D7D906}" dt="2023-03-19T01:27:27.135" v="121" actId="12084"/>
          <ac:spMkLst>
            <pc:docMk/>
            <pc:sldMk cId="689937238" sldId="280"/>
            <ac:spMk id="3" creationId="{317E29F8-059E-E80B-17E5-03C4A7E6C976}"/>
          </ac:spMkLst>
        </pc:spChg>
        <pc:spChg chg="mod">
          <ac:chgData name="Nancy Li" userId="afc5209a-cf39-48d8-a57f-08cc8b772ec9" providerId="ADAL" clId="{90D147C7-6DF3-4858-A037-194481D7D906}" dt="2023-03-19T05:28:18.435" v="1233" actId="20577"/>
          <ac:spMkLst>
            <pc:docMk/>
            <pc:sldMk cId="689937238" sldId="280"/>
            <ac:spMk id="5" creationId="{D2D93A42-AC09-BE16-53BA-5F3DF3DB5EE7}"/>
          </ac:spMkLst>
        </pc:spChg>
        <pc:graphicFrameChg chg="add mod">
          <ac:chgData name="Nancy Li" userId="afc5209a-cf39-48d8-a57f-08cc8b772ec9" providerId="ADAL" clId="{90D147C7-6DF3-4858-A037-194481D7D906}" dt="2023-03-19T01:28:21.056" v="157" actId="1076"/>
          <ac:graphicFrameMkLst>
            <pc:docMk/>
            <pc:sldMk cId="689937238" sldId="280"/>
            <ac:graphicFrameMk id="4" creationId="{1B69891E-9833-1ABD-4B39-CA73C1CF5F57}"/>
          </ac:graphicFrameMkLst>
        </pc:graphicFrameChg>
        <pc:picChg chg="add mod">
          <ac:chgData name="Nancy Li" userId="afc5209a-cf39-48d8-a57f-08cc8b772ec9" providerId="ADAL" clId="{90D147C7-6DF3-4858-A037-194481D7D906}" dt="2023-03-19T01:28:17.719" v="156" actId="1076"/>
          <ac:picMkLst>
            <pc:docMk/>
            <pc:sldMk cId="689937238" sldId="280"/>
            <ac:picMk id="2" creationId="{96E3E0F8-4450-163D-6DCD-6AD581E58370}"/>
          </ac:picMkLst>
        </pc:picChg>
        <pc:picChg chg="del">
          <ac:chgData name="Nancy Li" userId="afc5209a-cf39-48d8-a57f-08cc8b772ec9" providerId="ADAL" clId="{90D147C7-6DF3-4858-A037-194481D7D906}" dt="2023-03-19T01:26:54.522" v="111" actId="478"/>
          <ac:picMkLst>
            <pc:docMk/>
            <pc:sldMk cId="689937238" sldId="280"/>
            <ac:picMk id="12" creationId="{A6E23068-F0FB-0B47-B779-38AB87947BC9}"/>
          </ac:picMkLst>
        </pc:picChg>
      </pc:sldChg>
      <pc:sldChg chg="new del">
        <pc:chgData name="Nancy Li" userId="afc5209a-cf39-48d8-a57f-08cc8b772ec9" providerId="ADAL" clId="{90D147C7-6DF3-4858-A037-194481D7D906}" dt="2023-03-19T02:42:16.957" v="468" actId="47"/>
        <pc:sldMkLst>
          <pc:docMk/>
          <pc:sldMk cId="3394186981" sldId="281"/>
        </pc:sldMkLst>
      </pc:sldChg>
      <pc:sldChg chg="addSp delSp modSp add mod ord modNotesTx">
        <pc:chgData name="Nancy Li" userId="afc5209a-cf39-48d8-a57f-08cc8b772ec9" providerId="ADAL" clId="{90D147C7-6DF3-4858-A037-194481D7D906}" dt="2023-03-19T06:55:37.773" v="1742" actId="20577"/>
        <pc:sldMkLst>
          <pc:docMk/>
          <pc:sldMk cId="3198148765" sldId="282"/>
        </pc:sldMkLst>
        <pc:spChg chg="mod">
          <ac:chgData name="Nancy Li" userId="afc5209a-cf39-48d8-a57f-08cc8b772ec9" providerId="ADAL" clId="{90D147C7-6DF3-4858-A037-194481D7D906}" dt="2023-03-19T05:28:10.987" v="1229" actId="20577"/>
          <ac:spMkLst>
            <pc:docMk/>
            <pc:sldMk cId="3198148765" sldId="282"/>
            <ac:spMk id="5" creationId="{D2D93A42-AC09-BE16-53BA-5F3DF3DB5EE7}"/>
          </ac:spMkLst>
        </pc:spChg>
        <pc:picChg chg="add mod">
          <ac:chgData name="Nancy Li" userId="afc5209a-cf39-48d8-a57f-08cc8b772ec9" providerId="ADAL" clId="{90D147C7-6DF3-4858-A037-194481D7D906}" dt="2023-03-19T01:49:38.843" v="176" actId="1076"/>
          <ac:picMkLst>
            <pc:docMk/>
            <pc:sldMk cId="3198148765" sldId="282"/>
            <ac:picMk id="3" creationId="{DBC79B2D-5501-A4A5-344A-402E7833692B}"/>
          </ac:picMkLst>
        </pc:picChg>
        <pc:picChg chg="del">
          <ac:chgData name="Nancy Li" userId="afc5209a-cf39-48d8-a57f-08cc8b772ec9" providerId="ADAL" clId="{90D147C7-6DF3-4858-A037-194481D7D906}" dt="2023-03-19T01:38:57.880" v="163" actId="478"/>
          <ac:picMkLst>
            <pc:docMk/>
            <pc:sldMk cId="3198148765" sldId="282"/>
            <ac:picMk id="12" creationId="{A6E23068-F0FB-0B47-B779-38AB87947BC9}"/>
          </ac:picMkLst>
        </pc:picChg>
      </pc:sldChg>
      <pc:sldChg chg="addSp delSp modSp add mod ord modNotesTx">
        <pc:chgData name="Nancy Li" userId="afc5209a-cf39-48d8-a57f-08cc8b772ec9" providerId="ADAL" clId="{90D147C7-6DF3-4858-A037-194481D7D906}" dt="2023-03-20T05:50:02.391" v="1978" actId="20577"/>
        <pc:sldMkLst>
          <pc:docMk/>
          <pc:sldMk cId="286972125" sldId="283"/>
        </pc:sldMkLst>
        <pc:spChg chg="add del mod">
          <ac:chgData name="Nancy Li" userId="afc5209a-cf39-48d8-a57f-08cc8b772ec9" providerId="ADAL" clId="{90D147C7-6DF3-4858-A037-194481D7D906}" dt="2023-03-19T03:32:17.225" v="710" actId="478"/>
          <ac:spMkLst>
            <pc:docMk/>
            <pc:sldMk cId="286972125" sldId="283"/>
            <ac:spMk id="3" creationId="{13C0A270-7095-9D32-A97F-D91623B5CDD0}"/>
          </ac:spMkLst>
        </pc:spChg>
        <pc:spChg chg="mod">
          <ac:chgData name="Nancy Li" userId="afc5209a-cf39-48d8-a57f-08cc8b772ec9" providerId="ADAL" clId="{90D147C7-6DF3-4858-A037-194481D7D906}" dt="2023-03-19T05:27:54.707" v="1225" actId="20577"/>
          <ac:spMkLst>
            <pc:docMk/>
            <pc:sldMk cId="286972125" sldId="283"/>
            <ac:spMk id="5" creationId="{D2D93A42-AC09-BE16-53BA-5F3DF3DB5EE7}"/>
          </ac:spMkLst>
        </pc:spChg>
        <pc:spChg chg="mod">
          <ac:chgData name="Nancy Li" userId="afc5209a-cf39-48d8-a57f-08cc8b772ec9" providerId="ADAL" clId="{90D147C7-6DF3-4858-A037-194481D7D906}" dt="2023-03-19T01:50:07.958" v="183" actId="20577"/>
          <ac:spMkLst>
            <pc:docMk/>
            <pc:sldMk cId="286972125" sldId="283"/>
            <ac:spMk id="11" creationId="{D5172EF1-C4D0-9CC7-4CAF-A5A26F24C5E1}"/>
          </ac:spMkLst>
        </pc:spChg>
        <pc:picChg chg="add del mod">
          <ac:chgData name="Nancy Li" userId="afc5209a-cf39-48d8-a57f-08cc8b772ec9" providerId="ADAL" clId="{90D147C7-6DF3-4858-A037-194481D7D906}" dt="2023-03-19T02:50:52.104" v="495" actId="478"/>
          <ac:picMkLst>
            <pc:docMk/>
            <pc:sldMk cId="286972125" sldId="283"/>
            <ac:picMk id="2" creationId="{580E3BB5-3A1B-DA1D-2DCA-36031F74E31C}"/>
          </ac:picMkLst>
        </pc:picChg>
        <pc:picChg chg="add mod">
          <ac:chgData name="Nancy Li" userId="afc5209a-cf39-48d8-a57f-08cc8b772ec9" providerId="ADAL" clId="{90D147C7-6DF3-4858-A037-194481D7D906}" dt="2023-03-19T03:32:40.796" v="721" actId="1076"/>
          <ac:picMkLst>
            <pc:docMk/>
            <pc:sldMk cId="286972125" sldId="283"/>
            <ac:picMk id="4" creationId="{AAFF5A00-1C1B-2480-07D2-1736C1F0D6FF}"/>
          </ac:picMkLst>
        </pc:picChg>
        <pc:picChg chg="add mod">
          <ac:chgData name="Nancy Li" userId="afc5209a-cf39-48d8-a57f-08cc8b772ec9" providerId="ADAL" clId="{90D147C7-6DF3-4858-A037-194481D7D906}" dt="2023-03-19T03:32:28.758" v="716" actId="1076"/>
          <ac:picMkLst>
            <pc:docMk/>
            <pc:sldMk cId="286972125" sldId="283"/>
            <ac:picMk id="7" creationId="{A6DFFC45-BB94-1FF0-CF8E-F6F457FA16AE}"/>
          </ac:picMkLst>
        </pc:picChg>
        <pc:picChg chg="add mod">
          <ac:chgData name="Nancy Li" userId="afc5209a-cf39-48d8-a57f-08cc8b772ec9" providerId="ADAL" clId="{90D147C7-6DF3-4858-A037-194481D7D906}" dt="2023-03-19T03:32:42.007" v="722" actId="1076"/>
          <ac:picMkLst>
            <pc:docMk/>
            <pc:sldMk cId="286972125" sldId="283"/>
            <ac:picMk id="8" creationId="{D2C186B0-7981-B47E-F301-CFB59B4A304F}"/>
          </ac:picMkLst>
        </pc:picChg>
        <pc:picChg chg="del">
          <ac:chgData name="Nancy Li" userId="afc5209a-cf39-48d8-a57f-08cc8b772ec9" providerId="ADAL" clId="{90D147C7-6DF3-4858-A037-194481D7D906}" dt="2023-03-19T01:49:51.594" v="180" actId="478"/>
          <ac:picMkLst>
            <pc:docMk/>
            <pc:sldMk cId="286972125" sldId="283"/>
            <ac:picMk id="12" creationId="{A6E23068-F0FB-0B47-B779-38AB87947BC9}"/>
          </ac:picMkLst>
        </pc:picChg>
        <pc:picChg chg="add del mod">
          <ac:chgData name="Nancy Li" userId="afc5209a-cf39-48d8-a57f-08cc8b772ec9" providerId="ADAL" clId="{90D147C7-6DF3-4858-A037-194481D7D906}" dt="2023-03-19T03:32:15.812" v="708" actId="478"/>
          <ac:picMkLst>
            <pc:docMk/>
            <pc:sldMk cId="286972125" sldId="283"/>
            <ac:picMk id="1026" creationId="{A3D27CEE-9D5E-651D-D6E7-AF602EC23751}"/>
          </ac:picMkLst>
        </pc:picChg>
        <pc:picChg chg="add del mod">
          <ac:chgData name="Nancy Li" userId="afc5209a-cf39-48d8-a57f-08cc8b772ec9" providerId="ADAL" clId="{90D147C7-6DF3-4858-A037-194481D7D906}" dt="2023-03-19T03:32:16.381" v="709" actId="478"/>
          <ac:picMkLst>
            <pc:docMk/>
            <pc:sldMk cId="286972125" sldId="283"/>
            <ac:picMk id="1028" creationId="{4E1934DB-1D92-7743-4DB7-F93E7C1D429B}"/>
          </ac:picMkLst>
        </pc:picChg>
      </pc:sldChg>
      <pc:sldChg chg="addSp delSp modSp add mod ord modNotesTx">
        <pc:chgData name="Nancy Li" userId="afc5209a-cf39-48d8-a57f-08cc8b772ec9" providerId="ADAL" clId="{90D147C7-6DF3-4858-A037-194481D7D906}" dt="2023-03-19T07:40:25.058" v="1852"/>
        <pc:sldMkLst>
          <pc:docMk/>
          <pc:sldMk cId="3425278781" sldId="284"/>
        </pc:sldMkLst>
        <pc:spChg chg="mod">
          <ac:chgData name="Nancy Li" userId="afc5209a-cf39-48d8-a57f-08cc8b772ec9" providerId="ADAL" clId="{90D147C7-6DF3-4858-A037-194481D7D906}" dt="2023-03-19T05:28:23.670" v="1235" actId="20577"/>
          <ac:spMkLst>
            <pc:docMk/>
            <pc:sldMk cId="3425278781" sldId="284"/>
            <ac:spMk id="5" creationId="{D2D93A42-AC09-BE16-53BA-5F3DF3DB5EE7}"/>
          </ac:spMkLst>
        </pc:spChg>
        <pc:spChg chg="add del mod">
          <ac:chgData name="Nancy Li" userId="afc5209a-cf39-48d8-a57f-08cc8b772ec9" providerId="ADAL" clId="{90D147C7-6DF3-4858-A037-194481D7D906}" dt="2023-03-19T02:09:25.813" v="259" actId="12084"/>
          <ac:spMkLst>
            <pc:docMk/>
            <pc:sldMk cId="3425278781" sldId="284"/>
            <ac:spMk id="7" creationId="{E90B381F-922F-720B-E78E-4541EB86CB24}"/>
          </ac:spMkLst>
        </pc:spChg>
        <pc:spChg chg="mod">
          <ac:chgData name="Nancy Li" userId="afc5209a-cf39-48d8-a57f-08cc8b772ec9" providerId="ADAL" clId="{90D147C7-6DF3-4858-A037-194481D7D906}" dt="2023-03-19T02:08:36.745" v="257" actId="18245"/>
          <ac:spMkLst>
            <pc:docMk/>
            <pc:sldMk cId="3425278781" sldId="284"/>
            <ac:spMk id="12" creationId="{0021F59A-9F66-C18B-EBF6-903B6BB585D6}"/>
          </ac:spMkLst>
        </pc:spChg>
        <pc:spChg chg="mod">
          <ac:chgData name="Nancy Li" userId="afc5209a-cf39-48d8-a57f-08cc8b772ec9" providerId="ADAL" clId="{90D147C7-6DF3-4858-A037-194481D7D906}" dt="2023-03-19T02:08:36.745" v="257" actId="18245"/>
          <ac:spMkLst>
            <pc:docMk/>
            <pc:sldMk cId="3425278781" sldId="284"/>
            <ac:spMk id="13" creationId="{9834E4E8-D3FC-1A0F-BFC6-DD42B0AE9E3D}"/>
          </ac:spMkLst>
        </pc:spChg>
        <pc:spChg chg="mod">
          <ac:chgData name="Nancy Li" userId="afc5209a-cf39-48d8-a57f-08cc8b772ec9" providerId="ADAL" clId="{90D147C7-6DF3-4858-A037-194481D7D906}" dt="2023-03-19T02:08:36.745" v="257" actId="18245"/>
          <ac:spMkLst>
            <pc:docMk/>
            <pc:sldMk cId="3425278781" sldId="284"/>
            <ac:spMk id="14" creationId="{D5DFC740-BE76-FC6D-BD1E-5CFD1433CE8D}"/>
          </ac:spMkLst>
        </pc:spChg>
        <pc:spChg chg="mod">
          <ac:chgData name="Nancy Li" userId="afc5209a-cf39-48d8-a57f-08cc8b772ec9" providerId="ADAL" clId="{90D147C7-6DF3-4858-A037-194481D7D906}" dt="2023-03-19T02:08:36.745" v="257" actId="18245"/>
          <ac:spMkLst>
            <pc:docMk/>
            <pc:sldMk cId="3425278781" sldId="284"/>
            <ac:spMk id="15" creationId="{5CD6A410-2DAE-1304-9DB5-B1FCC5E50DB3}"/>
          </ac:spMkLst>
        </pc:spChg>
        <pc:spChg chg="mod">
          <ac:chgData name="Nancy Li" userId="afc5209a-cf39-48d8-a57f-08cc8b772ec9" providerId="ADAL" clId="{90D147C7-6DF3-4858-A037-194481D7D906}" dt="2023-03-19T02:08:36.745" v="257" actId="18245"/>
          <ac:spMkLst>
            <pc:docMk/>
            <pc:sldMk cId="3425278781" sldId="284"/>
            <ac:spMk id="16" creationId="{366AE2CC-E4F4-0A0B-3320-4B77ECE180D8}"/>
          </ac:spMkLst>
        </pc:spChg>
        <pc:spChg chg="mod">
          <ac:chgData name="Nancy Li" userId="afc5209a-cf39-48d8-a57f-08cc8b772ec9" providerId="ADAL" clId="{90D147C7-6DF3-4858-A037-194481D7D906}" dt="2023-03-19T02:08:34.334" v="256" actId="18245"/>
          <ac:spMkLst>
            <pc:docMk/>
            <pc:sldMk cId="3425278781" sldId="284"/>
            <ac:spMk id="17" creationId="{F54C2248-F5A5-894C-416F-2B9AC9190D1B}"/>
          </ac:spMkLst>
        </pc:spChg>
        <pc:grpChg chg="mod">
          <ac:chgData name="Nancy Li" userId="afc5209a-cf39-48d8-a57f-08cc8b772ec9" providerId="ADAL" clId="{90D147C7-6DF3-4858-A037-194481D7D906}" dt="2023-03-19T02:08:36.745" v="257" actId="18245"/>
          <ac:grpSpMkLst>
            <pc:docMk/>
            <pc:sldMk cId="3425278781" sldId="284"/>
            <ac:grpSpMk id="10" creationId="{4A1BEA8D-A754-8E03-03EE-75E4DE0C6694}"/>
          </ac:grpSpMkLst>
        </pc:grpChg>
        <pc:graphicFrameChg chg="add del mod">
          <ac:chgData name="Nancy Li" userId="afc5209a-cf39-48d8-a57f-08cc8b772ec9" providerId="ADAL" clId="{90D147C7-6DF3-4858-A037-194481D7D906}" dt="2023-03-19T02:07:10.120" v="233" actId="11529"/>
          <ac:graphicFrameMkLst>
            <pc:docMk/>
            <pc:sldMk cId="3425278781" sldId="284"/>
            <ac:graphicFrameMk id="2" creationId="{E0E1E0E4-A650-8610-68AB-02D5CC393275}"/>
          </ac:graphicFrameMkLst>
        </pc:graphicFrameChg>
        <pc:graphicFrameChg chg="add del modGraphic">
          <ac:chgData name="Nancy Li" userId="afc5209a-cf39-48d8-a57f-08cc8b772ec9" providerId="ADAL" clId="{90D147C7-6DF3-4858-A037-194481D7D906}" dt="2023-03-19T02:06:45.917" v="229" actId="1032"/>
          <ac:graphicFrameMkLst>
            <pc:docMk/>
            <pc:sldMk cId="3425278781" sldId="284"/>
            <ac:graphicFrameMk id="4" creationId="{AA825756-1417-6A7E-E6DA-12BEA775984D}"/>
          </ac:graphicFrameMkLst>
        </pc:graphicFrameChg>
        <pc:graphicFrameChg chg="add del mod">
          <ac:chgData name="Nancy Li" userId="afc5209a-cf39-48d8-a57f-08cc8b772ec9" providerId="ADAL" clId="{90D147C7-6DF3-4858-A037-194481D7D906}" dt="2023-03-19T02:08:07.124" v="244" actId="12084"/>
          <ac:graphicFrameMkLst>
            <pc:docMk/>
            <pc:sldMk cId="3425278781" sldId="284"/>
            <ac:graphicFrameMk id="8" creationId="{D2C4911F-E432-5120-B7AD-4AA98E92B7E3}"/>
          </ac:graphicFrameMkLst>
        </pc:graphicFrameChg>
        <pc:graphicFrameChg chg="add del mod">
          <ac:chgData name="Nancy Li" userId="afc5209a-cf39-48d8-a57f-08cc8b772ec9" providerId="ADAL" clId="{90D147C7-6DF3-4858-A037-194481D7D906}" dt="2023-03-19T02:08:38.567" v="258" actId="12084"/>
          <ac:graphicFrameMkLst>
            <pc:docMk/>
            <pc:sldMk cId="3425278781" sldId="284"/>
            <ac:graphicFrameMk id="9" creationId="{F3D90301-1356-1DC2-DDCA-C60DBBB712EB}"/>
          </ac:graphicFrameMkLst>
        </pc:graphicFrameChg>
        <pc:graphicFrameChg chg="add mod">
          <ac:chgData name="Nancy Li" userId="afc5209a-cf39-48d8-a57f-08cc8b772ec9" providerId="ADAL" clId="{90D147C7-6DF3-4858-A037-194481D7D906}" dt="2023-03-19T02:49:10.045" v="492" actId="20577"/>
          <ac:graphicFrameMkLst>
            <pc:docMk/>
            <pc:sldMk cId="3425278781" sldId="284"/>
            <ac:graphicFrameMk id="18" creationId="{5DFA94E4-0170-5A1C-79D4-4501D29480E1}"/>
          </ac:graphicFrameMkLst>
        </pc:graphicFrameChg>
        <pc:graphicFrameChg chg="add del mod">
          <ac:chgData name="Nancy Li" userId="afc5209a-cf39-48d8-a57f-08cc8b772ec9" providerId="ADAL" clId="{90D147C7-6DF3-4858-A037-194481D7D906}" dt="2023-03-19T02:10:18.291" v="269"/>
          <ac:graphicFrameMkLst>
            <pc:docMk/>
            <pc:sldMk cId="3425278781" sldId="284"/>
            <ac:graphicFrameMk id="19" creationId="{F8F1AF3F-EA68-55EB-2255-A8B7D80B16E1}"/>
          </ac:graphicFrameMkLst>
        </pc:graphicFrameChg>
        <pc:picChg chg="del">
          <ac:chgData name="Nancy Li" userId="afc5209a-cf39-48d8-a57f-08cc8b772ec9" providerId="ADAL" clId="{90D147C7-6DF3-4858-A037-194481D7D906}" dt="2023-03-19T02:03:27.420" v="187" actId="478"/>
          <ac:picMkLst>
            <pc:docMk/>
            <pc:sldMk cId="3425278781" sldId="284"/>
            <ac:picMk id="3" creationId="{DBC79B2D-5501-A4A5-344A-402E7833692B}"/>
          </ac:picMkLst>
        </pc:picChg>
      </pc:sldChg>
      <pc:sldChg chg="addSp delSp modSp add mod modNotesTx">
        <pc:chgData name="Nancy Li" userId="afc5209a-cf39-48d8-a57f-08cc8b772ec9" providerId="ADAL" clId="{90D147C7-6DF3-4858-A037-194481D7D906}" dt="2023-03-19T07:50:07.852" v="1869" actId="20577"/>
        <pc:sldMkLst>
          <pc:docMk/>
          <pc:sldMk cId="4219639883" sldId="285"/>
        </pc:sldMkLst>
        <pc:spChg chg="add del mod">
          <ac:chgData name="Nancy Li" userId="afc5209a-cf39-48d8-a57f-08cc8b772ec9" providerId="ADAL" clId="{90D147C7-6DF3-4858-A037-194481D7D906}" dt="2023-03-19T02:44:08.846" v="484" actId="12084"/>
          <ac:spMkLst>
            <pc:docMk/>
            <pc:sldMk cId="4219639883" sldId="285"/>
            <ac:spMk id="3" creationId="{1FA8434F-99E3-CC8A-5BDA-5529094F9822}"/>
          </ac:spMkLst>
        </pc:spChg>
        <pc:spChg chg="mod">
          <ac:chgData name="Nancy Li" userId="afc5209a-cf39-48d8-a57f-08cc8b772ec9" providerId="ADAL" clId="{90D147C7-6DF3-4858-A037-194481D7D906}" dt="2023-03-19T05:27:50.386" v="1223" actId="20577"/>
          <ac:spMkLst>
            <pc:docMk/>
            <pc:sldMk cId="4219639883" sldId="285"/>
            <ac:spMk id="5" creationId="{D2D93A42-AC09-BE16-53BA-5F3DF3DB5EE7}"/>
          </ac:spMkLst>
        </pc:spChg>
        <pc:graphicFrameChg chg="add mod">
          <ac:chgData name="Nancy Li" userId="afc5209a-cf39-48d8-a57f-08cc8b772ec9" providerId="ADAL" clId="{90D147C7-6DF3-4858-A037-194481D7D906}" dt="2023-03-19T04:02:40.246" v="1076" actId="1076"/>
          <ac:graphicFrameMkLst>
            <pc:docMk/>
            <pc:sldMk cId="4219639883" sldId="285"/>
            <ac:graphicFrameMk id="4" creationId="{951866A2-79F5-817E-BC3A-F7AB25B79578}"/>
          </ac:graphicFrameMkLst>
        </pc:graphicFrameChg>
        <pc:picChg chg="add mod">
          <ac:chgData name="Nancy Li" userId="afc5209a-cf39-48d8-a57f-08cc8b772ec9" providerId="ADAL" clId="{90D147C7-6DF3-4858-A037-194481D7D906}" dt="2023-03-19T05:39:26.302" v="1259" actId="1076"/>
          <ac:picMkLst>
            <pc:docMk/>
            <pc:sldMk cId="4219639883" sldId="285"/>
            <ac:picMk id="2" creationId="{DB36D411-54D6-A96F-FCD0-315A1053F21A}"/>
          </ac:picMkLst>
        </pc:picChg>
      </pc:sldChg>
      <pc:sldChg chg="addSp delSp modSp new mod modNotesTx">
        <pc:chgData name="Nancy Li" userId="afc5209a-cf39-48d8-a57f-08cc8b772ec9" providerId="ADAL" clId="{90D147C7-6DF3-4858-A037-194481D7D906}" dt="2023-03-19T07:45:06.524" v="1857"/>
        <pc:sldMkLst>
          <pc:docMk/>
          <pc:sldMk cId="708375864" sldId="286"/>
        </pc:sldMkLst>
        <pc:spChg chg="del">
          <ac:chgData name="Nancy Li" userId="afc5209a-cf39-48d8-a57f-08cc8b772ec9" providerId="ADAL" clId="{90D147C7-6DF3-4858-A037-194481D7D906}" dt="2023-03-19T03:05:10.609" v="590" actId="478"/>
          <ac:spMkLst>
            <pc:docMk/>
            <pc:sldMk cId="708375864" sldId="286"/>
            <ac:spMk id="2" creationId="{C8B859AF-E239-855F-F8DF-921983D0BB24}"/>
          </ac:spMkLst>
        </pc:spChg>
        <pc:spChg chg="del">
          <ac:chgData name="Nancy Li" userId="afc5209a-cf39-48d8-a57f-08cc8b772ec9" providerId="ADAL" clId="{90D147C7-6DF3-4858-A037-194481D7D906}" dt="2023-03-19T03:05:09.559" v="589" actId="478"/>
          <ac:spMkLst>
            <pc:docMk/>
            <pc:sldMk cId="708375864" sldId="286"/>
            <ac:spMk id="3" creationId="{06C43EB7-0349-831B-4F51-0B19101BE7FF}"/>
          </ac:spMkLst>
        </pc:spChg>
        <pc:spChg chg="del">
          <ac:chgData name="Nancy Li" userId="afc5209a-cf39-48d8-a57f-08cc8b772ec9" providerId="ADAL" clId="{90D147C7-6DF3-4858-A037-194481D7D906}" dt="2023-03-19T03:05:18.070" v="592" actId="478"/>
          <ac:spMkLst>
            <pc:docMk/>
            <pc:sldMk cId="708375864" sldId="286"/>
            <ac:spMk id="4" creationId="{050B7D46-552E-81FC-3859-1F9B47B57A77}"/>
          </ac:spMkLst>
        </pc:spChg>
        <pc:spChg chg="mod">
          <ac:chgData name="Nancy Li" userId="afc5209a-cf39-48d8-a57f-08cc8b772ec9" providerId="ADAL" clId="{90D147C7-6DF3-4858-A037-194481D7D906}" dt="2023-03-19T05:28:05.408" v="1227" actId="20577"/>
          <ac:spMkLst>
            <pc:docMk/>
            <pc:sldMk cId="708375864" sldId="286"/>
            <ac:spMk id="5" creationId="{78C1D819-1EAA-FA3B-134F-A189BA78C75C}"/>
          </ac:spMkLst>
        </pc:spChg>
        <pc:spChg chg="del">
          <ac:chgData name="Nancy Li" userId="afc5209a-cf39-48d8-a57f-08cc8b772ec9" providerId="ADAL" clId="{90D147C7-6DF3-4858-A037-194481D7D906}" dt="2023-03-19T03:05:12.280" v="591" actId="478"/>
          <ac:spMkLst>
            <pc:docMk/>
            <pc:sldMk cId="708375864" sldId="286"/>
            <ac:spMk id="7" creationId="{B35B40D2-A3DC-AF30-F956-1C1E56EB86BB}"/>
          </ac:spMkLst>
        </pc:spChg>
        <pc:spChg chg="add mod">
          <ac:chgData name="Nancy Li" userId="afc5209a-cf39-48d8-a57f-08cc8b772ec9" providerId="ADAL" clId="{90D147C7-6DF3-4858-A037-194481D7D906}" dt="2023-03-19T03:05:18.970" v="593"/>
          <ac:spMkLst>
            <pc:docMk/>
            <pc:sldMk cId="708375864" sldId="286"/>
            <ac:spMk id="8" creationId="{146C2833-79FA-691E-BD4E-BFF4BF638F05}"/>
          </ac:spMkLst>
        </pc:spChg>
        <pc:spChg chg="add mod">
          <ac:chgData name="Nancy Li" userId="afc5209a-cf39-48d8-a57f-08cc8b772ec9" providerId="ADAL" clId="{90D147C7-6DF3-4858-A037-194481D7D906}" dt="2023-03-19T03:32:48.878" v="749" actId="1036"/>
          <ac:spMkLst>
            <pc:docMk/>
            <pc:sldMk cId="708375864" sldId="286"/>
            <ac:spMk id="19" creationId="{DBB9A04E-2332-3473-2C60-EE9F323B541B}"/>
          </ac:spMkLst>
        </pc:spChg>
        <pc:picChg chg="add del mod modCrop">
          <ac:chgData name="Nancy Li" userId="afc5209a-cf39-48d8-a57f-08cc8b772ec9" providerId="ADAL" clId="{90D147C7-6DF3-4858-A037-194481D7D906}" dt="2023-03-19T03:15:56.573" v="625" actId="22"/>
          <ac:picMkLst>
            <pc:docMk/>
            <pc:sldMk cId="708375864" sldId="286"/>
            <ac:picMk id="10" creationId="{BE3864F2-A127-AA6A-BBC7-9BA4221517E1}"/>
          </ac:picMkLst>
        </pc:picChg>
        <pc:picChg chg="add del mod">
          <ac:chgData name="Nancy Li" userId="afc5209a-cf39-48d8-a57f-08cc8b772ec9" providerId="ADAL" clId="{90D147C7-6DF3-4858-A037-194481D7D906}" dt="2023-03-19T03:32:20.093" v="711" actId="21"/>
          <ac:picMkLst>
            <pc:docMk/>
            <pc:sldMk cId="708375864" sldId="286"/>
            <ac:picMk id="12" creationId="{9D9ECA42-51BF-0ED9-6EB8-5BA6D961394C}"/>
          </ac:picMkLst>
        </pc:picChg>
        <pc:picChg chg="add mod">
          <ac:chgData name="Nancy Li" userId="afc5209a-cf39-48d8-a57f-08cc8b772ec9" providerId="ADAL" clId="{90D147C7-6DF3-4858-A037-194481D7D906}" dt="2023-03-19T03:32:48.878" v="749" actId="1036"/>
          <ac:picMkLst>
            <pc:docMk/>
            <pc:sldMk cId="708375864" sldId="286"/>
            <ac:picMk id="14" creationId="{0D13FB2A-8828-5C52-4BE0-90AD2510F9EB}"/>
          </ac:picMkLst>
        </pc:picChg>
        <pc:picChg chg="add mod">
          <ac:chgData name="Nancy Li" userId="afc5209a-cf39-48d8-a57f-08cc8b772ec9" providerId="ADAL" clId="{90D147C7-6DF3-4858-A037-194481D7D906}" dt="2023-03-19T03:32:48.878" v="749" actId="1036"/>
          <ac:picMkLst>
            <pc:docMk/>
            <pc:sldMk cId="708375864" sldId="286"/>
            <ac:picMk id="16" creationId="{B47F0F96-81F5-1EB0-0995-81438F3DF8A0}"/>
          </ac:picMkLst>
        </pc:picChg>
        <pc:picChg chg="add mod">
          <ac:chgData name="Nancy Li" userId="afc5209a-cf39-48d8-a57f-08cc8b772ec9" providerId="ADAL" clId="{90D147C7-6DF3-4858-A037-194481D7D906}" dt="2023-03-19T03:32:48.878" v="749" actId="1036"/>
          <ac:picMkLst>
            <pc:docMk/>
            <pc:sldMk cId="708375864" sldId="286"/>
            <ac:picMk id="18" creationId="{4ACF9627-28E5-A27D-4980-8094449C8B9F}"/>
          </ac:picMkLst>
        </pc:picChg>
        <pc:picChg chg="add del mod">
          <ac:chgData name="Nancy Li" userId="afc5209a-cf39-48d8-a57f-08cc8b772ec9" providerId="ADAL" clId="{90D147C7-6DF3-4858-A037-194481D7D906}" dt="2023-03-19T03:27:29.517" v="627" actId="478"/>
          <ac:picMkLst>
            <pc:docMk/>
            <pc:sldMk cId="708375864" sldId="286"/>
            <ac:picMk id="2050" creationId="{F013806E-775D-4ECF-D546-EF6FCA75C607}"/>
          </ac:picMkLst>
        </pc:picChg>
      </pc:sldChg>
      <pc:sldChg chg="addSp delSp modSp new mod modNotesTx">
        <pc:chgData name="Nancy Li" userId="afc5209a-cf39-48d8-a57f-08cc8b772ec9" providerId="ADAL" clId="{90D147C7-6DF3-4858-A037-194481D7D906}" dt="2023-03-19T07:55:50.401" v="1873" actId="20577"/>
        <pc:sldMkLst>
          <pc:docMk/>
          <pc:sldMk cId="2982183561" sldId="287"/>
        </pc:sldMkLst>
        <pc:spChg chg="del">
          <ac:chgData name="Nancy Li" userId="afc5209a-cf39-48d8-a57f-08cc8b772ec9" providerId="ADAL" clId="{90D147C7-6DF3-4858-A037-194481D7D906}" dt="2023-03-19T04:04:20.306" v="1081" actId="478"/>
          <ac:spMkLst>
            <pc:docMk/>
            <pc:sldMk cId="2982183561" sldId="287"/>
            <ac:spMk id="2" creationId="{6494E68D-F05F-82D9-28E7-C24124C72876}"/>
          </ac:spMkLst>
        </pc:spChg>
        <pc:spChg chg="del">
          <ac:chgData name="Nancy Li" userId="afc5209a-cf39-48d8-a57f-08cc8b772ec9" providerId="ADAL" clId="{90D147C7-6DF3-4858-A037-194481D7D906}" dt="2023-03-19T04:04:19.035" v="1080" actId="478"/>
          <ac:spMkLst>
            <pc:docMk/>
            <pc:sldMk cId="2982183561" sldId="287"/>
            <ac:spMk id="3" creationId="{C6C7A5C9-2C96-F6C1-07B5-3854D4BBF6A3}"/>
          </ac:spMkLst>
        </pc:spChg>
        <pc:spChg chg="mod">
          <ac:chgData name="Nancy Li" userId="afc5209a-cf39-48d8-a57f-08cc8b772ec9" providerId="ADAL" clId="{90D147C7-6DF3-4858-A037-194481D7D906}" dt="2023-03-19T04:04:37.297" v="1085" actId="20577"/>
          <ac:spMkLst>
            <pc:docMk/>
            <pc:sldMk cId="2982183561" sldId="287"/>
            <ac:spMk id="4" creationId="{370E3050-E260-4443-A9F3-74D872962D1B}"/>
          </ac:spMkLst>
        </pc:spChg>
        <pc:spChg chg="mod">
          <ac:chgData name="Nancy Li" userId="afc5209a-cf39-48d8-a57f-08cc8b772ec9" providerId="ADAL" clId="{90D147C7-6DF3-4858-A037-194481D7D906}" dt="2023-03-19T05:27:46.204" v="1221" actId="20577"/>
          <ac:spMkLst>
            <pc:docMk/>
            <pc:sldMk cId="2982183561" sldId="287"/>
            <ac:spMk id="5" creationId="{3461CDDC-106E-C60E-7693-3F055B66718A}"/>
          </ac:spMkLst>
        </pc:spChg>
        <pc:spChg chg="del">
          <ac:chgData name="Nancy Li" userId="afc5209a-cf39-48d8-a57f-08cc8b772ec9" providerId="ADAL" clId="{90D147C7-6DF3-4858-A037-194481D7D906}" dt="2023-03-19T04:04:18.004" v="1079" actId="478"/>
          <ac:spMkLst>
            <pc:docMk/>
            <pc:sldMk cId="2982183561" sldId="287"/>
            <ac:spMk id="7" creationId="{A1C6ED49-A529-83F7-70EF-58FE42185A15}"/>
          </ac:spMkLst>
        </pc:spChg>
        <pc:picChg chg="add del mod">
          <ac:chgData name="Nancy Li" userId="afc5209a-cf39-48d8-a57f-08cc8b772ec9" providerId="ADAL" clId="{90D147C7-6DF3-4858-A037-194481D7D906}" dt="2023-03-19T04:07:22.970" v="1109" actId="478"/>
          <ac:picMkLst>
            <pc:docMk/>
            <pc:sldMk cId="2982183561" sldId="287"/>
            <ac:picMk id="8" creationId="{4BF5E74D-6AD9-DF3A-7750-05270028BCA7}"/>
          </ac:picMkLst>
        </pc:picChg>
        <pc:picChg chg="add mod">
          <ac:chgData name="Nancy Li" userId="afc5209a-cf39-48d8-a57f-08cc8b772ec9" providerId="ADAL" clId="{90D147C7-6DF3-4858-A037-194481D7D906}" dt="2023-03-19T04:07:56.528" v="1127" actId="1076"/>
          <ac:picMkLst>
            <pc:docMk/>
            <pc:sldMk cId="2982183561" sldId="287"/>
            <ac:picMk id="9" creationId="{84C759BF-2FC5-57CC-8DA7-7EFA7C21572F}"/>
          </ac:picMkLst>
        </pc:picChg>
        <pc:picChg chg="add mod">
          <ac:chgData name="Nancy Li" userId="afc5209a-cf39-48d8-a57f-08cc8b772ec9" providerId="ADAL" clId="{90D147C7-6DF3-4858-A037-194481D7D906}" dt="2023-03-19T04:07:55.504" v="1126" actId="1076"/>
          <ac:picMkLst>
            <pc:docMk/>
            <pc:sldMk cId="2982183561" sldId="287"/>
            <ac:picMk id="1026" creationId="{0813743F-05A1-C6DD-FAF2-99FDBEA217A9}"/>
          </ac:picMkLst>
        </pc:picChg>
      </pc:sldChg>
      <pc:sldChg chg="addSp delSp modSp new mod modNotesTx">
        <pc:chgData name="Nancy Li" userId="afc5209a-cf39-48d8-a57f-08cc8b772ec9" providerId="ADAL" clId="{90D147C7-6DF3-4858-A037-194481D7D906}" dt="2023-03-19T06:04:29.815" v="1335" actId="20577"/>
        <pc:sldMkLst>
          <pc:docMk/>
          <pc:sldMk cId="3686350167" sldId="288"/>
        </pc:sldMkLst>
        <pc:spChg chg="del">
          <ac:chgData name="Nancy Li" userId="afc5209a-cf39-48d8-a57f-08cc8b772ec9" providerId="ADAL" clId="{90D147C7-6DF3-4858-A037-194481D7D906}" dt="2023-03-19T04:05:32.074" v="1090"/>
          <ac:spMkLst>
            <pc:docMk/>
            <pc:sldMk cId="3686350167" sldId="288"/>
            <ac:spMk id="2" creationId="{48B72E6C-FB98-3F73-2BB0-35FB1CC21818}"/>
          </ac:spMkLst>
        </pc:spChg>
        <pc:spChg chg="del">
          <ac:chgData name="Nancy Li" userId="afc5209a-cf39-48d8-a57f-08cc8b772ec9" providerId="ADAL" clId="{90D147C7-6DF3-4858-A037-194481D7D906}" dt="2023-03-19T04:05:44.283" v="1091"/>
          <ac:spMkLst>
            <pc:docMk/>
            <pc:sldMk cId="3686350167" sldId="288"/>
            <ac:spMk id="3" creationId="{6678B621-CBE0-2884-35B2-2F89A366C88A}"/>
          </ac:spMkLst>
        </pc:spChg>
        <pc:spChg chg="mod">
          <ac:chgData name="Nancy Li" userId="afc5209a-cf39-48d8-a57f-08cc8b772ec9" providerId="ADAL" clId="{90D147C7-6DF3-4858-A037-194481D7D906}" dt="2023-03-19T04:06:49.796" v="1106"/>
          <ac:spMkLst>
            <pc:docMk/>
            <pc:sldMk cId="3686350167" sldId="288"/>
            <ac:spMk id="4" creationId="{C7619AC8-6616-2C9C-5624-75508337CF09}"/>
          </ac:spMkLst>
        </pc:spChg>
        <pc:spChg chg="mod">
          <ac:chgData name="Nancy Li" userId="afc5209a-cf39-48d8-a57f-08cc8b772ec9" providerId="ADAL" clId="{90D147C7-6DF3-4858-A037-194481D7D906}" dt="2023-03-19T05:27:37.146" v="1219" actId="20577"/>
          <ac:spMkLst>
            <pc:docMk/>
            <pc:sldMk cId="3686350167" sldId="288"/>
            <ac:spMk id="5" creationId="{BDB6E519-0A50-1687-920A-CE9D1ECA4A7A}"/>
          </ac:spMkLst>
        </pc:spChg>
        <pc:spChg chg="del">
          <ac:chgData name="Nancy Li" userId="afc5209a-cf39-48d8-a57f-08cc8b772ec9" providerId="ADAL" clId="{90D147C7-6DF3-4858-A037-194481D7D906}" dt="2023-03-19T04:06:44.244" v="1105" actId="478"/>
          <ac:spMkLst>
            <pc:docMk/>
            <pc:sldMk cId="3686350167" sldId="288"/>
            <ac:spMk id="7" creationId="{435BC60B-93E2-1304-444C-0D632F9BA095}"/>
          </ac:spMkLst>
        </pc:spChg>
        <pc:spChg chg="add del mod">
          <ac:chgData name="Nancy Li" userId="afc5209a-cf39-48d8-a57f-08cc8b772ec9" providerId="ADAL" clId="{90D147C7-6DF3-4858-A037-194481D7D906}" dt="2023-03-19T04:06:01.256" v="1092" actId="12084"/>
          <ac:spMkLst>
            <pc:docMk/>
            <pc:sldMk cId="3686350167" sldId="288"/>
            <ac:spMk id="9" creationId="{0C20A868-026C-FE99-1E70-DD85E48A348E}"/>
          </ac:spMkLst>
        </pc:spChg>
        <pc:graphicFrameChg chg="add mod">
          <ac:chgData name="Nancy Li" userId="afc5209a-cf39-48d8-a57f-08cc8b772ec9" providerId="ADAL" clId="{90D147C7-6DF3-4858-A037-194481D7D906}" dt="2023-03-19T04:06:40.109" v="1104" actId="1076"/>
          <ac:graphicFrameMkLst>
            <pc:docMk/>
            <pc:sldMk cId="3686350167" sldId="288"/>
            <ac:graphicFrameMk id="10" creationId="{2D6A7995-4A96-07BC-2E65-97DF114AF545}"/>
          </ac:graphicFrameMkLst>
        </pc:graphicFrameChg>
        <pc:picChg chg="add mod">
          <ac:chgData name="Nancy Li" userId="afc5209a-cf39-48d8-a57f-08cc8b772ec9" providerId="ADAL" clId="{90D147C7-6DF3-4858-A037-194481D7D906}" dt="2023-03-19T04:06:33.892" v="1102" actId="1076"/>
          <ac:picMkLst>
            <pc:docMk/>
            <pc:sldMk cId="3686350167" sldId="288"/>
            <ac:picMk id="8" creationId="{CECA5ECB-8081-17D6-9339-2E63490EA26E}"/>
          </ac:picMkLst>
        </pc:picChg>
      </pc:sldChg>
      <pc:sldChg chg="new del">
        <pc:chgData name="Nancy Li" userId="afc5209a-cf39-48d8-a57f-08cc8b772ec9" providerId="ADAL" clId="{90D147C7-6DF3-4858-A037-194481D7D906}" dt="2023-03-19T04:08:20.988" v="1131" actId="47"/>
        <pc:sldMkLst>
          <pc:docMk/>
          <pc:sldMk cId="287140367" sldId="289"/>
        </pc:sldMkLst>
      </pc:sldChg>
      <pc:sldChg chg="addSp delSp modSp add mod modTransition setBg modClrScheme delDesignElem chgLayout modNotesTx">
        <pc:chgData name="Nancy Li" userId="afc5209a-cf39-48d8-a57f-08cc8b772ec9" providerId="ADAL" clId="{90D147C7-6DF3-4858-A037-194481D7D906}" dt="2023-03-20T05:10:13.105" v="1935" actId="20577"/>
        <pc:sldMkLst>
          <pc:docMk/>
          <pc:sldMk cId="291393146" sldId="290"/>
        </pc:sldMkLst>
        <pc:spChg chg="mod">
          <ac:chgData name="Nancy Li" userId="afc5209a-cf39-48d8-a57f-08cc8b772ec9" providerId="ADAL" clId="{90D147C7-6DF3-4858-A037-194481D7D906}" dt="2023-03-19T05:56:26.444" v="1311" actId="108"/>
          <ac:spMkLst>
            <pc:docMk/>
            <pc:sldMk cId="291393146" sldId="290"/>
            <ac:spMk id="6" creationId="{3FB7BDD9-9B0E-E59D-891E-50C1F28334AE}"/>
          </ac:spMkLst>
        </pc:spChg>
        <pc:spChg chg="add del mod">
          <ac:chgData name="Nancy Li" userId="afc5209a-cf39-48d8-a57f-08cc8b772ec9" providerId="ADAL" clId="{90D147C7-6DF3-4858-A037-194481D7D906}" dt="2023-03-19T04:12:43.523" v="1200" actId="478"/>
          <ac:spMkLst>
            <pc:docMk/>
            <pc:sldMk cId="291393146" sldId="290"/>
            <ac:spMk id="11" creationId="{0D24C0BF-6356-32F7-4873-0A16E6E03016}"/>
          </ac:spMkLst>
        </pc:spChg>
        <pc:spChg chg="add mod">
          <ac:chgData name="Nancy Li" userId="afc5209a-cf39-48d8-a57f-08cc8b772ec9" providerId="ADAL" clId="{90D147C7-6DF3-4858-A037-194481D7D906}" dt="2023-03-19T05:27:33.686" v="1217" actId="20577"/>
          <ac:spMkLst>
            <pc:docMk/>
            <pc:sldMk cId="291393146" sldId="290"/>
            <ac:spMk id="13" creationId="{3ECFF561-806D-930C-FF5C-2DB328C2407B}"/>
          </ac:spMkLst>
        </pc:spChg>
        <pc:spChg chg="add mod">
          <ac:chgData name="Nancy Li" userId="afc5209a-cf39-48d8-a57f-08cc8b772ec9" providerId="ADAL" clId="{90D147C7-6DF3-4858-A037-194481D7D906}" dt="2023-03-19T04:12:34.755" v="1198" actId="26606"/>
          <ac:spMkLst>
            <pc:docMk/>
            <pc:sldMk cId="291393146" sldId="290"/>
            <ac:spMk id="15" creationId="{7DA3C72D-E3B7-AFD2-2367-1B8758B57B30}"/>
          </ac:spMkLst>
        </pc:spChg>
        <pc:spChg chg="add del mod">
          <ac:chgData name="Nancy Li" userId="afc5209a-cf39-48d8-a57f-08cc8b772ec9" providerId="ADAL" clId="{90D147C7-6DF3-4858-A037-194481D7D906}" dt="2023-03-19T04:12:37.916" v="1199" actId="478"/>
          <ac:spMkLst>
            <pc:docMk/>
            <pc:sldMk cId="291393146" sldId="290"/>
            <ac:spMk id="17" creationId="{60A809AE-E43F-53B8-2FFE-8EAB694C03AA}"/>
          </ac:spMkLst>
        </pc:spChg>
        <pc:spChg chg="del">
          <ac:chgData name="Nancy Li" userId="afc5209a-cf39-48d8-a57f-08cc8b772ec9" providerId="ADAL" clId="{90D147C7-6DF3-4858-A037-194481D7D906}" dt="2023-03-19T04:08:15.833" v="1130"/>
          <ac:spMkLst>
            <pc:docMk/>
            <pc:sldMk cId="291393146" sldId="290"/>
            <ac:spMk id="27" creationId="{9DBC8166-481C-4473-95F5-9A5B9073B7F1}"/>
          </ac:spMkLst>
        </pc:spChg>
        <pc:spChg chg="del">
          <ac:chgData name="Nancy Li" userId="afc5209a-cf39-48d8-a57f-08cc8b772ec9" providerId="ADAL" clId="{90D147C7-6DF3-4858-A037-194481D7D906}" dt="2023-03-19T04:08:15.833" v="1130"/>
          <ac:spMkLst>
            <pc:docMk/>
            <pc:sldMk cId="291393146" sldId="290"/>
            <ac:spMk id="29" creationId="{A5A5CE6E-90AF-4D43-A014-1F9EC83EB93D}"/>
          </ac:spMkLst>
        </pc:spChg>
        <pc:graphicFrameChg chg="mod modGraphic">
          <ac:chgData name="Nancy Li" userId="afc5209a-cf39-48d8-a57f-08cc8b772ec9" providerId="ADAL" clId="{90D147C7-6DF3-4858-A037-194481D7D906}" dt="2023-03-19T05:55:56.513" v="1305" actId="20577"/>
          <ac:graphicFrameMkLst>
            <pc:docMk/>
            <pc:sldMk cId="291393146" sldId="290"/>
            <ac:graphicFrameMk id="4" creationId="{F24AEBD7-4394-A74A-64EE-2AE4E6086DB6}"/>
          </ac:graphicFrameMkLst>
        </pc:graphicFrameChg>
      </pc:sldChg>
      <pc:sldChg chg="add del">
        <pc:chgData name="Nancy Li" userId="afc5209a-cf39-48d8-a57f-08cc8b772ec9" providerId="ADAL" clId="{90D147C7-6DF3-4858-A037-194481D7D906}" dt="2023-03-19T04:08:04.970" v="1128" actId="47"/>
        <pc:sldMkLst>
          <pc:docMk/>
          <pc:sldMk cId="757141201" sldId="290"/>
        </pc:sldMkLst>
      </pc:sldChg>
      <pc:sldChg chg="addSp delSp modSp new mod modNotesTx">
        <pc:chgData name="Nancy Li" userId="afc5209a-cf39-48d8-a57f-08cc8b772ec9" providerId="ADAL" clId="{90D147C7-6DF3-4858-A037-194481D7D906}" dt="2023-03-20T05:42:06.227" v="1955" actId="6549"/>
        <pc:sldMkLst>
          <pc:docMk/>
          <pc:sldMk cId="1579779379" sldId="291"/>
        </pc:sldMkLst>
        <pc:spChg chg="del">
          <ac:chgData name="Nancy Li" userId="afc5209a-cf39-48d8-a57f-08cc8b772ec9" providerId="ADAL" clId="{90D147C7-6DF3-4858-A037-194481D7D906}" dt="2023-03-19T05:38:14.013" v="1248" actId="478"/>
          <ac:spMkLst>
            <pc:docMk/>
            <pc:sldMk cId="1579779379" sldId="291"/>
            <ac:spMk id="2" creationId="{865E6FC0-4126-389D-8A9A-5F567455030A}"/>
          </ac:spMkLst>
        </pc:spChg>
        <pc:spChg chg="del">
          <ac:chgData name="Nancy Li" userId="afc5209a-cf39-48d8-a57f-08cc8b772ec9" providerId="ADAL" clId="{90D147C7-6DF3-4858-A037-194481D7D906}" dt="2023-03-19T05:38:12.370" v="1247" actId="478"/>
          <ac:spMkLst>
            <pc:docMk/>
            <pc:sldMk cId="1579779379" sldId="291"/>
            <ac:spMk id="3" creationId="{90950FD5-F0D0-2A5A-6368-0059B8560077}"/>
          </ac:spMkLst>
        </pc:spChg>
        <pc:spChg chg="mod">
          <ac:chgData name="Nancy Li" userId="afc5209a-cf39-48d8-a57f-08cc8b772ec9" providerId="ADAL" clId="{90D147C7-6DF3-4858-A037-194481D7D906}" dt="2023-03-19T05:38:31.389" v="1254"/>
          <ac:spMkLst>
            <pc:docMk/>
            <pc:sldMk cId="1579779379" sldId="291"/>
            <ac:spMk id="4" creationId="{FA4067E9-7A06-28F7-7A87-A21C210C94BD}"/>
          </ac:spMkLst>
        </pc:spChg>
        <pc:spChg chg="del">
          <ac:chgData name="Nancy Li" userId="afc5209a-cf39-48d8-a57f-08cc8b772ec9" providerId="ADAL" clId="{90D147C7-6DF3-4858-A037-194481D7D906}" dt="2023-03-19T05:38:35.024" v="1255" actId="478"/>
          <ac:spMkLst>
            <pc:docMk/>
            <pc:sldMk cId="1579779379" sldId="291"/>
            <ac:spMk id="7" creationId="{987A996D-3A29-30C0-E339-7B687D443E29}"/>
          </ac:spMkLst>
        </pc:spChg>
        <pc:picChg chg="add mod">
          <ac:chgData name="Nancy Li" userId="afc5209a-cf39-48d8-a57f-08cc8b772ec9" providerId="ADAL" clId="{90D147C7-6DF3-4858-A037-194481D7D906}" dt="2023-03-20T05:01:34.337" v="1933" actId="1076"/>
          <ac:picMkLst>
            <pc:docMk/>
            <pc:sldMk cId="1579779379" sldId="291"/>
            <ac:picMk id="3" creationId="{C70B68BA-0A78-98EB-F6DE-F764CF370950}"/>
          </ac:picMkLst>
        </pc:picChg>
        <pc:picChg chg="add del mod">
          <ac:chgData name="Nancy Li" userId="afc5209a-cf39-48d8-a57f-08cc8b772ec9" providerId="ADAL" clId="{90D147C7-6DF3-4858-A037-194481D7D906}" dt="2023-03-20T05:01:29.597" v="1929" actId="478"/>
          <ac:picMkLst>
            <pc:docMk/>
            <pc:sldMk cId="1579779379" sldId="291"/>
            <ac:picMk id="9" creationId="{A9BF213F-C18B-FF9D-7C2B-F41CBFC9C66C}"/>
          </ac:picMkLst>
        </pc:picChg>
      </pc:sldChg>
      <pc:sldChg chg="modSp add mod">
        <pc:chgData name="Nancy Li" userId="afc5209a-cf39-48d8-a57f-08cc8b772ec9" providerId="ADAL" clId="{90D147C7-6DF3-4858-A037-194481D7D906}" dt="2023-03-20T05:11:14.675" v="1937" actId="20577"/>
        <pc:sldMkLst>
          <pc:docMk/>
          <pc:sldMk cId="4119860341" sldId="303"/>
        </pc:sldMkLst>
        <pc:spChg chg="mod">
          <ac:chgData name="Nancy Li" userId="afc5209a-cf39-48d8-a57f-08cc8b772ec9" providerId="ADAL" clId="{90D147C7-6DF3-4858-A037-194481D7D906}" dt="2023-03-20T05:11:14.675" v="1937" actId="20577"/>
          <ac:spMkLst>
            <pc:docMk/>
            <pc:sldMk cId="4119860341" sldId="303"/>
            <ac:spMk id="4" creationId="{702BB244-0143-46E9-AB0D-33C6D0BE5A90}"/>
          </ac:spMkLst>
        </pc:spChg>
      </pc:sldChg>
      <pc:sldChg chg="modSp add mod ord">
        <pc:chgData name="Nancy Li" userId="afc5209a-cf39-48d8-a57f-08cc8b772ec9" providerId="ADAL" clId="{90D147C7-6DF3-4858-A037-194481D7D906}" dt="2023-03-20T05:11:18.719" v="1939" actId="20577"/>
        <pc:sldMkLst>
          <pc:docMk/>
          <pc:sldMk cId="1537924355" sldId="304"/>
        </pc:sldMkLst>
        <pc:spChg chg="mod">
          <ac:chgData name="Nancy Li" userId="afc5209a-cf39-48d8-a57f-08cc8b772ec9" providerId="ADAL" clId="{90D147C7-6DF3-4858-A037-194481D7D906}" dt="2023-03-20T05:11:18.719" v="1939" actId="20577"/>
          <ac:spMkLst>
            <pc:docMk/>
            <pc:sldMk cId="1537924355" sldId="304"/>
            <ac:spMk id="30" creationId="{62D608DF-2C21-42F8-B47A-E608979F4842}"/>
          </ac:spMkLst>
        </pc:spChg>
      </pc:sldChg>
      <pc:sldChg chg="addSp delSp modSp new mod">
        <pc:chgData name="Nancy Li" userId="afc5209a-cf39-48d8-a57f-08cc8b772ec9" providerId="ADAL" clId="{90D147C7-6DF3-4858-A037-194481D7D906}" dt="2023-03-19T07:24:44.577" v="1824" actId="1076"/>
        <pc:sldMkLst>
          <pc:docMk/>
          <pc:sldMk cId="4106383840" sldId="305"/>
        </pc:sldMkLst>
        <pc:spChg chg="del">
          <ac:chgData name="Nancy Li" userId="afc5209a-cf39-48d8-a57f-08cc8b772ec9" providerId="ADAL" clId="{90D147C7-6DF3-4858-A037-194481D7D906}" dt="2023-03-19T07:20:43.240" v="1809" actId="478"/>
          <ac:spMkLst>
            <pc:docMk/>
            <pc:sldMk cId="4106383840" sldId="305"/>
            <ac:spMk id="2" creationId="{0A598BB6-650B-A729-9DE9-C417C3EC9AAD}"/>
          </ac:spMkLst>
        </pc:spChg>
        <pc:spChg chg="del">
          <ac:chgData name="Nancy Li" userId="afc5209a-cf39-48d8-a57f-08cc8b772ec9" providerId="ADAL" clId="{90D147C7-6DF3-4858-A037-194481D7D906}" dt="2023-03-19T07:20:41.948" v="1808" actId="478"/>
          <ac:spMkLst>
            <pc:docMk/>
            <pc:sldMk cId="4106383840" sldId="305"/>
            <ac:spMk id="3" creationId="{146B2BDD-9A27-6A37-6FEF-B70D65753BD2}"/>
          </ac:spMkLst>
        </pc:spChg>
        <pc:spChg chg="mod">
          <ac:chgData name="Nancy Li" userId="afc5209a-cf39-48d8-a57f-08cc8b772ec9" providerId="ADAL" clId="{90D147C7-6DF3-4858-A037-194481D7D906}" dt="2023-03-19T07:20:49.280" v="1811"/>
          <ac:spMkLst>
            <pc:docMk/>
            <pc:sldMk cId="4106383840" sldId="305"/>
            <ac:spMk id="4" creationId="{78051BCC-075C-B9B4-7A01-CC4726D18895}"/>
          </ac:spMkLst>
        </pc:spChg>
        <pc:spChg chg="del">
          <ac:chgData name="Nancy Li" userId="afc5209a-cf39-48d8-a57f-08cc8b772ec9" providerId="ADAL" clId="{90D147C7-6DF3-4858-A037-194481D7D906}" dt="2023-03-19T07:20:44.776" v="1810" actId="478"/>
          <ac:spMkLst>
            <pc:docMk/>
            <pc:sldMk cId="4106383840" sldId="305"/>
            <ac:spMk id="7" creationId="{C6350A87-80EA-665D-4758-CBDF88DC9DD5}"/>
          </ac:spMkLst>
        </pc:spChg>
        <pc:picChg chg="add del mod">
          <ac:chgData name="Nancy Li" userId="afc5209a-cf39-48d8-a57f-08cc8b772ec9" providerId="ADAL" clId="{90D147C7-6DF3-4858-A037-194481D7D906}" dt="2023-03-19T07:24:37.808" v="1818" actId="478"/>
          <ac:picMkLst>
            <pc:docMk/>
            <pc:sldMk cId="4106383840" sldId="305"/>
            <ac:picMk id="9" creationId="{2BF3F248-DCC9-68C3-5F40-1AF3728A1CEB}"/>
          </ac:picMkLst>
        </pc:picChg>
        <pc:picChg chg="add mod">
          <ac:chgData name="Nancy Li" userId="afc5209a-cf39-48d8-a57f-08cc8b772ec9" providerId="ADAL" clId="{90D147C7-6DF3-4858-A037-194481D7D906}" dt="2023-03-19T07:24:44.577" v="1824" actId="1076"/>
          <ac:picMkLst>
            <pc:docMk/>
            <pc:sldMk cId="4106383840" sldId="305"/>
            <ac:picMk id="11" creationId="{63188CB9-4498-4B3D-E0CE-513AA9D0B09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AABBD-083C-4EDC-9FA8-5C1352BD6080}" type="doc">
      <dgm:prSet loTypeId="urn:microsoft.com/office/officeart/2005/8/layout/chart3" loCatId="cycle" qsTypeId="urn:microsoft.com/office/officeart/2005/8/quickstyle/simple1" qsCatId="simple" csTypeId="urn:microsoft.com/office/officeart/2005/8/colors/accent1_2" csCatId="accent1" phldr="1"/>
      <dgm:spPr/>
    </dgm:pt>
    <dgm:pt modelId="{5F149A56-C76B-4F7A-AF0D-C6D8ACB0E29E}">
      <dgm:prSet phldrT="[Text]"/>
      <dgm:spPr>
        <a:solidFill>
          <a:schemeClr val="accent2"/>
        </a:solidFill>
      </dgm:spPr>
      <dgm:t>
        <a:bodyPr/>
        <a:lstStyle/>
        <a:p>
          <a:r>
            <a:rPr lang="en-US" dirty="0"/>
            <a:t>Behavioral Design Patterns</a:t>
          </a:r>
        </a:p>
      </dgm:t>
    </dgm:pt>
    <dgm:pt modelId="{36398437-A1B4-496D-A5A7-E17598EBACFF}" type="parTrans" cxnId="{04D607BE-13F1-4209-9EAD-F1E0E288F801}">
      <dgm:prSet/>
      <dgm:spPr/>
      <dgm:t>
        <a:bodyPr/>
        <a:lstStyle/>
        <a:p>
          <a:endParaRPr lang="en-US"/>
        </a:p>
      </dgm:t>
    </dgm:pt>
    <dgm:pt modelId="{E44C88CD-7C20-4A8F-8364-F57154C8F9B8}" type="sibTrans" cxnId="{04D607BE-13F1-4209-9EAD-F1E0E288F801}">
      <dgm:prSet/>
      <dgm:spPr/>
      <dgm:t>
        <a:bodyPr/>
        <a:lstStyle/>
        <a:p>
          <a:endParaRPr lang="en-US"/>
        </a:p>
      </dgm:t>
    </dgm:pt>
    <dgm:pt modelId="{7623E19D-5747-48A8-87ED-A5E091CF76D4}">
      <dgm:prSet phldrT="[Text]"/>
      <dgm:spPr>
        <a:solidFill>
          <a:schemeClr val="tx2"/>
        </a:solidFill>
      </dgm:spPr>
      <dgm:t>
        <a:bodyPr/>
        <a:lstStyle/>
        <a:p>
          <a:r>
            <a:rPr lang="en-US" dirty="0"/>
            <a:t>Creational Design Patterns</a:t>
          </a:r>
        </a:p>
      </dgm:t>
    </dgm:pt>
    <dgm:pt modelId="{D922D3F2-0C06-4405-BC12-26DA835C1B37}" type="sibTrans" cxnId="{E8BEF173-D555-44BE-B043-12A447F79608}">
      <dgm:prSet/>
      <dgm:spPr/>
      <dgm:t>
        <a:bodyPr/>
        <a:lstStyle/>
        <a:p>
          <a:endParaRPr lang="en-US"/>
        </a:p>
      </dgm:t>
    </dgm:pt>
    <dgm:pt modelId="{CF6A409B-AC5A-4E7F-B986-284F1A549978}" type="parTrans" cxnId="{E8BEF173-D555-44BE-B043-12A447F79608}">
      <dgm:prSet/>
      <dgm:spPr/>
      <dgm:t>
        <a:bodyPr/>
        <a:lstStyle/>
        <a:p>
          <a:endParaRPr lang="en-US"/>
        </a:p>
      </dgm:t>
    </dgm:pt>
    <dgm:pt modelId="{6E29C3D6-0FAF-462C-A92F-A346D14BDAB7}">
      <dgm:prSet/>
      <dgm:spPr/>
      <dgm:t>
        <a:bodyPr/>
        <a:lstStyle/>
        <a:p>
          <a:r>
            <a:rPr lang="en-US" dirty="0"/>
            <a:t>Structural Design Patterns</a:t>
          </a:r>
        </a:p>
      </dgm:t>
    </dgm:pt>
    <dgm:pt modelId="{784C564C-918E-4048-942A-584B9A400107}" type="parTrans" cxnId="{F1C13668-0101-4B74-A797-BC118A7D209D}">
      <dgm:prSet/>
      <dgm:spPr/>
      <dgm:t>
        <a:bodyPr/>
        <a:lstStyle/>
        <a:p>
          <a:endParaRPr lang="en-US"/>
        </a:p>
      </dgm:t>
    </dgm:pt>
    <dgm:pt modelId="{9A35ED9E-394E-43FE-91F7-DE173E1D1CD0}" type="sibTrans" cxnId="{F1C13668-0101-4B74-A797-BC118A7D209D}">
      <dgm:prSet/>
      <dgm:spPr/>
      <dgm:t>
        <a:bodyPr/>
        <a:lstStyle/>
        <a:p>
          <a:endParaRPr lang="en-US"/>
        </a:p>
      </dgm:t>
    </dgm:pt>
    <dgm:pt modelId="{A2CB7BB9-0BE7-4BFE-8B1A-CED735C5A7A9}" type="pres">
      <dgm:prSet presAssocID="{05AAABBD-083C-4EDC-9FA8-5C1352BD6080}" presName="compositeShape" presStyleCnt="0">
        <dgm:presLayoutVars>
          <dgm:chMax val="7"/>
          <dgm:dir/>
          <dgm:resizeHandles val="exact"/>
        </dgm:presLayoutVars>
      </dgm:prSet>
      <dgm:spPr/>
    </dgm:pt>
    <dgm:pt modelId="{D7CB0B5D-49A0-4A7E-B8D5-4632BB1DCF22}" type="pres">
      <dgm:prSet presAssocID="{05AAABBD-083C-4EDC-9FA8-5C1352BD6080}" presName="wedge1" presStyleLbl="node1" presStyleIdx="0" presStyleCnt="3"/>
      <dgm:spPr/>
    </dgm:pt>
    <dgm:pt modelId="{BECFBBEF-D25A-454E-B913-D48D7EF9252F}" type="pres">
      <dgm:prSet presAssocID="{05AAABBD-083C-4EDC-9FA8-5C1352BD6080}" presName="wedge1Tx" presStyleLbl="node1" presStyleIdx="0" presStyleCnt="3">
        <dgm:presLayoutVars>
          <dgm:chMax val="0"/>
          <dgm:chPref val="0"/>
          <dgm:bulletEnabled val="1"/>
        </dgm:presLayoutVars>
      </dgm:prSet>
      <dgm:spPr/>
    </dgm:pt>
    <dgm:pt modelId="{4F8FEC10-A33A-4A70-956B-6E9FEC0D8716}" type="pres">
      <dgm:prSet presAssocID="{05AAABBD-083C-4EDC-9FA8-5C1352BD6080}" presName="wedge2" presStyleLbl="node1" presStyleIdx="1" presStyleCnt="3"/>
      <dgm:spPr/>
    </dgm:pt>
    <dgm:pt modelId="{67D108E2-F3A8-4B03-9665-E728DC09AA33}" type="pres">
      <dgm:prSet presAssocID="{05AAABBD-083C-4EDC-9FA8-5C1352BD6080}" presName="wedge2Tx" presStyleLbl="node1" presStyleIdx="1" presStyleCnt="3">
        <dgm:presLayoutVars>
          <dgm:chMax val="0"/>
          <dgm:chPref val="0"/>
          <dgm:bulletEnabled val="1"/>
        </dgm:presLayoutVars>
      </dgm:prSet>
      <dgm:spPr/>
    </dgm:pt>
    <dgm:pt modelId="{F68DC9CA-7588-418F-8207-F81E893AEA67}" type="pres">
      <dgm:prSet presAssocID="{05AAABBD-083C-4EDC-9FA8-5C1352BD6080}" presName="wedge3" presStyleLbl="node1" presStyleIdx="2" presStyleCnt="3"/>
      <dgm:spPr/>
    </dgm:pt>
    <dgm:pt modelId="{98A35975-A234-4BFA-8647-216DD2B717FA}" type="pres">
      <dgm:prSet presAssocID="{05AAABBD-083C-4EDC-9FA8-5C1352BD6080}" presName="wedge3Tx" presStyleLbl="node1" presStyleIdx="2" presStyleCnt="3">
        <dgm:presLayoutVars>
          <dgm:chMax val="0"/>
          <dgm:chPref val="0"/>
          <dgm:bulletEnabled val="1"/>
        </dgm:presLayoutVars>
      </dgm:prSet>
      <dgm:spPr/>
    </dgm:pt>
  </dgm:ptLst>
  <dgm:cxnLst>
    <dgm:cxn modelId="{E6B87707-AD42-4F7D-897D-CD661D2C140E}" type="presOf" srcId="{5F149A56-C76B-4F7A-AF0D-C6D8ACB0E29E}" destId="{D7CB0B5D-49A0-4A7E-B8D5-4632BB1DCF22}" srcOrd="0" destOrd="0" presId="urn:microsoft.com/office/officeart/2005/8/layout/chart3"/>
    <dgm:cxn modelId="{7228B72E-B7E5-4FBD-AE0A-4AE850E2B92C}" type="presOf" srcId="{6E29C3D6-0FAF-462C-A92F-A346D14BDAB7}" destId="{67D108E2-F3A8-4B03-9665-E728DC09AA33}" srcOrd="1" destOrd="0" presId="urn:microsoft.com/office/officeart/2005/8/layout/chart3"/>
    <dgm:cxn modelId="{F1C13668-0101-4B74-A797-BC118A7D209D}" srcId="{05AAABBD-083C-4EDC-9FA8-5C1352BD6080}" destId="{6E29C3D6-0FAF-462C-A92F-A346D14BDAB7}" srcOrd="1" destOrd="0" parTransId="{784C564C-918E-4048-942A-584B9A400107}" sibTransId="{9A35ED9E-394E-43FE-91F7-DE173E1D1CD0}"/>
    <dgm:cxn modelId="{E8BEF173-D555-44BE-B043-12A447F79608}" srcId="{05AAABBD-083C-4EDC-9FA8-5C1352BD6080}" destId="{7623E19D-5747-48A8-87ED-A5E091CF76D4}" srcOrd="2" destOrd="0" parTransId="{CF6A409B-AC5A-4E7F-B986-284F1A549978}" sibTransId="{D922D3F2-0C06-4405-BC12-26DA835C1B37}"/>
    <dgm:cxn modelId="{6848177B-28DD-4A03-857F-28503CA484C2}" type="presOf" srcId="{7623E19D-5747-48A8-87ED-A5E091CF76D4}" destId="{F68DC9CA-7588-418F-8207-F81E893AEA67}" srcOrd="0" destOrd="0" presId="urn:microsoft.com/office/officeart/2005/8/layout/chart3"/>
    <dgm:cxn modelId="{EE510E8E-E21C-47E9-B0CE-28BEAE5335A3}" type="presOf" srcId="{5F149A56-C76B-4F7A-AF0D-C6D8ACB0E29E}" destId="{BECFBBEF-D25A-454E-B913-D48D7EF9252F}" srcOrd="1" destOrd="0" presId="urn:microsoft.com/office/officeart/2005/8/layout/chart3"/>
    <dgm:cxn modelId="{087C3392-DDB9-40D5-A5A1-2D56115099F7}" type="presOf" srcId="{6E29C3D6-0FAF-462C-A92F-A346D14BDAB7}" destId="{4F8FEC10-A33A-4A70-956B-6E9FEC0D8716}" srcOrd="0" destOrd="0" presId="urn:microsoft.com/office/officeart/2005/8/layout/chart3"/>
    <dgm:cxn modelId="{04D607BE-13F1-4209-9EAD-F1E0E288F801}" srcId="{05AAABBD-083C-4EDC-9FA8-5C1352BD6080}" destId="{5F149A56-C76B-4F7A-AF0D-C6D8ACB0E29E}" srcOrd="0" destOrd="0" parTransId="{36398437-A1B4-496D-A5A7-E17598EBACFF}" sibTransId="{E44C88CD-7C20-4A8F-8364-F57154C8F9B8}"/>
    <dgm:cxn modelId="{058F9CD2-68BF-4998-9404-B9D59C011D77}" type="presOf" srcId="{7623E19D-5747-48A8-87ED-A5E091CF76D4}" destId="{98A35975-A234-4BFA-8647-216DD2B717FA}" srcOrd="1" destOrd="0" presId="urn:microsoft.com/office/officeart/2005/8/layout/chart3"/>
    <dgm:cxn modelId="{29E9C7D6-EF0B-4CB4-8EA9-42EBBFFFAD89}" type="presOf" srcId="{05AAABBD-083C-4EDC-9FA8-5C1352BD6080}" destId="{A2CB7BB9-0BE7-4BFE-8B1A-CED735C5A7A9}" srcOrd="0" destOrd="0" presId="urn:microsoft.com/office/officeart/2005/8/layout/chart3"/>
    <dgm:cxn modelId="{5B821132-DC97-4153-AD36-10CE68835D06}" type="presParOf" srcId="{A2CB7BB9-0BE7-4BFE-8B1A-CED735C5A7A9}" destId="{D7CB0B5D-49A0-4A7E-B8D5-4632BB1DCF22}" srcOrd="0" destOrd="0" presId="urn:microsoft.com/office/officeart/2005/8/layout/chart3"/>
    <dgm:cxn modelId="{A836EC20-0006-4FF4-97CD-3726B090ECC4}" type="presParOf" srcId="{A2CB7BB9-0BE7-4BFE-8B1A-CED735C5A7A9}" destId="{BECFBBEF-D25A-454E-B913-D48D7EF9252F}" srcOrd="1" destOrd="0" presId="urn:microsoft.com/office/officeart/2005/8/layout/chart3"/>
    <dgm:cxn modelId="{91564DF7-51EE-4CAB-9289-8FD8F303C92C}" type="presParOf" srcId="{A2CB7BB9-0BE7-4BFE-8B1A-CED735C5A7A9}" destId="{4F8FEC10-A33A-4A70-956B-6E9FEC0D8716}" srcOrd="2" destOrd="0" presId="urn:microsoft.com/office/officeart/2005/8/layout/chart3"/>
    <dgm:cxn modelId="{989811AC-B1B3-4006-B958-18683BFB114C}" type="presParOf" srcId="{A2CB7BB9-0BE7-4BFE-8B1A-CED735C5A7A9}" destId="{67D108E2-F3A8-4B03-9665-E728DC09AA33}" srcOrd="3" destOrd="0" presId="urn:microsoft.com/office/officeart/2005/8/layout/chart3"/>
    <dgm:cxn modelId="{68CDA6F1-1914-411D-BD21-FF56DAF3E1D5}" type="presParOf" srcId="{A2CB7BB9-0BE7-4BFE-8B1A-CED735C5A7A9}" destId="{F68DC9CA-7588-418F-8207-F81E893AEA67}" srcOrd="4" destOrd="0" presId="urn:microsoft.com/office/officeart/2005/8/layout/chart3"/>
    <dgm:cxn modelId="{BD8F389E-5890-4829-97EA-BED53D279C98}" type="presParOf" srcId="{A2CB7BB9-0BE7-4BFE-8B1A-CED735C5A7A9}" destId="{98A35975-A234-4BFA-8647-216DD2B717FA}"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3BCBF0-7E8A-4FE9-AF6D-37F1C455BE2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943A428-1C2D-4CDF-905C-4AAE6726CD17}">
      <dgm:prSet custT="1"/>
      <dgm:spPr/>
      <dgm:t>
        <a:bodyPr/>
        <a:lstStyle/>
        <a:p>
          <a:pPr algn="l"/>
          <a:r>
            <a:rPr lang="en-US" sz="4400" kern="1200" dirty="0">
              <a:solidFill>
                <a:prstClr val="white"/>
              </a:solidFill>
              <a:latin typeface="DM Sans"/>
              <a:ea typeface="+mn-ea"/>
              <a:cs typeface="+mn-cs"/>
            </a:rPr>
            <a:t>Subject</a:t>
          </a:r>
          <a:endParaRPr lang="en-US" sz="5400" kern="1200" dirty="0">
            <a:solidFill>
              <a:prstClr val="white"/>
            </a:solidFill>
            <a:latin typeface="DM Sans"/>
            <a:ea typeface="+mn-ea"/>
            <a:cs typeface="+mn-cs"/>
          </a:endParaRPr>
        </a:p>
      </dgm:t>
    </dgm:pt>
    <dgm:pt modelId="{2DA980D7-DB67-4008-B34E-4AF1E97B1544}" type="parTrans" cxnId="{964932B8-1C97-41F0-83A5-E546884BFA71}">
      <dgm:prSet/>
      <dgm:spPr/>
      <dgm:t>
        <a:bodyPr/>
        <a:lstStyle/>
        <a:p>
          <a:pPr algn="l"/>
          <a:endParaRPr lang="en-US"/>
        </a:p>
      </dgm:t>
    </dgm:pt>
    <dgm:pt modelId="{77E8D252-DB06-47FE-AAD8-10DF9E64E374}" type="sibTrans" cxnId="{964932B8-1C97-41F0-83A5-E546884BFA71}">
      <dgm:prSet/>
      <dgm:spPr/>
      <dgm:t>
        <a:bodyPr/>
        <a:lstStyle/>
        <a:p>
          <a:pPr algn="l"/>
          <a:endParaRPr lang="en-US"/>
        </a:p>
      </dgm:t>
    </dgm:pt>
    <dgm:pt modelId="{167E1D7B-6CB0-4B85-B05C-D971A42479BA}">
      <dgm:prSet custT="1"/>
      <dgm:spPr/>
      <dgm:t>
        <a:bodyPr/>
        <a:lstStyle/>
        <a:p>
          <a:pPr algn="l"/>
          <a:r>
            <a:rPr lang="en-US" sz="4400" kern="1200" dirty="0">
              <a:solidFill>
                <a:prstClr val="white"/>
              </a:solidFill>
              <a:latin typeface="DM Sans"/>
              <a:ea typeface="+mn-ea"/>
              <a:cs typeface="+mn-cs"/>
            </a:rPr>
            <a:t>Observer</a:t>
          </a:r>
          <a:endParaRPr lang="en-US" sz="6500" kern="1200" dirty="0">
            <a:solidFill>
              <a:prstClr val="white"/>
            </a:solidFill>
            <a:latin typeface="DM Sans"/>
            <a:ea typeface="+mn-ea"/>
            <a:cs typeface="+mn-cs"/>
          </a:endParaRPr>
        </a:p>
      </dgm:t>
    </dgm:pt>
    <dgm:pt modelId="{BEA364BB-F7B6-40CB-9464-7204A07E8F1F}" type="parTrans" cxnId="{D9B9B289-6CB3-4568-B6C1-A56FC4F78C68}">
      <dgm:prSet/>
      <dgm:spPr/>
      <dgm:t>
        <a:bodyPr/>
        <a:lstStyle/>
        <a:p>
          <a:pPr algn="l"/>
          <a:endParaRPr lang="en-US"/>
        </a:p>
      </dgm:t>
    </dgm:pt>
    <dgm:pt modelId="{FC7618C3-C079-4386-8578-5360D1C264EF}" type="sibTrans" cxnId="{D9B9B289-6CB3-4568-B6C1-A56FC4F78C68}">
      <dgm:prSet/>
      <dgm:spPr/>
      <dgm:t>
        <a:bodyPr/>
        <a:lstStyle/>
        <a:p>
          <a:pPr algn="l"/>
          <a:endParaRPr lang="en-US"/>
        </a:p>
      </dgm:t>
    </dgm:pt>
    <dgm:pt modelId="{C7823C08-90C7-4B69-9817-B11257D16185}" type="pres">
      <dgm:prSet presAssocID="{D53BCBF0-7E8A-4FE9-AF6D-37F1C455BE21}" presName="linear" presStyleCnt="0">
        <dgm:presLayoutVars>
          <dgm:animLvl val="lvl"/>
          <dgm:resizeHandles val="exact"/>
        </dgm:presLayoutVars>
      </dgm:prSet>
      <dgm:spPr/>
    </dgm:pt>
    <dgm:pt modelId="{7EB96007-84AC-49D4-AA27-A12E1F11C083}" type="pres">
      <dgm:prSet presAssocID="{7943A428-1C2D-4CDF-905C-4AAE6726CD17}" presName="parentText" presStyleLbl="node1" presStyleIdx="0" presStyleCnt="2" custLinFactNeighborX="-37851" custLinFactNeighborY="-17618">
        <dgm:presLayoutVars>
          <dgm:chMax val="0"/>
          <dgm:bulletEnabled val="1"/>
        </dgm:presLayoutVars>
      </dgm:prSet>
      <dgm:spPr/>
    </dgm:pt>
    <dgm:pt modelId="{15B386A6-CA18-41C1-91D3-786C33FDF5FA}" type="pres">
      <dgm:prSet presAssocID="{77E8D252-DB06-47FE-AAD8-10DF9E64E374}" presName="spacer" presStyleCnt="0"/>
      <dgm:spPr/>
    </dgm:pt>
    <dgm:pt modelId="{F8A1933A-B491-4214-BEAB-8FBF738DEE40}" type="pres">
      <dgm:prSet presAssocID="{167E1D7B-6CB0-4B85-B05C-D971A42479BA}" presName="parentText" presStyleLbl="node1" presStyleIdx="1" presStyleCnt="2">
        <dgm:presLayoutVars>
          <dgm:chMax val="0"/>
          <dgm:bulletEnabled val="1"/>
        </dgm:presLayoutVars>
      </dgm:prSet>
      <dgm:spPr/>
    </dgm:pt>
  </dgm:ptLst>
  <dgm:cxnLst>
    <dgm:cxn modelId="{3A0DD017-E1CF-493E-8E63-B03841FF8930}" type="presOf" srcId="{D53BCBF0-7E8A-4FE9-AF6D-37F1C455BE21}" destId="{C7823C08-90C7-4B69-9817-B11257D16185}" srcOrd="0" destOrd="0" presId="urn:microsoft.com/office/officeart/2005/8/layout/vList2"/>
    <dgm:cxn modelId="{7210FD82-37A6-494F-B1BF-A77F71694005}" type="presOf" srcId="{7943A428-1C2D-4CDF-905C-4AAE6726CD17}" destId="{7EB96007-84AC-49D4-AA27-A12E1F11C083}" srcOrd="0" destOrd="0" presId="urn:microsoft.com/office/officeart/2005/8/layout/vList2"/>
    <dgm:cxn modelId="{35DED684-D496-43F6-9986-3480B01A4CA7}" type="presOf" srcId="{167E1D7B-6CB0-4B85-B05C-D971A42479BA}" destId="{F8A1933A-B491-4214-BEAB-8FBF738DEE40}" srcOrd="0" destOrd="0" presId="urn:microsoft.com/office/officeart/2005/8/layout/vList2"/>
    <dgm:cxn modelId="{D9B9B289-6CB3-4568-B6C1-A56FC4F78C68}" srcId="{D53BCBF0-7E8A-4FE9-AF6D-37F1C455BE21}" destId="{167E1D7B-6CB0-4B85-B05C-D971A42479BA}" srcOrd="1" destOrd="0" parTransId="{BEA364BB-F7B6-40CB-9464-7204A07E8F1F}" sibTransId="{FC7618C3-C079-4386-8578-5360D1C264EF}"/>
    <dgm:cxn modelId="{964932B8-1C97-41F0-83A5-E546884BFA71}" srcId="{D53BCBF0-7E8A-4FE9-AF6D-37F1C455BE21}" destId="{7943A428-1C2D-4CDF-905C-4AAE6726CD17}" srcOrd="0" destOrd="0" parTransId="{2DA980D7-DB67-4008-B34E-4AF1E97B1544}" sibTransId="{77E8D252-DB06-47FE-AAD8-10DF9E64E374}"/>
    <dgm:cxn modelId="{8BFA2E48-C4FB-463D-A951-E517FD583D52}" type="presParOf" srcId="{C7823C08-90C7-4B69-9817-B11257D16185}" destId="{7EB96007-84AC-49D4-AA27-A12E1F11C083}" srcOrd="0" destOrd="0" presId="urn:microsoft.com/office/officeart/2005/8/layout/vList2"/>
    <dgm:cxn modelId="{41283A49-CC1D-4449-8EEF-C2FF2F280FA9}" type="presParOf" srcId="{C7823C08-90C7-4B69-9817-B11257D16185}" destId="{15B386A6-CA18-41C1-91D3-786C33FDF5FA}" srcOrd="1" destOrd="0" presId="urn:microsoft.com/office/officeart/2005/8/layout/vList2"/>
    <dgm:cxn modelId="{A53C3C53-F679-4EF0-A5FB-C5C5C9DF1787}" type="presParOf" srcId="{C7823C08-90C7-4B69-9817-B11257D16185}" destId="{F8A1933A-B491-4214-BEAB-8FBF738DEE4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3BCBF0-7E8A-4FE9-AF6D-37F1C455BE2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943A428-1C2D-4CDF-905C-4AAE6726CD17}">
      <dgm:prSet/>
      <dgm:spPr/>
      <dgm:t>
        <a:bodyPr/>
        <a:lstStyle/>
        <a:p>
          <a:pPr algn="l"/>
          <a:r>
            <a:rPr lang="en-US" dirty="0"/>
            <a:t>Context</a:t>
          </a:r>
        </a:p>
      </dgm:t>
    </dgm:pt>
    <dgm:pt modelId="{2DA980D7-DB67-4008-B34E-4AF1E97B1544}" type="parTrans" cxnId="{964932B8-1C97-41F0-83A5-E546884BFA71}">
      <dgm:prSet/>
      <dgm:spPr/>
      <dgm:t>
        <a:bodyPr/>
        <a:lstStyle/>
        <a:p>
          <a:pPr algn="l"/>
          <a:endParaRPr lang="en-US"/>
        </a:p>
      </dgm:t>
    </dgm:pt>
    <dgm:pt modelId="{77E8D252-DB06-47FE-AAD8-10DF9E64E374}" type="sibTrans" cxnId="{964932B8-1C97-41F0-83A5-E546884BFA71}">
      <dgm:prSet/>
      <dgm:spPr/>
      <dgm:t>
        <a:bodyPr/>
        <a:lstStyle/>
        <a:p>
          <a:pPr algn="l"/>
          <a:endParaRPr lang="en-US"/>
        </a:p>
      </dgm:t>
    </dgm:pt>
    <dgm:pt modelId="{167E1D7B-6CB0-4B85-B05C-D971A42479BA}">
      <dgm:prSet/>
      <dgm:spPr/>
      <dgm:t>
        <a:bodyPr/>
        <a:lstStyle/>
        <a:p>
          <a:pPr algn="l"/>
          <a:r>
            <a:rPr lang="en-US" dirty="0"/>
            <a:t>Strategy</a:t>
          </a:r>
        </a:p>
      </dgm:t>
    </dgm:pt>
    <dgm:pt modelId="{BEA364BB-F7B6-40CB-9464-7204A07E8F1F}" type="parTrans" cxnId="{D9B9B289-6CB3-4568-B6C1-A56FC4F78C68}">
      <dgm:prSet/>
      <dgm:spPr/>
      <dgm:t>
        <a:bodyPr/>
        <a:lstStyle/>
        <a:p>
          <a:pPr algn="l"/>
          <a:endParaRPr lang="en-US"/>
        </a:p>
      </dgm:t>
    </dgm:pt>
    <dgm:pt modelId="{FC7618C3-C079-4386-8578-5360D1C264EF}" type="sibTrans" cxnId="{D9B9B289-6CB3-4568-B6C1-A56FC4F78C68}">
      <dgm:prSet/>
      <dgm:spPr/>
      <dgm:t>
        <a:bodyPr/>
        <a:lstStyle/>
        <a:p>
          <a:pPr algn="l"/>
          <a:endParaRPr lang="en-US"/>
        </a:p>
      </dgm:t>
    </dgm:pt>
    <dgm:pt modelId="{C7823C08-90C7-4B69-9817-B11257D16185}" type="pres">
      <dgm:prSet presAssocID="{D53BCBF0-7E8A-4FE9-AF6D-37F1C455BE21}" presName="linear" presStyleCnt="0">
        <dgm:presLayoutVars>
          <dgm:animLvl val="lvl"/>
          <dgm:resizeHandles val="exact"/>
        </dgm:presLayoutVars>
      </dgm:prSet>
      <dgm:spPr/>
    </dgm:pt>
    <dgm:pt modelId="{7EB96007-84AC-49D4-AA27-A12E1F11C083}" type="pres">
      <dgm:prSet presAssocID="{7943A428-1C2D-4CDF-905C-4AAE6726CD17}" presName="parentText" presStyleLbl="node1" presStyleIdx="0" presStyleCnt="2">
        <dgm:presLayoutVars>
          <dgm:chMax val="0"/>
          <dgm:bulletEnabled val="1"/>
        </dgm:presLayoutVars>
      </dgm:prSet>
      <dgm:spPr/>
    </dgm:pt>
    <dgm:pt modelId="{15B386A6-CA18-41C1-91D3-786C33FDF5FA}" type="pres">
      <dgm:prSet presAssocID="{77E8D252-DB06-47FE-AAD8-10DF9E64E374}" presName="spacer" presStyleCnt="0"/>
      <dgm:spPr/>
    </dgm:pt>
    <dgm:pt modelId="{F8A1933A-B491-4214-BEAB-8FBF738DEE40}" type="pres">
      <dgm:prSet presAssocID="{167E1D7B-6CB0-4B85-B05C-D971A42479BA}" presName="parentText" presStyleLbl="node1" presStyleIdx="1" presStyleCnt="2">
        <dgm:presLayoutVars>
          <dgm:chMax val="0"/>
          <dgm:bulletEnabled val="1"/>
        </dgm:presLayoutVars>
      </dgm:prSet>
      <dgm:spPr/>
    </dgm:pt>
  </dgm:ptLst>
  <dgm:cxnLst>
    <dgm:cxn modelId="{3A0DD017-E1CF-493E-8E63-B03841FF8930}" type="presOf" srcId="{D53BCBF0-7E8A-4FE9-AF6D-37F1C455BE21}" destId="{C7823C08-90C7-4B69-9817-B11257D16185}" srcOrd="0" destOrd="0" presId="urn:microsoft.com/office/officeart/2005/8/layout/vList2"/>
    <dgm:cxn modelId="{7210FD82-37A6-494F-B1BF-A77F71694005}" type="presOf" srcId="{7943A428-1C2D-4CDF-905C-4AAE6726CD17}" destId="{7EB96007-84AC-49D4-AA27-A12E1F11C083}" srcOrd="0" destOrd="0" presId="urn:microsoft.com/office/officeart/2005/8/layout/vList2"/>
    <dgm:cxn modelId="{35DED684-D496-43F6-9986-3480B01A4CA7}" type="presOf" srcId="{167E1D7B-6CB0-4B85-B05C-D971A42479BA}" destId="{F8A1933A-B491-4214-BEAB-8FBF738DEE40}" srcOrd="0" destOrd="0" presId="urn:microsoft.com/office/officeart/2005/8/layout/vList2"/>
    <dgm:cxn modelId="{D9B9B289-6CB3-4568-B6C1-A56FC4F78C68}" srcId="{D53BCBF0-7E8A-4FE9-AF6D-37F1C455BE21}" destId="{167E1D7B-6CB0-4B85-B05C-D971A42479BA}" srcOrd="1" destOrd="0" parTransId="{BEA364BB-F7B6-40CB-9464-7204A07E8F1F}" sibTransId="{FC7618C3-C079-4386-8578-5360D1C264EF}"/>
    <dgm:cxn modelId="{964932B8-1C97-41F0-83A5-E546884BFA71}" srcId="{D53BCBF0-7E8A-4FE9-AF6D-37F1C455BE21}" destId="{7943A428-1C2D-4CDF-905C-4AAE6726CD17}" srcOrd="0" destOrd="0" parTransId="{2DA980D7-DB67-4008-B34E-4AF1E97B1544}" sibTransId="{77E8D252-DB06-47FE-AAD8-10DF9E64E374}"/>
    <dgm:cxn modelId="{8BFA2E48-C4FB-463D-A951-E517FD583D52}" type="presParOf" srcId="{C7823C08-90C7-4B69-9817-B11257D16185}" destId="{7EB96007-84AC-49D4-AA27-A12E1F11C083}" srcOrd="0" destOrd="0" presId="urn:microsoft.com/office/officeart/2005/8/layout/vList2"/>
    <dgm:cxn modelId="{41283A49-CC1D-4449-8EEF-C2FF2F280FA9}" type="presParOf" srcId="{C7823C08-90C7-4B69-9817-B11257D16185}" destId="{15B386A6-CA18-41C1-91D3-786C33FDF5FA}" srcOrd="1" destOrd="0" presId="urn:microsoft.com/office/officeart/2005/8/layout/vList2"/>
    <dgm:cxn modelId="{A53C3C53-F679-4EF0-A5FB-C5C5C9DF1787}" type="presParOf" srcId="{C7823C08-90C7-4B69-9817-B11257D16185}" destId="{F8A1933A-B491-4214-BEAB-8FBF738DEE4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1464C0-5555-46C1-B349-12A1B850E025}"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B38DF871-BF03-42BE-A6DE-423B8F0CAE8A}">
      <dgm:prSet phldrT="[Text]"/>
      <dgm:spPr>
        <a:solidFill>
          <a:schemeClr val="accent2"/>
        </a:solidFill>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dirty="0">
              <a:latin typeface="Calibri" panose="020F0502020204030204"/>
              <a:ea typeface="+mn-ea"/>
              <a:cs typeface="+mn-cs"/>
            </a:rPr>
            <a:t>1. Observer</a:t>
          </a:r>
        </a:p>
      </dgm:t>
    </dgm:pt>
    <dgm:pt modelId="{FCFADF0E-5A0F-4A1D-B0DB-4A38DE392393}" type="parTrans" cxnId="{1483C4EB-6822-415C-ACFA-7B40F34FDBAE}">
      <dgm:prSet/>
      <dgm:spPr/>
      <dgm:t>
        <a:bodyPr/>
        <a:lstStyle/>
        <a:p>
          <a:pPr algn="ctr"/>
          <a:endParaRPr lang="en-US"/>
        </a:p>
      </dgm:t>
    </dgm:pt>
    <dgm:pt modelId="{B7A4B878-068D-4932-8426-FA84F59CCBAA}" type="sibTrans" cxnId="{1483C4EB-6822-415C-ACFA-7B40F34FDBAE}">
      <dgm:prSet phldrT="2"/>
      <dgm:spPr/>
      <dgm:t>
        <a:bodyPr/>
        <a:lstStyle/>
        <a:p>
          <a:endParaRPr lang="en-US"/>
        </a:p>
      </dgm:t>
    </dgm:pt>
    <dgm:pt modelId="{DCB66039-66F6-4844-984A-D67A23A4C399}">
      <dgm:prSet phldrT="[Text]"/>
      <dgm:spPr>
        <a:solidFill>
          <a:schemeClr val="accent2"/>
        </a:solidFill>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dirty="0">
              <a:latin typeface="Calibri" panose="020F0502020204030204"/>
              <a:ea typeface="+mn-ea"/>
              <a:cs typeface="+mn-cs"/>
            </a:rPr>
            <a:t>2. Strategy </a:t>
          </a:r>
        </a:p>
      </dgm:t>
    </dgm:pt>
    <dgm:pt modelId="{E3558DB9-EE0C-438A-A0EA-A41DD0232F8B}" type="parTrans" cxnId="{D23E6C06-1BCB-474D-A6F6-505555A3FC8A}">
      <dgm:prSet/>
      <dgm:spPr/>
      <dgm:t>
        <a:bodyPr/>
        <a:lstStyle/>
        <a:p>
          <a:pPr algn="ctr"/>
          <a:endParaRPr lang="en-US"/>
        </a:p>
      </dgm:t>
    </dgm:pt>
    <dgm:pt modelId="{1E88FBAF-4CDA-49AB-AF33-1AB99A8B3247}" type="sibTrans" cxnId="{D23E6C06-1BCB-474D-A6F6-505555A3FC8A}">
      <dgm:prSet phldrT="3"/>
      <dgm:spPr/>
      <dgm:t>
        <a:bodyPr/>
        <a:lstStyle/>
        <a:p>
          <a:endParaRPr lang="en-US"/>
        </a:p>
      </dgm:t>
    </dgm:pt>
    <dgm:pt modelId="{7E3CA76B-D35C-49E6-930C-263CE18447A6}">
      <dgm:prSet phldrT="[Text]"/>
      <dgm:spPr>
        <a:solidFill>
          <a:schemeClr val="accent2"/>
        </a:solidFill>
        <a:ln>
          <a:solidFill>
            <a:schemeClr val="accent2"/>
          </a:solidFill>
        </a:ln>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dirty="0">
              <a:latin typeface="Calibri" panose="020F0502020204030204"/>
              <a:ea typeface="+mn-ea"/>
              <a:cs typeface="+mn-cs"/>
            </a:rPr>
            <a:t>3. Template Method </a:t>
          </a:r>
        </a:p>
      </dgm:t>
    </dgm:pt>
    <dgm:pt modelId="{097E95C2-4BBD-45D5-B874-763A5296A30D}" type="parTrans" cxnId="{82655136-7CC6-4843-8C0A-5C6C710E31C5}">
      <dgm:prSet/>
      <dgm:spPr/>
      <dgm:t>
        <a:bodyPr/>
        <a:lstStyle/>
        <a:p>
          <a:pPr algn="ctr"/>
          <a:endParaRPr lang="en-US"/>
        </a:p>
      </dgm:t>
    </dgm:pt>
    <dgm:pt modelId="{DF9294E0-F934-4DCA-A100-ECE6FCF9678A}" type="sibTrans" cxnId="{82655136-7CC6-4843-8C0A-5C6C710E31C5}">
      <dgm:prSet phldrT="4"/>
      <dgm:spPr/>
      <dgm:t>
        <a:bodyPr/>
        <a:lstStyle/>
        <a:p>
          <a:endParaRPr lang="en-US"/>
        </a:p>
      </dgm:t>
    </dgm:pt>
    <dgm:pt modelId="{4AD0C0E5-24A7-42F3-9788-886072CF7C93}">
      <dgm:prSet phldrT="[Text]"/>
      <dgm:spPr>
        <a:solidFill>
          <a:schemeClr val="accent2"/>
        </a:solidFill>
      </dgm:spPr>
      <dgm:t>
        <a:bodyPr/>
        <a:lstStyle/>
        <a:p>
          <a:r>
            <a:rPr lang="en-US" b="1" kern="1200" dirty="0">
              <a:latin typeface="Calibri" panose="020F0502020204030204"/>
              <a:ea typeface="+mn-ea"/>
              <a:cs typeface="+mn-cs"/>
            </a:rPr>
            <a:t>…….</a:t>
          </a:r>
        </a:p>
      </dgm:t>
    </dgm:pt>
    <dgm:pt modelId="{18D3FE54-2616-4F89-8076-07E651A9985C}" type="sibTrans" cxnId="{FAAD0E05-7717-4C22-8ABD-B9919E187CC3}">
      <dgm:prSet/>
      <dgm:spPr/>
      <dgm:t>
        <a:bodyPr/>
        <a:lstStyle/>
        <a:p>
          <a:endParaRPr lang="en-US"/>
        </a:p>
      </dgm:t>
    </dgm:pt>
    <dgm:pt modelId="{27036287-C6D1-406D-9412-1BEB7E80A95E}" type="parTrans" cxnId="{FAAD0E05-7717-4C22-8ABD-B9919E187CC3}">
      <dgm:prSet/>
      <dgm:spPr/>
      <dgm:t>
        <a:bodyPr/>
        <a:lstStyle/>
        <a:p>
          <a:endParaRPr lang="en-US"/>
        </a:p>
      </dgm:t>
    </dgm:pt>
    <dgm:pt modelId="{044DF406-C43A-4F99-A131-BDFFE1DF098A}" type="pres">
      <dgm:prSet presAssocID="{4F1464C0-5555-46C1-B349-12A1B850E025}" presName="linear" presStyleCnt="0">
        <dgm:presLayoutVars>
          <dgm:animLvl val="lvl"/>
          <dgm:resizeHandles val="exact"/>
        </dgm:presLayoutVars>
      </dgm:prSet>
      <dgm:spPr/>
    </dgm:pt>
    <dgm:pt modelId="{1E22013E-274E-4BA3-BB0A-9FCF956E4D9F}" type="pres">
      <dgm:prSet presAssocID="{B38DF871-BF03-42BE-A6DE-423B8F0CAE8A}" presName="parentText" presStyleLbl="node1" presStyleIdx="0" presStyleCnt="4">
        <dgm:presLayoutVars>
          <dgm:chMax val="0"/>
          <dgm:bulletEnabled val="1"/>
        </dgm:presLayoutVars>
      </dgm:prSet>
      <dgm:spPr/>
    </dgm:pt>
    <dgm:pt modelId="{FEAD7628-C6C0-4971-9C92-040DE3EEB001}" type="pres">
      <dgm:prSet presAssocID="{B7A4B878-068D-4932-8426-FA84F59CCBAA}" presName="spacer" presStyleCnt="0"/>
      <dgm:spPr/>
    </dgm:pt>
    <dgm:pt modelId="{FD8ED29C-7C5D-4022-B25B-B07273DEFA4D}" type="pres">
      <dgm:prSet presAssocID="{DCB66039-66F6-4844-984A-D67A23A4C399}" presName="parentText" presStyleLbl="node1" presStyleIdx="1" presStyleCnt="4">
        <dgm:presLayoutVars>
          <dgm:chMax val="0"/>
          <dgm:bulletEnabled val="1"/>
        </dgm:presLayoutVars>
      </dgm:prSet>
      <dgm:spPr/>
    </dgm:pt>
    <dgm:pt modelId="{7F0D9525-26C6-498F-922F-326A862609B0}" type="pres">
      <dgm:prSet presAssocID="{1E88FBAF-4CDA-49AB-AF33-1AB99A8B3247}" presName="spacer" presStyleCnt="0"/>
      <dgm:spPr/>
    </dgm:pt>
    <dgm:pt modelId="{BF4AB7A7-D4DE-42A1-BDF6-55FDBAAA3618}" type="pres">
      <dgm:prSet presAssocID="{7E3CA76B-D35C-49E6-930C-263CE18447A6}" presName="parentText" presStyleLbl="node1" presStyleIdx="2" presStyleCnt="4">
        <dgm:presLayoutVars>
          <dgm:chMax val="0"/>
          <dgm:bulletEnabled val="1"/>
        </dgm:presLayoutVars>
      </dgm:prSet>
      <dgm:spPr/>
    </dgm:pt>
    <dgm:pt modelId="{2A5CED6C-74CC-44BB-870D-F4233A780F3D}" type="pres">
      <dgm:prSet presAssocID="{DF9294E0-F934-4DCA-A100-ECE6FCF9678A}" presName="spacer" presStyleCnt="0"/>
      <dgm:spPr/>
    </dgm:pt>
    <dgm:pt modelId="{C22E8708-7144-497C-938B-E843A7A0FE06}" type="pres">
      <dgm:prSet presAssocID="{4AD0C0E5-24A7-42F3-9788-886072CF7C93}" presName="parentText" presStyleLbl="node1" presStyleIdx="3" presStyleCnt="4">
        <dgm:presLayoutVars>
          <dgm:chMax val="0"/>
          <dgm:bulletEnabled val="1"/>
        </dgm:presLayoutVars>
      </dgm:prSet>
      <dgm:spPr/>
    </dgm:pt>
  </dgm:ptLst>
  <dgm:cxnLst>
    <dgm:cxn modelId="{FAAD0E05-7717-4C22-8ABD-B9919E187CC3}" srcId="{4F1464C0-5555-46C1-B349-12A1B850E025}" destId="{4AD0C0E5-24A7-42F3-9788-886072CF7C93}" srcOrd="3" destOrd="0" parTransId="{27036287-C6D1-406D-9412-1BEB7E80A95E}" sibTransId="{18D3FE54-2616-4F89-8076-07E651A9985C}"/>
    <dgm:cxn modelId="{D23E6C06-1BCB-474D-A6F6-505555A3FC8A}" srcId="{4F1464C0-5555-46C1-B349-12A1B850E025}" destId="{DCB66039-66F6-4844-984A-D67A23A4C399}" srcOrd="1" destOrd="0" parTransId="{E3558DB9-EE0C-438A-A0EA-A41DD0232F8B}" sibTransId="{1E88FBAF-4CDA-49AB-AF33-1AB99A8B3247}"/>
    <dgm:cxn modelId="{82655136-7CC6-4843-8C0A-5C6C710E31C5}" srcId="{4F1464C0-5555-46C1-B349-12A1B850E025}" destId="{7E3CA76B-D35C-49E6-930C-263CE18447A6}" srcOrd="2" destOrd="0" parTransId="{097E95C2-4BBD-45D5-B874-763A5296A30D}" sibTransId="{DF9294E0-F934-4DCA-A100-ECE6FCF9678A}"/>
    <dgm:cxn modelId="{14ED4B4C-BE07-42EF-B3D7-7E5FF3A60AB3}" type="presOf" srcId="{7E3CA76B-D35C-49E6-930C-263CE18447A6}" destId="{BF4AB7A7-D4DE-42A1-BDF6-55FDBAAA3618}" srcOrd="0" destOrd="0" presId="urn:microsoft.com/office/officeart/2005/8/layout/vList2"/>
    <dgm:cxn modelId="{A3C16078-6648-483C-BF42-637A97012E4D}" type="presOf" srcId="{4AD0C0E5-24A7-42F3-9788-886072CF7C93}" destId="{C22E8708-7144-497C-938B-E843A7A0FE06}" srcOrd="0" destOrd="0" presId="urn:microsoft.com/office/officeart/2005/8/layout/vList2"/>
    <dgm:cxn modelId="{FF962B7B-99EA-4126-ABAA-8509055F7E4E}" type="presOf" srcId="{B38DF871-BF03-42BE-A6DE-423B8F0CAE8A}" destId="{1E22013E-274E-4BA3-BB0A-9FCF956E4D9F}" srcOrd="0" destOrd="0" presId="urn:microsoft.com/office/officeart/2005/8/layout/vList2"/>
    <dgm:cxn modelId="{DB81CBB2-B74D-41D0-AB78-7D075ACBD50D}" type="presOf" srcId="{DCB66039-66F6-4844-984A-D67A23A4C399}" destId="{FD8ED29C-7C5D-4022-B25B-B07273DEFA4D}" srcOrd="0" destOrd="0" presId="urn:microsoft.com/office/officeart/2005/8/layout/vList2"/>
    <dgm:cxn modelId="{1483C4EB-6822-415C-ACFA-7B40F34FDBAE}" srcId="{4F1464C0-5555-46C1-B349-12A1B850E025}" destId="{B38DF871-BF03-42BE-A6DE-423B8F0CAE8A}" srcOrd="0" destOrd="0" parTransId="{FCFADF0E-5A0F-4A1D-B0DB-4A38DE392393}" sibTransId="{B7A4B878-068D-4932-8426-FA84F59CCBAA}"/>
    <dgm:cxn modelId="{76C50DFC-76F7-46DF-9CD7-96E0AB42711F}" type="presOf" srcId="{4F1464C0-5555-46C1-B349-12A1B850E025}" destId="{044DF406-C43A-4F99-A131-BDFFE1DF098A}" srcOrd="0" destOrd="0" presId="urn:microsoft.com/office/officeart/2005/8/layout/vList2"/>
    <dgm:cxn modelId="{AE87858E-3F57-4976-869E-252B034627E9}" type="presParOf" srcId="{044DF406-C43A-4F99-A131-BDFFE1DF098A}" destId="{1E22013E-274E-4BA3-BB0A-9FCF956E4D9F}" srcOrd="0" destOrd="0" presId="urn:microsoft.com/office/officeart/2005/8/layout/vList2"/>
    <dgm:cxn modelId="{A2F1E6CB-0D20-4102-96B1-F44452F6D79F}" type="presParOf" srcId="{044DF406-C43A-4F99-A131-BDFFE1DF098A}" destId="{FEAD7628-C6C0-4971-9C92-040DE3EEB001}" srcOrd="1" destOrd="0" presId="urn:microsoft.com/office/officeart/2005/8/layout/vList2"/>
    <dgm:cxn modelId="{F6278F62-E934-4B83-820D-78B716753D0C}" type="presParOf" srcId="{044DF406-C43A-4F99-A131-BDFFE1DF098A}" destId="{FD8ED29C-7C5D-4022-B25B-B07273DEFA4D}" srcOrd="2" destOrd="0" presId="urn:microsoft.com/office/officeart/2005/8/layout/vList2"/>
    <dgm:cxn modelId="{63B82EBA-A798-4798-A8FC-BD430B7B6112}" type="presParOf" srcId="{044DF406-C43A-4F99-A131-BDFFE1DF098A}" destId="{7F0D9525-26C6-498F-922F-326A862609B0}" srcOrd="3" destOrd="0" presId="urn:microsoft.com/office/officeart/2005/8/layout/vList2"/>
    <dgm:cxn modelId="{4DAFD9BB-E3A4-432B-B837-23DCFA273541}" type="presParOf" srcId="{044DF406-C43A-4F99-A131-BDFFE1DF098A}" destId="{BF4AB7A7-D4DE-42A1-BDF6-55FDBAAA3618}" srcOrd="4" destOrd="0" presId="urn:microsoft.com/office/officeart/2005/8/layout/vList2"/>
    <dgm:cxn modelId="{D6E29F24-28EA-4CE8-9D71-527EBC859FE3}" type="presParOf" srcId="{044DF406-C43A-4F99-A131-BDFFE1DF098A}" destId="{2A5CED6C-74CC-44BB-870D-F4233A780F3D}" srcOrd="5" destOrd="0" presId="urn:microsoft.com/office/officeart/2005/8/layout/vList2"/>
    <dgm:cxn modelId="{64D4BA02-BDFB-4C19-B8F0-1130625F7A79}" type="presParOf" srcId="{044DF406-C43A-4F99-A131-BDFFE1DF098A}" destId="{C22E8708-7144-497C-938B-E843A7A0FE0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B0B5D-49A0-4A7E-B8D5-4632BB1DCF22}">
      <dsp:nvSpPr>
        <dsp:cNvPr id="0" name=""/>
        <dsp:cNvSpPr/>
      </dsp:nvSpPr>
      <dsp:spPr>
        <a:xfrm>
          <a:off x="2075587" y="661033"/>
          <a:ext cx="8226193" cy="8226193"/>
        </a:xfrm>
        <a:prstGeom prst="pie">
          <a:avLst>
            <a:gd name="adj1" fmla="val 16200000"/>
            <a:gd name="adj2" fmla="val 180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Behavioral Design Patterns</a:t>
          </a:r>
        </a:p>
      </dsp:txBody>
      <dsp:txXfrm>
        <a:off x="6548090" y="2178962"/>
        <a:ext cx="2791030" cy="2742064"/>
      </dsp:txXfrm>
    </dsp:sp>
    <dsp:sp modelId="{4F8FEC10-A33A-4A70-956B-6E9FEC0D8716}">
      <dsp:nvSpPr>
        <dsp:cNvPr id="0" name=""/>
        <dsp:cNvSpPr/>
      </dsp:nvSpPr>
      <dsp:spPr>
        <a:xfrm>
          <a:off x="1651546" y="905860"/>
          <a:ext cx="8226193" cy="8226193"/>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Structural Design Patterns</a:t>
          </a:r>
        </a:p>
      </dsp:txBody>
      <dsp:txXfrm>
        <a:off x="3903956" y="6096197"/>
        <a:ext cx="3721373" cy="2546202"/>
      </dsp:txXfrm>
    </dsp:sp>
    <dsp:sp modelId="{F68DC9CA-7588-418F-8207-F81E893AEA67}">
      <dsp:nvSpPr>
        <dsp:cNvPr id="0" name=""/>
        <dsp:cNvSpPr/>
      </dsp:nvSpPr>
      <dsp:spPr>
        <a:xfrm>
          <a:off x="1651546" y="905860"/>
          <a:ext cx="8226193" cy="8226193"/>
        </a:xfrm>
        <a:prstGeom prst="pie">
          <a:avLst>
            <a:gd name="adj1" fmla="val 9000000"/>
            <a:gd name="adj2" fmla="val 1620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Creational Design Patterns</a:t>
          </a:r>
        </a:p>
      </dsp:txBody>
      <dsp:txXfrm>
        <a:off x="2532924" y="2521720"/>
        <a:ext cx="2791030" cy="27420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96007-84AC-49D4-AA27-A12E1F11C083}">
      <dsp:nvSpPr>
        <dsp:cNvPr id="0" name=""/>
        <dsp:cNvSpPr/>
      </dsp:nvSpPr>
      <dsp:spPr>
        <a:xfrm>
          <a:off x="0" y="888867"/>
          <a:ext cx="563547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solidFill>
                <a:prstClr val="white"/>
              </a:solidFill>
              <a:latin typeface="DM Sans"/>
              <a:ea typeface="+mn-ea"/>
              <a:cs typeface="+mn-cs"/>
            </a:rPr>
            <a:t>Subject</a:t>
          </a:r>
          <a:endParaRPr lang="en-US" sz="5400" kern="1200" dirty="0">
            <a:solidFill>
              <a:prstClr val="white"/>
            </a:solidFill>
            <a:latin typeface="DM Sans"/>
            <a:ea typeface="+mn-ea"/>
            <a:cs typeface="+mn-cs"/>
          </a:endParaRPr>
        </a:p>
      </dsp:txBody>
      <dsp:txXfrm>
        <a:off x="59399" y="948266"/>
        <a:ext cx="5516672" cy="1098002"/>
      </dsp:txXfrm>
    </dsp:sp>
    <dsp:sp modelId="{F8A1933A-B491-4214-BEAB-8FBF738DEE40}">
      <dsp:nvSpPr>
        <dsp:cNvPr id="0" name=""/>
        <dsp:cNvSpPr/>
      </dsp:nvSpPr>
      <dsp:spPr>
        <a:xfrm>
          <a:off x="0" y="2325848"/>
          <a:ext cx="563547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solidFill>
                <a:prstClr val="white"/>
              </a:solidFill>
              <a:latin typeface="DM Sans"/>
              <a:ea typeface="+mn-ea"/>
              <a:cs typeface="+mn-cs"/>
            </a:rPr>
            <a:t>Observer</a:t>
          </a:r>
          <a:endParaRPr lang="en-US" sz="6500" kern="1200" dirty="0">
            <a:solidFill>
              <a:prstClr val="white"/>
            </a:solidFill>
            <a:latin typeface="DM Sans"/>
            <a:ea typeface="+mn-ea"/>
            <a:cs typeface="+mn-cs"/>
          </a:endParaRPr>
        </a:p>
      </dsp:txBody>
      <dsp:txXfrm>
        <a:off x="59399" y="2385247"/>
        <a:ext cx="5516672"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96007-84AC-49D4-AA27-A12E1F11C083}">
      <dsp:nvSpPr>
        <dsp:cNvPr id="0" name=""/>
        <dsp:cNvSpPr/>
      </dsp:nvSpPr>
      <dsp:spPr>
        <a:xfrm>
          <a:off x="0" y="789583"/>
          <a:ext cx="5328591" cy="16731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Context</a:t>
          </a:r>
        </a:p>
      </dsp:txBody>
      <dsp:txXfrm>
        <a:off x="81674" y="871257"/>
        <a:ext cx="5165243" cy="1509752"/>
      </dsp:txXfrm>
    </dsp:sp>
    <dsp:sp modelId="{F8A1933A-B491-4214-BEAB-8FBF738DEE40}">
      <dsp:nvSpPr>
        <dsp:cNvPr id="0" name=""/>
        <dsp:cNvSpPr/>
      </dsp:nvSpPr>
      <dsp:spPr>
        <a:xfrm>
          <a:off x="0" y="2649883"/>
          <a:ext cx="5328591" cy="16731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Strategy</a:t>
          </a:r>
        </a:p>
      </dsp:txBody>
      <dsp:txXfrm>
        <a:off x="81674" y="2731557"/>
        <a:ext cx="5165243" cy="15097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2013E-274E-4BA3-BB0A-9FCF956E4D9F}">
      <dsp:nvSpPr>
        <dsp:cNvPr id="0" name=""/>
        <dsp:cNvSpPr/>
      </dsp:nvSpPr>
      <dsp:spPr>
        <a:xfrm>
          <a:off x="0" y="1417054"/>
          <a:ext cx="5472608" cy="1134168"/>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700" b="1" kern="1200" dirty="0">
              <a:latin typeface="Calibri" panose="020F0502020204030204"/>
              <a:ea typeface="+mn-ea"/>
              <a:cs typeface="+mn-cs"/>
            </a:rPr>
            <a:t>1. Observer</a:t>
          </a:r>
        </a:p>
      </dsp:txBody>
      <dsp:txXfrm>
        <a:off x="55366" y="1472420"/>
        <a:ext cx="5361876" cy="1023436"/>
      </dsp:txXfrm>
    </dsp:sp>
    <dsp:sp modelId="{FD8ED29C-7C5D-4022-B25B-B07273DEFA4D}">
      <dsp:nvSpPr>
        <dsp:cNvPr id="0" name=""/>
        <dsp:cNvSpPr/>
      </dsp:nvSpPr>
      <dsp:spPr>
        <a:xfrm>
          <a:off x="0" y="2686583"/>
          <a:ext cx="5472608" cy="1134168"/>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700" b="1" kern="1200" dirty="0">
              <a:latin typeface="Calibri" panose="020F0502020204030204"/>
              <a:ea typeface="+mn-ea"/>
              <a:cs typeface="+mn-cs"/>
            </a:rPr>
            <a:t>2. Strategy </a:t>
          </a:r>
        </a:p>
      </dsp:txBody>
      <dsp:txXfrm>
        <a:off x="55366" y="2741949"/>
        <a:ext cx="5361876" cy="1023436"/>
      </dsp:txXfrm>
    </dsp:sp>
    <dsp:sp modelId="{BF4AB7A7-D4DE-42A1-BDF6-55FDBAAA3618}">
      <dsp:nvSpPr>
        <dsp:cNvPr id="0" name=""/>
        <dsp:cNvSpPr/>
      </dsp:nvSpPr>
      <dsp:spPr>
        <a:xfrm>
          <a:off x="0" y="3956112"/>
          <a:ext cx="5472608" cy="1134168"/>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700" b="1" kern="1200" dirty="0">
              <a:latin typeface="Calibri" panose="020F0502020204030204"/>
              <a:ea typeface="+mn-ea"/>
              <a:cs typeface="+mn-cs"/>
            </a:rPr>
            <a:t>3. Template Method </a:t>
          </a:r>
        </a:p>
      </dsp:txBody>
      <dsp:txXfrm>
        <a:off x="55366" y="4011478"/>
        <a:ext cx="5361876" cy="1023436"/>
      </dsp:txXfrm>
    </dsp:sp>
    <dsp:sp modelId="{C22E8708-7144-497C-938B-E843A7A0FE06}">
      <dsp:nvSpPr>
        <dsp:cNvPr id="0" name=""/>
        <dsp:cNvSpPr/>
      </dsp:nvSpPr>
      <dsp:spPr>
        <a:xfrm>
          <a:off x="0" y="5225640"/>
          <a:ext cx="5472608" cy="1134168"/>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b="1" kern="1200" dirty="0">
              <a:latin typeface="Calibri" panose="020F0502020204030204"/>
              <a:ea typeface="+mn-ea"/>
              <a:cs typeface="+mn-cs"/>
            </a:rPr>
            <a:t>…….</a:t>
          </a:r>
        </a:p>
      </dsp:txBody>
      <dsp:txXfrm>
        <a:off x="55366" y="5281006"/>
        <a:ext cx="5361876" cy="1023436"/>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2B778C-8315-4F28-9540-961C36332A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6068E28-7003-429B-BD6D-EECA359C2A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EC373-A826-4098-8F48-885ABC80A766}" type="datetimeFigureOut">
              <a:rPr lang="en-US" smtClean="0"/>
              <a:t>27-Sep-2023</a:t>
            </a:fld>
            <a:endParaRPr lang="en-US"/>
          </a:p>
        </p:txBody>
      </p:sp>
      <p:sp>
        <p:nvSpPr>
          <p:cNvPr id="4" name="Footer Placeholder 3">
            <a:extLst>
              <a:ext uri="{FF2B5EF4-FFF2-40B4-BE49-F238E27FC236}">
                <a16:creationId xmlns:a16="http://schemas.microsoft.com/office/drawing/2014/main" id="{DA7C3C87-7DAA-48B7-A91A-6568B6803F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DD9F476-4AAC-491A-B5F6-EC1DF3A10C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D8A0E0-75A7-4E02-A017-4A9C43025AD6}" type="slidenum">
              <a:rPr lang="en-US" smtClean="0"/>
              <a:t>‹#›</a:t>
            </a:fld>
            <a:endParaRPr lang="en-US"/>
          </a:p>
        </p:txBody>
      </p:sp>
    </p:spTree>
    <p:extLst>
      <p:ext uri="{BB962C8B-B14F-4D97-AF65-F5344CB8AC3E}">
        <p14:creationId xmlns:p14="http://schemas.microsoft.com/office/powerpoint/2010/main" val="28991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EB8794-329A-4824-BA43-DD9279C18EEC}" type="datetimeFigureOut">
              <a:rPr lang="en-AU" smtClean="0"/>
              <a:t>27/09/2023</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420855-62A1-43EF-8815-D1313CE67D77}" type="slidenum">
              <a:rPr lang="en-AU" smtClean="0"/>
              <a:t>‹#›</a:t>
            </a:fld>
            <a:endParaRPr lang="en-AU"/>
          </a:p>
        </p:txBody>
      </p:sp>
    </p:spTree>
    <p:extLst>
      <p:ext uri="{BB962C8B-B14F-4D97-AF65-F5344CB8AC3E}">
        <p14:creationId xmlns:p14="http://schemas.microsoft.com/office/powerpoint/2010/main" val="4157768568"/>
      </p:ext>
    </p:extLst>
  </p:cSld>
  <p:clrMap bg1="lt1" tx1="dk1" bg2="lt2" tx2="dk2" accent1="accent1" accent2="accent2" accent3="accent3" accent4="accent4" accent5="accent5" accent6="accent6" hlink="hlink" folHlink="folHlink"/>
  <p:notesStyle>
    <a:lvl1pPr marL="0" algn="l" defTabSz="2438339" rtl="0" eaLnBrk="1" latinLnBrk="0" hangingPunct="1">
      <a:defRPr sz="3200" kern="1200">
        <a:solidFill>
          <a:schemeClr val="tx1"/>
        </a:solidFill>
        <a:latin typeface="+mn-lt"/>
        <a:ea typeface="+mn-ea"/>
        <a:cs typeface="+mn-cs"/>
      </a:defRPr>
    </a:lvl1pPr>
    <a:lvl2pPr marL="1219170" algn="l" defTabSz="2438339" rtl="0" eaLnBrk="1" latinLnBrk="0" hangingPunct="1">
      <a:defRPr sz="3200" kern="1200">
        <a:solidFill>
          <a:schemeClr val="tx1"/>
        </a:solidFill>
        <a:latin typeface="+mn-lt"/>
        <a:ea typeface="+mn-ea"/>
        <a:cs typeface="+mn-cs"/>
      </a:defRPr>
    </a:lvl2pPr>
    <a:lvl3pPr marL="2438339" algn="l" defTabSz="2438339" rtl="0" eaLnBrk="1" latinLnBrk="0" hangingPunct="1">
      <a:defRPr sz="3200" kern="1200">
        <a:solidFill>
          <a:schemeClr val="tx1"/>
        </a:solidFill>
        <a:latin typeface="+mn-lt"/>
        <a:ea typeface="+mn-ea"/>
        <a:cs typeface="+mn-cs"/>
      </a:defRPr>
    </a:lvl3pPr>
    <a:lvl4pPr marL="3657509" algn="l" defTabSz="2438339" rtl="0" eaLnBrk="1" latinLnBrk="0" hangingPunct="1">
      <a:defRPr sz="3200" kern="1200">
        <a:solidFill>
          <a:schemeClr val="tx1"/>
        </a:solidFill>
        <a:latin typeface="+mn-lt"/>
        <a:ea typeface="+mn-ea"/>
        <a:cs typeface="+mn-cs"/>
      </a:defRPr>
    </a:lvl4pPr>
    <a:lvl5pPr marL="4876678" algn="l" defTabSz="2438339" rtl="0" eaLnBrk="1" latinLnBrk="0" hangingPunct="1">
      <a:defRPr sz="3200" kern="1200">
        <a:solidFill>
          <a:schemeClr val="tx1"/>
        </a:solidFill>
        <a:latin typeface="+mn-lt"/>
        <a:ea typeface="+mn-ea"/>
        <a:cs typeface="+mn-cs"/>
      </a:defRPr>
    </a:lvl5pPr>
    <a:lvl6pPr marL="6095848" algn="l" defTabSz="2438339" rtl="0" eaLnBrk="1" latinLnBrk="0" hangingPunct="1">
      <a:defRPr sz="3200" kern="1200">
        <a:solidFill>
          <a:schemeClr val="tx1"/>
        </a:solidFill>
        <a:latin typeface="+mn-lt"/>
        <a:ea typeface="+mn-ea"/>
        <a:cs typeface="+mn-cs"/>
      </a:defRPr>
    </a:lvl6pPr>
    <a:lvl7pPr marL="7315017" algn="l" defTabSz="2438339" rtl="0" eaLnBrk="1" latinLnBrk="0" hangingPunct="1">
      <a:defRPr sz="3200" kern="1200">
        <a:solidFill>
          <a:schemeClr val="tx1"/>
        </a:solidFill>
        <a:latin typeface="+mn-lt"/>
        <a:ea typeface="+mn-ea"/>
        <a:cs typeface="+mn-cs"/>
      </a:defRPr>
    </a:lvl7pPr>
    <a:lvl8pPr marL="8534187" algn="l" defTabSz="2438339" rtl="0" eaLnBrk="1" latinLnBrk="0" hangingPunct="1">
      <a:defRPr sz="3200" kern="1200">
        <a:solidFill>
          <a:schemeClr val="tx1"/>
        </a:solidFill>
        <a:latin typeface="+mn-lt"/>
        <a:ea typeface="+mn-ea"/>
        <a:cs typeface="+mn-cs"/>
      </a:defRPr>
    </a:lvl8pPr>
    <a:lvl9pPr marL="9753356" algn="l" defTabSz="2438339"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refactoring.guru/gof-book"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1420855-62A1-43EF-8815-D1313CE67D77}" type="slidenum">
              <a:rPr lang="en-AU" smtClean="0"/>
              <a:t>1</a:t>
            </a:fld>
            <a:endParaRPr lang="en-AU"/>
          </a:p>
        </p:txBody>
      </p:sp>
    </p:spTree>
    <p:extLst>
      <p:ext uri="{BB962C8B-B14F-4D97-AF65-F5344CB8AC3E}">
        <p14:creationId xmlns:p14="http://schemas.microsoft.com/office/powerpoint/2010/main" val="1623511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FFFFFF"/>
                </a:solidFill>
                <a:effectLst/>
                <a:latin typeface="-apple-system"/>
              </a:rPr>
              <a:t>策略模式通常包含三个主要的组成部分：</a:t>
            </a:r>
          </a:p>
          <a:p>
            <a:pPr algn="l">
              <a:buFont typeface="Arial" panose="020B0604020202020204" pitchFamily="34" charset="0"/>
              <a:buChar char="•"/>
            </a:pPr>
            <a:r>
              <a:rPr lang="zh-CN" altLang="en-US" b="0" i="0" dirty="0">
                <a:solidFill>
                  <a:srgbClr val="FFFFFF"/>
                </a:solidFill>
                <a:effectLst/>
                <a:latin typeface="-apple-system"/>
              </a:rPr>
              <a:t>上下文（</a:t>
            </a:r>
            <a:r>
              <a:rPr lang="en-US" altLang="zh-CN" b="0" i="0" dirty="0">
                <a:solidFill>
                  <a:srgbClr val="FFFFFF"/>
                </a:solidFill>
                <a:effectLst/>
                <a:latin typeface="-apple-system"/>
              </a:rPr>
              <a:t>Context</a:t>
            </a:r>
            <a:r>
              <a:rPr lang="zh-CN" altLang="en-US" b="0" i="0" dirty="0">
                <a:solidFill>
                  <a:srgbClr val="FFFFFF"/>
                </a:solidFill>
                <a:effectLst/>
                <a:latin typeface="-apple-system"/>
              </a:rPr>
              <a:t>）：上下文是策略模式的核心，它包含了策略的引用，并在运行时调用所选择的策略。</a:t>
            </a:r>
          </a:p>
          <a:p>
            <a:pPr algn="l">
              <a:buFont typeface="Arial" panose="020B0604020202020204" pitchFamily="34" charset="0"/>
              <a:buChar char="•"/>
            </a:pPr>
            <a:r>
              <a:rPr lang="zh-CN" altLang="en-US" b="0" i="0" dirty="0">
                <a:solidFill>
                  <a:srgbClr val="FFFFFF"/>
                </a:solidFill>
                <a:effectLst/>
                <a:latin typeface="-apple-system"/>
              </a:rPr>
              <a:t>策略接口（</a:t>
            </a:r>
            <a:r>
              <a:rPr lang="en-US" altLang="zh-CN" b="0" i="0" dirty="0">
                <a:solidFill>
                  <a:srgbClr val="FFFFFF"/>
                </a:solidFill>
                <a:effectLst/>
                <a:latin typeface="-apple-system"/>
              </a:rPr>
              <a:t>Strategy Interface</a:t>
            </a:r>
            <a:r>
              <a:rPr lang="zh-CN" altLang="en-US" b="0" i="0" dirty="0">
                <a:solidFill>
                  <a:srgbClr val="FFFFFF"/>
                </a:solidFill>
                <a:effectLst/>
                <a:latin typeface="-apple-system"/>
              </a:rPr>
              <a:t>）：策略接口定义了所有具体策略类必须实现的方法，确保它们具有一致的行为。</a:t>
            </a:r>
          </a:p>
          <a:p>
            <a:pPr algn="l">
              <a:buFont typeface="Arial" panose="020B0604020202020204" pitchFamily="34" charset="0"/>
              <a:buChar char="•"/>
            </a:pPr>
            <a:r>
              <a:rPr lang="zh-CN" altLang="en-US" b="0" i="0" dirty="0">
                <a:solidFill>
                  <a:srgbClr val="FFFFFF"/>
                </a:solidFill>
                <a:effectLst/>
                <a:latin typeface="-apple-system"/>
              </a:rPr>
              <a:t>具体策略类（</a:t>
            </a:r>
            <a:r>
              <a:rPr lang="en-US" altLang="zh-CN" b="0" i="0" dirty="0">
                <a:solidFill>
                  <a:srgbClr val="FFFFFF"/>
                </a:solidFill>
                <a:effectLst/>
                <a:latin typeface="-apple-system"/>
              </a:rPr>
              <a:t>Concrete Strategies</a:t>
            </a:r>
            <a:r>
              <a:rPr lang="zh-CN" altLang="en-US" b="0" i="0" dirty="0">
                <a:solidFill>
                  <a:srgbClr val="FFFFFF"/>
                </a:solidFill>
                <a:effectLst/>
                <a:latin typeface="-apple-system"/>
              </a:rPr>
              <a:t>）：每个具体策略类都实现了策略接口，并提供了具体的算法或策略的实现。</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10</a:t>
            </a:fld>
            <a:endParaRPr lang="en-AU"/>
          </a:p>
        </p:txBody>
      </p:sp>
    </p:spTree>
    <p:extLst>
      <p:ext uri="{BB962C8B-B14F-4D97-AF65-F5344CB8AC3E}">
        <p14:creationId xmlns:p14="http://schemas.microsoft.com/office/powerpoint/2010/main" val="3007327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策略模式的优点：</a:t>
            </a:r>
            <a:endParaRPr lang="zh-CN" altLang="en-US" b="0" i="0" dirty="0">
              <a:solidFill>
                <a:srgbClr val="444444"/>
              </a:solidFill>
              <a:effectLst/>
              <a:latin typeface="PT Sans" panose="020B0503020203020204" pitchFamily="34" charset="0"/>
            </a:endParaRPr>
          </a:p>
          <a:p>
            <a:pPr algn="l">
              <a:buFont typeface="Arial" panose="020B0604020202020204" pitchFamily="34" charset="0"/>
              <a:buChar char="•"/>
            </a:pPr>
            <a:r>
              <a:rPr lang="zh-CN" altLang="en-US" b="0" i="0" dirty="0">
                <a:solidFill>
                  <a:srgbClr val="444444"/>
                </a:solidFill>
                <a:effectLst/>
                <a:latin typeface="PT Sans" panose="020B0503020203020204" pitchFamily="34" charset="0"/>
              </a:rPr>
              <a:t> </a:t>
            </a:r>
            <a:r>
              <a:rPr lang="zh-CN" altLang="en-US" dirty="0"/>
              <a:t>灵活性：策略模式允许在运行时选择不同的算法或策略，使得系统更加灵活，能够根据不同的需求进行动态切换</a:t>
            </a:r>
          </a:p>
          <a:p>
            <a:pPr algn="l">
              <a:buFont typeface="Arial" panose="020B0604020202020204" pitchFamily="34" charset="0"/>
              <a:buChar char="•"/>
            </a:pPr>
            <a:r>
              <a:rPr lang="zh-CN" altLang="en-US" b="0" i="0" dirty="0">
                <a:solidFill>
                  <a:srgbClr val="444444"/>
                </a:solidFill>
                <a:effectLst/>
                <a:latin typeface="PT Sans" panose="020B0503020203020204" pitchFamily="34" charset="0"/>
              </a:rPr>
              <a:t> 可以将策略实现的详细信息与使用它的代码隔离开来，</a:t>
            </a:r>
            <a:r>
              <a:rPr lang="zh-CN" altLang="en-US" dirty="0"/>
              <a:t>使得代码更加清晰、易于理解和维护</a:t>
            </a:r>
            <a:endParaRPr lang="zh-CN" altLang="en-US" b="0" i="0" dirty="0">
              <a:solidFill>
                <a:srgbClr val="444444"/>
              </a:solidFill>
              <a:effectLst/>
              <a:latin typeface="PT Sans" panose="020B0503020203020204" pitchFamily="34" charset="0"/>
            </a:endParaRPr>
          </a:p>
          <a:p>
            <a:pPr algn="l">
              <a:buFont typeface="Arial" panose="020B0604020202020204" pitchFamily="34" charset="0"/>
              <a:buChar char="•"/>
            </a:pPr>
            <a:r>
              <a:rPr lang="zh-CN" altLang="en-US" b="0" i="0" dirty="0">
                <a:solidFill>
                  <a:srgbClr val="444444"/>
                </a:solidFill>
                <a:effectLst/>
                <a:latin typeface="PT Sans" panose="020B0503020203020204" pitchFamily="34" charset="0"/>
              </a:rPr>
              <a:t> </a:t>
            </a:r>
            <a:r>
              <a:rPr lang="zh-CN" altLang="en-US" sz="3200" b="0" i="0" kern="1200" dirty="0">
                <a:solidFill>
                  <a:srgbClr val="444444"/>
                </a:solidFill>
                <a:effectLst/>
                <a:latin typeface="PT Sans" panose="020B0503020203020204" pitchFamily="34" charset="0"/>
                <a:ea typeface="+mn-ea"/>
                <a:cs typeface="+mn-cs"/>
              </a:rPr>
              <a:t>开</a:t>
            </a:r>
            <a:r>
              <a:rPr lang="en-US" altLang="zh-CN" sz="3200" b="0" i="0" kern="1200" dirty="0">
                <a:solidFill>
                  <a:srgbClr val="444444"/>
                </a:solidFill>
                <a:effectLst/>
                <a:latin typeface="PT Sans" panose="020B0503020203020204" pitchFamily="34" charset="0"/>
                <a:ea typeface="+mn-ea"/>
                <a:cs typeface="+mn-cs"/>
              </a:rPr>
              <a:t>/</a:t>
            </a:r>
            <a:r>
              <a:rPr lang="zh-CN" altLang="en-US" sz="3200" b="0" i="0" kern="1200" dirty="0">
                <a:solidFill>
                  <a:srgbClr val="444444"/>
                </a:solidFill>
                <a:effectLst/>
                <a:latin typeface="PT Sans" panose="020B0503020203020204" pitchFamily="34" charset="0"/>
                <a:ea typeface="+mn-ea"/>
                <a:cs typeface="+mn-cs"/>
              </a:rPr>
              <a:t>闭原则。您可以</a:t>
            </a:r>
            <a:r>
              <a:rPr lang="zh-CN" altLang="en-US" dirty="0"/>
              <a:t>通过添加新的策略类，很容易地扩展系统的功能，而无需修改现有的代码</a:t>
            </a:r>
          </a:p>
          <a:p>
            <a:endParaRPr lang="zh-CN" altLang="en-US" dirty="0"/>
          </a:p>
          <a:p>
            <a:r>
              <a:rPr lang="zh-CN" altLang="en-US" dirty="0"/>
              <a:t>策略模式的缺点：</a:t>
            </a:r>
            <a:endParaRPr lang="zh-CN" altLang="en-US" b="0" i="0" dirty="0">
              <a:solidFill>
                <a:srgbClr val="444444"/>
              </a:solidFill>
              <a:effectLst/>
              <a:latin typeface="PT Sans" panose="020B0503020203020204" pitchFamily="34" charset="0"/>
            </a:endParaRPr>
          </a:p>
          <a:p>
            <a:pPr algn="l">
              <a:buFont typeface="Arial" panose="020B0604020202020204" pitchFamily="34" charset="0"/>
              <a:buChar char="•"/>
            </a:pPr>
            <a:r>
              <a:rPr lang="zh-CN" altLang="en-US" b="0" i="0" dirty="0">
                <a:solidFill>
                  <a:srgbClr val="444444"/>
                </a:solidFill>
                <a:effectLst/>
                <a:latin typeface="PT Sans" panose="020B0503020203020204" pitchFamily="34" charset="0"/>
              </a:rPr>
              <a:t> </a:t>
            </a:r>
            <a:r>
              <a:rPr lang="zh-CN" altLang="en-US" dirty="0"/>
              <a:t>客户端必须了解不同的策略：客户端需要明确了解不同的策略类，并选择合适的策略进行使用，增加了客户端的复杂性。</a:t>
            </a:r>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11</a:t>
            </a:fld>
            <a:endParaRPr lang="en-AU"/>
          </a:p>
        </p:txBody>
      </p:sp>
    </p:spTree>
    <p:extLst>
      <p:ext uri="{BB962C8B-B14F-4D97-AF65-F5344CB8AC3E}">
        <p14:creationId xmlns:p14="http://schemas.microsoft.com/office/powerpoint/2010/main" val="2417297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FFFFFF"/>
                </a:solidFill>
                <a:effectLst/>
                <a:latin typeface="-apple-system"/>
              </a:rPr>
              <a:t>它定义了一个操作中的骨架，将某些步骤延迟到子类中实现。</a:t>
            </a:r>
            <a:endParaRPr lang="en-US" altLang="zh-CN" b="0" i="0" dirty="0">
              <a:solidFill>
                <a:srgbClr val="FFFFFF"/>
              </a:solidFill>
              <a:effectLst/>
              <a:latin typeface="-apple-system"/>
            </a:endParaRPr>
          </a:p>
          <a:p>
            <a:r>
              <a:rPr lang="zh-CN" altLang="en-US" b="0" i="0" dirty="0">
                <a:solidFill>
                  <a:srgbClr val="FFFFFF"/>
                </a:solidFill>
                <a:effectLst/>
                <a:latin typeface="-apple-system"/>
              </a:rPr>
              <a:t>模板方法模式的核心思想是将算法的通用部分抽象出来，放在一个父类中作为模板方法，并将特定的实现细节延迟到子类中。</a:t>
            </a:r>
            <a:endParaRPr lang="en-US" altLang="zh-CN" b="0" i="0" dirty="0">
              <a:solidFill>
                <a:srgbClr val="FFFFFF"/>
              </a:solidFill>
              <a:effectLst/>
              <a:latin typeface="-apple-system"/>
            </a:endParaRPr>
          </a:p>
          <a:p>
            <a:endParaRPr lang="en-US" altLang="zh-CN" b="0" i="0" dirty="0">
              <a:solidFill>
                <a:srgbClr val="FFFFFF"/>
              </a:solidFill>
              <a:effectLst/>
              <a:latin typeface="-apple-system"/>
            </a:endParaRPr>
          </a:p>
          <a:p>
            <a:r>
              <a:rPr lang="zh-CN" altLang="en-US" b="0" i="0" dirty="0">
                <a:solidFill>
                  <a:srgbClr val="FFFFFF"/>
                </a:solidFill>
                <a:effectLst/>
                <a:latin typeface="-apple-system"/>
              </a:rPr>
              <a:t>这样做的好处是可以在不改变算法结构的情况下，通过子类的不同实现来达到不同的行为结果。</a:t>
            </a:r>
            <a:endParaRPr lang="en-US" altLang="zh-CN" b="0" i="0" dirty="0">
              <a:solidFill>
                <a:srgbClr val="FFFFFF"/>
              </a:solidFill>
              <a:effectLst/>
              <a:latin typeface="-apple-system"/>
            </a:endParaRPr>
          </a:p>
          <a:p>
            <a:endParaRPr lang="en-US" altLang="zh-CN" b="0" i="0" dirty="0">
              <a:solidFill>
                <a:srgbClr val="FFFFFF"/>
              </a:solidFill>
              <a:effectLst/>
              <a:latin typeface="-apple-system"/>
            </a:endParaRPr>
          </a:p>
          <a:p>
            <a:endParaRPr lang="en-US" altLang="zh-CN" b="0" i="0" dirty="0">
              <a:solidFill>
                <a:srgbClr val="FFFFFF"/>
              </a:solidFill>
              <a:effectLst/>
              <a:latin typeface="-apple-system"/>
            </a:endParaRPr>
          </a:p>
          <a:p>
            <a:r>
              <a:rPr lang="zh-CN" altLang="en-US" b="0" i="0" dirty="0">
                <a:solidFill>
                  <a:srgbClr val="FFFFFF"/>
                </a:solidFill>
                <a:effectLst/>
                <a:latin typeface="-apple-system"/>
              </a:rPr>
              <a:t>以下是模板方法模式的一般结构：</a:t>
            </a:r>
            <a:endParaRPr lang="en-US" b="0" i="0" dirty="0">
              <a:solidFill>
                <a:srgbClr val="FFFFFF"/>
              </a:solidFill>
              <a:effectLst/>
              <a:latin typeface="-apple-system"/>
            </a:endParaRPr>
          </a:p>
          <a:p>
            <a:pPr algn="l">
              <a:buFont typeface="+mj-lt"/>
              <a:buAutoNum type="arabicPeriod"/>
            </a:pPr>
            <a:r>
              <a:rPr lang="zh-CN" altLang="en-US" b="0" i="0" dirty="0">
                <a:solidFill>
                  <a:srgbClr val="FFFFFF"/>
                </a:solidFill>
                <a:effectLst/>
                <a:latin typeface="-apple-system"/>
              </a:rPr>
              <a:t>抽象类（</a:t>
            </a:r>
            <a:r>
              <a:rPr lang="en-US" altLang="zh-CN" b="0" i="0" dirty="0">
                <a:solidFill>
                  <a:srgbClr val="FFFFFF"/>
                </a:solidFill>
                <a:effectLst/>
                <a:latin typeface="-apple-system"/>
              </a:rPr>
              <a:t>Abstract Class</a:t>
            </a:r>
            <a:r>
              <a:rPr lang="zh-CN" altLang="en-US" b="0" i="0" dirty="0">
                <a:solidFill>
                  <a:srgbClr val="FFFFFF"/>
                </a:solidFill>
                <a:effectLst/>
                <a:latin typeface="-apple-system"/>
              </a:rPr>
              <a:t>）：定义模板方法和抽象方法，模板方法定义了算法的骨架，抽象方法由子类实现。</a:t>
            </a:r>
          </a:p>
          <a:p>
            <a:pPr algn="l">
              <a:buFont typeface="+mj-lt"/>
              <a:buAutoNum type="arabicPeriod"/>
            </a:pPr>
            <a:r>
              <a:rPr lang="zh-CN" altLang="en-US" b="0" i="0" dirty="0">
                <a:solidFill>
                  <a:srgbClr val="FFFFFF"/>
                </a:solidFill>
                <a:effectLst/>
                <a:latin typeface="-apple-system"/>
              </a:rPr>
              <a:t>具体类（</a:t>
            </a:r>
            <a:r>
              <a:rPr lang="en-US" altLang="zh-CN" b="0" i="0" dirty="0">
                <a:solidFill>
                  <a:srgbClr val="FFFFFF"/>
                </a:solidFill>
                <a:effectLst/>
                <a:latin typeface="-apple-system"/>
              </a:rPr>
              <a:t>Concrete Class</a:t>
            </a:r>
            <a:r>
              <a:rPr lang="zh-CN" altLang="en-US" b="0" i="0" dirty="0">
                <a:solidFill>
                  <a:srgbClr val="FFFFFF"/>
                </a:solidFill>
                <a:effectLst/>
                <a:latin typeface="-apple-system"/>
              </a:rPr>
              <a:t>）：继承抽象类，实现抽象方法，完成算法中具体的实现细节。</a:t>
            </a:r>
            <a:endParaRPr lang="en-US" altLang="zh-CN" b="0" i="0" dirty="0">
              <a:solidFill>
                <a:srgbClr val="FFFFFF"/>
              </a:solidFill>
              <a:effectLst/>
              <a:latin typeface="-apple-system"/>
            </a:endParaRPr>
          </a:p>
          <a:p>
            <a:pPr algn="l">
              <a:buFont typeface="+mj-lt"/>
              <a:buNone/>
            </a:pPr>
            <a:endParaRPr lang="en-US" altLang="zh-CN" b="0" i="0" dirty="0">
              <a:solidFill>
                <a:srgbClr val="FFFFFF"/>
              </a:solidFill>
              <a:effectLst/>
              <a:latin typeface="-apple-system"/>
            </a:endParaRPr>
          </a:p>
          <a:p>
            <a:pPr algn="l"/>
            <a:r>
              <a:rPr lang="zh-CN" altLang="en-US" b="0" i="0" dirty="0">
                <a:solidFill>
                  <a:srgbClr val="FFFFFF"/>
                </a:solidFill>
                <a:effectLst/>
                <a:latin typeface="-apple-system"/>
              </a:rPr>
              <a:t>模板方法模式的工作流程如下：</a:t>
            </a:r>
          </a:p>
          <a:p>
            <a:pPr algn="l">
              <a:buFont typeface="+mj-lt"/>
              <a:buAutoNum type="arabicPeriod"/>
            </a:pPr>
            <a:r>
              <a:rPr lang="zh-CN" altLang="en-US" b="0" i="0" dirty="0">
                <a:solidFill>
                  <a:srgbClr val="FFFFFF"/>
                </a:solidFill>
                <a:effectLst/>
                <a:latin typeface="-apple-system"/>
              </a:rPr>
              <a:t>定义一个抽象类，其中包含一个模板方法（</a:t>
            </a:r>
            <a:r>
              <a:rPr lang="en-US" altLang="zh-CN" b="0" i="0" dirty="0">
                <a:solidFill>
                  <a:srgbClr val="FFFFFF"/>
                </a:solidFill>
                <a:effectLst/>
                <a:latin typeface="-apple-system"/>
              </a:rPr>
              <a:t>Template Method</a:t>
            </a:r>
            <a:r>
              <a:rPr lang="zh-CN" altLang="en-US" b="0" i="0" dirty="0">
                <a:solidFill>
                  <a:srgbClr val="FFFFFF"/>
                </a:solidFill>
                <a:effectLst/>
                <a:latin typeface="-apple-system"/>
              </a:rPr>
              <a:t>），该方法定义了算法的骨架，包括一些基本的步骤，这些步骤可以是具体的实现或者是抽象方法。</a:t>
            </a:r>
          </a:p>
          <a:p>
            <a:pPr algn="l">
              <a:buFont typeface="+mj-lt"/>
              <a:buAutoNum type="arabicPeriod"/>
            </a:pPr>
            <a:r>
              <a:rPr lang="zh-CN" altLang="en-US" b="0" i="0" dirty="0">
                <a:solidFill>
                  <a:srgbClr val="FFFFFF"/>
                </a:solidFill>
                <a:effectLst/>
                <a:latin typeface="-apple-system"/>
              </a:rPr>
              <a:t>在抽象类中，可以定义一些公共的方法，这些方法可以被模板方法调用，用于实现算法的某些具体步骤。</a:t>
            </a:r>
          </a:p>
          <a:p>
            <a:pPr algn="l">
              <a:buFont typeface="+mj-lt"/>
              <a:buAutoNum type="arabicPeriod"/>
            </a:pPr>
            <a:r>
              <a:rPr lang="zh-CN" altLang="en-US" b="0" i="0" dirty="0">
                <a:solidFill>
                  <a:srgbClr val="FFFFFF"/>
                </a:solidFill>
                <a:effectLst/>
                <a:latin typeface="-apple-system"/>
              </a:rPr>
              <a:t>定义一个或多个具体类，继承抽象类，并实现抽象方法，完成算法中具体的实现细节。</a:t>
            </a:r>
          </a:p>
          <a:p>
            <a:pPr algn="l">
              <a:buFont typeface="+mj-lt"/>
              <a:buAutoNum type="arabicPeriod"/>
            </a:pPr>
            <a:r>
              <a:rPr lang="zh-CN" altLang="en-US" b="0" i="0" dirty="0">
                <a:solidFill>
                  <a:srgbClr val="FFFFFF"/>
                </a:solidFill>
                <a:effectLst/>
                <a:latin typeface="-apple-system"/>
              </a:rPr>
              <a:t>在具体类中，根据需要重写父类的方法，以实现自定义的行为。</a:t>
            </a:r>
          </a:p>
          <a:p>
            <a:pPr algn="l">
              <a:buFont typeface="+mj-lt"/>
              <a:buAutoNum type="arabicPeriod"/>
            </a:pPr>
            <a:endParaRPr lang="zh-CN" altLang="en-US" b="0" i="0" dirty="0">
              <a:solidFill>
                <a:srgbClr val="FFFFFF"/>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12</a:t>
            </a:fld>
            <a:endParaRPr lang="en-AU"/>
          </a:p>
        </p:txBody>
      </p:sp>
    </p:spTree>
    <p:extLst>
      <p:ext uri="{BB962C8B-B14F-4D97-AF65-F5344CB8AC3E}">
        <p14:creationId xmlns:p14="http://schemas.microsoft.com/office/powerpoint/2010/main" val="484334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FFFFFF"/>
                </a:solidFill>
                <a:effectLst/>
                <a:latin typeface="-apple-system"/>
              </a:rPr>
              <a:t>优点：</a:t>
            </a:r>
          </a:p>
          <a:p>
            <a:pPr algn="l">
              <a:buFont typeface="+mj-lt"/>
              <a:buAutoNum type="arabicPeriod"/>
            </a:pPr>
            <a:r>
              <a:rPr lang="zh-CN" altLang="en-US" b="0" i="0" dirty="0">
                <a:solidFill>
                  <a:srgbClr val="FFFFFF"/>
                </a:solidFill>
                <a:effectLst/>
                <a:latin typeface="-apple-system"/>
              </a:rPr>
              <a:t>代码复用 </a:t>
            </a:r>
            <a:r>
              <a:rPr lang="en-US" b="0" i="0" dirty="0">
                <a:solidFill>
                  <a:srgbClr val="FFFFFF"/>
                </a:solidFill>
                <a:effectLst/>
                <a:latin typeface="-apple-system"/>
              </a:rPr>
              <a:t>Code reuse</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模板方法模式可以将算法的骨架代码放在父类中，子类只需要实现具体的细节部分，从而实现代码的复用。这样可以避免重复编写相似的代码，提高了代码的可维护性和可扩展性。</a:t>
            </a:r>
            <a:endParaRPr lang="en-US" altLang="zh-CN" b="0" i="0" dirty="0">
              <a:solidFill>
                <a:srgbClr val="FFFFFF"/>
              </a:solidFill>
              <a:effectLst/>
              <a:latin typeface="-apple-system"/>
            </a:endParaRPr>
          </a:p>
          <a:p>
            <a:pPr algn="l">
              <a:buFont typeface="+mj-lt"/>
              <a:buNone/>
            </a:pP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2.</a:t>
            </a:r>
            <a:r>
              <a:rPr lang="zh-CN" altLang="en-US" b="0" i="0" dirty="0">
                <a:solidFill>
                  <a:srgbClr val="FFFFFF"/>
                </a:solidFill>
                <a:effectLst/>
                <a:latin typeface="-apple-system"/>
              </a:rPr>
              <a:t> 提高扩展性 </a:t>
            </a:r>
            <a:r>
              <a:rPr lang="en-US" altLang="zh-CN" b="0" i="0" dirty="0">
                <a:solidFill>
                  <a:srgbClr val="FFFFFF"/>
                </a:solidFill>
                <a:effectLst/>
                <a:latin typeface="-apple-system"/>
              </a:rPr>
              <a:t>Increased extensibility</a:t>
            </a:r>
          </a:p>
          <a:p>
            <a:pPr algn="l">
              <a:buFont typeface="+mj-lt"/>
              <a:buNone/>
            </a:pPr>
            <a:r>
              <a:rPr lang="zh-CN" altLang="en-US" b="0" i="0" dirty="0">
                <a:solidFill>
                  <a:srgbClr val="FFFFFF"/>
                </a:solidFill>
                <a:effectLst/>
                <a:latin typeface="-apple-system"/>
              </a:rPr>
              <a:t>由于算法的整体结构已经在父类中定义，子类可以通过扩展和重写父类的方法来改变算法的具体实现，从而实现不同的行为。这样的设计使得系统更具灵活性，易于扩展和修改。</a:t>
            </a:r>
            <a:endParaRPr lang="en-US" altLang="zh-CN" b="0" i="0" dirty="0">
              <a:solidFill>
                <a:srgbClr val="FFFFFF"/>
              </a:solidFill>
              <a:effectLst/>
              <a:latin typeface="-apple-system"/>
            </a:endParaRPr>
          </a:p>
          <a:p>
            <a:pPr algn="l">
              <a:buFont typeface="+mj-lt"/>
              <a:buNone/>
            </a:pP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3.</a:t>
            </a:r>
            <a:r>
              <a:rPr lang="zh-CN" altLang="en-US" b="0" i="0" dirty="0">
                <a:solidFill>
                  <a:srgbClr val="FFFFFF"/>
                </a:solidFill>
                <a:effectLst/>
                <a:latin typeface="-apple-system"/>
              </a:rPr>
              <a:t> 统一算法结构 </a:t>
            </a:r>
            <a:r>
              <a:rPr lang="en-US" altLang="zh-CN" b="0" i="0" dirty="0">
                <a:solidFill>
                  <a:srgbClr val="FFFFFF"/>
                </a:solidFill>
                <a:effectLst/>
                <a:latin typeface="-apple-system"/>
              </a:rPr>
              <a:t>Unified algorithm structure</a:t>
            </a:r>
          </a:p>
          <a:p>
            <a:pPr algn="l">
              <a:buFont typeface="+mj-lt"/>
              <a:buNone/>
            </a:pPr>
            <a:r>
              <a:rPr lang="zh-CN" altLang="en-US" b="0" i="0" dirty="0">
                <a:solidFill>
                  <a:srgbClr val="FFFFFF"/>
                </a:solidFill>
                <a:effectLst/>
                <a:latin typeface="-apple-system"/>
              </a:rPr>
              <a:t> 通过模板方法模式，可以将算法的结构统一起来，使代码更加清晰易懂。父类中的模板方法定义了算法的骨架，具体步骤由子类实现，使得算法的执行流程更加明确，易于理解和维护。</a:t>
            </a:r>
            <a:endParaRPr lang="en-US" altLang="zh-CN" b="0" i="0" dirty="0">
              <a:solidFill>
                <a:srgbClr val="FFFFFF"/>
              </a:solidFill>
              <a:effectLst/>
              <a:latin typeface="-apple-system"/>
            </a:endParaRPr>
          </a:p>
          <a:p>
            <a:pPr algn="l">
              <a:buFont typeface="+mj-lt"/>
              <a:buNone/>
            </a:pPr>
            <a:endParaRPr lang="zh-CN" altLang="en-US" b="0" i="0" dirty="0">
              <a:solidFill>
                <a:srgbClr val="FFFFFF"/>
              </a:solidFill>
              <a:effectLst/>
              <a:latin typeface="-apple-system"/>
            </a:endParaRPr>
          </a:p>
          <a:p>
            <a:pPr algn="l"/>
            <a:r>
              <a:rPr lang="zh-CN" altLang="en-US" b="0" i="0" dirty="0">
                <a:solidFill>
                  <a:srgbClr val="FFFFFF"/>
                </a:solidFill>
                <a:effectLst/>
                <a:latin typeface="-apple-system"/>
              </a:rPr>
              <a:t>缺点：</a:t>
            </a:r>
          </a:p>
          <a:p>
            <a:pPr algn="l">
              <a:buFont typeface="+mj-lt"/>
              <a:buAutoNum type="arabicPeriod"/>
            </a:pPr>
            <a:r>
              <a:rPr lang="zh-CN" altLang="en-US" b="0" i="0" dirty="0">
                <a:solidFill>
                  <a:srgbClr val="FFFFFF"/>
                </a:solidFill>
                <a:effectLst/>
                <a:latin typeface="-apple-system"/>
              </a:rPr>
              <a:t>父类与子类的紧耦合 </a:t>
            </a:r>
            <a:r>
              <a:rPr lang="en-US" b="0" i="0" dirty="0">
                <a:solidFill>
                  <a:srgbClr val="FFFFFF"/>
                </a:solidFill>
                <a:effectLst/>
                <a:latin typeface="-apple-system"/>
              </a:rPr>
              <a:t>Tight coupling between parent and subclasses</a:t>
            </a: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  </a:t>
            </a:r>
            <a:r>
              <a:rPr lang="zh-CN" altLang="en-US" b="0" i="0" dirty="0">
                <a:solidFill>
                  <a:srgbClr val="FFFFFF"/>
                </a:solidFill>
                <a:effectLst/>
                <a:latin typeface="-apple-system"/>
              </a:rPr>
              <a:t>模板方法模式要求子类必须遵循父类定义的算法结构，这导致了父类与子类之间的紧耦合关系。如果父类的模板方法需要修改，可能会影响到所有子类的实现，增加了系统的维护难度。</a:t>
            </a:r>
            <a:endParaRPr lang="en-US" altLang="zh-CN" b="0" i="0" dirty="0">
              <a:solidFill>
                <a:srgbClr val="FFFFFF"/>
              </a:solidFill>
              <a:effectLst/>
              <a:latin typeface="-apple-system"/>
            </a:endParaRPr>
          </a:p>
          <a:p>
            <a:pPr algn="l">
              <a:buFont typeface="+mj-lt"/>
              <a:buNone/>
            </a:pPr>
            <a:endParaRPr lang="zh-CN" altLang="en-US"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2. </a:t>
            </a:r>
            <a:r>
              <a:rPr lang="zh-CN" altLang="en-US" b="0" i="0" dirty="0">
                <a:solidFill>
                  <a:srgbClr val="FFFFFF"/>
                </a:solidFill>
                <a:effectLst/>
                <a:latin typeface="-apple-system"/>
              </a:rPr>
              <a:t>限制子类的自由度</a:t>
            </a:r>
            <a:r>
              <a:rPr lang="en-US" altLang="zh-CN" b="0" i="0" dirty="0">
                <a:solidFill>
                  <a:srgbClr val="FFFFFF"/>
                </a:solidFill>
                <a:effectLst/>
                <a:latin typeface="-apple-system"/>
              </a:rPr>
              <a:t>/</a:t>
            </a:r>
            <a:r>
              <a:rPr lang="zh-CN" altLang="en-US" b="0" i="0">
                <a:solidFill>
                  <a:srgbClr val="FFFFFF"/>
                </a:solidFill>
                <a:effectLst/>
                <a:latin typeface="-apple-system"/>
              </a:rPr>
              <a:t>灵活性 </a:t>
            </a:r>
            <a:r>
              <a:rPr lang="en-US" altLang="zh-CN" b="0" i="0" dirty="0">
                <a:solidFill>
                  <a:srgbClr val="FFFFFF"/>
                </a:solidFill>
                <a:effectLst/>
                <a:latin typeface="-apple-system"/>
              </a:rPr>
              <a:t>Restricted flexibility for subclasses</a:t>
            </a:r>
          </a:p>
          <a:p>
            <a:pPr algn="l">
              <a:buFont typeface="+mj-lt"/>
              <a:buNone/>
            </a:pPr>
            <a:r>
              <a:rPr lang="en-US" altLang="zh-CN" b="0" i="0" dirty="0">
                <a:solidFill>
                  <a:srgbClr val="FFFFFF"/>
                </a:solidFill>
                <a:effectLst/>
                <a:latin typeface="-apple-system"/>
              </a:rPr>
              <a:t>  </a:t>
            </a:r>
            <a:r>
              <a:rPr lang="zh-CN" altLang="en-US" b="0" i="0" dirty="0">
                <a:solidFill>
                  <a:srgbClr val="FFFFFF"/>
                </a:solidFill>
                <a:effectLst/>
                <a:latin typeface="-apple-system"/>
              </a:rPr>
              <a:t>由于模板方法模式在父类中定义了算法的骨架，子类只能通过实现抽象方法来定制具体的细节部分。这导致子类的自由度受到一定的限制，可能无法满足一些特殊需求。</a:t>
            </a:r>
            <a:endParaRPr lang="en-US" altLang="zh-CN" b="0" i="0" dirty="0">
              <a:solidFill>
                <a:srgbClr val="FFFFFF"/>
              </a:solidFill>
              <a:effectLst/>
              <a:latin typeface="-apple-system"/>
            </a:endParaRPr>
          </a:p>
          <a:p>
            <a:pPr algn="l">
              <a:buFont typeface="+mj-lt"/>
              <a:buNone/>
            </a:pPr>
            <a:endParaRPr lang="zh-CN" altLang="en-US"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3. </a:t>
            </a:r>
            <a:r>
              <a:rPr lang="zh-CN" altLang="en-US" b="0" i="0" dirty="0">
                <a:solidFill>
                  <a:srgbClr val="FFFFFF"/>
                </a:solidFill>
                <a:effectLst/>
                <a:latin typeface="-apple-system"/>
              </a:rPr>
              <a:t>潜在的复杂性 </a:t>
            </a:r>
            <a:r>
              <a:rPr lang="en-US" b="0" i="0" dirty="0">
                <a:solidFill>
                  <a:srgbClr val="FFFFFF"/>
                </a:solidFill>
                <a:effectLst/>
                <a:latin typeface="-apple-system"/>
              </a:rPr>
              <a:t>Potential complexity</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  随着算法的复杂度增加，</a:t>
            </a:r>
            <a:r>
              <a:rPr lang="en-US" altLang="zh-CN" b="0" i="0" dirty="0">
                <a:solidFill>
                  <a:srgbClr val="FFFFFF"/>
                </a:solidFill>
                <a:effectLst/>
                <a:latin typeface="-apple-system"/>
              </a:rPr>
              <a:t>Concrete Class</a:t>
            </a:r>
            <a:r>
              <a:rPr lang="zh-CN" altLang="en-US" b="0" i="0" dirty="0">
                <a:solidFill>
                  <a:srgbClr val="FFFFFF"/>
                </a:solidFill>
                <a:effectLst/>
                <a:latin typeface="-apple-system"/>
              </a:rPr>
              <a:t>的数量增多，可能会导致代码结构变得复杂。特别是当算法中涉及到大量的可变步骤时，可能会增加代码的理解和维护难度。</a:t>
            </a:r>
          </a:p>
          <a:p>
            <a:pPr algn="l">
              <a:buFont typeface="+mj-lt"/>
              <a:buAutoNum type="arabicPeriod"/>
            </a:pPr>
            <a:endParaRPr lang="zh-CN" altLang="en-US" b="0" i="0" dirty="0">
              <a:solidFill>
                <a:srgbClr val="FFFFFF"/>
              </a:solidFill>
              <a:effectLst/>
              <a:latin typeface="-apple-system"/>
            </a:endParaRPr>
          </a:p>
        </p:txBody>
      </p:sp>
      <p:sp>
        <p:nvSpPr>
          <p:cNvPr id="4" name="Slide Number Placeholder 3"/>
          <p:cNvSpPr>
            <a:spLocks noGrp="1"/>
          </p:cNvSpPr>
          <p:nvPr>
            <p:ph type="sldNum" sz="quarter" idx="5"/>
          </p:nvPr>
        </p:nvSpPr>
        <p:spPr/>
        <p:txBody>
          <a:bodyPr/>
          <a:lstStyle/>
          <a:p>
            <a:fld id="{01420855-62A1-43EF-8815-D1313CE67D77}" type="slidenum">
              <a:rPr lang="en-AU" smtClean="0"/>
              <a:t>13</a:t>
            </a:fld>
            <a:endParaRPr lang="en-AU"/>
          </a:p>
        </p:txBody>
      </p:sp>
    </p:spTree>
    <p:extLst>
      <p:ext uri="{BB962C8B-B14F-4D97-AF65-F5344CB8AC3E}">
        <p14:creationId xmlns:p14="http://schemas.microsoft.com/office/powerpoint/2010/main" val="2192678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2438430">
              <a:lnSpc>
                <a:spcPct val="85000"/>
              </a:lnSpc>
              <a:spcBef>
                <a:spcPct val="0"/>
              </a:spcBef>
              <a:spcAft>
                <a:spcPts val="1200"/>
              </a:spcAft>
            </a:pPr>
            <a:r>
              <a:rPr lang="en-US" dirty="0"/>
              <a:t>These are the five </a:t>
            </a:r>
            <a:r>
              <a:rPr lang="en-US" sz="3200" b="1" spc="-50" dirty="0">
                <a:solidFill>
                  <a:schemeClr val="accent2"/>
                </a:solidFill>
                <a:latin typeface="+mj-lt"/>
                <a:ea typeface="+mj-ea"/>
                <a:cs typeface="+mj-cs"/>
              </a:rPr>
              <a:t>Structural</a:t>
            </a:r>
            <a:r>
              <a:rPr lang="en-US" sz="3200" spc="-50" dirty="0">
                <a:solidFill>
                  <a:schemeClr val="accent2"/>
                </a:solidFill>
                <a:latin typeface="+mj-lt"/>
                <a:ea typeface="+mj-ea"/>
                <a:cs typeface="+mj-cs"/>
              </a:rPr>
              <a:t> </a:t>
            </a:r>
            <a:r>
              <a:rPr lang="en-US" sz="3200" b="1" spc="-50" dirty="0">
                <a:solidFill>
                  <a:schemeClr val="accent2"/>
                </a:solidFill>
                <a:latin typeface="+mj-lt"/>
                <a:ea typeface="+mj-ea"/>
                <a:cs typeface="+mj-cs"/>
              </a:rPr>
              <a:t>Design</a:t>
            </a:r>
            <a:r>
              <a:rPr lang="en-US" sz="3200" spc="-50" dirty="0">
                <a:solidFill>
                  <a:schemeClr val="accent2"/>
                </a:solidFill>
                <a:latin typeface="+mj-lt"/>
                <a:ea typeface="+mj-ea"/>
                <a:cs typeface="+mj-cs"/>
              </a:rPr>
              <a:t> </a:t>
            </a:r>
            <a:r>
              <a:rPr lang="en-US" sz="3200" b="1" spc="-50" dirty="0">
                <a:solidFill>
                  <a:schemeClr val="accent2"/>
                </a:solidFill>
                <a:latin typeface="+mj-lt"/>
                <a:ea typeface="+mj-ea"/>
                <a:cs typeface="+mj-cs"/>
              </a:rPr>
              <a:t>Patterns.</a:t>
            </a:r>
          </a:p>
          <a:p>
            <a:r>
              <a:rPr lang="en-US" dirty="0"/>
              <a:t>I hope it can be helpful to everyone.</a:t>
            </a:r>
          </a:p>
        </p:txBody>
      </p:sp>
      <p:sp>
        <p:nvSpPr>
          <p:cNvPr id="4" name="Slide Number Placeholder 3"/>
          <p:cNvSpPr>
            <a:spLocks noGrp="1"/>
          </p:cNvSpPr>
          <p:nvPr>
            <p:ph type="sldNum" sz="quarter" idx="5"/>
          </p:nvPr>
        </p:nvSpPr>
        <p:spPr/>
        <p:txBody>
          <a:bodyPr/>
          <a:lstStyle/>
          <a:p>
            <a:fld id="{3960260C-8853-4159-8854-5A6834041865}" type="slidenum">
              <a:rPr lang="en-US" smtClean="0"/>
              <a:t>14</a:t>
            </a:fld>
            <a:endParaRPr lang="en-US"/>
          </a:p>
        </p:txBody>
      </p:sp>
    </p:spTree>
    <p:extLst>
      <p:ext uri="{BB962C8B-B14F-4D97-AF65-F5344CB8AC3E}">
        <p14:creationId xmlns:p14="http://schemas.microsoft.com/office/powerpoint/2010/main" val="2268168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1420855-62A1-43EF-8815-D1313CE67D77}" type="slidenum">
              <a:rPr lang="en-AU" smtClean="0"/>
              <a:t>16</a:t>
            </a:fld>
            <a:endParaRPr lang="en-AU" dirty="0"/>
          </a:p>
        </p:txBody>
      </p:sp>
    </p:spTree>
    <p:extLst>
      <p:ext uri="{BB962C8B-B14F-4D97-AF65-F5344CB8AC3E}">
        <p14:creationId xmlns:p14="http://schemas.microsoft.com/office/powerpoint/2010/main" val="169034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444444"/>
                </a:solidFill>
                <a:effectLst/>
                <a:latin typeface="PT Sans" panose="020B0503020203020204" pitchFamily="34" charset="0"/>
              </a:rPr>
              <a:t>设计模式是面向对象设计中常见问题的典型解决方案。</a:t>
            </a:r>
            <a:endParaRPr lang="en-US" altLang="zh-CN" b="0" i="0" dirty="0">
              <a:solidFill>
                <a:srgbClr val="444444"/>
              </a:solidFill>
              <a:effectLst/>
              <a:latin typeface="PT Sans" panose="020B0503020203020204" pitchFamily="34" charset="0"/>
            </a:endParaRPr>
          </a:p>
          <a:p>
            <a:pPr algn="l"/>
            <a:r>
              <a:rPr lang="zh-CN" altLang="en-US" b="0" i="0" dirty="0">
                <a:solidFill>
                  <a:srgbClr val="444444"/>
                </a:solidFill>
                <a:effectLst/>
                <a:latin typeface="PT Sans" panose="020B0503020203020204" pitchFamily="34" charset="0"/>
              </a:rPr>
              <a:t>当一个解决方案在各种项目中被一遍又一遍地使用，人们发现了一些规律，然后总结并归纳出了这些解决方案</a:t>
            </a:r>
            <a:endParaRPr lang="en-US" altLang="zh-CN" b="0" i="0" dirty="0">
              <a:solidFill>
                <a:srgbClr val="444444"/>
              </a:solidFill>
              <a:effectLst/>
              <a:latin typeface="PT Sans" panose="020B0503020203020204" pitchFamily="34" charset="0"/>
            </a:endParaRPr>
          </a:p>
          <a:p>
            <a:pPr algn="l"/>
            <a:endParaRPr lang="en-US" altLang="zh-CN" b="0" i="0" dirty="0">
              <a:solidFill>
                <a:srgbClr val="444444"/>
              </a:solidFill>
              <a:effectLst/>
              <a:latin typeface="PT Sans" panose="020B0503020203020204" pitchFamily="34" charset="0"/>
            </a:endParaRPr>
          </a:p>
          <a:p>
            <a:pPr algn="l">
              <a:buFont typeface="Arial" panose="020B0604020202020204" pitchFamily="34" charset="0"/>
              <a:buChar char="•"/>
            </a:pPr>
            <a:r>
              <a:rPr lang="zh-CN" altLang="en-US" b="0" i="0" dirty="0">
                <a:solidFill>
                  <a:srgbClr val="FFFFFF"/>
                </a:solidFill>
                <a:effectLst/>
                <a:latin typeface="-apple-system"/>
              </a:rPr>
              <a:t>在软件开发领域，设计模式的概念追溯到 </a:t>
            </a:r>
            <a:r>
              <a:rPr lang="en-US" altLang="zh-CN" b="0" i="0" dirty="0">
                <a:solidFill>
                  <a:srgbClr val="FFFFFF"/>
                </a:solidFill>
                <a:effectLst/>
                <a:latin typeface="-apple-system"/>
              </a:rPr>
              <a:t>1994</a:t>
            </a:r>
            <a:r>
              <a:rPr lang="zh-CN" altLang="en-US" b="0" i="0" dirty="0">
                <a:solidFill>
                  <a:srgbClr val="FFFFFF"/>
                </a:solidFill>
                <a:effectLst/>
                <a:latin typeface="-apple-system"/>
              </a:rPr>
              <a:t>，在一本书中被提出来的。</a:t>
            </a:r>
            <a:r>
              <a:rPr lang="en-US" altLang="zh-CN" b="0" i="0" dirty="0">
                <a:solidFill>
                  <a:srgbClr val="FFFFFF"/>
                </a:solidFill>
                <a:effectLst/>
                <a:latin typeface="-apple-system"/>
              </a:rPr>
              <a:t> 《</a:t>
            </a:r>
            <a:r>
              <a:rPr lang="zh-CN" altLang="en-US" b="0" i="0" dirty="0">
                <a:solidFill>
                  <a:srgbClr val="FFFFFF"/>
                </a:solidFill>
                <a:effectLst/>
                <a:latin typeface="-apple-system"/>
              </a:rPr>
              <a:t>设计模式：</a:t>
            </a:r>
            <a:r>
              <a:rPr lang="zh-CN" altLang="en-US" b="1" i="0" u="none" strike="noStrike" dirty="0">
                <a:solidFill>
                  <a:srgbClr val="444444"/>
                </a:solidFill>
                <a:effectLst/>
                <a:latin typeface="PT Sans" panose="020B0503020203020204" pitchFamily="34" charset="0"/>
                <a:hlinkClick r:id="rId3"/>
              </a:rPr>
              <a:t>可重用面向对象软件的元素</a:t>
            </a:r>
            <a:r>
              <a:rPr lang="en-US" altLang="zh-CN" b="0" i="0" dirty="0">
                <a:solidFill>
                  <a:srgbClr val="FFFFFF"/>
                </a:solidFill>
                <a:effectLst/>
                <a:latin typeface="-apple-system"/>
              </a:rPr>
              <a:t>》</a:t>
            </a:r>
            <a:r>
              <a:rPr lang="zh-CN" altLang="en-US" b="0" i="0" dirty="0">
                <a:solidFill>
                  <a:srgbClr val="FFFFFF"/>
                </a:solidFill>
                <a:effectLst/>
                <a:latin typeface="-apple-system"/>
              </a:rPr>
              <a:t>（</a:t>
            </a:r>
            <a:r>
              <a:rPr lang="en-US" b="0" i="0" dirty="0">
                <a:solidFill>
                  <a:srgbClr val="FFFFFF"/>
                </a:solidFill>
                <a:effectLst/>
                <a:latin typeface="-apple-system"/>
              </a:rPr>
              <a:t>Design Patterns: Elements of Reusable Object-Oriented Software）</a:t>
            </a:r>
          </a:p>
          <a:p>
            <a:pPr algn="l">
              <a:buFont typeface="Arial" panose="020B0604020202020204" pitchFamily="34" charset="0"/>
              <a:buChar char="•"/>
            </a:pPr>
            <a:r>
              <a:rPr lang="zh-CN" altLang="en-US" b="0" i="0" dirty="0">
                <a:solidFill>
                  <a:srgbClr val="FFFFFF"/>
                </a:solidFill>
                <a:effectLst/>
                <a:latin typeface="-apple-system"/>
              </a:rPr>
              <a:t>这本书介绍了 </a:t>
            </a:r>
            <a:r>
              <a:rPr lang="en-US" altLang="zh-CN" b="0" i="0" dirty="0">
                <a:solidFill>
                  <a:srgbClr val="FFFFFF"/>
                </a:solidFill>
                <a:effectLst/>
                <a:latin typeface="-apple-system"/>
              </a:rPr>
              <a:t>23 </a:t>
            </a:r>
            <a:r>
              <a:rPr lang="zh-CN" altLang="en-US" b="0" i="0" dirty="0">
                <a:solidFill>
                  <a:srgbClr val="FFFFFF"/>
                </a:solidFill>
                <a:effectLst/>
                <a:latin typeface="-apple-system"/>
              </a:rPr>
              <a:t>种常见的设计模式，并成为了设计模式领域的经典参考书。</a:t>
            </a:r>
            <a:endParaRPr lang="en-US" altLang="zh-CN" b="0" i="0" dirty="0">
              <a:solidFill>
                <a:srgbClr val="FFFFFF"/>
              </a:solidFill>
              <a:effectLst/>
              <a:latin typeface="-apple-system"/>
            </a:endParaRPr>
          </a:p>
          <a:p>
            <a:pPr algn="l">
              <a:buFont typeface="Arial" panose="020B0604020202020204" pitchFamily="34" charset="0"/>
              <a:buChar char="•"/>
            </a:pPr>
            <a:endParaRPr lang="en-US" altLang="zh-CN" b="0" i="0" dirty="0">
              <a:solidFill>
                <a:srgbClr val="FFFFFF"/>
              </a:solidFill>
              <a:effectLst/>
              <a:latin typeface="-apple-system"/>
            </a:endParaRPr>
          </a:p>
          <a:p>
            <a:pPr algn="l">
              <a:buFont typeface="Arial" panose="020B0604020202020204" pitchFamily="34" charset="0"/>
              <a:buNone/>
            </a:pPr>
            <a:r>
              <a:rPr lang="zh-CN" altLang="en-US" b="0" i="0" dirty="0">
                <a:solidFill>
                  <a:srgbClr val="FFFFFF"/>
                </a:solidFill>
                <a:effectLst/>
                <a:latin typeface="-apple-system"/>
              </a:rPr>
              <a:t>设计模式</a:t>
            </a:r>
            <a:r>
              <a:rPr lang="zh-CN" altLang="en-US" b="0" i="0" dirty="0">
                <a:solidFill>
                  <a:srgbClr val="121212"/>
                </a:solidFill>
                <a:effectLst/>
                <a:latin typeface="-apple-system"/>
              </a:rPr>
              <a:t>根据其目的，可以分为</a:t>
            </a:r>
            <a:r>
              <a:rPr lang="zh-CN" altLang="en-US" b="0" i="0" dirty="0">
                <a:solidFill>
                  <a:srgbClr val="FFFFFF"/>
                </a:solidFill>
                <a:effectLst/>
                <a:latin typeface="-apple-system"/>
              </a:rPr>
              <a:t>三大类</a:t>
            </a:r>
            <a:endParaRPr lang="en-US" altLang="zh-CN" b="0" i="0" dirty="0">
              <a:solidFill>
                <a:srgbClr val="FFFFFF"/>
              </a:solidFill>
              <a:effectLst/>
              <a:latin typeface="-apple-system"/>
            </a:endParaRPr>
          </a:p>
          <a:p>
            <a:pPr algn="l">
              <a:buFont typeface="+mj-lt"/>
              <a:buAutoNum type="arabicPeriod"/>
            </a:pPr>
            <a:r>
              <a:rPr lang="zh-CN" altLang="en-US" b="0" i="0" dirty="0">
                <a:solidFill>
                  <a:srgbClr val="FFFFFF"/>
                </a:solidFill>
                <a:effectLst/>
                <a:latin typeface="-apple-system"/>
              </a:rPr>
              <a:t>创建型模式（</a:t>
            </a:r>
            <a:r>
              <a:rPr lang="en-US" altLang="zh-CN" b="0" i="0" dirty="0">
                <a:solidFill>
                  <a:srgbClr val="FFFFFF"/>
                </a:solidFill>
                <a:effectLst/>
                <a:latin typeface="-apple-system"/>
              </a:rPr>
              <a:t>Creational Patterns</a:t>
            </a:r>
            <a:r>
              <a:rPr lang="zh-CN" altLang="en-US" b="0" i="0" dirty="0">
                <a:solidFill>
                  <a:srgbClr val="FFFFFF"/>
                </a:solidFill>
                <a:effectLst/>
                <a:latin typeface="-apple-system"/>
              </a:rPr>
              <a:t>）：模式关注对象的创建过程。它们帮助我们以更加灵活的方式创建对象，而不是直接在代码中实例化。</a:t>
            </a: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   </a:t>
            </a:r>
            <a:r>
              <a:rPr lang="zh-CN" altLang="en-US" b="0" i="0" dirty="0">
                <a:solidFill>
                  <a:srgbClr val="FFFFFF"/>
                </a:solidFill>
                <a:effectLst/>
                <a:latin typeface="-apple-system"/>
              </a:rPr>
              <a:t>常见的创建型模式有：单例模式、工厂模式</a:t>
            </a:r>
            <a:endParaRPr lang="en-US" altLang="zh-CN" b="0" i="0" dirty="0">
              <a:solidFill>
                <a:srgbClr val="FFFFFF"/>
              </a:solidFill>
              <a:effectLst/>
              <a:latin typeface="-apple-system"/>
            </a:endParaRPr>
          </a:p>
          <a:p>
            <a:pPr algn="l">
              <a:buFont typeface="+mj-lt"/>
              <a:buAutoNum type="arabicPeriod"/>
            </a:pPr>
            <a:endParaRPr lang="zh-CN" altLang="en-US"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2. </a:t>
            </a:r>
            <a:r>
              <a:rPr lang="zh-CN" altLang="en-US" b="0" i="0" dirty="0">
                <a:solidFill>
                  <a:srgbClr val="FFFFFF"/>
                </a:solidFill>
                <a:effectLst/>
                <a:latin typeface="-apple-system"/>
              </a:rPr>
              <a:t>结构型模式（</a:t>
            </a:r>
            <a:r>
              <a:rPr lang="en-US" altLang="zh-CN" b="0" i="0" dirty="0">
                <a:solidFill>
                  <a:srgbClr val="FFFFFF"/>
                </a:solidFill>
                <a:effectLst/>
                <a:latin typeface="-apple-system"/>
              </a:rPr>
              <a:t>Structural Patterns</a:t>
            </a:r>
            <a:r>
              <a:rPr lang="zh-CN" altLang="en-US" b="0" i="0" dirty="0">
                <a:solidFill>
                  <a:srgbClr val="FFFFFF"/>
                </a:solidFill>
                <a:effectLst/>
                <a:latin typeface="-apple-system"/>
              </a:rPr>
              <a:t>）：结构型模式关注对象之间的组合方式，通过定义对象之间的结构关系和交互方式，帮助我们构建更大的结构。</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就像是用积木搭一个房子，那你得从地基开始，慢慢组装，让各个部件紧密连接，房子才能稳固</a:t>
            </a:r>
            <a:endParaRPr lang="en-US" altLang="zh-CN" b="0" i="0" dirty="0">
              <a:solidFill>
                <a:srgbClr val="FFFFFF"/>
              </a:solidFill>
              <a:effectLst/>
              <a:latin typeface="-apple-system"/>
            </a:endParaRPr>
          </a:p>
          <a:p>
            <a:pPr algn="l">
              <a:buFont typeface="+mj-lt"/>
              <a:buNone/>
            </a:pP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3.</a:t>
            </a:r>
            <a:r>
              <a:rPr lang="zh-CN" altLang="en-US" b="0" i="0" dirty="0">
                <a:solidFill>
                  <a:srgbClr val="FFFFFF"/>
                </a:solidFill>
                <a:effectLst/>
                <a:latin typeface="-apple-system"/>
              </a:rPr>
              <a:t> 行为型模式（</a:t>
            </a:r>
            <a:r>
              <a:rPr lang="en-US" altLang="zh-CN" b="0" i="0" dirty="0">
                <a:solidFill>
                  <a:srgbClr val="FFFFFF"/>
                </a:solidFill>
                <a:effectLst/>
                <a:latin typeface="-apple-system"/>
              </a:rPr>
              <a:t>Behavioral Patterns</a:t>
            </a:r>
            <a:r>
              <a:rPr lang="zh-CN" altLang="en-US" b="0" i="0" dirty="0">
                <a:solidFill>
                  <a:srgbClr val="FFFFFF"/>
                </a:solidFill>
                <a:effectLst/>
                <a:latin typeface="-apple-system"/>
              </a:rPr>
              <a:t>）：行为型模式关注对象之间的相互作用和沟通方式，就像是人们之间的互动一样。</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比方说大家一起出去玩。每个人都有自己的兴趣爱好，所以需要通过协商来选择一个大家都喜欢的活动， 以及做好必要的准备工作</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它们定义了对象之间的职责分配和算法的分发。</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行为型模式包括观察者模式、策略模式和迭代器模式等。</a:t>
            </a:r>
          </a:p>
        </p:txBody>
      </p:sp>
      <p:sp>
        <p:nvSpPr>
          <p:cNvPr id="4" name="Slide Number Placeholder 3"/>
          <p:cNvSpPr>
            <a:spLocks noGrp="1"/>
          </p:cNvSpPr>
          <p:nvPr>
            <p:ph type="sldNum" sz="quarter" idx="5"/>
          </p:nvPr>
        </p:nvSpPr>
        <p:spPr/>
        <p:txBody>
          <a:bodyPr/>
          <a:lstStyle/>
          <a:p>
            <a:fld id="{01420855-62A1-43EF-8815-D1313CE67D77}" type="slidenum">
              <a:rPr lang="en-AU" smtClean="0"/>
              <a:t>2</a:t>
            </a:fld>
            <a:endParaRPr lang="en-AU"/>
          </a:p>
        </p:txBody>
      </p:sp>
    </p:spTree>
    <p:extLst>
      <p:ext uri="{BB962C8B-B14F-4D97-AF65-F5344CB8AC3E}">
        <p14:creationId xmlns:p14="http://schemas.microsoft.com/office/powerpoint/2010/main" val="1963614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FFFFFF"/>
                </a:solidFill>
                <a:effectLst/>
                <a:latin typeface="-apple-system"/>
              </a:rPr>
              <a:t>观察者模式用于在对象之间建立一种一对多的依赖关系。</a:t>
            </a:r>
            <a:endParaRPr lang="en-US" altLang="zh-CN" b="0" i="0" dirty="0">
              <a:solidFill>
                <a:srgbClr val="FFFFFF"/>
              </a:solidFill>
              <a:effectLst/>
              <a:latin typeface="-apple-system"/>
            </a:endParaRPr>
          </a:p>
          <a:p>
            <a:r>
              <a:rPr lang="zh-CN" altLang="en-US" b="0" i="0" dirty="0">
                <a:solidFill>
                  <a:srgbClr val="FFFFFF"/>
                </a:solidFill>
                <a:effectLst/>
                <a:latin typeface="-apple-system"/>
              </a:rPr>
              <a:t>当一个对象的状态发生变化时，它会自动通知其依赖对象，使得依赖对象能够自动接收到更新，执行某些特定的操作</a:t>
            </a:r>
            <a:endParaRPr lang="en-US" altLang="zh-CN" b="0" i="0" dirty="0">
              <a:solidFill>
                <a:srgbClr val="FFFFFF"/>
              </a:solidFill>
              <a:effectLst/>
              <a:latin typeface="-apple-system"/>
            </a:endParaRPr>
          </a:p>
          <a:p>
            <a:endParaRPr lang="en-US" b="0" i="0" dirty="0">
              <a:solidFill>
                <a:srgbClr val="FFFFFF"/>
              </a:solidFill>
              <a:effectLst/>
              <a:latin typeface="-apple-system"/>
            </a:endParaRPr>
          </a:p>
          <a:p>
            <a:r>
              <a:rPr lang="zh-CN" altLang="en-US" b="0" i="0" dirty="0">
                <a:solidFill>
                  <a:srgbClr val="FFFFFF"/>
                </a:solidFill>
                <a:effectLst/>
                <a:latin typeface="-apple-system"/>
              </a:rPr>
              <a:t>比方说拿订报纸举例的话，</a:t>
            </a:r>
            <a:endParaRPr lang="en-US" altLang="zh-CN" b="0" i="0" dirty="0">
              <a:solidFill>
                <a:srgbClr val="FFFFFF"/>
              </a:solidFill>
              <a:effectLst/>
              <a:latin typeface="-apple-system"/>
            </a:endParaRPr>
          </a:p>
          <a:p>
            <a:r>
              <a:rPr lang="zh-CN" altLang="en-US" b="0" i="0" dirty="0">
                <a:solidFill>
                  <a:srgbClr val="FFFFFF"/>
                </a:solidFill>
                <a:effectLst/>
                <a:latin typeface="-apple-system"/>
              </a:rPr>
              <a:t>对于报纸的读者而言，他想要每天收到最新的报纸的话， 他需要订购这份报纸</a:t>
            </a:r>
            <a:endParaRPr lang="en-US" altLang="zh-CN" b="0" i="0" dirty="0">
              <a:solidFill>
                <a:srgbClr val="FFFFFF"/>
              </a:solidFill>
              <a:effectLst/>
              <a:latin typeface="-apple-system"/>
            </a:endParaRPr>
          </a:p>
          <a:p>
            <a:r>
              <a:rPr lang="zh-CN" altLang="en-US" b="0" i="0" dirty="0">
                <a:solidFill>
                  <a:srgbClr val="FFFFFF"/>
                </a:solidFill>
                <a:effectLst/>
                <a:latin typeface="-apple-system"/>
              </a:rPr>
              <a:t>对于卖报纸的人而言， 每次有客户定了他的报纸，他都需要记录下客户的信息，然后准时将报纸送到客户手中</a:t>
            </a:r>
            <a:endParaRPr lang="en-US" altLang="zh-CN" b="0" i="0" dirty="0">
              <a:solidFill>
                <a:srgbClr val="FFFFFF"/>
              </a:solidFill>
              <a:effectLst/>
              <a:latin typeface="-apple-system"/>
            </a:endParaRPr>
          </a:p>
          <a:p>
            <a:r>
              <a:rPr lang="zh-CN" altLang="en-US" b="0" i="0" dirty="0">
                <a:solidFill>
                  <a:srgbClr val="FFFFFF"/>
                </a:solidFill>
                <a:effectLst/>
                <a:latin typeface="-apple-system"/>
              </a:rPr>
              <a:t>读者收到报纸后，可以根据自己的需求对报纸进行处理，比如阅读、存档或丢弃</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3</a:t>
            </a:fld>
            <a:endParaRPr lang="en-AU"/>
          </a:p>
        </p:txBody>
      </p:sp>
    </p:spTree>
    <p:extLst>
      <p:ext uri="{BB962C8B-B14F-4D97-AF65-F5344CB8AC3E}">
        <p14:creationId xmlns:p14="http://schemas.microsoft.com/office/powerpoint/2010/main" val="2729223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FFFFFF"/>
                </a:solidFill>
                <a:effectLst/>
                <a:latin typeface="-apple-system"/>
              </a:rPr>
              <a:t>在这种模式中，存在两种类型的对象：主题（</a:t>
            </a:r>
            <a:r>
              <a:rPr lang="en-US" altLang="zh-CN" b="0" i="0" dirty="0">
                <a:solidFill>
                  <a:srgbClr val="FFFFFF"/>
                </a:solidFill>
                <a:effectLst/>
                <a:latin typeface="-apple-system"/>
              </a:rPr>
              <a:t>Subject</a:t>
            </a:r>
            <a:r>
              <a:rPr lang="zh-CN" altLang="en-US" b="0" i="0" dirty="0">
                <a:solidFill>
                  <a:srgbClr val="FFFFFF"/>
                </a:solidFill>
                <a:effectLst/>
                <a:latin typeface="-apple-system"/>
              </a:rPr>
              <a:t>）和观察者（</a:t>
            </a:r>
            <a:r>
              <a:rPr lang="en-US" altLang="zh-CN" b="0" i="0" dirty="0">
                <a:solidFill>
                  <a:srgbClr val="FFFFFF"/>
                </a:solidFill>
                <a:effectLst/>
                <a:latin typeface="-apple-system"/>
              </a:rPr>
              <a:t>Observer</a:t>
            </a:r>
            <a:r>
              <a:rPr lang="zh-CN" altLang="en-US" b="0" i="0" dirty="0">
                <a:solidFill>
                  <a:srgbClr val="FFFFFF"/>
                </a:solidFill>
                <a:effectLst/>
                <a:latin typeface="-apple-system"/>
              </a:rPr>
              <a:t>）</a:t>
            </a:r>
            <a:endParaRPr lang="en-US" altLang="zh-CN" b="0" i="0" dirty="0">
              <a:solidFill>
                <a:srgbClr val="FFFFFF"/>
              </a:solidFill>
              <a:effectLst/>
              <a:latin typeface="-apple-system"/>
            </a:endParaRPr>
          </a:p>
          <a:p>
            <a:pPr algn="l"/>
            <a:endParaRPr lang="en-US" altLang="zh-CN" b="0" i="0" dirty="0">
              <a:solidFill>
                <a:srgbClr val="FFFFFF"/>
              </a:solidFill>
              <a:effectLst/>
              <a:latin typeface="-apple-system"/>
            </a:endParaRPr>
          </a:p>
          <a:p>
            <a:pPr algn="l"/>
            <a:r>
              <a:rPr lang="zh-CN" altLang="en-US" b="0" i="0" dirty="0">
                <a:solidFill>
                  <a:srgbClr val="FFFFFF"/>
                </a:solidFill>
                <a:effectLst/>
                <a:latin typeface="-apple-system"/>
              </a:rPr>
              <a:t>这些接口提供了一种规范，定义了主题和观察者之间的通信协议和方法，使得主题和观察者可以独立变化，而不互相依赖具体的实现。</a:t>
            </a:r>
            <a:endParaRPr lang="en-US" altLang="zh-CN" b="0" i="0" dirty="0">
              <a:solidFill>
                <a:srgbClr val="FFFFFF"/>
              </a:solidFill>
              <a:effectLst/>
              <a:latin typeface="-apple-system"/>
            </a:endParaRPr>
          </a:p>
          <a:p>
            <a:pPr algn="l"/>
            <a:endParaRPr lang="zh-CN" altLang="en-US" b="0" i="0" dirty="0">
              <a:solidFill>
                <a:srgbClr val="FFFFFF"/>
              </a:solidFill>
              <a:effectLst/>
              <a:latin typeface="-apple-system"/>
            </a:endParaRPr>
          </a:p>
          <a:p>
            <a:pPr algn="l"/>
            <a:r>
              <a:rPr lang="zh-CN" altLang="en-US" b="0" i="0" dirty="0">
                <a:solidFill>
                  <a:srgbClr val="FFFFFF"/>
                </a:solidFill>
                <a:effectLst/>
                <a:latin typeface="-apple-system"/>
              </a:rPr>
              <a:t>主题（</a:t>
            </a:r>
            <a:r>
              <a:rPr lang="en-US" altLang="zh-CN" b="0" i="0" dirty="0">
                <a:solidFill>
                  <a:srgbClr val="FFFFFF"/>
                </a:solidFill>
                <a:effectLst/>
                <a:latin typeface="-apple-system"/>
              </a:rPr>
              <a:t>Subject</a:t>
            </a:r>
            <a:r>
              <a:rPr lang="zh-CN" altLang="en-US" b="0" i="0" dirty="0">
                <a:solidFill>
                  <a:srgbClr val="FFFFFF"/>
                </a:solidFill>
                <a:effectLst/>
                <a:latin typeface="-apple-system"/>
              </a:rPr>
              <a:t>）是被观察的对象，它维护着一个观察者列表，并提供了用于添加、删除和通知观察者的方法。</a:t>
            </a:r>
            <a:endParaRPr lang="en-US" altLang="zh-CN" b="0" i="0" dirty="0">
              <a:solidFill>
                <a:srgbClr val="FFFFFF"/>
              </a:solidFill>
              <a:effectLst/>
              <a:latin typeface="-apple-system"/>
            </a:endParaRPr>
          </a:p>
          <a:p>
            <a:pPr algn="l"/>
            <a:r>
              <a:rPr lang="zh-CN" altLang="en-US" b="0" i="0" dirty="0">
                <a:solidFill>
                  <a:srgbClr val="FFFFFF"/>
                </a:solidFill>
                <a:effectLst/>
                <a:latin typeface="-apple-system"/>
              </a:rPr>
              <a:t>当主题的状态发生变化时，它会遍历观察者列表，调用每个观察者的更新方法，以通知它们状态的改变。</a:t>
            </a:r>
            <a:endParaRPr lang="en-US" altLang="zh-CN" b="0" i="0" dirty="0">
              <a:solidFill>
                <a:srgbClr val="FFFFFF"/>
              </a:solidFill>
              <a:effectLst/>
              <a:latin typeface="-apple-system"/>
            </a:endParaRPr>
          </a:p>
          <a:p>
            <a:pPr algn="l"/>
            <a:endParaRPr lang="zh-CN" altLang="en-US" b="0" i="0" dirty="0">
              <a:solidFill>
                <a:srgbClr val="FFFFFF"/>
              </a:solidFill>
              <a:effectLst/>
              <a:latin typeface="-apple-system"/>
            </a:endParaRPr>
          </a:p>
          <a:p>
            <a:pPr algn="l"/>
            <a:r>
              <a:rPr lang="zh-CN" altLang="en-US" b="0" i="0" dirty="0">
                <a:solidFill>
                  <a:srgbClr val="FFFFFF"/>
                </a:solidFill>
                <a:effectLst/>
                <a:latin typeface="-apple-system"/>
              </a:rPr>
              <a:t>观察者（</a:t>
            </a:r>
            <a:r>
              <a:rPr lang="en-US" altLang="zh-CN" b="0" i="0" dirty="0">
                <a:solidFill>
                  <a:srgbClr val="FFFFFF"/>
                </a:solidFill>
                <a:effectLst/>
                <a:latin typeface="-apple-system"/>
              </a:rPr>
              <a:t>Observer</a:t>
            </a:r>
            <a:r>
              <a:rPr lang="zh-CN" altLang="en-US" b="0" i="0" dirty="0">
                <a:solidFill>
                  <a:srgbClr val="FFFFFF"/>
                </a:solidFill>
                <a:effectLst/>
                <a:latin typeface="-apple-system"/>
              </a:rPr>
              <a:t>）是依赖于主题的对象，它们通过注册到主题上来接收状态的变化通知。</a:t>
            </a:r>
            <a:endParaRPr lang="en-US" altLang="zh-CN" b="0" i="0" dirty="0">
              <a:solidFill>
                <a:srgbClr val="FFFFFF"/>
              </a:solidFill>
              <a:effectLst/>
              <a:latin typeface="-apple-system"/>
            </a:endParaRPr>
          </a:p>
          <a:p>
            <a:pPr algn="l"/>
            <a:r>
              <a:rPr lang="zh-CN" altLang="en-US" b="0" i="0" dirty="0">
                <a:solidFill>
                  <a:srgbClr val="FFFFFF"/>
                </a:solidFill>
                <a:effectLst/>
                <a:latin typeface="-apple-system"/>
              </a:rPr>
              <a:t>观察者必须实现一个更新方法，以便主题在状态改变时能够调用它们的更新方法。</a:t>
            </a:r>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4</a:t>
            </a:fld>
            <a:endParaRPr lang="en-AU"/>
          </a:p>
        </p:txBody>
      </p:sp>
    </p:spTree>
    <p:extLst>
      <p:ext uri="{BB962C8B-B14F-4D97-AF65-F5344CB8AC3E}">
        <p14:creationId xmlns:p14="http://schemas.microsoft.com/office/powerpoint/2010/main" val="1859201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zh-CN" altLang="en-US" b="0" i="0" dirty="0">
                <a:solidFill>
                  <a:srgbClr val="FFFFFF"/>
                </a:solidFill>
                <a:effectLst/>
                <a:latin typeface="-apple-system"/>
              </a:rPr>
              <a:t>定义主题接口（</a:t>
            </a:r>
            <a:r>
              <a:rPr lang="en-US" altLang="zh-CN" b="0" i="0" dirty="0">
                <a:solidFill>
                  <a:srgbClr val="FFFFFF"/>
                </a:solidFill>
                <a:effectLst/>
                <a:latin typeface="-apple-system"/>
              </a:rPr>
              <a:t>Subject</a:t>
            </a:r>
            <a:r>
              <a:rPr lang="zh-CN" altLang="en-US" b="0" i="0" dirty="0">
                <a:solidFill>
                  <a:srgbClr val="FFFFFF"/>
                </a:solidFill>
                <a:effectLst/>
                <a:latin typeface="-apple-system"/>
              </a:rPr>
              <a:t>）：主题接口应该包含添加观察者、删除观察者和通知观察者的方法。</a:t>
            </a:r>
          </a:p>
          <a:p>
            <a:pPr algn="l">
              <a:buFont typeface="+mj-lt"/>
              <a:buAutoNum type="arabicPeriod"/>
            </a:pPr>
            <a:r>
              <a:rPr lang="zh-CN" altLang="en-US" b="0" i="0" dirty="0">
                <a:solidFill>
                  <a:srgbClr val="FFFFFF"/>
                </a:solidFill>
                <a:effectLst/>
                <a:latin typeface="-apple-system"/>
              </a:rPr>
              <a:t>实现具体主题类（</a:t>
            </a:r>
            <a:r>
              <a:rPr lang="en-US" altLang="zh-CN" b="0" i="0" dirty="0" err="1">
                <a:solidFill>
                  <a:srgbClr val="FFFFFF"/>
                </a:solidFill>
                <a:effectLst/>
                <a:latin typeface="-apple-system"/>
              </a:rPr>
              <a:t>ConcreteSubject</a:t>
            </a:r>
            <a:r>
              <a:rPr lang="zh-CN" altLang="en-US" b="0" i="0" dirty="0">
                <a:solidFill>
                  <a:srgbClr val="FFFFFF"/>
                </a:solidFill>
                <a:effectLst/>
                <a:latin typeface="-apple-system"/>
              </a:rPr>
              <a:t>）：具体主题类实现主题接口，并维护一个观察者列表。在状态发生变化时，调用观察者的更新方法通知它们。</a:t>
            </a:r>
            <a:endParaRPr lang="en-US" altLang="zh-CN" b="0" i="0" dirty="0">
              <a:solidFill>
                <a:srgbClr val="FFFFFF"/>
              </a:solidFill>
              <a:effectLst/>
              <a:latin typeface="-apple-system"/>
            </a:endParaRPr>
          </a:p>
          <a:p>
            <a:pPr algn="l">
              <a:buFont typeface="+mj-lt"/>
              <a:buAutoNum type="arabicPeriod"/>
            </a:pPr>
            <a:endParaRPr lang="zh-CN" altLang="en-US" b="0" i="0" dirty="0">
              <a:solidFill>
                <a:srgbClr val="FFFFFF"/>
              </a:solidFill>
              <a:effectLst/>
              <a:latin typeface="-apple-system"/>
            </a:endParaRPr>
          </a:p>
          <a:p>
            <a:pPr algn="l">
              <a:buFont typeface="+mj-lt"/>
              <a:buAutoNum type="arabicPeriod"/>
            </a:pPr>
            <a:r>
              <a:rPr lang="zh-CN" altLang="en-US" b="0" i="0" dirty="0">
                <a:solidFill>
                  <a:srgbClr val="FFFFFF"/>
                </a:solidFill>
                <a:effectLst/>
                <a:latin typeface="-apple-system"/>
              </a:rPr>
              <a:t>定义观察者接口（</a:t>
            </a:r>
            <a:r>
              <a:rPr lang="en-US" altLang="zh-CN" b="0" i="0" dirty="0">
                <a:solidFill>
                  <a:srgbClr val="FFFFFF"/>
                </a:solidFill>
                <a:effectLst/>
                <a:latin typeface="-apple-system"/>
              </a:rPr>
              <a:t>Observer</a:t>
            </a:r>
            <a:r>
              <a:rPr lang="zh-CN" altLang="en-US" b="0" i="0" dirty="0">
                <a:solidFill>
                  <a:srgbClr val="FFFFFF"/>
                </a:solidFill>
                <a:effectLst/>
                <a:latin typeface="-apple-system"/>
              </a:rPr>
              <a:t>）：观察者接口应该包含一个更新方法，用于接收主题通知的状态改变。</a:t>
            </a:r>
          </a:p>
          <a:p>
            <a:pPr algn="l">
              <a:buFont typeface="+mj-lt"/>
              <a:buAutoNum type="arabicPeriod"/>
            </a:pPr>
            <a:r>
              <a:rPr lang="zh-CN" altLang="en-US" b="0" i="0" dirty="0">
                <a:solidFill>
                  <a:srgbClr val="FFFFFF"/>
                </a:solidFill>
                <a:effectLst/>
                <a:latin typeface="-apple-system"/>
              </a:rPr>
              <a:t>实现具体观察者类（</a:t>
            </a:r>
            <a:r>
              <a:rPr lang="en-US" altLang="zh-CN" b="0" i="0" dirty="0" err="1">
                <a:solidFill>
                  <a:srgbClr val="FFFFFF"/>
                </a:solidFill>
                <a:effectLst/>
                <a:latin typeface="-apple-system"/>
              </a:rPr>
              <a:t>ConcreteObserver</a:t>
            </a:r>
            <a:r>
              <a:rPr lang="zh-CN" altLang="en-US" b="0" i="0" dirty="0">
                <a:solidFill>
                  <a:srgbClr val="FFFFFF"/>
                </a:solidFill>
                <a:effectLst/>
                <a:latin typeface="-apple-system"/>
              </a:rPr>
              <a:t>）：具体观察者类实现观察者接口，并在更新方法中定义自己对状态改变的响应。</a:t>
            </a:r>
            <a:endParaRPr lang="en-US" altLang="zh-CN" b="0" i="0" dirty="0">
              <a:solidFill>
                <a:srgbClr val="FFFFFF"/>
              </a:solidFill>
              <a:effectLst/>
              <a:latin typeface="-apple-system"/>
            </a:endParaRPr>
          </a:p>
          <a:p>
            <a:pPr algn="l">
              <a:buFont typeface="+mj-lt"/>
              <a:buAutoNum type="arabicPeriod"/>
            </a:pPr>
            <a:endParaRPr lang="zh-CN" altLang="en-US" b="0" i="0" dirty="0">
              <a:solidFill>
                <a:srgbClr val="FFFFFF"/>
              </a:solidFill>
              <a:effectLst/>
              <a:latin typeface="-apple-system"/>
            </a:endParaRPr>
          </a:p>
          <a:p>
            <a:pPr algn="l">
              <a:buFont typeface="+mj-lt"/>
              <a:buAutoNum type="arabicPeriod"/>
            </a:pPr>
            <a:r>
              <a:rPr lang="zh-CN" altLang="en-US" b="0" i="0" dirty="0">
                <a:solidFill>
                  <a:srgbClr val="FFFFFF"/>
                </a:solidFill>
                <a:effectLst/>
                <a:latin typeface="-apple-system"/>
              </a:rPr>
              <a:t>创建主题对象和观察者对象：根据实际需求创建具体的主题对象和观察者对象，并将观察者注册到主题上。</a:t>
            </a:r>
          </a:p>
          <a:p>
            <a:pPr algn="l">
              <a:buFont typeface="+mj-lt"/>
              <a:buAutoNum type="arabicPeriod"/>
            </a:pPr>
            <a:r>
              <a:rPr lang="zh-CN" altLang="en-US" b="0" i="0" dirty="0">
                <a:solidFill>
                  <a:srgbClr val="FFFFFF"/>
                </a:solidFill>
                <a:effectLst/>
                <a:latin typeface="-apple-system"/>
              </a:rPr>
              <a:t>当主题的状态发生变化时，调用主题对象的通知方法，观察者将会接收到状态改变的通知，并执行相应的操作。</a:t>
            </a:r>
          </a:p>
        </p:txBody>
      </p:sp>
      <p:sp>
        <p:nvSpPr>
          <p:cNvPr id="4" name="Slide Number Placeholder 3"/>
          <p:cNvSpPr>
            <a:spLocks noGrp="1"/>
          </p:cNvSpPr>
          <p:nvPr>
            <p:ph type="sldNum" sz="quarter" idx="5"/>
          </p:nvPr>
        </p:nvSpPr>
        <p:spPr/>
        <p:txBody>
          <a:bodyPr/>
          <a:lstStyle/>
          <a:p>
            <a:fld id="{01420855-62A1-43EF-8815-D1313CE67D77}" type="slidenum">
              <a:rPr lang="en-AU" smtClean="0"/>
              <a:t>5</a:t>
            </a:fld>
            <a:endParaRPr lang="en-AU"/>
          </a:p>
        </p:txBody>
      </p:sp>
    </p:spTree>
    <p:extLst>
      <p:ext uri="{BB962C8B-B14F-4D97-AF65-F5344CB8AC3E}">
        <p14:creationId xmlns:p14="http://schemas.microsoft.com/office/powerpoint/2010/main" val="1913746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zh-CN" altLang="en-US" b="0" i="0" dirty="0">
                <a:solidFill>
                  <a:srgbClr val="FFFFFF"/>
                </a:solidFill>
                <a:effectLst/>
                <a:latin typeface="-apple-system"/>
              </a:rPr>
              <a:t>在</a:t>
            </a:r>
            <a:r>
              <a:rPr lang="en-US" altLang="zh-CN" b="0" i="0" dirty="0">
                <a:solidFill>
                  <a:srgbClr val="FFFFFF"/>
                </a:solidFill>
                <a:effectLst/>
                <a:latin typeface="-apple-system"/>
              </a:rPr>
              <a:t>C#</a:t>
            </a:r>
            <a:r>
              <a:rPr lang="zh-CN" altLang="en-US" b="0" i="0" dirty="0">
                <a:solidFill>
                  <a:srgbClr val="FFFFFF"/>
                </a:solidFill>
                <a:effectLst/>
                <a:latin typeface="-apple-system"/>
              </a:rPr>
              <a:t>中，事件和委托与观察者模式密切相</a:t>
            </a:r>
            <a:r>
              <a:rPr lang="zh-CN" altLang="en-US" b="0" i="0">
                <a:solidFill>
                  <a:srgbClr val="FFFFFF"/>
                </a:solidFill>
                <a:effectLst/>
                <a:latin typeface="-apple-system"/>
              </a:rPr>
              <a:t>关，</a:t>
            </a:r>
            <a:r>
              <a:rPr lang="en-US" altLang="zh-CN" b="0" i="0">
                <a:solidFill>
                  <a:srgbClr val="FFFFFF"/>
                </a:solidFill>
                <a:effectLst/>
                <a:latin typeface="-apple-system"/>
              </a:rPr>
              <a:t>C#</a:t>
            </a:r>
            <a:r>
              <a:rPr lang="zh-CN" altLang="en-US" b="0" i="0" dirty="0">
                <a:solidFill>
                  <a:srgbClr val="FFFFFF"/>
                </a:solidFill>
                <a:effectLst/>
                <a:latin typeface="-apple-system"/>
              </a:rPr>
              <a:t>中的事件和委托提供了一种方便的方式来实现观察者模式的核心概念，即主题和观察者之间的通信。</a:t>
            </a:r>
          </a:p>
          <a:p>
            <a:pPr algn="l">
              <a:buFont typeface="+mj-lt"/>
              <a:buNone/>
            </a:pP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使用</a:t>
            </a:r>
            <a:r>
              <a:rPr lang="en-US" altLang="zh-CN" dirty="0"/>
              <a:t>+=</a:t>
            </a:r>
            <a:r>
              <a:rPr lang="zh-CN" altLang="en-US" b="0" i="0" dirty="0">
                <a:solidFill>
                  <a:srgbClr val="FFFFFF"/>
                </a:solidFill>
                <a:effectLst/>
                <a:latin typeface="-apple-system"/>
              </a:rPr>
              <a:t>操作符手动绑定事件处理程序</a:t>
            </a:r>
            <a:endParaRPr lang="en-US" altLang="zh-CN" b="0" i="0" dirty="0">
              <a:solidFill>
                <a:srgbClr val="FFFFFF"/>
              </a:solidFill>
              <a:effectLst/>
              <a:latin typeface="-apple-system"/>
            </a:endParaRPr>
          </a:p>
          <a:p>
            <a:pPr algn="l">
              <a:buFont typeface="+mj-lt"/>
              <a:buAutoNum type="arabicPeriod"/>
            </a:pPr>
            <a:endParaRPr lang="zh-CN" altLang="en-US"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事件（</a:t>
            </a:r>
            <a:r>
              <a:rPr lang="en-US" altLang="zh-CN" b="0" i="0" dirty="0">
                <a:solidFill>
                  <a:srgbClr val="FFFFFF"/>
                </a:solidFill>
                <a:effectLst/>
                <a:latin typeface="-apple-system"/>
              </a:rPr>
              <a:t>Event</a:t>
            </a:r>
            <a:r>
              <a:rPr lang="zh-CN" altLang="en-US" b="0" i="0" dirty="0">
                <a:solidFill>
                  <a:srgbClr val="FFFFFF"/>
                </a:solidFill>
                <a:effectLst/>
                <a:latin typeface="-apple-system"/>
              </a:rPr>
              <a:t>）是一种特殊类型的委托，它定义了一种机制，允许对象在特定情况下通知其他对象发生的事件。在观察者模式中，主题通常会声明一个事件，用于通知观察者主题状态的变化。</a:t>
            </a:r>
          </a:p>
          <a:p>
            <a:pPr algn="l">
              <a:buFont typeface="+mj-lt"/>
              <a:buNone/>
            </a:pPr>
            <a:r>
              <a:rPr lang="zh-CN" altLang="en-US" b="0" i="0" dirty="0">
                <a:solidFill>
                  <a:srgbClr val="FFFFFF"/>
                </a:solidFill>
                <a:effectLst/>
                <a:latin typeface="-apple-system"/>
              </a:rPr>
              <a:t>委托（</a:t>
            </a:r>
            <a:r>
              <a:rPr lang="en-US" altLang="zh-CN" b="0" i="0" dirty="0">
                <a:solidFill>
                  <a:srgbClr val="FFFFFF"/>
                </a:solidFill>
                <a:effectLst/>
                <a:latin typeface="-apple-system"/>
              </a:rPr>
              <a:t>Delegate</a:t>
            </a:r>
            <a:r>
              <a:rPr lang="zh-CN" altLang="en-US" b="0" i="0" dirty="0">
                <a:solidFill>
                  <a:srgbClr val="FFFFFF"/>
                </a:solidFill>
                <a:effectLst/>
                <a:latin typeface="-apple-system"/>
              </a:rPr>
              <a:t>）是一种类型安全的函数指针，它可以引用一个或多个方法，并允许将方法作为参数传递、存储和调用。在观察者模式中，委托常用于定义观察者的更新方法，即在主题状态变化时要执行的操作</a:t>
            </a:r>
          </a:p>
        </p:txBody>
      </p:sp>
      <p:sp>
        <p:nvSpPr>
          <p:cNvPr id="4" name="Slide Number Placeholder 3"/>
          <p:cNvSpPr>
            <a:spLocks noGrp="1"/>
          </p:cNvSpPr>
          <p:nvPr>
            <p:ph type="sldNum" sz="quarter" idx="5"/>
          </p:nvPr>
        </p:nvSpPr>
        <p:spPr/>
        <p:txBody>
          <a:bodyPr/>
          <a:lstStyle/>
          <a:p>
            <a:fld id="{01420855-62A1-43EF-8815-D1313CE67D77}" type="slidenum">
              <a:rPr lang="en-AU" smtClean="0"/>
              <a:t>6</a:t>
            </a:fld>
            <a:endParaRPr lang="en-AU"/>
          </a:p>
        </p:txBody>
      </p:sp>
    </p:spTree>
    <p:extLst>
      <p:ext uri="{BB962C8B-B14F-4D97-AF65-F5344CB8AC3E}">
        <p14:creationId xmlns:p14="http://schemas.microsoft.com/office/powerpoint/2010/main" val="3183013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FFFFFF"/>
                </a:solidFill>
                <a:effectLst/>
                <a:latin typeface="-apple-system"/>
              </a:rPr>
              <a:t>观察者模式具有以下</a:t>
            </a:r>
            <a:r>
              <a:rPr lang="zh-CN" altLang="en-US" b="1" i="0" dirty="0">
                <a:solidFill>
                  <a:srgbClr val="FFFFFF"/>
                </a:solidFill>
                <a:effectLst/>
                <a:latin typeface="-apple-system"/>
              </a:rPr>
              <a:t>优点</a:t>
            </a:r>
            <a:r>
              <a:rPr lang="zh-CN" altLang="en-US" b="0" i="0" dirty="0">
                <a:solidFill>
                  <a:srgbClr val="FFFFFF"/>
                </a:solidFill>
                <a:effectLst/>
                <a:latin typeface="-apple-system"/>
              </a:rPr>
              <a:t>：</a:t>
            </a:r>
          </a:p>
          <a:p>
            <a:pPr algn="l">
              <a:buFont typeface="+mj-lt"/>
              <a:buNone/>
            </a:pPr>
            <a:r>
              <a:rPr lang="en-US" altLang="zh-CN" b="0" i="0" dirty="0">
                <a:solidFill>
                  <a:srgbClr val="FFFFFF"/>
                </a:solidFill>
                <a:effectLst/>
                <a:latin typeface="-apple-system"/>
              </a:rPr>
              <a:t>1. </a:t>
            </a:r>
            <a:r>
              <a:rPr lang="zh-CN" altLang="en-US" b="0" i="0" dirty="0">
                <a:solidFill>
                  <a:srgbClr val="FFFFFF"/>
                </a:solidFill>
                <a:effectLst/>
                <a:latin typeface="-apple-system"/>
              </a:rPr>
              <a:t>松耦合 </a:t>
            </a:r>
            <a:r>
              <a:rPr lang="en-US" altLang="zh-CN" b="0" i="0" dirty="0">
                <a:solidFill>
                  <a:srgbClr val="FFFFFF"/>
                </a:solidFill>
                <a:effectLst/>
                <a:latin typeface="-apple-system"/>
              </a:rPr>
              <a:t>L</a:t>
            </a:r>
            <a:r>
              <a:rPr lang="en-US" b="0" i="0" dirty="0">
                <a:solidFill>
                  <a:srgbClr val="E8EAED"/>
                </a:solidFill>
                <a:effectLst/>
                <a:latin typeface="consolas" panose="020B0609020204030204" pitchFamily="49" charset="0"/>
              </a:rPr>
              <a:t>oose coupling between the subject and observers.</a:t>
            </a:r>
          </a:p>
          <a:p>
            <a:pPr algn="l">
              <a:buFont typeface="+mj-lt"/>
              <a:buNone/>
            </a:pPr>
            <a:r>
              <a:rPr lang="en-US" altLang="zh-CN" b="0" i="0" dirty="0">
                <a:solidFill>
                  <a:srgbClr val="FFFFFF"/>
                </a:solidFill>
                <a:effectLst/>
                <a:latin typeface="-apple-system"/>
              </a:rPr>
              <a:t>    </a:t>
            </a:r>
            <a:r>
              <a:rPr lang="zh-CN" altLang="en-US" b="0" i="0" dirty="0">
                <a:solidFill>
                  <a:srgbClr val="FFFFFF"/>
                </a:solidFill>
                <a:effectLst/>
                <a:latin typeface="-apple-system"/>
              </a:rPr>
              <a:t>观察者模式将主题和观察者解耦，它们之间通过抽象的接口进行通信，主题不需要知道观察者的具体实现。这种松耦合的设计使得主题和观察者可以独立地进行扩展和修改。</a:t>
            </a:r>
            <a:endParaRPr lang="en-US" altLang="zh-CN" b="0" i="0" dirty="0">
              <a:solidFill>
                <a:srgbClr val="FFFFFF"/>
              </a:solidFill>
              <a:effectLst/>
              <a:latin typeface="-apple-system"/>
            </a:endParaRPr>
          </a:p>
          <a:p>
            <a:pPr algn="l">
              <a:buFont typeface="+mj-lt"/>
              <a:buNone/>
            </a:pP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2. </a:t>
            </a:r>
            <a:r>
              <a:rPr lang="zh-CN" altLang="en-US" b="0" i="0" dirty="0">
                <a:solidFill>
                  <a:srgbClr val="FFFFFF"/>
                </a:solidFill>
                <a:effectLst/>
                <a:latin typeface="-apple-system"/>
              </a:rPr>
              <a:t>一对多的依赖关系 </a:t>
            </a:r>
            <a:r>
              <a:rPr lang="en-US" b="0" i="0" dirty="0">
                <a:solidFill>
                  <a:srgbClr val="E8EAED"/>
                </a:solidFill>
                <a:effectLst/>
                <a:latin typeface="consolas" panose="020B0609020204030204" pitchFamily="49" charset="0"/>
              </a:rPr>
              <a:t>One to many dependencies.</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    观察者模式支持一对多的依赖关系，一个主题可以有多个观察者。这意味着当主题的状态发生变化时，所有观察者都能够接收到通知并进行相应的处理。</a:t>
            </a:r>
            <a:endParaRPr lang="en-US" altLang="zh-CN" b="0" i="0" dirty="0">
              <a:solidFill>
                <a:srgbClr val="FFFFFF"/>
              </a:solidFill>
              <a:effectLst/>
              <a:latin typeface="-apple-system"/>
            </a:endParaRPr>
          </a:p>
          <a:p>
            <a:pPr algn="l">
              <a:buFont typeface="+mj-lt"/>
              <a:buNone/>
            </a:pPr>
            <a:endParaRPr lang="zh-CN" altLang="en-US"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3.</a:t>
            </a:r>
            <a:r>
              <a:rPr lang="zh-CN" altLang="en-US" b="0" i="0" dirty="0">
                <a:solidFill>
                  <a:srgbClr val="FFFFFF"/>
                </a:solidFill>
                <a:effectLst/>
                <a:latin typeface="-apple-system"/>
              </a:rPr>
              <a:t> 动态添加和删除观察者</a:t>
            </a:r>
            <a:r>
              <a:rPr lang="en-US" altLang="zh-CN" b="0" i="0" dirty="0">
                <a:solidFill>
                  <a:srgbClr val="FFFFFF"/>
                </a:solidFill>
                <a:effectLst/>
                <a:latin typeface="-apple-system"/>
              </a:rPr>
              <a:t> </a:t>
            </a:r>
            <a:r>
              <a:rPr lang="en-US" b="0" i="0" dirty="0">
                <a:solidFill>
                  <a:srgbClr val="E8EAED"/>
                </a:solidFill>
                <a:effectLst/>
                <a:latin typeface="consolas" panose="020B0609020204030204" pitchFamily="49" charset="0"/>
              </a:rPr>
              <a:t>Dynamically adding and removing observers.</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    观察者模式允许在运行时动态地添加和删除观察者，主题和观察者之间的关系是动态的。这种灵活性使得系统的设计更加可扩展和可维护。</a:t>
            </a:r>
            <a:endParaRPr lang="en-US" altLang="zh-CN" b="0" i="0" dirty="0">
              <a:solidFill>
                <a:srgbClr val="FFFFFF"/>
              </a:solidFill>
              <a:effectLst/>
              <a:latin typeface="-apple-system"/>
            </a:endParaRPr>
          </a:p>
          <a:p>
            <a:pPr algn="l">
              <a:buFont typeface="+mj-lt"/>
              <a:buAutoNum type="arabicPeriod"/>
            </a:pPr>
            <a:endParaRPr lang="zh-CN" altLang="en-US" b="0" i="0" dirty="0">
              <a:solidFill>
                <a:srgbClr val="FFFFFF"/>
              </a:solidFill>
              <a:effectLst/>
              <a:latin typeface="-apple-system"/>
            </a:endParaRPr>
          </a:p>
          <a:p>
            <a:pPr algn="l"/>
            <a:r>
              <a:rPr lang="zh-CN" altLang="en-US" b="0" i="0" dirty="0">
                <a:solidFill>
                  <a:srgbClr val="FFFFFF"/>
                </a:solidFill>
                <a:effectLst/>
                <a:latin typeface="-apple-system"/>
              </a:rPr>
              <a:t>观察者模式也存在一些</a:t>
            </a:r>
            <a:r>
              <a:rPr lang="zh-CN" altLang="en-US" b="1" i="0" dirty="0">
                <a:solidFill>
                  <a:srgbClr val="FFFFFF"/>
                </a:solidFill>
                <a:effectLst/>
                <a:latin typeface="-apple-system"/>
              </a:rPr>
              <a:t>缺点</a:t>
            </a:r>
            <a:r>
              <a:rPr lang="zh-CN" altLang="en-US" b="0" i="0" dirty="0">
                <a:solidFill>
                  <a:srgbClr val="FFFFFF"/>
                </a:solidFill>
                <a:effectLst/>
                <a:latin typeface="-apple-system"/>
              </a:rPr>
              <a:t>：</a:t>
            </a:r>
            <a:endParaRPr lang="en-US" altLang="zh-CN" b="0" i="0" dirty="0">
              <a:solidFill>
                <a:srgbClr val="FFFFFF"/>
              </a:solidFill>
              <a:effectLst/>
              <a:latin typeface="-apple-system"/>
            </a:endParaRPr>
          </a:p>
          <a:p>
            <a:pPr algn="l"/>
            <a:r>
              <a:rPr lang="en-US" altLang="zh-CN" b="0" i="0" dirty="0">
                <a:solidFill>
                  <a:srgbClr val="FFFFFF"/>
                </a:solidFill>
                <a:effectLst/>
                <a:latin typeface="-apple-system"/>
              </a:rPr>
              <a:t>1. </a:t>
            </a:r>
            <a:r>
              <a:rPr lang="zh-CN" altLang="en-US" b="0" i="0" dirty="0">
                <a:solidFill>
                  <a:srgbClr val="FFFFFF"/>
                </a:solidFill>
                <a:effectLst/>
                <a:latin typeface="-apple-system"/>
              </a:rPr>
              <a:t>观察者过多导致性能问题：当观察者过多时，主题在通知所有观察者时可能会导致性能问题，特别是当观察者的处理逻辑较为复杂或者通知频繁时。</a:t>
            </a:r>
            <a:endParaRPr lang="en-US" altLang="zh-CN" b="0" i="0" dirty="0">
              <a:solidFill>
                <a:srgbClr val="FFFFFF"/>
              </a:solidFill>
              <a:effectLst/>
              <a:latin typeface="-apple-system"/>
            </a:endParaRPr>
          </a:p>
          <a:p>
            <a:pPr algn="l">
              <a:buFont typeface="+mj-lt"/>
              <a:buAutoNum type="arabicPeriod"/>
            </a:pP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2.</a:t>
            </a:r>
            <a:r>
              <a:rPr lang="zh-CN" altLang="en-US" b="0" i="0" dirty="0">
                <a:solidFill>
                  <a:srgbClr val="FFFFFF"/>
                </a:solidFill>
                <a:effectLst/>
                <a:latin typeface="-apple-system"/>
              </a:rPr>
              <a:t> 循环依赖问题：在观察者模式中，观察者和主题之间存在双向依赖关系。如果设计不当，可能会导致循环依赖的问题，使系统变得复杂并增加了维护的难度。</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7</a:t>
            </a:fld>
            <a:endParaRPr lang="en-AU"/>
          </a:p>
        </p:txBody>
      </p:sp>
    </p:spTree>
    <p:extLst>
      <p:ext uri="{BB962C8B-B14F-4D97-AF65-F5344CB8AC3E}">
        <p14:creationId xmlns:p14="http://schemas.microsoft.com/office/powerpoint/2010/main" val="2777593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FFFFFF"/>
                </a:solidFill>
                <a:effectLst/>
                <a:latin typeface="-apple-system"/>
              </a:rPr>
              <a:t>策略模式允许你定义一系列可互相替换的算法或策略，并根据不同的情况选择使用其中的一个。这种模式可以提高代码的灵活性和可维护性。</a:t>
            </a:r>
            <a:endParaRPr lang="en-US" altLang="zh-CN" b="0" i="0" dirty="0">
              <a:solidFill>
                <a:srgbClr val="FFFFFF"/>
              </a:solidFill>
              <a:effectLst/>
              <a:latin typeface="-apple-system"/>
            </a:endParaRPr>
          </a:p>
          <a:p>
            <a:endParaRPr lang="en-US" b="0" i="0" dirty="0">
              <a:solidFill>
                <a:srgbClr val="FFFFFF"/>
              </a:solidFill>
              <a:effectLst/>
              <a:latin typeface="-apple-system"/>
            </a:endParaRPr>
          </a:p>
          <a:p>
            <a:r>
              <a:rPr lang="zh-CN" altLang="en-US" b="0" i="0" dirty="0">
                <a:solidFill>
                  <a:srgbClr val="FFFFFF"/>
                </a:solidFill>
                <a:effectLst/>
                <a:latin typeface="-apple-system"/>
              </a:rPr>
              <a:t>提供一个现实生活中的例子， 比方说国庆节要到了，大家肯定在计划着出去玩， 那么根据目的地的不同，交通方式就有很多选择</a:t>
            </a:r>
            <a:endParaRPr lang="en-US" altLang="zh-CN" b="0" i="0" dirty="0">
              <a:solidFill>
                <a:srgbClr val="FFFFFF"/>
              </a:solidFill>
              <a:effectLst/>
              <a:latin typeface="-apple-system"/>
            </a:endParaRPr>
          </a:p>
          <a:p>
            <a:r>
              <a:rPr lang="zh-CN" altLang="en-US" b="0" i="0" dirty="0">
                <a:solidFill>
                  <a:srgbClr val="FFFFFF"/>
                </a:solidFill>
                <a:effectLst/>
                <a:latin typeface="-apple-system"/>
              </a:rPr>
              <a:t>如果距离比较远，需要跨省，那我们大概率会选择坐飞机， 或者是高铁</a:t>
            </a:r>
            <a:endParaRPr lang="en-US" altLang="zh-CN" b="0" i="0" dirty="0">
              <a:solidFill>
                <a:srgbClr val="FFFFFF"/>
              </a:solidFill>
              <a:effectLst/>
              <a:latin typeface="-apple-system"/>
            </a:endParaRPr>
          </a:p>
          <a:p>
            <a:r>
              <a:rPr lang="zh-CN" altLang="en-US" b="0" i="0" dirty="0">
                <a:solidFill>
                  <a:srgbClr val="FFFFFF"/>
                </a:solidFill>
                <a:effectLst/>
                <a:latin typeface="-apple-system"/>
              </a:rPr>
              <a:t>如果只是想在你生活的位置附近逛逛，然后想要经济实惠一点的话，那我们可以选择搭公交，骑自行车</a:t>
            </a:r>
            <a:endParaRPr lang="en-US" altLang="zh-CN" b="0" i="0" dirty="0">
              <a:solidFill>
                <a:srgbClr val="FFFFFF"/>
              </a:solidFill>
              <a:effectLst/>
              <a:latin typeface="-apple-system"/>
            </a:endParaRPr>
          </a:p>
          <a:p>
            <a:r>
              <a:rPr lang="zh-CN" altLang="en-US" b="0" i="0" dirty="0">
                <a:solidFill>
                  <a:srgbClr val="FFFFFF"/>
                </a:solidFill>
                <a:effectLst/>
                <a:latin typeface="-apple-system"/>
              </a:rPr>
              <a:t>然后如果赶时间，可以打的</a:t>
            </a:r>
            <a:endParaRPr lang="en-US" altLang="zh-CN" b="0" i="0" dirty="0">
              <a:solidFill>
                <a:srgbClr val="FFFFFF"/>
              </a:solidFill>
              <a:effectLst/>
              <a:latin typeface="-apple-system"/>
            </a:endParaRPr>
          </a:p>
          <a:p>
            <a:endParaRPr lang="en-US" altLang="zh-CN" b="0" i="0" dirty="0">
              <a:solidFill>
                <a:srgbClr val="FFFFFF"/>
              </a:solidFill>
              <a:effectLst/>
              <a:latin typeface="-apple-system"/>
            </a:endParaRPr>
          </a:p>
          <a:p>
            <a:r>
              <a:rPr lang="zh-CN" altLang="en-US" b="0" i="0" dirty="0">
                <a:solidFill>
                  <a:srgbClr val="FFFFFF"/>
                </a:solidFill>
                <a:effectLst/>
                <a:latin typeface="-apple-system"/>
              </a:rPr>
              <a:t>我们可以需要根据实际情况 采用不同的策略</a:t>
            </a:r>
            <a:endParaRPr lang="en-US" altLang="zh-CN" b="0" i="0" dirty="0">
              <a:solidFill>
                <a:srgbClr val="FFFFFF"/>
              </a:solidFill>
              <a:effectLst/>
              <a:latin typeface="-apple-system"/>
            </a:endParaRPr>
          </a:p>
          <a:p>
            <a:endParaRPr lang="en-US" b="0" i="0" dirty="0">
              <a:solidFill>
                <a:srgbClr val="FFFFFF"/>
              </a:solidFill>
              <a:effectLst/>
              <a:latin typeface="-apple-system"/>
            </a:endParaRPr>
          </a:p>
          <a:p>
            <a:r>
              <a:rPr lang="zh-CN" altLang="en-US" b="0" i="0" dirty="0">
                <a:solidFill>
                  <a:srgbClr val="FFFFFF"/>
                </a:solidFill>
                <a:effectLst/>
                <a:latin typeface="-apple-system"/>
              </a:rPr>
              <a:t>提供一个现实生活中的例子：以购物为例，假设你正在开发一个电子商务网站，用户可以选择不同的支付方式，如信用卡支付、支付宝、微信支付等。</a:t>
            </a:r>
            <a:endParaRPr lang="en-US" altLang="zh-CN" b="0" i="0" dirty="0">
              <a:solidFill>
                <a:srgbClr val="FFFFFF"/>
              </a:solidFill>
              <a:effectLst/>
              <a:latin typeface="-apple-system"/>
            </a:endParaRPr>
          </a:p>
          <a:p>
            <a:r>
              <a:rPr lang="zh-CN" altLang="en-US" b="0" i="0" dirty="0">
                <a:solidFill>
                  <a:srgbClr val="FFFFFF"/>
                </a:solidFill>
                <a:effectLst/>
                <a:latin typeface="-apple-system"/>
              </a:rPr>
              <a:t>在这种情况下，你可以使用策略模式来实现支付功能。每种支付方式可以定义为一个策略，用户可以根据自己的需求选择不同的支付策略。</a:t>
            </a:r>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8</a:t>
            </a:fld>
            <a:endParaRPr lang="en-AU"/>
          </a:p>
        </p:txBody>
      </p:sp>
    </p:spTree>
    <p:extLst>
      <p:ext uri="{BB962C8B-B14F-4D97-AF65-F5344CB8AC3E}">
        <p14:creationId xmlns:p14="http://schemas.microsoft.com/office/powerpoint/2010/main" val="1566094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438339" rtl="0" eaLnBrk="1" fontAlgn="auto" latinLnBrk="0" hangingPunct="1">
              <a:lnSpc>
                <a:spcPct val="100000"/>
              </a:lnSpc>
              <a:spcBef>
                <a:spcPts val="0"/>
              </a:spcBef>
              <a:spcAft>
                <a:spcPts val="0"/>
              </a:spcAft>
              <a:buClrTx/>
              <a:buSzTx/>
              <a:buFontTx/>
              <a:buNone/>
              <a:tabLst/>
              <a:defRPr/>
            </a:pPr>
            <a:r>
              <a:rPr lang="zh-CN" altLang="en-US" dirty="0"/>
              <a:t>首先，你需要定义一个上下文类，该类包含一个策略接口的引用。</a:t>
            </a:r>
            <a:endParaRPr lang="en-US" altLang="zh-CN" dirty="0"/>
          </a:p>
          <a:p>
            <a:pPr marL="0" marR="0" lvl="0" indent="0" algn="l" defTabSz="2438339"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2438339" rtl="0" eaLnBrk="1" fontAlgn="auto" latinLnBrk="0" hangingPunct="1">
              <a:lnSpc>
                <a:spcPct val="100000"/>
              </a:lnSpc>
              <a:spcBef>
                <a:spcPts val="0"/>
              </a:spcBef>
              <a:spcAft>
                <a:spcPts val="0"/>
              </a:spcAft>
              <a:buClrTx/>
              <a:buSzTx/>
              <a:buFontTx/>
              <a:buNone/>
              <a:tabLst/>
              <a:defRPr/>
            </a:pPr>
            <a:r>
              <a:rPr lang="zh-CN" altLang="en-US" dirty="0"/>
              <a:t>然后，实现不同的具体策略类，每个类都实现了策略接口，并提供了自己的算法或策略。</a:t>
            </a:r>
            <a:endParaRPr lang="en-US" altLang="zh-CN" dirty="0"/>
          </a:p>
          <a:p>
            <a:pPr marL="0" marR="0" lvl="0" indent="0" algn="l" defTabSz="2438339"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2438339" rtl="0" eaLnBrk="1" fontAlgn="auto" latinLnBrk="0" hangingPunct="1">
              <a:lnSpc>
                <a:spcPct val="100000"/>
              </a:lnSpc>
              <a:spcBef>
                <a:spcPts val="0"/>
              </a:spcBef>
              <a:spcAft>
                <a:spcPts val="0"/>
              </a:spcAft>
              <a:buClrTx/>
              <a:buSzTx/>
              <a:buFontTx/>
              <a:buNone/>
              <a:tabLst/>
              <a:defRPr/>
            </a:pPr>
            <a:r>
              <a:rPr lang="zh-CN" altLang="en-US" dirty="0"/>
              <a:t>在运行时，你可以根据需要选择并设置合适的策略对象，并将其传递给上下文类。上下文类将调用所选策略的方法来完成相应的操作。</a:t>
            </a:r>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9</a:t>
            </a:fld>
            <a:endParaRPr lang="en-AU"/>
          </a:p>
        </p:txBody>
      </p:sp>
    </p:spTree>
    <p:extLst>
      <p:ext uri="{BB962C8B-B14F-4D97-AF65-F5344CB8AC3E}">
        <p14:creationId xmlns:p14="http://schemas.microsoft.com/office/powerpoint/2010/main" val="37934167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FE637BE-4FB2-4CA4-825C-C0F425E2BF2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2792" b="60877"/>
          <a:stretch/>
        </p:blipFill>
        <p:spPr>
          <a:xfrm>
            <a:off x="12222480" y="0"/>
            <a:ext cx="12161520" cy="5669280"/>
          </a:xfrm>
          <a:prstGeom prst="rect">
            <a:avLst/>
          </a:prstGeom>
        </p:spPr>
      </p:pic>
      <p:sp>
        <p:nvSpPr>
          <p:cNvPr id="5" name="Footer Placeholder 4"/>
          <p:cNvSpPr>
            <a:spLocks noGrp="1"/>
          </p:cNvSpPr>
          <p:nvPr>
            <p:ph type="ftr" sz="quarter" idx="3"/>
          </p:nvPr>
        </p:nvSpPr>
        <p:spPr>
          <a:xfrm>
            <a:off x="1080000" y="12960000"/>
            <a:ext cx="2160000" cy="180000"/>
          </a:xfrm>
          <a:prstGeom prst="rect">
            <a:avLst/>
          </a:prstGeom>
        </p:spPr>
        <p:txBody>
          <a:bodyPr vert="horz" lIns="0" tIns="0" rIns="0" bIns="0" rtlCol="0" anchor="b"/>
          <a:lstStyle>
            <a:lvl1pPr algn="l">
              <a:defRPr sz="1200" spc="-50" baseline="0">
                <a:solidFill>
                  <a:schemeClr val="bg1"/>
                </a:solidFill>
              </a:defRPr>
            </a:lvl1pPr>
          </a:lstStyle>
          <a:p>
            <a:r>
              <a:rPr lang="en-AU"/>
              <a:t>© 2020 CargoWise</a:t>
            </a:r>
            <a:endParaRPr lang="en-AU" dirty="0"/>
          </a:p>
        </p:txBody>
      </p:sp>
      <p:sp>
        <p:nvSpPr>
          <p:cNvPr id="7" name="Text Placeholder 6"/>
          <p:cNvSpPr>
            <a:spLocks noGrp="1"/>
          </p:cNvSpPr>
          <p:nvPr>
            <p:ph type="body" sz="quarter" idx="10" hasCustomPrompt="1"/>
          </p:nvPr>
        </p:nvSpPr>
        <p:spPr>
          <a:xfrm>
            <a:off x="7943528" y="2556000"/>
            <a:ext cx="15348472" cy="485576"/>
          </a:xfrm>
          <a:solidFill>
            <a:schemeClr val="accent2"/>
          </a:solidFill>
        </p:spPr>
        <p:txBody>
          <a:bodyPr>
            <a:noAutofit/>
          </a:bodyPr>
          <a:lstStyle>
            <a:lvl1pPr algn="r">
              <a:defRPr sz="2800" b="0">
                <a:solidFill>
                  <a:schemeClr val="bg1"/>
                </a:solidFill>
              </a:defRPr>
            </a:lvl1pPr>
            <a:lvl2pPr algn="r">
              <a:defRPr sz="2400" b="0">
                <a:solidFill>
                  <a:schemeClr val="bg1"/>
                </a:solidFill>
              </a:defRPr>
            </a:lvl2pPr>
            <a:lvl3pPr algn="r">
              <a:defRPr sz="2400" b="0">
                <a:solidFill>
                  <a:schemeClr val="bg1"/>
                </a:solidFill>
              </a:defRPr>
            </a:lvl3pPr>
            <a:lvl4pPr algn="r">
              <a:defRPr sz="2400" b="0">
                <a:solidFill>
                  <a:schemeClr val="bg1"/>
                </a:solidFill>
              </a:defRPr>
            </a:lvl4pPr>
            <a:lvl5pPr algn="r">
              <a:defRPr sz="2400" b="0">
                <a:solidFill>
                  <a:schemeClr val="bg1"/>
                </a:solidFill>
              </a:defRPr>
            </a:lvl5pPr>
          </a:lstStyle>
          <a:p>
            <a:pPr lvl="0"/>
            <a:r>
              <a:rPr lang="en-US" dirty="0"/>
              <a:t>Optional tagline here</a:t>
            </a:r>
          </a:p>
        </p:txBody>
      </p:sp>
      <p:sp>
        <p:nvSpPr>
          <p:cNvPr id="12" name="Rectangle 11">
            <a:extLst>
              <a:ext uri="{FF2B5EF4-FFF2-40B4-BE49-F238E27FC236}">
                <a16:creationId xmlns:a16="http://schemas.microsoft.com/office/drawing/2014/main" id="{F1AD2683-1E74-4610-97D7-54780EE4B926}"/>
              </a:ext>
            </a:extLst>
          </p:cNvPr>
          <p:cNvSpPr/>
          <p:nvPr userDrawn="1"/>
        </p:nvSpPr>
        <p:spPr>
          <a:xfrm>
            <a:off x="1080000" y="13341096"/>
            <a:ext cx="57150" cy="3749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4" name="Text Placeholder 12">
            <a:extLst>
              <a:ext uri="{FF2B5EF4-FFF2-40B4-BE49-F238E27FC236}">
                <a16:creationId xmlns:a16="http://schemas.microsoft.com/office/drawing/2014/main" id="{90BC05EC-D049-4CF5-9BD2-E8C0C8E7D2CD}"/>
              </a:ext>
            </a:extLst>
          </p:cNvPr>
          <p:cNvSpPr>
            <a:spLocks noGrp="1"/>
          </p:cNvSpPr>
          <p:nvPr>
            <p:ph type="body" sz="quarter" idx="13" hasCustomPrompt="1"/>
          </p:nvPr>
        </p:nvSpPr>
        <p:spPr>
          <a:xfrm>
            <a:off x="1080000" y="10818440"/>
            <a:ext cx="19032880" cy="360040"/>
          </a:xfrm>
        </p:spPr>
        <p:txBody>
          <a:bodyPr>
            <a:normAutofit/>
          </a:bodyPr>
          <a:lstStyle>
            <a:lvl1pPr>
              <a:defRPr sz="2000" b="0">
                <a:solidFill>
                  <a:schemeClr val="bg1"/>
                </a:solidFill>
              </a:defRPr>
            </a:lvl1pPr>
          </a:lstStyle>
          <a:p>
            <a:pPr lvl="0"/>
            <a:r>
              <a:rPr lang="en-US" dirty="0"/>
              <a:t>DD Month YYYY</a:t>
            </a:r>
            <a:endParaRPr lang="en-AU" dirty="0"/>
          </a:p>
        </p:txBody>
      </p:sp>
      <p:sp>
        <p:nvSpPr>
          <p:cNvPr id="15" name="Text Placeholder 14">
            <a:extLst>
              <a:ext uri="{FF2B5EF4-FFF2-40B4-BE49-F238E27FC236}">
                <a16:creationId xmlns:a16="http://schemas.microsoft.com/office/drawing/2014/main" id="{089659E0-17D5-4934-875E-9ACF338809FE}"/>
              </a:ext>
            </a:extLst>
          </p:cNvPr>
          <p:cNvSpPr>
            <a:spLocks noGrp="1"/>
          </p:cNvSpPr>
          <p:nvPr>
            <p:ph type="body" sz="quarter" idx="14" hasCustomPrompt="1"/>
          </p:nvPr>
        </p:nvSpPr>
        <p:spPr>
          <a:xfrm>
            <a:off x="1080000" y="4625752"/>
            <a:ext cx="19032880" cy="4032448"/>
          </a:xfrm>
        </p:spPr>
        <p:txBody>
          <a:bodyPr anchor="b">
            <a:normAutofit/>
          </a:bodyPr>
          <a:lstStyle>
            <a:lvl1pPr>
              <a:defRPr sz="8000" b="0">
                <a:solidFill>
                  <a:schemeClr val="bg1"/>
                </a:solidFill>
              </a:defRPr>
            </a:lvl1pPr>
            <a:lvl2pPr>
              <a:defRPr sz="3200">
                <a:solidFill>
                  <a:schemeClr val="bg1"/>
                </a:solidFill>
              </a:defRPr>
            </a:lvl2pPr>
            <a:lvl3pPr marL="0" indent="0">
              <a:buNone/>
              <a:defRPr sz="2400">
                <a:solidFill>
                  <a:schemeClr val="bg1"/>
                </a:solidFill>
              </a:defRPr>
            </a:lvl3pPr>
            <a:lvl4pPr marL="378000" indent="0">
              <a:buNone/>
              <a:defRPr>
                <a:solidFill>
                  <a:schemeClr val="bg1"/>
                </a:solidFill>
              </a:defRPr>
            </a:lvl4pPr>
          </a:lstStyle>
          <a:p>
            <a:pPr lvl="0"/>
            <a:r>
              <a:rPr lang="en-US" dirty="0"/>
              <a:t>Presentation title</a:t>
            </a:r>
          </a:p>
        </p:txBody>
      </p:sp>
      <p:sp>
        <p:nvSpPr>
          <p:cNvPr id="16" name="Text Placeholder 20">
            <a:extLst>
              <a:ext uri="{FF2B5EF4-FFF2-40B4-BE49-F238E27FC236}">
                <a16:creationId xmlns:a16="http://schemas.microsoft.com/office/drawing/2014/main" id="{3B04C8A9-086B-4819-8256-42AE7DEF6D95}"/>
              </a:ext>
            </a:extLst>
          </p:cNvPr>
          <p:cNvSpPr>
            <a:spLocks noGrp="1"/>
          </p:cNvSpPr>
          <p:nvPr>
            <p:ph type="body" sz="quarter" idx="16" hasCustomPrompt="1"/>
          </p:nvPr>
        </p:nvSpPr>
        <p:spPr>
          <a:xfrm>
            <a:off x="1079104" y="9522296"/>
            <a:ext cx="19032880" cy="374904"/>
          </a:xfrm>
        </p:spPr>
        <p:txBody>
          <a:bodyPr>
            <a:noAutofit/>
          </a:bodyPr>
          <a:lstStyle>
            <a:lvl1pPr>
              <a:defRPr sz="2800" b="0">
                <a:solidFill>
                  <a:schemeClr val="bg1"/>
                </a:solidFill>
              </a:defRPr>
            </a:lvl1pPr>
          </a:lstStyle>
          <a:p>
            <a:pPr lvl="0"/>
            <a:r>
              <a:rPr lang="en-US" dirty="0"/>
              <a:t>Position of presenter</a:t>
            </a:r>
            <a:endParaRPr lang="en-AU" dirty="0"/>
          </a:p>
        </p:txBody>
      </p:sp>
      <p:sp>
        <p:nvSpPr>
          <p:cNvPr id="17" name="Text Placeholder 23">
            <a:extLst>
              <a:ext uri="{FF2B5EF4-FFF2-40B4-BE49-F238E27FC236}">
                <a16:creationId xmlns:a16="http://schemas.microsoft.com/office/drawing/2014/main" id="{8B02B82A-902C-4BA8-83C9-8F13085DDBB5}"/>
              </a:ext>
            </a:extLst>
          </p:cNvPr>
          <p:cNvSpPr>
            <a:spLocks noGrp="1"/>
          </p:cNvSpPr>
          <p:nvPr>
            <p:ph type="body" sz="quarter" idx="17" hasCustomPrompt="1"/>
          </p:nvPr>
        </p:nvSpPr>
        <p:spPr>
          <a:xfrm>
            <a:off x="1079104" y="8802216"/>
            <a:ext cx="19032880" cy="588764"/>
          </a:xfrm>
        </p:spPr>
        <p:txBody>
          <a:bodyPr>
            <a:noAutofit/>
          </a:bodyPr>
          <a:lstStyle>
            <a:lvl1pPr>
              <a:defRPr sz="4400" b="0">
                <a:solidFill>
                  <a:schemeClr val="bg1"/>
                </a:solidFill>
              </a:defRPr>
            </a:lvl1pPr>
          </a:lstStyle>
          <a:p>
            <a:pPr lvl="0"/>
            <a:r>
              <a:rPr lang="en-US" dirty="0"/>
              <a:t>Name of presenter</a:t>
            </a:r>
            <a:endParaRPr lang="en-AU" dirty="0"/>
          </a:p>
        </p:txBody>
      </p:sp>
      <p:pic>
        <p:nvPicPr>
          <p:cNvPr id="3" name="Graphic 2">
            <a:extLst>
              <a:ext uri="{FF2B5EF4-FFF2-40B4-BE49-F238E27FC236}">
                <a16:creationId xmlns:a16="http://schemas.microsoft.com/office/drawing/2014/main" id="{1751CD96-1EBD-1243-BD1E-79EB8936D635}"/>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8684" t="-283259"/>
          <a:stretch/>
        </p:blipFill>
        <p:spPr>
          <a:xfrm>
            <a:off x="0" y="0"/>
            <a:ext cx="4841104" cy="3464903"/>
          </a:xfrm>
          <a:prstGeom prst="rect">
            <a:avLst/>
          </a:prstGeom>
        </p:spPr>
      </p:pic>
    </p:spTree>
    <p:extLst>
      <p:ext uri="{BB962C8B-B14F-4D97-AF65-F5344CB8AC3E}">
        <p14:creationId xmlns:p14="http://schemas.microsoft.com/office/powerpoint/2010/main" val="394135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_Pattern_CW Blue">
    <p:bg>
      <p:bgPr>
        <a:solidFill>
          <a:schemeClr val="accent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45CB72F-BC2A-3944-A451-765F0F3262FF}"/>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r="-47327" b="-137862"/>
          <a:stretch/>
        </p:blipFill>
        <p:spPr>
          <a:xfrm>
            <a:off x="21022048" y="12411624"/>
            <a:ext cx="3361952" cy="1304376"/>
          </a:xfrm>
          <a:prstGeom prst="rect">
            <a:avLst/>
          </a:prstGeom>
        </p:spPr>
      </p:pic>
      <p:sp>
        <p:nvSpPr>
          <p:cNvPr id="12" name="Rectangle 11">
            <a:extLst>
              <a:ext uri="{FF2B5EF4-FFF2-40B4-BE49-F238E27FC236}">
                <a16:creationId xmlns:a16="http://schemas.microsoft.com/office/drawing/2014/main" id="{F1AD2683-1E74-4610-97D7-54780EE4B926}"/>
              </a:ext>
            </a:extLst>
          </p:cNvPr>
          <p:cNvSpPr/>
          <p:nvPr userDrawn="1"/>
        </p:nvSpPr>
        <p:spPr>
          <a:xfrm>
            <a:off x="1080000" y="13341096"/>
            <a:ext cx="57150" cy="3749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5" name="Text Placeholder 14">
            <a:extLst>
              <a:ext uri="{FF2B5EF4-FFF2-40B4-BE49-F238E27FC236}">
                <a16:creationId xmlns:a16="http://schemas.microsoft.com/office/drawing/2014/main" id="{87920221-88E4-4146-801E-E41032CC69A0}"/>
              </a:ext>
            </a:extLst>
          </p:cNvPr>
          <p:cNvSpPr>
            <a:spLocks noGrp="1"/>
          </p:cNvSpPr>
          <p:nvPr>
            <p:ph type="body" sz="quarter" idx="14" hasCustomPrompt="1"/>
          </p:nvPr>
        </p:nvSpPr>
        <p:spPr>
          <a:xfrm>
            <a:off x="1080000" y="6137920"/>
            <a:ext cx="19032880" cy="2520280"/>
          </a:xfrm>
        </p:spPr>
        <p:txBody>
          <a:bodyPr anchor="b">
            <a:normAutofit/>
          </a:bodyPr>
          <a:lstStyle>
            <a:lvl1pPr>
              <a:defRPr sz="8000" b="0">
                <a:solidFill>
                  <a:schemeClr val="bg1"/>
                </a:solidFill>
              </a:defRPr>
            </a:lvl1pPr>
            <a:lvl2pPr>
              <a:defRPr sz="3200">
                <a:solidFill>
                  <a:schemeClr val="bg1"/>
                </a:solidFill>
              </a:defRPr>
            </a:lvl2pPr>
            <a:lvl3pPr marL="0" indent="0">
              <a:buNone/>
              <a:defRPr sz="2400">
                <a:solidFill>
                  <a:schemeClr val="bg1"/>
                </a:solidFill>
              </a:defRPr>
            </a:lvl3pPr>
            <a:lvl4pPr marL="378000" indent="0">
              <a:buNone/>
              <a:defRPr>
                <a:solidFill>
                  <a:schemeClr val="bg1"/>
                </a:solidFill>
              </a:defRPr>
            </a:lvl4pPr>
          </a:lstStyle>
          <a:p>
            <a:pPr lvl="0"/>
            <a:r>
              <a:rPr lang="en-US" dirty="0"/>
              <a:t>Divider title</a:t>
            </a:r>
          </a:p>
        </p:txBody>
      </p:sp>
      <p:sp>
        <p:nvSpPr>
          <p:cNvPr id="16" name="Text Placeholder 23">
            <a:extLst>
              <a:ext uri="{FF2B5EF4-FFF2-40B4-BE49-F238E27FC236}">
                <a16:creationId xmlns:a16="http://schemas.microsoft.com/office/drawing/2014/main" id="{C5790947-20B0-4128-8102-E704D8F87EB8}"/>
              </a:ext>
            </a:extLst>
          </p:cNvPr>
          <p:cNvSpPr>
            <a:spLocks noGrp="1"/>
          </p:cNvSpPr>
          <p:nvPr>
            <p:ph type="body" sz="quarter" idx="17" hasCustomPrompt="1"/>
          </p:nvPr>
        </p:nvSpPr>
        <p:spPr>
          <a:xfrm>
            <a:off x="1079104" y="8802216"/>
            <a:ext cx="19032880" cy="588764"/>
          </a:xfrm>
        </p:spPr>
        <p:txBody>
          <a:bodyPr>
            <a:noAutofit/>
          </a:bodyPr>
          <a:lstStyle>
            <a:lvl1pPr>
              <a:defRPr sz="4400" b="0">
                <a:solidFill>
                  <a:schemeClr val="bg1"/>
                </a:solidFill>
              </a:defRPr>
            </a:lvl1pPr>
          </a:lstStyle>
          <a:p>
            <a:pPr lvl="0"/>
            <a:r>
              <a:rPr lang="en-US" dirty="0"/>
              <a:t>Optional subheading</a:t>
            </a:r>
            <a:endParaRPr lang="en-AU" dirty="0"/>
          </a:p>
        </p:txBody>
      </p:sp>
      <p:sp>
        <p:nvSpPr>
          <p:cNvPr id="17" name="Footer Placeholder 4">
            <a:extLst>
              <a:ext uri="{FF2B5EF4-FFF2-40B4-BE49-F238E27FC236}">
                <a16:creationId xmlns:a16="http://schemas.microsoft.com/office/drawing/2014/main" id="{344EB1C7-0410-4C32-9C16-0F08A9FA6FD0}"/>
              </a:ext>
            </a:extLst>
          </p:cNvPr>
          <p:cNvSpPr>
            <a:spLocks noGrp="1"/>
          </p:cNvSpPr>
          <p:nvPr>
            <p:ph type="ftr" sz="quarter" idx="3"/>
          </p:nvPr>
        </p:nvSpPr>
        <p:spPr>
          <a:xfrm>
            <a:off x="1080000" y="12960000"/>
            <a:ext cx="2160000" cy="180000"/>
          </a:xfrm>
          <a:prstGeom prst="rect">
            <a:avLst/>
          </a:prstGeom>
        </p:spPr>
        <p:txBody>
          <a:bodyPr vert="horz" lIns="0" tIns="0" rIns="0" bIns="0" rtlCol="0" anchor="b"/>
          <a:lstStyle>
            <a:lvl1pPr algn="l">
              <a:defRPr sz="1200" spc="-50" baseline="0">
                <a:solidFill>
                  <a:schemeClr val="bg1"/>
                </a:solidFill>
              </a:defRPr>
            </a:lvl1pPr>
          </a:lstStyle>
          <a:p>
            <a:r>
              <a:rPr lang="en-AU"/>
              <a:t>© 2020 CargoWise</a:t>
            </a:r>
            <a:endParaRPr lang="en-AU" dirty="0"/>
          </a:p>
        </p:txBody>
      </p:sp>
      <p:pic>
        <p:nvPicPr>
          <p:cNvPr id="10" name="Picture 9">
            <a:extLst>
              <a:ext uri="{FF2B5EF4-FFF2-40B4-BE49-F238E27FC236}">
                <a16:creationId xmlns:a16="http://schemas.microsoft.com/office/drawing/2014/main" id="{B85DB091-1959-4B70-BAAC-4745D234E79D}"/>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52792" b="60877"/>
          <a:stretch/>
        </p:blipFill>
        <p:spPr>
          <a:xfrm flipH="1">
            <a:off x="0" y="0"/>
            <a:ext cx="12161520" cy="5669280"/>
          </a:xfrm>
          <a:prstGeom prst="rect">
            <a:avLst/>
          </a:prstGeom>
        </p:spPr>
      </p:pic>
    </p:spTree>
    <p:extLst>
      <p:ext uri="{BB962C8B-B14F-4D97-AF65-F5344CB8AC3E}">
        <p14:creationId xmlns:p14="http://schemas.microsoft.com/office/powerpoint/2010/main" val="266590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9F23C3-81F4-41D3-9E0F-DEFB32080AEE}"/>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9" name="Text Placeholder 6">
            <a:extLst>
              <a:ext uri="{FF2B5EF4-FFF2-40B4-BE49-F238E27FC236}">
                <a16:creationId xmlns:a16="http://schemas.microsoft.com/office/drawing/2014/main" id="{BC1A84B3-68D0-4667-AA9C-E46986517EEB}"/>
              </a:ext>
            </a:extLst>
          </p:cNvPr>
          <p:cNvSpPr>
            <a:spLocks noGrp="1"/>
          </p:cNvSpPr>
          <p:nvPr>
            <p:ph type="body" sz="quarter" idx="13" hasCustomPrompt="1"/>
          </p:nvPr>
        </p:nvSpPr>
        <p:spPr>
          <a:xfrm>
            <a:off x="1079625" y="2105472"/>
            <a:ext cx="22201232"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sp>
        <p:nvSpPr>
          <p:cNvPr id="10" name="Title 1">
            <a:extLst>
              <a:ext uri="{FF2B5EF4-FFF2-40B4-BE49-F238E27FC236}">
                <a16:creationId xmlns:a16="http://schemas.microsoft.com/office/drawing/2014/main" id="{0DB14E4E-D3F8-4F12-B358-391C6EA00B47}"/>
              </a:ext>
            </a:extLst>
          </p:cNvPr>
          <p:cNvSpPr>
            <a:spLocks noGrp="1"/>
          </p:cNvSpPr>
          <p:nvPr>
            <p:ph type="title" hasCustomPrompt="1"/>
          </p:nvPr>
        </p:nvSpPr>
        <p:spPr>
          <a:xfrm>
            <a:off x="1080000" y="1125271"/>
            <a:ext cx="22201232" cy="701456"/>
          </a:xfrm>
        </p:spPr>
        <p:txBody>
          <a:bodyPr/>
          <a:lstStyle>
            <a:lvl1pPr>
              <a:defRPr b="0">
                <a:solidFill>
                  <a:schemeClr val="accent2"/>
                </a:solidFill>
              </a:defRPr>
            </a:lvl1pPr>
          </a:lstStyle>
          <a:p>
            <a:r>
              <a:rPr lang="en-US" dirty="0"/>
              <a:t>Slide title</a:t>
            </a:r>
            <a:endParaRPr lang="en-AU" dirty="0"/>
          </a:p>
        </p:txBody>
      </p:sp>
      <p:sp>
        <p:nvSpPr>
          <p:cNvPr id="11" name="Content Placeholder 2">
            <a:extLst>
              <a:ext uri="{FF2B5EF4-FFF2-40B4-BE49-F238E27FC236}">
                <a16:creationId xmlns:a16="http://schemas.microsoft.com/office/drawing/2014/main" id="{DFDB0A06-54F3-471A-ACC9-23B119E3E92D}"/>
              </a:ext>
            </a:extLst>
          </p:cNvPr>
          <p:cNvSpPr>
            <a:spLocks noGrp="1"/>
          </p:cNvSpPr>
          <p:nvPr>
            <p:ph idx="1"/>
          </p:nvPr>
        </p:nvSpPr>
        <p:spPr>
          <a:xfrm>
            <a:off x="1080000" y="3977681"/>
            <a:ext cx="2221200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Footer Placeholder 4">
            <a:extLst>
              <a:ext uri="{FF2B5EF4-FFF2-40B4-BE49-F238E27FC236}">
                <a16:creationId xmlns:a16="http://schemas.microsoft.com/office/drawing/2014/main" id="{78C61C7A-4826-4FF4-AB91-EA209A20531D}"/>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3" name="Slide Number Placeholder 5">
            <a:extLst>
              <a:ext uri="{FF2B5EF4-FFF2-40B4-BE49-F238E27FC236}">
                <a16:creationId xmlns:a16="http://schemas.microsoft.com/office/drawing/2014/main" id="{0D6E7D1D-D6E1-41E6-8235-0483FE968D6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Tree>
    <p:extLst>
      <p:ext uri="{BB962C8B-B14F-4D97-AF65-F5344CB8AC3E}">
        <p14:creationId xmlns:p14="http://schemas.microsoft.com/office/powerpoint/2010/main" val="84209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head and Content_CW Blue">
    <p:spTree>
      <p:nvGrpSpPr>
        <p:cNvPr id="1" name=""/>
        <p:cNvGrpSpPr/>
        <p:nvPr/>
      </p:nvGrpSpPr>
      <p:grpSpPr>
        <a:xfrm>
          <a:off x="0" y="0"/>
          <a:ext cx="0" cy="0"/>
          <a:chOff x="0" y="0"/>
          <a:chExt cx="0" cy="0"/>
        </a:xfrm>
      </p:grpSpPr>
      <p:sp>
        <p:nvSpPr>
          <p:cNvPr id="8" name="Rectangle 7"/>
          <p:cNvSpPr/>
          <p:nvPr userDrawn="1"/>
        </p:nvSpPr>
        <p:spPr>
          <a:xfrm>
            <a:off x="14520000" y="0"/>
            <a:ext cx="986400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607156DB-7D5D-4000-8881-2C3F248386D2}"/>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4" name="Content Placeholder 2">
            <a:extLst>
              <a:ext uri="{FF2B5EF4-FFF2-40B4-BE49-F238E27FC236}">
                <a16:creationId xmlns:a16="http://schemas.microsoft.com/office/drawing/2014/main" id="{011B50C2-4A0D-4F7F-94A6-BE0AEEE01E23}"/>
              </a:ext>
            </a:extLst>
          </p:cNvPr>
          <p:cNvSpPr>
            <a:spLocks noGrp="1"/>
          </p:cNvSpPr>
          <p:nvPr>
            <p:ph idx="1"/>
          </p:nvPr>
        </p:nvSpPr>
        <p:spPr>
          <a:xfrm>
            <a:off x="1080000" y="3977681"/>
            <a:ext cx="12264128" cy="7920880"/>
          </a:xfrm>
        </p:spPr>
        <p:txBody>
          <a:bodyPr/>
          <a:lstStyle>
            <a:lvl1pPr>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6" name="Title 1">
            <a:extLst>
              <a:ext uri="{FF2B5EF4-FFF2-40B4-BE49-F238E27FC236}">
                <a16:creationId xmlns:a16="http://schemas.microsoft.com/office/drawing/2014/main" id="{CD992A88-5438-4B47-BE5B-F3D92A35EEA5}"/>
              </a:ext>
            </a:extLst>
          </p:cNvPr>
          <p:cNvSpPr>
            <a:spLocks noGrp="1"/>
          </p:cNvSpPr>
          <p:nvPr>
            <p:ph type="title" hasCustomPrompt="1"/>
          </p:nvPr>
        </p:nvSpPr>
        <p:spPr>
          <a:xfrm>
            <a:off x="1080000" y="1125271"/>
            <a:ext cx="12264128" cy="701456"/>
          </a:xfrm>
        </p:spPr>
        <p:txBody>
          <a:bodyPr/>
          <a:lstStyle>
            <a:lvl1pPr>
              <a:defRPr b="0"/>
            </a:lvl1pPr>
          </a:lstStyle>
          <a:p>
            <a:r>
              <a:rPr lang="en-US" dirty="0"/>
              <a:t>Slide title</a:t>
            </a:r>
            <a:endParaRPr lang="en-AU" dirty="0"/>
          </a:p>
        </p:txBody>
      </p:sp>
      <p:sp>
        <p:nvSpPr>
          <p:cNvPr id="11" name="Content Placeholder 3">
            <a:extLst>
              <a:ext uri="{FF2B5EF4-FFF2-40B4-BE49-F238E27FC236}">
                <a16:creationId xmlns:a16="http://schemas.microsoft.com/office/drawing/2014/main" id="{2F294CE6-2974-4269-80E5-522793D97196}"/>
              </a:ext>
            </a:extLst>
          </p:cNvPr>
          <p:cNvSpPr>
            <a:spLocks noGrp="1"/>
          </p:cNvSpPr>
          <p:nvPr>
            <p:ph sz="quarter" idx="15"/>
          </p:nvPr>
        </p:nvSpPr>
        <p:spPr>
          <a:xfrm>
            <a:off x="15504368" y="3977680"/>
            <a:ext cx="7799632" cy="7920882"/>
          </a:xfrm>
        </p:spPr>
        <p:txBody>
          <a:bodyPr/>
          <a:lstStyle>
            <a:lvl1pPr>
              <a:defRPr sz="2400" b="0">
                <a:solidFill>
                  <a:schemeClr val="bg1"/>
                </a:solidFill>
              </a:defRPr>
            </a:lvl1pPr>
            <a:lvl2pPr>
              <a:defRPr b="0">
                <a:solidFill>
                  <a:schemeClr val="bg1"/>
                </a:solidFill>
              </a:defRPr>
            </a:lvl2pPr>
            <a:lvl3pPr>
              <a:buClr>
                <a:schemeClr val="bg1"/>
              </a:buClr>
              <a:defRPr b="0">
                <a:solidFill>
                  <a:schemeClr val="bg1"/>
                </a:solidFill>
              </a:defRPr>
            </a:lvl3pPr>
            <a:lvl4pPr>
              <a:buClr>
                <a:schemeClr val="bg1"/>
              </a:buClr>
              <a:defRPr b="0">
                <a:solidFill>
                  <a:schemeClr val="bg1"/>
                </a:solidFill>
              </a:defRPr>
            </a:lvl4pPr>
            <a:lvl5pPr>
              <a:buClr>
                <a:schemeClr val="bg1"/>
              </a:buClr>
              <a:defRPr b="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7" name="Footer Placeholder 4">
            <a:extLst>
              <a:ext uri="{FF2B5EF4-FFF2-40B4-BE49-F238E27FC236}">
                <a16:creationId xmlns:a16="http://schemas.microsoft.com/office/drawing/2014/main" id="{9A7F9A7B-70F9-474C-8544-41897A7237AE}"/>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8" name="Slide Number Placeholder 5">
            <a:extLst>
              <a:ext uri="{FF2B5EF4-FFF2-40B4-BE49-F238E27FC236}">
                <a16:creationId xmlns:a16="http://schemas.microsoft.com/office/drawing/2014/main" id="{1E2700E4-1479-4972-9922-8E26BD65BD97}"/>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
        <p:nvSpPr>
          <p:cNvPr id="19" name="Text Placeholder 6">
            <a:extLst>
              <a:ext uri="{FF2B5EF4-FFF2-40B4-BE49-F238E27FC236}">
                <a16:creationId xmlns:a16="http://schemas.microsoft.com/office/drawing/2014/main" id="{54299AC0-1D59-4018-84C2-5817CD1F4D47}"/>
              </a:ext>
            </a:extLst>
          </p:cNvPr>
          <p:cNvSpPr>
            <a:spLocks noGrp="1"/>
          </p:cNvSpPr>
          <p:nvPr>
            <p:ph type="body" sz="quarter" idx="13" hasCustomPrompt="1"/>
          </p:nvPr>
        </p:nvSpPr>
        <p:spPr>
          <a:xfrm>
            <a:off x="1079625" y="2105472"/>
            <a:ext cx="12264503"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pic>
        <p:nvPicPr>
          <p:cNvPr id="13" name="Graphic 12">
            <a:extLst>
              <a:ext uri="{FF2B5EF4-FFF2-40B4-BE49-F238E27FC236}">
                <a16:creationId xmlns:a16="http://schemas.microsoft.com/office/drawing/2014/main" id="{27F3F871-E115-7A4F-A058-6F874461EADE}"/>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r="-47327" b="-137862"/>
          <a:stretch/>
        </p:blipFill>
        <p:spPr>
          <a:xfrm>
            <a:off x="21022048" y="12411624"/>
            <a:ext cx="3361952" cy="1304376"/>
          </a:xfrm>
          <a:prstGeom prst="rect">
            <a:avLst/>
          </a:prstGeom>
        </p:spPr>
      </p:pic>
    </p:spTree>
    <p:extLst>
      <p:ext uri="{BB962C8B-B14F-4D97-AF65-F5344CB8AC3E}">
        <p14:creationId xmlns:p14="http://schemas.microsoft.com/office/powerpoint/2010/main" val="3431594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 Subhea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46019F-B51D-4BC9-8697-5D6FBA7E3132}"/>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1" name="Content Placeholder 3">
            <a:extLst>
              <a:ext uri="{FF2B5EF4-FFF2-40B4-BE49-F238E27FC236}">
                <a16:creationId xmlns:a16="http://schemas.microsoft.com/office/drawing/2014/main" id="{D8A189B7-7BE6-4C0C-B427-FE379A13653B}"/>
              </a:ext>
            </a:extLst>
          </p:cNvPr>
          <p:cNvSpPr>
            <a:spLocks noGrp="1"/>
          </p:cNvSpPr>
          <p:nvPr>
            <p:ph sz="half" idx="15"/>
          </p:nvPr>
        </p:nvSpPr>
        <p:spPr>
          <a:xfrm>
            <a:off x="12669402" y="3977681"/>
            <a:ext cx="1062855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vl6pPr>
              <a:defRPr sz="4800"/>
            </a:lvl6pPr>
            <a:lvl7pPr>
              <a:defRPr sz="4800"/>
            </a:lvl7pPr>
            <a:lvl8pPr>
              <a:defRPr sz="4800"/>
            </a:lvl8pPr>
            <a:lvl9pPr>
              <a:defRPr sz="4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Content Placeholder 3">
            <a:extLst>
              <a:ext uri="{FF2B5EF4-FFF2-40B4-BE49-F238E27FC236}">
                <a16:creationId xmlns:a16="http://schemas.microsoft.com/office/drawing/2014/main" id="{BCE353D4-BFCB-4C8B-8678-05F40DC03B4A}"/>
              </a:ext>
            </a:extLst>
          </p:cNvPr>
          <p:cNvSpPr>
            <a:spLocks noGrp="1"/>
          </p:cNvSpPr>
          <p:nvPr>
            <p:ph sz="half" idx="16"/>
          </p:nvPr>
        </p:nvSpPr>
        <p:spPr>
          <a:xfrm>
            <a:off x="1079500" y="3977681"/>
            <a:ext cx="1062855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vl6pPr>
              <a:defRPr sz="4800"/>
            </a:lvl6pPr>
            <a:lvl7pPr>
              <a:defRPr sz="4800"/>
            </a:lvl7pPr>
            <a:lvl8pPr>
              <a:defRPr sz="4800"/>
            </a:lvl8pPr>
            <a:lvl9pPr>
              <a:defRPr sz="4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4" name="Title 1">
            <a:extLst>
              <a:ext uri="{FF2B5EF4-FFF2-40B4-BE49-F238E27FC236}">
                <a16:creationId xmlns:a16="http://schemas.microsoft.com/office/drawing/2014/main" id="{57AE75E4-119C-4665-B246-7030F31F12BA}"/>
              </a:ext>
            </a:extLst>
          </p:cNvPr>
          <p:cNvSpPr>
            <a:spLocks noGrp="1"/>
          </p:cNvSpPr>
          <p:nvPr>
            <p:ph type="title" hasCustomPrompt="1"/>
          </p:nvPr>
        </p:nvSpPr>
        <p:spPr>
          <a:xfrm>
            <a:off x="1080000" y="1125271"/>
            <a:ext cx="22201232" cy="701456"/>
          </a:xfrm>
        </p:spPr>
        <p:txBody>
          <a:bodyPr/>
          <a:lstStyle>
            <a:lvl1pPr>
              <a:defRPr b="0">
                <a:solidFill>
                  <a:schemeClr val="accent2"/>
                </a:solidFill>
              </a:defRPr>
            </a:lvl1pPr>
          </a:lstStyle>
          <a:p>
            <a:r>
              <a:rPr lang="en-US" dirty="0"/>
              <a:t>Slide title</a:t>
            </a:r>
            <a:endParaRPr lang="en-AU" dirty="0"/>
          </a:p>
        </p:txBody>
      </p:sp>
      <p:sp>
        <p:nvSpPr>
          <p:cNvPr id="10" name="Footer Placeholder 4">
            <a:extLst>
              <a:ext uri="{FF2B5EF4-FFF2-40B4-BE49-F238E27FC236}">
                <a16:creationId xmlns:a16="http://schemas.microsoft.com/office/drawing/2014/main" id="{1F6F32B6-4333-444E-8D38-D5AC9EEFA488}"/>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5" name="Slide Number Placeholder 5">
            <a:extLst>
              <a:ext uri="{FF2B5EF4-FFF2-40B4-BE49-F238E27FC236}">
                <a16:creationId xmlns:a16="http://schemas.microsoft.com/office/drawing/2014/main" id="{21BF6476-1AA5-481F-84D8-6177F6FA586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
        <p:nvSpPr>
          <p:cNvPr id="16" name="Text Placeholder 6">
            <a:extLst>
              <a:ext uri="{FF2B5EF4-FFF2-40B4-BE49-F238E27FC236}">
                <a16:creationId xmlns:a16="http://schemas.microsoft.com/office/drawing/2014/main" id="{5439D9B0-8F07-4AF5-BB4E-09E09F543A0B}"/>
              </a:ext>
            </a:extLst>
          </p:cNvPr>
          <p:cNvSpPr>
            <a:spLocks noGrp="1"/>
          </p:cNvSpPr>
          <p:nvPr>
            <p:ph type="body" sz="quarter" idx="13" hasCustomPrompt="1"/>
          </p:nvPr>
        </p:nvSpPr>
        <p:spPr>
          <a:xfrm>
            <a:off x="1079625" y="2105472"/>
            <a:ext cx="22201232"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spTree>
    <p:extLst>
      <p:ext uri="{BB962C8B-B14F-4D97-AF65-F5344CB8AC3E}">
        <p14:creationId xmlns:p14="http://schemas.microsoft.com/office/powerpoint/2010/main" val="256453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9B29-513F-7902-8DA9-7B97F653A6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E329BE-C780-60A8-3CB2-41ACB40D9E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0B20B-BBC1-7583-F3CB-24C4160C6458}"/>
              </a:ext>
            </a:extLst>
          </p:cNvPr>
          <p:cNvSpPr>
            <a:spLocks noGrp="1"/>
          </p:cNvSpPr>
          <p:nvPr>
            <p:ph type="dt" sz="half" idx="10"/>
          </p:nvPr>
        </p:nvSpPr>
        <p:spPr/>
        <p:txBody>
          <a:bodyPr/>
          <a:lstStyle/>
          <a:p>
            <a:fld id="{822760BF-B81F-4B4F-BD54-723812BEFC93}" type="datetimeFigureOut">
              <a:rPr lang="en-US" smtClean="0"/>
              <a:t>27-Sep-2023</a:t>
            </a:fld>
            <a:endParaRPr lang="en-US"/>
          </a:p>
        </p:txBody>
      </p:sp>
      <p:sp>
        <p:nvSpPr>
          <p:cNvPr id="5" name="Footer Placeholder 4">
            <a:extLst>
              <a:ext uri="{FF2B5EF4-FFF2-40B4-BE49-F238E27FC236}">
                <a16:creationId xmlns:a16="http://schemas.microsoft.com/office/drawing/2014/main" id="{2A757857-6019-8A6F-DA40-93B6746E9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44A17-9378-FCC0-5D5B-08A5C3666E0D}"/>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21824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D84BF84B-3C6D-1548-AC77-0494B7409E96}"/>
              </a:ext>
            </a:extLst>
          </p:cNvPr>
          <p:cNvPicPr>
            <a:picLocks noChangeAspect="1"/>
          </p:cNvPicPr>
          <p:nvPr userDrawn="1"/>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t="-1" r="-47327" b="-137862"/>
          <a:stretch/>
        </p:blipFill>
        <p:spPr>
          <a:xfrm>
            <a:off x="21022048" y="12411624"/>
            <a:ext cx="3361952" cy="1304376"/>
          </a:xfrm>
          <a:prstGeom prst="rect">
            <a:avLst/>
          </a:prstGeom>
        </p:spPr>
      </p:pic>
      <p:sp>
        <p:nvSpPr>
          <p:cNvPr id="3" name="Text Placeholder 2"/>
          <p:cNvSpPr>
            <a:spLocks noGrp="1"/>
          </p:cNvSpPr>
          <p:nvPr>
            <p:ph type="body" idx="1"/>
          </p:nvPr>
        </p:nvSpPr>
        <p:spPr>
          <a:xfrm>
            <a:off x="1080000" y="3977680"/>
            <a:ext cx="22212000" cy="792087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1" name="Title Placeholder 1">
            <a:extLst>
              <a:ext uri="{FF2B5EF4-FFF2-40B4-BE49-F238E27FC236}">
                <a16:creationId xmlns:a16="http://schemas.microsoft.com/office/drawing/2014/main" id="{AF9F62B3-4719-4CBE-99EB-790B5BA7AFD0}"/>
              </a:ext>
            </a:extLst>
          </p:cNvPr>
          <p:cNvSpPr>
            <a:spLocks noGrp="1"/>
          </p:cNvSpPr>
          <p:nvPr>
            <p:ph type="title"/>
          </p:nvPr>
        </p:nvSpPr>
        <p:spPr>
          <a:xfrm>
            <a:off x="1080000" y="1260000"/>
            <a:ext cx="22201232" cy="1997600"/>
          </a:xfrm>
          <a:prstGeom prst="rect">
            <a:avLst/>
          </a:prstGeom>
        </p:spPr>
        <p:txBody>
          <a:bodyPr vert="horz" lIns="0" tIns="0" rIns="0" bIns="0" rtlCol="0" anchor="t">
            <a:noAutofit/>
          </a:bodyPr>
          <a:lstStyle/>
          <a:p>
            <a:r>
              <a:rPr lang="en-US" dirty="0"/>
              <a:t>Click to edit Master title style</a:t>
            </a:r>
            <a:endParaRPr lang="en-AU" dirty="0"/>
          </a:p>
        </p:txBody>
      </p:sp>
      <p:sp>
        <p:nvSpPr>
          <p:cNvPr id="13" name="Footer Placeholder 4">
            <a:extLst>
              <a:ext uri="{FF2B5EF4-FFF2-40B4-BE49-F238E27FC236}">
                <a16:creationId xmlns:a16="http://schemas.microsoft.com/office/drawing/2014/main" id="{5967181E-C78A-4C01-AD8D-E989DDB30588}"/>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4" name="Slide Number Placeholder 5">
            <a:extLst>
              <a:ext uri="{FF2B5EF4-FFF2-40B4-BE49-F238E27FC236}">
                <a16:creationId xmlns:a16="http://schemas.microsoft.com/office/drawing/2014/main" id="{0421028C-8069-43CB-BEA6-A29871480AE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Tree>
    <p:extLst>
      <p:ext uri="{BB962C8B-B14F-4D97-AF65-F5344CB8AC3E}">
        <p14:creationId xmlns:p14="http://schemas.microsoft.com/office/powerpoint/2010/main" val="2828290936"/>
      </p:ext>
    </p:extLst>
  </p:cSld>
  <p:clrMap bg1="lt1" tx1="dk1" bg2="lt2" tx2="dk2" accent1="accent1" accent2="accent2" accent3="accent3" accent4="accent4" accent5="accent5" accent6="accent6" hlink="hlink" folHlink="folHlink"/>
  <p:sldLayoutIdLst>
    <p:sldLayoutId id="2147483649" r:id="rId1"/>
    <p:sldLayoutId id="2147483696" r:id="rId2"/>
    <p:sldLayoutId id="2147483657" r:id="rId3"/>
    <p:sldLayoutId id="2147483669" r:id="rId4"/>
    <p:sldLayoutId id="2147483658" r:id="rId5"/>
    <p:sldLayoutId id="2147483697" r:id="rId6"/>
  </p:sldLayoutIdLst>
  <p:hf hdr="0" dt="0"/>
  <p:txStyles>
    <p:titleStyle>
      <a:lvl1pPr algn="l" defTabSz="2438430" rtl="0" eaLnBrk="1" latinLnBrk="0" hangingPunct="1">
        <a:lnSpc>
          <a:spcPct val="85000"/>
        </a:lnSpc>
        <a:spcBef>
          <a:spcPct val="0"/>
        </a:spcBef>
        <a:buNone/>
        <a:defRPr sz="5400" kern="1200" spc="-50" baseline="0">
          <a:solidFill>
            <a:schemeClr val="accent2"/>
          </a:solidFill>
          <a:latin typeface="+mj-lt"/>
          <a:ea typeface="+mj-ea"/>
          <a:cs typeface="+mj-cs"/>
        </a:defRPr>
      </a:lvl1pPr>
    </p:titleStyle>
    <p:bodyStyle>
      <a:lvl1pPr marL="0" indent="0" algn="l" defTabSz="2438430" rtl="0" eaLnBrk="1" latinLnBrk="0" hangingPunct="1">
        <a:spcBef>
          <a:spcPts val="0"/>
        </a:spcBef>
        <a:spcAft>
          <a:spcPts val="992"/>
        </a:spcAft>
        <a:buFont typeface="Arial" panose="020B0604020202020204" pitchFamily="34" charset="0"/>
        <a:buNone/>
        <a:defRPr sz="2400" b="0" kern="1200" spc="-50" baseline="0">
          <a:solidFill>
            <a:schemeClr val="tx2"/>
          </a:solidFill>
          <a:latin typeface="+mn-lt"/>
          <a:ea typeface="+mn-ea"/>
          <a:cs typeface="+mn-cs"/>
        </a:defRPr>
      </a:lvl1pPr>
      <a:lvl2pPr marL="0" indent="0" algn="l" defTabSz="2438430" rtl="0" eaLnBrk="1" latinLnBrk="0" hangingPunct="1">
        <a:spcBef>
          <a:spcPts val="600"/>
        </a:spcBef>
        <a:spcAft>
          <a:spcPts val="600"/>
        </a:spcAft>
        <a:buFont typeface="Arial" panose="020B0604020202020204" pitchFamily="34" charset="0"/>
        <a:buNone/>
        <a:defRPr sz="2400" kern="1200" spc="-50" baseline="0">
          <a:solidFill>
            <a:schemeClr val="tx2"/>
          </a:solidFill>
          <a:latin typeface="+mn-lt"/>
          <a:ea typeface="+mn-ea"/>
          <a:cs typeface="+mn-cs"/>
        </a:defRPr>
      </a:lvl2pPr>
      <a:lvl3pPr marL="504000" indent="-504000"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3pPr>
      <a:lvl4pPr marL="1008000" indent="-504000"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4pPr>
      <a:lvl5pPr marL="1443586" indent="-482606"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5pPr>
      <a:lvl6pPr marL="670568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6pPr>
      <a:lvl7pPr marL="7924899"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7pPr>
      <a:lvl8pPr marL="914411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8pPr>
      <a:lvl9pPr marL="10363330"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9pPr>
    </p:bodyStyle>
    <p:otherStyle>
      <a:defPPr>
        <a:defRPr lang="en-US"/>
      </a:defPPr>
      <a:lvl1pPr marL="0" algn="l" defTabSz="2438430" rtl="0" eaLnBrk="1" latinLnBrk="0" hangingPunct="1">
        <a:defRPr sz="4800" kern="1200">
          <a:solidFill>
            <a:schemeClr val="tx1"/>
          </a:solidFill>
          <a:latin typeface="+mn-lt"/>
          <a:ea typeface="+mn-ea"/>
          <a:cs typeface="+mn-cs"/>
        </a:defRPr>
      </a:lvl1pPr>
      <a:lvl2pPr marL="1219215" algn="l" defTabSz="2438430" rtl="0" eaLnBrk="1" latinLnBrk="0" hangingPunct="1">
        <a:defRPr sz="4800" kern="1200">
          <a:solidFill>
            <a:schemeClr val="tx1"/>
          </a:solidFill>
          <a:latin typeface="+mn-lt"/>
          <a:ea typeface="+mn-ea"/>
          <a:cs typeface="+mn-cs"/>
        </a:defRPr>
      </a:lvl2pPr>
      <a:lvl3pPr marL="2438430" algn="l" defTabSz="2438430" rtl="0" eaLnBrk="1" latinLnBrk="0" hangingPunct="1">
        <a:defRPr sz="4800" kern="1200">
          <a:solidFill>
            <a:schemeClr val="tx1"/>
          </a:solidFill>
          <a:latin typeface="+mn-lt"/>
          <a:ea typeface="+mn-ea"/>
          <a:cs typeface="+mn-cs"/>
        </a:defRPr>
      </a:lvl3pPr>
      <a:lvl4pPr marL="3657646" algn="l" defTabSz="2438430" rtl="0" eaLnBrk="1" latinLnBrk="0" hangingPunct="1">
        <a:defRPr sz="4800" kern="1200">
          <a:solidFill>
            <a:schemeClr val="tx1"/>
          </a:solidFill>
          <a:latin typeface="+mn-lt"/>
          <a:ea typeface="+mn-ea"/>
          <a:cs typeface="+mn-cs"/>
        </a:defRPr>
      </a:lvl4pPr>
      <a:lvl5pPr marL="4876861" algn="l" defTabSz="2438430" rtl="0" eaLnBrk="1" latinLnBrk="0" hangingPunct="1">
        <a:defRPr sz="4800" kern="1200">
          <a:solidFill>
            <a:schemeClr val="tx1"/>
          </a:solidFill>
          <a:latin typeface="+mn-lt"/>
          <a:ea typeface="+mn-ea"/>
          <a:cs typeface="+mn-cs"/>
        </a:defRPr>
      </a:lvl5pPr>
      <a:lvl6pPr marL="6096076" algn="l" defTabSz="2438430" rtl="0" eaLnBrk="1" latinLnBrk="0" hangingPunct="1">
        <a:defRPr sz="4800" kern="1200">
          <a:solidFill>
            <a:schemeClr val="tx1"/>
          </a:solidFill>
          <a:latin typeface="+mn-lt"/>
          <a:ea typeface="+mn-ea"/>
          <a:cs typeface="+mn-cs"/>
        </a:defRPr>
      </a:lvl6pPr>
      <a:lvl7pPr marL="7315291" algn="l" defTabSz="2438430" rtl="0" eaLnBrk="1" latinLnBrk="0" hangingPunct="1">
        <a:defRPr sz="4800" kern="1200">
          <a:solidFill>
            <a:schemeClr val="tx1"/>
          </a:solidFill>
          <a:latin typeface="+mn-lt"/>
          <a:ea typeface="+mn-ea"/>
          <a:cs typeface="+mn-cs"/>
        </a:defRPr>
      </a:lvl7pPr>
      <a:lvl8pPr marL="8534507" algn="l" defTabSz="2438430" rtl="0" eaLnBrk="1" latinLnBrk="0" hangingPunct="1">
        <a:defRPr sz="4800" kern="1200">
          <a:solidFill>
            <a:schemeClr val="tx1"/>
          </a:solidFill>
          <a:latin typeface="+mn-lt"/>
          <a:ea typeface="+mn-ea"/>
          <a:cs typeface="+mn-cs"/>
        </a:defRPr>
      </a:lvl8pPr>
      <a:lvl9pPr marL="9753722" algn="l" defTabSz="2438430"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29">
            <a:extLst>
              <a:ext uri="{FF2B5EF4-FFF2-40B4-BE49-F238E27FC236}">
                <a16:creationId xmlns:a16="http://schemas.microsoft.com/office/drawing/2014/main" id="{62D608DF-2C21-42F8-B47A-E608979F4842}"/>
              </a:ext>
            </a:extLst>
          </p:cNvPr>
          <p:cNvSpPr>
            <a:spLocks noGrp="1"/>
          </p:cNvSpPr>
          <p:nvPr>
            <p:ph type="ftr" sz="quarter" idx="3"/>
          </p:nvPr>
        </p:nvSpPr>
        <p:spPr/>
        <p:txBody>
          <a:bodyPr/>
          <a:lstStyle/>
          <a:p>
            <a:r>
              <a:rPr lang="en-AU" dirty="0"/>
              <a:t>© 2023 CargoWise</a:t>
            </a:r>
          </a:p>
        </p:txBody>
      </p:sp>
      <p:sp>
        <p:nvSpPr>
          <p:cNvPr id="4" name="Text Placeholder 3"/>
          <p:cNvSpPr>
            <a:spLocks noGrp="1"/>
          </p:cNvSpPr>
          <p:nvPr>
            <p:ph type="body" sz="quarter" idx="10"/>
          </p:nvPr>
        </p:nvSpPr>
        <p:spPr/>
        <p:txBody>
          <a:bodyPr/>
          <a:lstStyle/>
          <a:p>
            <a:r>
              <a:rPr lang="en-AU" dirty="0"/>
              <a:t>Empowering and enabling the logistics industry globally.</a:t>
            </a:r>
          </a:p>
        </p:txBody>
      </p:sp>
      <p:sp>
        <p:nvSpPr>
          <p:cNvPr id="11" name="Text Placeholder 10"/>
          <p:cNvSpPr>
            <a:spLocks noGrp="1"/>
          </p:cNvSpPr>
          <p:nvPr>
            <p:ph type="body" sz="quarter" idx="13"/>
          </p:nvPr>
        </p:nvSpPr>
        <p:spPr/>
        <p:txBody>
          <a:bodyPr/>
          <a:lstStyle/>
          <a:p>
            <a:r>
              <a:rPr lang="en-AU" dirty="0"/>
              <a:t>11 Aug 2023</a:t>
            </a:r>
          </a:p>
        </p:txBody>
      </p:sp>
      <p:sp>
        <p:nvSpPr>
          <p:cNvPr id="27" name="Text Placeholder 26">
            <a:extLst>
              <a:ext uri="{FF2B5EF4-FFF2-40B4-BE49-F238E27FC236}">
                <a16:creationId xmlns:a16="http://schemas.microsoft.com/office/drawing/2014/main" id="{594F3E21-D692-461A-AD2A-FB3F38438A48}"/>
              </a:ext>
            </a:extLst>
          </p:cNvPr>
          <p:cNvSpPr>
            <a:spLocks noGrp="1"/>
          </p:cNvSpPr>
          <p:nvPr>
            <p:ph type="body" sz="quarter" idx="14"/>
          </p:nvPr>
        </p:nvSpPr>
        <p:spPr/>
        <p:txBody>
          <a:bodyPr/>
          <a:lstStyle/>
          <a:p>
            <a:pPr lvl="0"/>
            <a:r>
              <a:rPr lang="en-US" dirty="0"/>
              <a:t>Behavioral Design Patterns</a:t>
            </a:r>
          </a:p>
        </p:txBody>
      </p:sp>
      <p:sp>
        <p:nvSpPr>
          <p:cNvPr id="28" name="Text Placeholder 27">
            <a:extLst>
              <a:ext uri="{FF2B5EF4-FFF2-40B4-BE49-F238E27FC236}">
                <a16:creationId xmlns:a16="http://schemas.microsoft.com/office/drawing/2014/main" id="{331A3310-348C-4AC9-9F49-D834DB7FD6A9}"/>
              </a:ext>
            </a:extLst>
          </p:cNvPr>
          <p:cNvSpPr>
            <a:spLocks noGrp="1"/>
          </p:cNvSpPr>
          <p:nvPr>
            <p:ph type="body" sz="quarter" idx="16"/>
          </p:nvPr>
        </p:nvSpPr>
        <p:spPr/>
        <p:txBody>
          <a:bodyPr/>
          <a:lstStyle/>
          <a:p>
            <a:r>
              <a:rPr lang="en-US" dirty="0"/>
              <a:t>S</a:t>
            </a:r>
            <a:r>
              <a:rPr lang="en-US" altLang="zh-CN" dirty="0"/>
              <a:t>oftware Developer</a:t>
            </a:r>
            <a:endParaRPr lang="en-US" dirty="0"/>
          </a:p>
        </p:txBody>
      </p:sp>
      <p:sp>
        <p:nvSpPr>
          <p:cNvPr id="29" name="Text Placeholder 28">
            <a:extLst>
              <a:ext uri="{FF2B5EF4-FFF2-40B4-BE49-F238E27FC236}">
                <a16:creationId xmlns:a16="http://schemas.microsoft.com/office/drawing/2014/main" id="{E4F08E83-EE7D-46E7-A38D-939CDC959B71}"/>
              </a:ext>
            </a:extLst>
          </p:cNvPr>
          <p:cNvSpPr>
            <a:spLocks noGrp="1"/>
          </p:cNvSpPr>
          <p:nvPr>
            <p:ph type="body" sz="quarter" idx="17"/>
          </p:nvPr>
        </p:nvSpPr>
        <p:spPr/>
        <p:txBody>
          <a:bodyPr/>
          <a:lstStyle/>
          <a:p>
            <a:r>
              <a:rPr lang="en-US" dirty="0"/>
              <a:t>N</a:t>
            </a:r>
            <a:r>
              <a:rPr lang="en-US" altLang="zh-CN" dirty="0"/>
              <a:t>ancy Li</a:t>
            </a:r>
            <a:endParaRPr lang="en-US" dirty="0"/>
          </a:p>
        </p:txBody>
      </p:sp>
    </p:spTree>
    <p:extLst>
      <p:ext uri="{BB962C8B-B14F-4D97-AF65-F5344CB8AC3E}">
        <p14:creationId xmlns:p14="http://schemas.microsoft.com/office/powerpoint/2010/main" val="3087458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10</a:t>
            </a:fld>
            <a:endParaRPr lang="en-AU"/>
          </a:p>
        </p:txBody>
      </p:sp>
      <p:graphicFrame>
        <p:nvGraphicFramePr>
          <p:cNvPr id="6" name="Diagram 5">
            <a:extLst>
              <a:ext uri="{FF2B5EF4-FFF2-40B4-BE49-F238E27FC236}">
                <a16:creationId xmlns:a16="http://schemas.microsoft.com/office/drawing/2014/main" id="{9692540E-9C44-5F9E-BC24-C0D04663C3A0}"/>
              </a:ext>
            </a:extLst>
          </p:cNvPr>
          <p:cNvGraphicFramePr/>
          <p:nvPr>
            <p:extLst>
              <p:ext uri="{D42A27DB-BD31-4B8C-83A1-F6EECF244321}">
                <p14:modId xmlns:p14="http://schemas.microsoft.com/office/powerpoint/2010/main" val="1857306432"/>
              </p:ext>
            </p:extLst>
          </p:nvPr>
        </p:nvGraphicFramePr>
        <p:xfrm>
          <a:off x="1822848" y="3401616"/>
          <a:ext cx="5328592"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2. </a:t>
            </a:r>
            <a:r>
              <a:rPr lang="en-US" b="1" kern="1200" dirty="0">
                <a:latin typeface="Calibri" panose="020F0502020204030204"/>
                <a:ea typeface="+mn-ea"/>
                <a:cs typeface="+mn-cs"/>
              </a:rPr>
              <a:t>Strategy</a:t>
            </a:r>
            <a:br>
              <a:rPr lang="en-US" dirty="0"/>
            </a:br>
            <a:endParaRPr lang="en-US" dirty="0"/>
          </a:p>
        </p:txBody>
      </p:sp>
      <p:pic>
        <p:nvPicPr>
          <p:cNvPr id="1026" name="Picture 2" descr="Structure of the Strategy design pattern">
            <a:extLst>
              <a:ext uri="{FF2B5EF4-FFF2-40B4-BE49-F238E27FC236}">
                <a16:creationId xmlns:a16="http://schemas.microsoft.com/office/drawing/2014/main" id="{D7F3E2BA-AB89-AA44-A380-262C1365BD5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51640" y="2098216"/>
            <a:ext cx="11320568" cy="9519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899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11</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2. </a:t>
            </a:r>
            <a:r>
              <a:rPr lang="en-US" b="1" kern="1200" dirty="0">
                <a:latin typeface="Calibri" panose="020F0502020204030204"/>
                <a:ea typeface="+mn-ea"/>
                <a:cs typeface="+mn-cs"/>
              </a:rPr>
              <a:t>Strategy</a:t>
            </a:r>
            <a:br>
              <a:rPr lang="en-US" dirty="0"/>
            </a:br>
            <a:endParaRPr lang="en-US" dirty="0"/>
          </a:p>
        </p:txBody>
      </p:sp>
      <p:pic>
        <p:nvPicPr>
          <p:cNvPr id="6" name="Picture 5">
            <a:extLst>
              <a:ext uri="{FF2B5EF4-FFF2-40B4-BE49-F238E27FC236}">
                <a16:creationId xmlns:a16="http://schemas.microsoft.com/office/drawing/2014/main" id="{952EE121-739E-6861-D4C8-529556D1CEB3}"/>
              </a:ext>
            </a:extLst>
          </p:cNvPr>
          <p:cNvPicPr>
            <a:picLocks noChangeAspect="1"/>
          </p:cNvPicPr>
          <p:nvPr/>
        </p:nvPicPr>
        <p:blipFill>
          <a:blip r:embed="rId3"/>
          <a:stretch>
            <a:fillRect/>
          </a:stretch>
        </p:blipFill>
        <p:spPr>
          <a:xfrm>
            <a:off x="4199112" y="3185592"/>
            <a:ext cx="14692785" cy="6572530"/>
          </a:xfrm>
          <a:prstGeom prst="rect">
            <a:avLst/>
          </a:prstGeom>
        </p:spPr>
      </p:pic>
    </p:spTree>
    <p:extLst>
      <p:ext uri="{BB962C8B-B14F-4D97-AF65-F5344CB8AC3E}">
        <p14:creationId xmlns:p14="http://schemas.microsoft.com/office/powerpoint/2010/main" val="3284009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12</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3. </a:t>
            </a:r>
            <a:r>
              <a:rPr lang="en-US" b="1" kern="1200" dirty="0">
                <a:latin typeface="Calibri" panose="020F0502020204030204"/>
                <a:ea typeface="+mn-ea"/>
                <a:cs typeface="+mn-cs"/>
              </a:rPr>
              <a:t>Template Method</a:t>
            </a:r>
            <a:br>
              <a:rPr lang="en-US" dirty="0"/>
            </a:br>
            <a:endParaRPr lang="en-US" dirty="0"/>
          </a:p>
        </p:txBody>
      </p:sp>
      <p:pic>
        <p:nvPicPr>
          <p:cNvPr id="7" name="Picture 6">
            <a:extLst>
              <a:ext uri="{FF2B5EF4-FFF2-40B4-BE49-F238E27FC236}">
                <a16:creationId xmlns:a16="http://schemas.microsoft.com/office/drawing/2014/main" id="{A2BF53B0-44EA-8C15-9AF9-E55348473AFE}"/>
              </a:ext>
            </a:extLst>
          </p:cNvPr>
          <p:cNvPicPr>
            <a:picLocks noChangeAspect="1"/>
          </p:cNvPicPr>
          <p:nvPr/>
        </p:nvPicPr>
        <p:blipFill>
          <a:blip r:embed="rId3"/>
          <a:stretch>
            <a:fillRect/>
          </a:stretch>
        </p:blipFill>
        <p:spPr>
          <a:xfrm>
            <a:off x="3063956" y="3988774"/>
            <a:ext cx="7774709" cy="4752528"/>
          </a:xfrm>
          <a:prstGeom prst="rect">
            <a:avLst/>
          </a:prstGeom>
        </p:spPr>
      </p:pic>
      <p:pic>
        <p:nvPicPr>
          <p:cNvPr id="8" name="Picture 2" descr="Structure of the Template Method design pattern">
            <a:extLst>
              <a:ext uri="{FF2B5EF4-FFF2-40B4-BE49-F238E27FC236}">
                <a16:creationId xmlns:a16="http://schemas.microsoft.com/office/drawing/2014/main" id="{6C602C72-EF34-7F7D-0ACA-49C966034A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0032" y="2291306"/>
            <a:ext cx="8171978" cy="9133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17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13</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3. </a:t>
            </a:r>
            <a:r>
              <a:rPr lang="en-US" b="1" kern="1200" dirty="0">
                <a:latin typeface="Calibri" panose="020F0502020204030204"/>
                <a:ea typeface="+mn-ea"/>
                <a:cs typeface="+mn-cs"/>
              </a:rPr>
              <a:t>Template Method</a:t>
            </a:r>
            <a:br>
              <a:rPr lang="en-US" dirty="0"/>
            </a:br>
            <a:endParaRPr lang="en-US" dirty="0"/>
          </a:p>
        </p:txBody>
      </p:sp>
      <p:pic>
        <p:nvPicPr>
          <p:cNvPr id="9" name="Picture 8">
            <a:extLst>
              <a:ext uri="{FF2B5EF4-FFF2-40B4-BE49-F238E27FC236}">
                <a16:creationId xmlns:a16="http://schemas.microsoft.com/office/drawing/2014/main" id="{6E959EB8-0E12-7DC5-3B57-7B25F1ED3847}"/>
              </a:ext>
            </a:extLst>
          </p:cNvPr>
          <p:cNvPicPr>
            <a:picLocks noChangeAspect="1"/>
          </p:cNvPicPr>
          <p:nvPr/>
        </p:nvPicPr>
        <p:blipFill>
          <a:blip r:embed="rId3"/>
          <a:stretch>
            <a:fillRect/>
          </a:stretch>
        </p:blipFill>
        <p:spPr>
          <a:xfrm>
            <a:off x="1503104" y="3329608"/>
            <a:ext cx="18291079" cy="5112568"/>
          </a:xfrm>
          <a:prstGeom prst="rect">
            <a:avLst/>
          </a:prstGeom>
        </p:spPr>
      </p:pic>
      <p:pic>
        <p:nvPicPr>
          <p:cNvPr id="10" name="Picture 9">
            <a:extLst>
              <a:ext uri="{FF2B5EF4-FFF2-40B4-BE49-F238E27FC236}">
                <a16:creationId xmlns:a16="http://schemas.microsoft.com/office/drawing/2014/main" id="{116C7115-D6DD-102C-9CEC-B38DF9957AFB}"/>
              </a:ext>
            </a:extLst>
          </p:cNvPr>
          <p:cNvPicPr>
            <a:picLocks noChangeAspect="1"/>
          </p:cNvPicPr>
          <p:nvPr/>
        </p:nvPicPr>
        <p:blipFill>
          <a:blip r:embed="rId3"/>
          <a:stretch>
            <a:fillRect/>
          </a:stretch>
        </p:blipFill>
        <p:spPr>
          <a:xfrm>
            <a:off x="1655504" y="3482008"/>
            <a:ext cx="18291079" cy="5112568"/>
          </a:xfrm>
          <a:prstGeom prst="rect">
            <a:avLst/>
          </a:prstGeom>
        </p:spPr>
      </p:pic>
    </p:spTree>
    <p:extLst>
      <p:ext uri="{BB962C8B-B14F-4D97-AF65-F5344CB8AC3E}">
        <p14:creationId xmlns:p14="http://schemas.microsoft.com/office/powerpoint/2010/main" val="130350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B7BDD9-9B0E-E59D-891E-50C1F28334AE}"/>
              </a:ext>
            </a:extLst>
          </p:cNvPr>
          <p:cNvSpPr txBox="1"/>
          <p:nvPr/>
        </p:nvSpPr>
        <p:spPr>
          <a:xfrm>
            <a:off x="1080000" y="1125271"/>
            <a:ext cx="22201232" cy="701456"/>
          </a:xfrm>
          <a:prstGeom prst="rect">
            <a:avLst/>
          </a:prstGeom>
        </p:spPr>
        <p:txBody>
          <a:bodyPr vert="horz" lIns="0" tIns="0" rIns="0" bIns="0" rtlCol="0" anchor="t">
            <a:normAutofit lnSpcReduction="10000"/>
          </a:bodyPr>
          <a:lstStyle/>
          <a:p>
            <a:pPr defTabSz="2438430">
              <a:lnSpc>
                <a:spcPct val="85000"/>
              </a:lnSpc>
              <a:spcBef>
                <a:spcPct val="0"/>
              </a:spcBef>
              <a:spcAft>
                <a:spcPts val="1200"/>
              </a:spcAft>
            </a:pPr>
            <a:r>
              <a:rPr lang="en-US" sz="5400" b="1" spc="-50" dirty="0">
                <a:solidFill>
                  <a:schemeClr val="accent2"/>
                </a:solidFill>
                <a:latin typeface="+mj-lt"/>
                <a:ea typeface="+mj-ea"/>
                <a:cs typeface="+mj-cs"/>
              </a:rPr>
              <a:t>Behavioral</a:t>
            </a:r>
            <a:r>
              <a:rPr lang="en-US" sz="5000" spc="-50" dirty="0">
                <a:solidFill>
                  <a:schemeClr val="accent2"/>
                </a:solidFill>
                <a:latin typeface="+mj-lt"/>
                <a:ea typeface="+mj-ea"/>
                <a:cs typeface="+mj-cs"/>
              </a:rPr>
              <a:t> </a:t>
            </a:r>
            <a:r>
              <a:rPr lang="en-US" sz="5400" b="1" spc="-50" dirty="0">
                <a:solidFill>
                  <a:schemeClr val="accent2"/>
                </a:solidFill>
                <a:latin typeface="+mj-lt"/>
                <a:ea typeface="+mj-ea"/>
                <a:cs typeface="+mj-cs"/>
              </a:rPr>
              <a:t>Design</a:t>
            </a:r>
            <a:r>
              <a:rPr lang="en-US" sz="5000" spc="-50" dirty="0">
                <a:solidFill>
                  <a:schemeClr val="accent2"/>
                </a:solidFill>
                <a:latin typeface="+mj-lt"/>
                <a:ea typeface="+mj-ea"/>
                <a:cs typeface="+mj-cs"/>
              </a:rPr>
              <a:t> </a:t>
            </a:r>
            <a:r>
              <a:rPr lang="en-US" sz="5400" b="1" spc="-50" dirty="0">
                <a:solidFill>
                  <a:schemeClr val="accent2"/>
                </a:solidFill>
                <a:latin typeface="+mj-lt"/>
                <a:ea typeface="+mj-ea"/>
                <a:cs typeface="+mj-cs"/>
              </a:rPr>
              <a:t>Patterns</a:t>
            </a:r>
          </a:p>
        </p:txBody>
      </p:sp>
      <p:sp>
        <p:nvSpPr>
          <p:cNvPr id="13" name="Footer Placeholder 4">
            <a:extLst>
              <a:ext uri="{FF2B5EF4-FFF2-40B4-BE49-F238E27FC236}">
                <a16:creationId xmlns:a16="http://schemas.microsoft.com/office/drawing/2014/main" id="{3ECFF561-806D-930C-FF5C-2DB328C2407B}"/>
              </a:ext>
            </a:extLst>
          </p:cNvPr>
          <p:cNvSpPr>
            <a:spLocks noGrp="1"/>
          </p:cNvSpPr>
          <p:nvPr>
            <p:ph type="ftr" sz="quarter" idx="3"/>
          </p:nvPr>
        </p:nvSpPr>
        <p:spPr>
          <a:xfrm>
            <a:off x="1535016" y="12960000"/>
            <a:ext cx="2016024" cy="180000"/>
          </a:xfrm>
        </p:spPr>
        <p:txBody>
          <a:bodyPr/>
          <a:lstStyle/>
          <a:p>
            <a:pPr>
              <a:spcAft>
                <a:spcPts val="600"/>
              </a:spcAft>
            </a:pPr>
            <a:r>
              <a:rPr lang="en-AU" dirty="0"/>
              <a:t>© 2023 </a:t>
            </a:r>
            <a:r>
              <a:rPr lang="en-AU" dirty="0" err="1"/>
              <a:t>CargoWise</a:t>
            </a:r>
            <a:endParaRPr lang="en-AU" dirty="0"/>
          </a:p>
        </p:txBody>
      </p:sp>
      <p:sp>
        <p:nvSpPr>
          <p:cNvPr id="15" name="Slide Number Placeholder 5">
            <a:extLst>
              <a:ext uri="{FF2B5EF4-FFF2-40B4-BE49-F238E27FC236}">
                <a16:creationId xmlns:a16="http://schemas.microsoft.com/office/drawing/2014/main" id="{7DA3C72D-E3B7-AFD2-2367-1B8758B57B30}"/>
              </a:ext>
            </a:extLst>
          </p:cNvPr>
          <p:cNvSpPr>
            <a:spLocks noGrp="1"/>
          </p:cNvSpPr>
          <p:nvPr>
            <p:ph type="sldNum" sz="quarter" idx="4"/>
          </p:nvPr>
        </p:nvSpPr>
        <p:spPr>
          <a:xfrm>
            <a:off x="1080000" y="12960000"/>
            <a:ext cx="310800" cy="180000"/>
          </a:xfrm>
        </p:spPr>
        <p:txBody>
          <a:bodyPr/>
          <a:lstStyle/>
          <a:p>
            <a:pPr>
              <a:spcAft>
                <a:spcPts val="600"/>
              </a:spcAft>
            </a:pPr>
            <a:fld id="{67E7CB4E-0848-4774-9F85-B38117CB1B54}" type="slidenum">
              <a:rPr lang="en-AU" smtClean="0"/>
              <a:pPr>
                <a:spcAft>
                  <a:spcPts val="600"/>
                </a:spcAft>
              </a:pPr>
              <a:t>14</a:t>
            </a:fld>
            <a:endParaRPr lang="en-AU"/>
          </a:p>
        </p:txBody>
      </p:sp>
      <p:graphicFrame>
        <p:nvGraphicFramePr>
          <p:cNvPr id="4" name="Diagram 3">
            <a:extLst>
              <a:ext uri="{FF2B5EF4-FFF2-40B4-BE49-F238E27FC236}">
                <a16:creationId xmlns:a16="http://schemas.microsoft.com/office/drawing/2014/main" id="{F24AEBD7-4394-A74A-64EE-2AE4E6086DB6}"/>
              </a:ext>
            </a:extLst>
          </p:cNvPr>
          <p:cNvGraphicFramePr/>
          <p:nvPr>
            <p:extLst>
              <p:ext uri="{D42A27DB-BD31-4B8C-83A1-F6EECF244321}">
                <p14:modId xmlns:p14="http://schemas.microsoft.com/office/powerpoint/2010/main" val="3128136050"/>
              </p:ext>
            </p:extLst>
          </p:nvPr>
        </p:nvGraphicFramePr>
        <p:xfrm>
          <a:off x="1532076" y="2573524"/>
          <a:ext cx="5472608" cy="7776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552CE9FF-59E2-CC3F-7035-3F593D620340}"/>
              </a:ext>
            </a:extLst>
          </p:cNvPr>
          <p:cNvPicPr>
            <a:picLocks noChangeAspect="1"/>
          </p:cNvPicPr>
          <p:nvPr/>
        </p:nvPicPr>
        <p:blipFill>
          <a:blip r:embed="rId8"/>
          <a:stretch>
            <a:fillRect/>
          </a:stretch>
        </p:blipFill>
        <p:spPr>
          <a:xfrm>
            <a:off x="8447584" y="3473624"/>
            <a:ext cx="13848910" cy="5976664"/>
          </a:xfrm>
          <a:prstGeom prst="rect">
            <a:avLst/>
          </a:prstGeom>
        </p:spPr>
      </p:pic>
    </p:spTree>
    <p:extLst>
      <p:ext uri="{BB962C8B-B14F-4D97-AF65-F5344CB8AC3E}">
        <p14:creationId xmlns:p14="http://schemas.microsoft.com/office/powerpoint/2010/main" val="291393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704F2D-9BCC-45BD-AB45-8AB3A276AA48}"/>
              </a:ext>
            </a:extLst>
          </p:cNvPr>
          <p:cNvSpPr>
            <a:spLocks noGrp="1"/>
          </p:cNvSpPr>
          <p:nvPr>
            <p:ph type="body" sz="quarter" idx="14"/>
          </p:nvPr>
        </p:nvSpPr>
        <p:spPr/>
        <p:txBody>
          <a:bodyPr/>
          <a:lstStyle/>
          <a:p>
            <a:r>
              <a:rPr lang="en-AU" dirty="0"/>
              <a:t>Q&amp;A</a:t>
            </a:r>
          </a:p>
        </p:txBody>
      </p:sp>
      <p:sp>
        <p:nvSpPr>
          <p:cNvPr id="4" name="Footer Placeholder 3">
            <a:extLst>
              <a:ext uri="{FF2B5EF4-FFF2-40B4-BE49-F238E27FC236}">
                <a16:creationId xmlns:a16="http://schemas.microsoft.com/office/drawing/2014/main" id="{702BB244-0143-46E9-AB0D-33C6D0BE5A90}"/>
              </a:ext>
            </a:extLst>
          </p:cNvPr>
          <p:cNvSpPr>
            <a:spLocks noGrp="1"/>
          </p:cNvSpPr>
          <p:nvPr>
            <p:ph type="ftr" sz="quarter" idx="3"/>
          </p:nvPr>
        </p:nvSpPr>
        <p:spPr/>
        <p:txBody>
          <a:bodyPr/>
          <a:lstStyle/>
          <a:p>
            <a:r>
              <a:rPr lang="en-AU" dirty="0"/>
              <a:t>© 2023 </a:t>
            </a:r>
            <a:r>
              <a:rPr lang="en-AU" dirty="0" err="1"/>
              <a:t>CargoWise</a:t>
            </a:r>
            <a:endParaRPr lang="en-AU" dirty="0"/>
          </a:p>
        </p:txBody>
      </p:sp>
    </p:spTree>
    <p:extLst>
      <p:ext uri="{BB962C8B-B14F-4D97-AF65-F5344CB8AC3E}">
        <p14:creationId xmlns:p14="http://schemas.microsoft.com/office/powerpoint/2010/main" val="4119860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29">
            <a:extLst>
              <a:ext uri="{FF2B5EF4-FFF2-40B4-BE49-F238E27FC236}">
                <a16:creationId xmlns:a16="http://schemas.microsoft.com/office/drawing/2014/main" id="{62D608DF-2C21-42F8-B47A-E608979F4842}"/>
              </a:ext>
            </a:extLst>
          </p:cNvPr>
          <p:cNvSpPr>
            <a:spLocks noGrp="1"/>
          </p:cNvSpPr>
          <p:nvPr>
            <p:ph type="ftr" sz="quarter" idx="3"/>
          </p:nvPr>
        </p:nvSpPr>
        <p:spPr/>
        <p:txBody>
          <a:bodyPr/>
          <a:lstStyle/>
          <a:p>
            <a:r>
              <a:rPr lang="en-AU" dirty="0"/>
              <a:t>© 2023 CargoWise</a:t>
            </a:r>
          </a:p>
        </p:txBody>
      </p:sp>
      <p:sp>
        <p:nvSpPr>
          <p:cNvPr id="4" name="Text Placeholder 3"/>
          <p:cNvSpPr>
            <a:spLocks noGrp="1"/>
          </p:cNvSpPr>
          <p:nvPr>
            <p:ph type="body" sz="quarter" idx="10"/>
          </p:nvPr>
        </p:nvSpPr>
        <p:spPr/>
        <p:txBody>
          <a:bodyPr/>
          <a:lstStyle/>
          <a:p>
            <a:r>
              <a:rPr lang="en-AU" dirty="0"/>
              <a:t>Empowering and enabling the logistics industry globally.</a:t>
            </a:r>
          </a:p>
        </p:txBody>
      </p:sp>
      <p:sp>
        <p:nvSpPr>
          <p:cNvPr id="5" name="Text Placeholder 1">
            <a:extLst>
              <a:ext uri="{FF2B5EF4-FFF2-40B4-BE49-F238E27FC236}">
                <a16:creationId xmlns:a16="http://schemas.microsoft.com/office/drawing/2014/main" id="{D4B988F3-58D3-40E6-87BB-85DAF8116B68}"/>
              </a:ext>
            </a:extLst>
          </p:cNvPr>
          <p:cNvSpPr txBox="1">
            <a:spLocks/>
          </p:cNvSpPr>
          <p:nvPr/>
        </p:nvSpPr>
        <p:spPr>
          <a:xfrm>
            <a:off x="1080000" y="6137920"/>
            <a:ext cx="19032880" cy="2520280"/>
          </a:xfrm>
          <a:prstGeom prst="rect">
            <a:avLst/>
          </a:prstGeom>
        </p:spPr>
        <p:txBody>
          <a:bodyPr vert="horz" lIns="0" tIns="0" rIns="0" bIns="0" rtlCol="0" anchor="b">
            <a:normAutofit/>
          </a:bodyPr>
          <a:lstStyle>
            <a:lvl1pPr marL="0" indent="0" algn="l" defTabSz="2438430" rtl="0" eaLnBrk="1" latinLnBrk="0" hangingPunct="1">
              <a:spcBef>
                <a:spcPts val="0"/>
              </a:spcBef>
              <a:spcAft>
                <a:spcPts val="992"/>
              </a:spcAft>
              <a:buFont typeface="Arial" panose="020B0604020202020204" pitchFamily="34" charset="0"/>
              <a:buNone/>
              <a:defRPr sz="8000" b="0" kern="1200" spc="-50" baseline="0">
                <a:solidFill>
                  <a:schemeClr val="bg1"/>
                </a:solidFill>
                <a:latin typeface="+mn-lt"/>
                <a:ea typeface="+mn-ea"/>
                <a:cs typeface="+mn-cs"/>
              </a:defRPr>
            </a:lvl1pPr>
            <a:lvl2pPr marL="0" indent="0" algn="l" defTabSz="2438430" rtl="0" eaLnBrk="1" latinLnBrk="0" hangingPunct="1">
              <a:spcBef>
                <a:spcPts val="600"/>
              </a:spcBef>
              <a:spcAft>
                <a:spcPts val="600"/>
              </a:spcAft>
              <a:buFont typeface="Arial" panose="020B0604020202020204" pitchFamily="34" charset="0"/>
              <a:buNone/>
              <a:defRPr sz="3200" kern="1200" spc="-50" baseline="0">
                <a:solidFill>
                  <a:schemeClr val="bg1"/>
                </a:solidFill>
                <a:latin typeface="+mn-lt"/>
                <a:ea typeface="+mn-ea"/>
                <a:cs typeface="+mn-cs"/>
              </a:defRPr>
            </a:lvl2pPr>
            <a:lvl3pPr marL="0" indent="0" algn="l" defTabSz="2438430" rtl="0" eaLnBrk="1" latinLnBrk="0" hangingPunct="1">
              <a:spcBef>
                <a:spcPts val="300"/>
              </a:spcBef>
              <a:spcAft>
                <a:spcPts val="600"/>
              </a:spcAft>
              <a:buClr>
                <a:schemeClr val="tx2"/>
              </a:buClr>
              <a:buFont typeface="Arial" panose="020B0604020202020204" pitchFamily="34" charset="0"/>
              <a:buNone/>
              <a:defRPr sz="2400" kern="1200" spc="-50" baseline="0">
                <a:solidFill>
                  <a:schemeClr val="bg1"/>
                </a:solidFill>
                <a:latin typeface="+mn-lt"/>
                <a:ea typeface="+mn-ea"/>
                <a:cs typeface="+mn-cs"/>
              </a:defRPr>
            </a:lvl3pPr>
            <a:lvl4pPr marL="378000" indent="0" algn="l" defTabSz="2438430" rtl="0" eaLnBrk="1" latinLnBrk="0" hangingPunct="1">
              <a:spcBef>
                <a:spcPts val="300"/>
              </a:spcBef>
              <a:spcAft>
                <a:spcPts val="600"/>
              </a:spcAft>
              <a:buClr>
                <a:schemeClr val="tx2"/>
              </a:buClr>
              <a:buFont typeface="Arial" panose="020B0604020202020204" pitchFamily="34" charset="0"/>
              <a:buNone/>
              <a:defRPr sz="2400" kern="1200" spc="-50" baseline="0">
                <a:solidFill>
                  <a:schemeClr val="bg1"/>
                </a:solidFill>
                <a:latin typeface="+mn-lt"/>
                <a:ea typeface="+mn-ea"/>
                <a:cs typeface="+mn-cs"/>
              </a:defRPr>
            </a:lvl4pPr>
            <a:lvl5pPr marL="1443586" indent="-482606"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5pPr>
            <a:lvl6pPr marL="670568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6pPr>
            <a:lvl7pPr marL="7924899"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7pPr>
            <a:lvl8pPr marL="914411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8pPr>
            <a:lvl9pPr marL="10363330"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9pPr>
          </a:lstStyle>
          <a:p>
            <a:r>
              <a:rPr lang="en-AU" dirty="0"/>
              <a:t>Thank You!</a:t>
            </a:r>
          </a:p>
        </p:txBody>
      </p:sp>
    </p:spTree>
    <p:extLst>
      <p:ext uri="{BB962C8B-B14F-4D97-AF65-F5344CB8AC3E}">
        <p14:creationId xmlns:p14="http://schemas.microsoft.com/office/powerpoint/2010/main" val="1537924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C86B50C-0BCC-453C-9B60-7CE272F7854D}"/>
              </a:ext>
            </a:extLst>
          </p:cNvPr>
          <p:cNvSpPr>
            <a:spLocks noGrp="1"/>
          </p:cNvSpPr>
          <p:nvPr>
            <p:ph type="title"/>
          </p:nvPr>
        </p:nvSpPr>
        <p:spPr/>
        <p:txBody>
          <a:bodyPr/>
          <a:lstStyle/>
          <a:p>
            <a:r>
              <a:rPr lang="en-US" b="1" dirty="0"/>
              <a:t>Design</a:t>
            </a:r>
            <a:r>
              <a:rPr lang="en-US" dirty="0"/>
              <a:t> </a:t>
            </a:r>
            <a:r>
              <a:rPr lang="en-US" b="1" dirty="0"/>
              <a:t>Patterns</a:t>
            </a:r>
            <a:br>
              <a:rPr lang="en-US" dirty="0"/>
            </a:br>
            <a:endParaRPr lang="en-US" dirty="0"/>
          </a:p>
        </p:txBody>
      </p:sp>
      <p:sp>
        <p:nvSpPr>
          <p:cNvPr id="2" name="Footer Placeholder 1">
            <a:extLst>
              <a:ext uri="{FF2B5EF4-FFF2-40B4-BE49-F238E27FC236}">
                <a16:creationId xmlns:a16="http://schemas.microsoft.com/office/drawing/2014/main" id="{06196D82-3D81-405C-976C-ECEAF6FED03A}"/>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9614AEAE-8866-4930-ADAC-B8552F406746}"/>
              </a:ext>
            </a:extLst>
          </p:cNvPr>
          <p:cNvSpPr>
            <a:spLocks noGrp="1"/>
          </p:cNvSpPr>
          <p:nvPr>
            <p:ph type="sldNum" sz="quarter" idx="4"/>
          </p:nvPr>
        </p:nvSpPr>
        <p:spPr/>
        <p:txBody>
          <a:bodyPr/>
          <a:lstStyle/>
          <a:p>
            <a:fld id="{67E7CB4E-0848-4774-9F85-B38117CB1B54}" type="slidenum">
              <a:rPr lang="en-AU" smtClean="0"/>
              <a:pPr/>
              <a:t>2</a:t>
            </a:fld>
            <a:endParaRPr lang="en-AU"/>
          </a:p>
        </p:txBody>
      </p:sp>
      <p:graphicFrame>
        <p:nvGraphicFramePr>
          <p:cNvPr id="4" name="Content Placeholder 3">
            <a:extLst>
              <a:ext uri="{FF2B5EF4-FFF2-40B4-BE49-F238E27FC236}">
                <a16:creationId xmlns:a16="http://schemas.microsoft.com/office/drawing/2014/main" id="{07E3B915-127B-1433-3D8A-84A8F9ACCCA5}"/>
              </a:ext>
            </a:extLst>
          </p:cNvPr>
          <p:cNvGraphicFramePr>
            <a:graphicFrameLocks noGrp="1"/>
          </p:cNvGraphicFramePr>
          <p:nvPr>
            <p:ph idx="1"/>
            <p:extLst>
              <p:ext uri="{D42A27DB-BD31-4B8C-83A1-F6EECF244321}">
                <p14:modId xmlns:p14="http://schemas.microsoft.com/office/powerpoint/2010/main" val="2461983078"/>
              </p:ext>
            </p:extLst>
          </p:nvPr>
        </p:nvGraphicFramePr>
        <p:xfrm>
          <a:off x="5351240" y="2321496"/>
          <a:ext cx="11953328" cy="9793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178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3</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1. </a:t>
            </a:r>
            <a:r>
              <a:rPr lang="en-US" b="1" kern="1200" dirty="0">
                <a:latin typeface="Calibri" panose="020F0502020204030204"/>
                <a:ea typeface="+mn-ea"/>
                <a:cs typeface="+mn-cs"/>
              </a:rPr>
              <a:t>Observer</a:t>
            </a:r>
            <a:br>
              <a:rPr lang="en-US" dirty="0"/>
            </a:br>
            <a:endParaRPr lang="en-US" dirty="0"/>
          </a:p>
        </p:txBody>
      </p:sp>
      <p:pic>
        <p:nvPicPr>
          <p:cNvPr id="4100" name="Picture 4" descr="Magazine and newspaper subscriptions">
            <a:extLst>
              <a:ext uri="{FF2B5EF4-FFF2-40B4-BE49-F238E27FC236}">
                <a16:creationId xmlns:a16="http://schemas.microsoft.com/office/drawing/2014/main" id="{20EB5A51-4E99-2E1E-FD97-5B2E01A8C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1040" y="2717540"/>
            <a:ext cx="15193688" cy="7596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72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4</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1. </a:t>
            </a:r>
            <a:r>
              <a:rPr lang="en-US" b="1" kern="1200" dirty="0">
                <a:latin typeface="Calibri" panose="020F0502020204030204"/>
                <a:ea typeface="+mn-ea"/>
                <a:cs typeface="+mn-cs"/>
              </a:rPr>
              <a:t>Observer</a:t>
            </a:r>
            <a:br>
              <a:rPr lang="en-US" dirty="0"/>
            </a:br>
            <a:endParaRPr lang="en-US" dirty="0"/>
          </a:p>
        </p:txBody>
      </p:sp>
      <p:graphicFrame>
        <p:nvGraphicFramePr>
          <p:cNvPr id="4" name="Diagram 3">
            <a:extLst>
              <a:ext uri="{FF2B5EF4-FFF2-40B4-BE49-F238E27FC236}">
                <a16:creationId xmlns:a16="http://schemas.microsoft.com/office/drawing/2014/main" id="{16CA8D02-B495-3920-41BD-4CAABD436EA7}"/>
              </a:ext>
            </a:extLst>
          </p:cNvPr>
          <p:cNvGraphicFramePr/>
          <p:nvPr>
            <p:extLst>
              <p:ext uri="{D42A27DB-BD31-4B8C-83A1-F6EECF244321}">
                <p14:modId xmlns:p14="http://schemas.microsoft.com/office/powerpoint/2010/main" val="4241655844"/>
              </p:ext>
            </p:extLst>
          </p:nvPr>
        </p:nvGraphicFramePr>
        <p:xfrm>
          <a:off x="1515970" y="3545632"/>
          <a:ext cx="5635470"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id="{1A37D939-B95D-AB62-2D9E-7FD2602E622C}"/>
              </a:ext>
            </a:extLst>
          </p:cNvPr>
          <p:cNvPicPr>
            <a:picLocks noChangeAspect="1"/>
          </p:cNvPicPr>
          <p:nvPr/>
        </p:nvPicPr>
        <p:blipFill>
          <a:blip r:embed="rId8"/>
          <a:stretch>
            <a:fillRect/>
          </a:stretch>
        </p:blipFill>
        <p:spPr>
          <a:xfrm>
            <a:off x="9527704" y="2897560"/>
            <a:ext cx="12348607" cy="6552728"/>
          </a:xfrm>
          <a:prstGeom prst="rect">
            <a:avLst/>
          </a:prstGeom>
        </p:spPr>
      </p:pic>
    </p:spTree>
    <p:extLst>
      <p:ext uri="{BB962C8B-B14F-4D97-AF65-F5344CB8AC3E}">
        <p14:creationId xmlns:p14="http://schemas.microsoft.com/office/powerpoint/2010/main" val="382068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5</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1. </a:t>
            </a:r>
            <a:r>
              <a:rPr lang="en-US" b="1" kern="1200" dirty="0">
                <a:latin typeface="Calibri" panose="020F0502020204030204"/>
                <a:ea typeface="+mn-ea"/>
                <a:cs typeface="+mn-cs"/>
              </a:rPr>
              <a:t>Observer</a:t>
            </a:r>
            <a:br>
              <a:rPr lang="en-US" dirty="0"/>
            </a:br>
            <a:endParaRPr lang="en-US" dirty="0"/>
          </a:p>
        </p:txBody>
      </p:sp>
      <p:pic>
        <p:nvPicPr>
          <p:cNvPr id="17" name="Picture 16">
            <a:extLst>
              <a:ext uri="{FF2B5EF4-FFF2-40B4-BE49-F238E27FC236}">
                <a16:creationId xmlns:a16="http://schemas.microsoft.com/office/drawing/2014/main" id="{0DBDBB0D-71B0-18D2-6DAB-BE415C6E54F6}"/>
              </a:ext>
            </a:extLst>
          </p:cNvPr>
          <p:cNvPicPr>
            <a:picLocks noChangeAspect="1"/>
          </p:cNvPicPr>
          <p:nvPr/>
        </p:nvPicPr>
        <p:blipFill>
          <a:blip r:embed="rId3"/>
          <a:stretch>
            <a:fillRect/>
          </a:stretch>
        </p:blipFill>
        <p:spPr>
          <a:xfrm>
            <a:off x="1246784" y="2033464"/>
            <a:ext cx="7590475" cy="10110412"/>
          </a:xfrm>
          <a:prstGeom prst="rect">
            <a:avLst/>
          </a:prstGeom>
        </p:spPr>
      </p:pic>
      <p:pic>
        <p:nvPicPr>
          <p:cNvPr id="19" name="Picture 18">
            <a:extLst>
              <a:ext uri="{FF2B5EF4-FFF2-40B4-BE49-F238E27FC236}">
                <a16:creationId xmlns:a16="http://schemas.microsoft.com/office/drawing/2014/main" id="{6265B10B-8BD6-F089-B024-30EB9574A945}"/>
              </a:ext>
            </a:extLst>
          </p:cNvPr>
          <p:cNvPicPr>
            <a:picLocks noChangeAspect="1"/>
          </p:cNvPicPr>
          <p:nvPr/>
        </p:nvPicPr>
        <p:blipFill>
          <a:blip r:embed="rId4"/>
          <a:stretch>
            <a:fillRect/>
          </a:stretch>
        </p:blipFill>
        <p:spPr>
          <a:xfrm>
            <a:off x="9167664" y="3041576"/>
            <a:ext cx="7321940" cy="6628554"/>
          </a:xfrm>
          <a:prstGeom prst="rect">
            <a:avLst/>
          </a:prstGeom>
        </p:spPr>
      </p:pic>
      <p:pic>
        <p:nvPicPr>
          <p:cNvPr id="21" name="Picture 20">
            <a:extLst>
              <a:ext uri="{FF2B5EF4-FFF2-40B4-BE49-F238E27FC236}">
                <a16:creationId xmlns:a16="http://schemas.microsoft.com/office/drawing/2014/main" id="{616EBA86-3AAB-215A-9601-6A4F340C2DA8}"/>
              </a:ext>
            </a:extLst>
          </p:cNvPr>
          <p:cNvPicPr>
            <a:picLocks noChangeAspect="1"/>
          </p:cNvPicPr>
          <p:nvPr/>
        </p:nvPicPr>
        <p:blipFill>
          <a:blip r:embed="rId5"/>
          <a:stretch>
            <a:fillRect/>
          </a:stretch>
        </p:blipFill>
        <p:spPr>
          <a:xfrm>
            <a:off x="16800512" y="3833664"/>
            <a:ext cx="7321939" cy="4169831"/>
          </a:xfrm>
          <a:prstGeom prst="rect">
            <a:avLst/>
          </a:prstGeom>
        </p:spPr>
      </p:pic>
      <p:pic>
        <p:nvPicPr>
          <p:cNvPr id="23" name="Picture 22">
            <a:extLst>
              <a:ext uri="{FF2B5EF4-FFF2-40B4-BE49-F238E27FC236}">
                <a16:creationId xmlns:a16="http://schemas.microsoft.com/office/drawing/2014/main" id="{36212444-7238-21FB-D253-21B9D38EF46C}"/>
              </a:ext>
            </a:extLst>
          </p:cNvPr>
          <p:cNvPicPr>
            <a:picLocks noChangeAspect="1"/>
          </p:cNvPicPr>
          <p:nvPr/>
        </p:nvPicPr>
        <p:blipFill rotWithShape="1">
          <a:blip r:embed="rId6"/>
          <a:srcRect r="11158"/>
          <a:stretch/>
        </p:blipFill>
        <p:spPr>
          <a:xfrm>
            <a:off x="18312680" y="9429694"/>
            <a:ext cx="5616624" cy="2714182"/>
          </a:xfrm>
          <a:prstGeom prst="rect">
            <a:avLst/>
          </a:prstGeom>
        </p:spPr>
      </p:pic>
    </p:spTree>
    <p:extLst>
      <p:ext uri="{BB962C8B-B14F-4D97-AF65-F5344CB8AC3E}">
        <p14:creationId xmlns:p14="http://schemas.microsoft.com/office/powerpoint/2010/main" val="149309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6</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1. </a:t>
            </a:r>
            <a:r>
              <a:rPr lang="en-US" b="1" kern="1200" dirty="0">
                <a:latin typeface="Calibri" panose="020F0502020204030204"/>
                <a:ea typeface="+mn-ea"/>
                <a:cs typeface="+mn-cs"/>
              </a:rPr>
              <a:t>Observer</a:t>
            </a:r>
            <a:br>
              <a:rPr lang="en-US" dirty="0"/>
            </a:br>
            <a:endParaRPr lang="en-US" dirty="0"/>
          </a:p>
        </p:txBody>
      </p:sp>
      <p:pic>
        <p:nvPicPr>
          <p:cNvPr id="5" name="Picture 4">
            <a:extLst>
              <a:ext uri="{FF2B5EF4-FFF2-40B4-BE49-F238E27FC236}">
                <a16:creationId xmlns:a16="http://schemas.microsoft.com/office/drawing/2014/main" id="{7FA60C98-F3AC-9CEF-EB07-2992F7E1122A}"/>
              </a:ext>
            </a:extLst>
          </p:cNvPr>
          <p:cNvPicPr>
            <a:picLocks noChangeAspect="1"/>
          </p:cNvPicPr>
          <p:nvPr/>
        </p:nvPicPr>
        <p:blipFill>
          <a:blip r:embed="rId3"/>
          <a:stretch>
            <a:fillRect/>
          </a:stretch>
        </p:blipFill>
        <p:spPr>
          <a:xfrm>
            <a:off x="1235400" y="4697760"/>
            <a:ext cx="7097459" cy="4500520"/>
          </a:xfrm>
          <a:prstGeom prst="rect">
            <a:avLst/>
          </a:prstGeom>
        </p:spPr>
      </p:pic>
      <p:pic>
        <p:nvPicPr>
          <p:cNvPr id="7" name="Picture 6">
            <a:extLst>
              <a:ext uri="{FF2B5EF4-FFF2-40B4-BE49-F238E27FC236}">
                <a16:creationId xmlns:a16="http://schemas.microsoft.com/office/drawing/2014/main" id="{859467EC-2EFA-997F-4B7B-7B88BD2BB23B}"/>
              </a:ext>
            </a:extLst>
          </p:cNvPr>
          <p:cNvPicPr>
            <a:picLocks noChangeAspect="1"/>
          </p:cNvPicPr>
          <p:nvPr/>
        </p:nvPicPr>
        <p:blipFill>
          <a:blip r:embed="rId4"/>
          <a:stretch>
            <a:fillRect/>
          </a:stretch>
        </p:blipFill>
        <p:spPr>
          <a:xfrm>
            <a:off x="8901788" y="4141359"/>
            <a:ext cx="6580423" cy="5433281"/>
          </a:xfrm>
          <a:prstGeom prst="rect">
            <a:avLst/>
          </a:prstGeom>
        </p:spPr>
      </p:pic>
      <p:pic>
        <p:nvPicPr>
          <p:cNvPr id="9" name="Picture 8">
            <a:extLst>
              <a:ext uri="{FF2B5EF4-FFF2-40B4-BE49-F238E27FC236}">
                <a16:creationId xmlns:a16="http://schemas.microsoft.com/office/drawing/2014/main" id="{9D7B30CC-1FF8-0376-632B-20B6145560D2}"/>
              </a:ext>
            </a:extLst>
          </p:cNvPr>
          <p:cNvPicPr>
            <a:picLocks noChangeAspect="1"/>
          </p:cNvPicPr>
          <p:nvPr/>
        </p:nvPicPr>
        <p:blipFill>
          <a:blip r:embed="rId5"/>
          <a:stretch>
            <a:fillRect/>
          </a:stretch>
        </p:blipFill>
        <p:spPr>
          <a:xfrm>
            <a:off x="15864407" y="5353236"/>
            <a:ext cx="5279189" cy="3376971"/>
          </a:xfrm>
          <a:prstGeom prst="rect">
            <a:avLst/>
          </a:prstGeom>
        </p:spPr>
      </p:pic>
    </p:spTree>
    <p:extLst>
      <p:ext uri="{BB962C8B-B14F-4D97-AF65-F5344CB8AC3E}">
        <p14:creationId xmlns:p14="http://schemas.microsoft.com/office/powerpoint/2010/main" val="1582934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7</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1. </a:t>
            </a:r>
            <a:r>
              <a:rPr lang="en-US" b="1" kern="1200" dirty="0">
                <a:latin typeface="Calibri" panose="020F0502020204030204"/>
                <a:ea typeface="+mn-ea"/>
                <a:cs typeface="+mn-cs"/>
              </a:rPr>
              <a:t>Observer</a:t>
            </a:r>
            <a:br>
              <a:rPr lang="en-US" dirty="0"/>
            </a:br>
            <a:endParaRPr lang="en-US" dirty="0"/>
          </a:p>
        </p:txBody>
      </p:sp>
      <p:pic>
        <p:nvPicPr>
          <p:cNvPr id="6" name="Picture 5">
            <a:extLst>
              <a:ext uri="{FF2B5EF4-FFF2-40B4-BE49-F238E27FC236}">
                <a16:creationId xmlns:a16="http://schemas.microsoft.com/office/drawing/2014/main" id="{0CDF84EE-47E8-59F9-F323-511AD960CE2B}"/>
              </a:ext>
            </a:extLst>
          </p:cNvPr>
          <p:cNvPicPr>
            <a:picLocks noChangeAspect="1"/>
          </p:cNvPicPr>
          <p:nvPr/>
        </p:nvPicPr>
        <p:blipFill>
          <a:blip r:embed="rId3"/>
          <a:stretch>
            <a:fillRect/>
          </a:stretch>
        </p:blipFill>
        <p:spPr>
          <a:xfrm>
            <a:off x="3911080" y="3473624"/>
            <a:ext cx="15967186" cy="5256584"/>
          </a:xfrm>
          <a:prstGeom prst="rect">
            <a:avLst/>
          </a:prstGeom>
        </p:spPr>
      </p:pic>
    </p:spTree>
    <p:extLst>
      <p:ext uri="{BB962C8B-B14F-4D97-AF65-F5344CB8AC3E}">
        <p14:creationId xmlns:p14="http://schemas.microsoft.com/office/powerpoint/2010/main" val="1757270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8</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2. </a:t>
            </a:r>
            <a:r>
              <a:rPr lang="en-US" b="1" kern="1200" dirty="0">
                <a:latin typeface="Calibri" panose="020F0502020204030204"/>
                <a:ea typeface="+mn-ea"/>
                <a:cs typeface="+mn-cs"/>
              </a:rPr>
              <a:t>Strategy</a:t>
            </a:r>
            <a:br>
              <a:rPr lang="en-US" dirty="0"/>
            </a:br>
            <a:endParaRPr lang="en-US" dirty="0"/>
          </a:p>
        </p:txBody>
      </p:sp>
      <p:pic>
        <p:nvPicPr>
          <p:cNvPr id="5" name="Picture 4">
            <a:extLst>
              <a:ext uri="{FF2B5EF4-FFF2-40B4-BE49-F238E27FC236}">
                <a16:creationId xmlns:a16="http://schemas.microsoft.com/office/drawing/2014/main" id="{48668134-D000-5B0B-7ED9-C138819AC3C7}"/>
              </a:ext>
            </a:extLst>
          </p:cNvPr>
          <p:cNvPicPr>
            <a:picLocks noChangeAspect="1"/>
          </p:cNvPicPr>
          <p:nvPr/>
        </p:nvPicPr>
        <p:blipFill>
          <a:blip r:embed="rId3"/>
          <a:stretch>
            <a:fillRect/>
          </a:stretch>
        </p:blipFill>
        <p:spPr>
          <a:xfrm>
            <a:off x="2830960" y="2537520"/>
            <a:ext cx="17657610" cy="8640960"/>
          </a:xfrm>
          <a:prstGeom prst="rect">
            <a:avLst/>
          </a:prstGeom>
        </p:spPr>
      </p:pic>
    </p:spTree>
    <p:extLst>
      <p:ext uri="{BB962C8B-B14F-4D97-AF65-F5344CB8AC3E}">
        <p14:creationId xmlns:p14="http://schemas.microsoft.com/office/powerpoint/2010/main" val="2615158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9</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2. </a:t>
            </a:r>
            <a:r>
              <a:rPr lang="en-US" b="1" kern="1200" dirty="0">
                <a:latin typeface="Calibri" panose="020F0502020204030204"/>
                <a:ea typeface="+mn-ea"/>
                <a:cs typeface="+mn-cs"/>
              </a:rPr>
              <a:t>Strategy</a:t>
            </a:r>
            <a:br>
              <a:rPr lang="en-US" dirty="0"/>
            </a:br>
            <a:endParaRPr lang="en-US" dirty="0"/>
          </a:p>
        </p:txBody>
      </p:sp>
      <p:pic>
        <p:nvPicPr>
          <p:cNvPr id="6" name="Picture 5">
            <a:extLst>
              <a:ext uri="{FF2B5EF4-FFF2-40B4-BE49-F238E27FC236}">
                <a16:creationId xmlns:a16="http://schemas.microsoft.com/office/drawing/2014/main" id="{16B37A08-3C2A-75B8-3DC9-57538F027321}"/>
              </a:ext>
            </a:extLst>
          </p:cNvPr>
          <p:cNvPicPr>
            <a:picLocks noChangeAspect="1"/>
          </p:cNvPicPr>
          <p:nvPr/>
        </p:nvPicPr>
        <p:blipFill>
          <a:blip r:embed="rId3"/>
          <a:stretch>
            <a:fillRect/>
          </a:stretch>
        </p:blipFill>
        <p:spPr>
          <a:xfrm>
            <a:off x="8591600" y="1855218"/>
            <a:ext cx="7605890" cy="7255064"/>
          </a:xfrm>
          <a:prstGeom prst="rect">
            <a:avLst/>
          </a:prstGeom>
        </p:spPr>
      </p:pic>
      <p:pic>
        <p:nvPicPr>
          <p:cNvPr id="8" name="Picture 7">
            <a:extLst>
              <a:ext uri="{FF2B5EF4-FFF2-40B4-BE49-F238E27FC236}">
                <a16:creationId xmlns:a16="http://schemas.microsoft.com/office/drawing/2014/main" id="{F2DD4AAC-7D24-0CFB-CC72-67AA7A835E53}"/>
              </a:ext>
            </a:extLst>
          </p:cNvPr>
          <p:cNvPicPr>
            <a:picLocks noChangeAspect="1"/>
          </p:cNvPicPr>
          <p:nvPr/>
        </p:nvPicPr>
        <p:blipFill>
          <a:blip r:embed="rId4"/>
          <a:stretch>
            <a:fillRect/>
          </a:stretch>
        </p:blipFill>
        <p:spPr>
          <a:xfrm>
            <a:off x="1266849" y="2902203"/>
            <a:ext cx="6973715" cy="4848799"/>
          </a:xfrm>
          <a:prstGeom prst="rect">
            <a:avLst/>
          </a:prstGeom>
        </p:spPr>
      </p:pic>
      <p:pic>
        <p:nvPicPr>
          <p:cNvPr id="10" name="Picture 9">
            <a:extLst>
              <a:ext uri="{FF2B5EF4-FFF2-40B4-BE49-F238E27FC236}">
                <a16:creationId xmlns:a16="http://schemas.microsoft.com/office/drawing/2014/main" id="{5BED62DA-CF45-4C4C-D43B-C111EDD3C398}"/>
              </a:ext>
            </a:extLst>
          </p:cNvPr>
          <p:cNvPicPr>
            <a:picLocks noChangeAspect="1"/>
          </p:cNvPicPr>
          <p:nvPr/>
        </p:nvPicPr>
        <p:blipFill rotWithShape="1">
          <a:blip r:embed="rId5"/>
          <a:srcRect r="14132"/>
          <a:stretch/>
        </p:blipFill>
        <p:spPr>
          <a:xfrm>
            <a:off x="16455225" y="3214498"/>
            <a:ext cx="7605890" cy="4536504"/>
          </a:xfrm>
          <a:prstGeom prst="rect">
            <a:avLst/>
          </a:prstGeom>
        </p:spPr>
      </p:pic>
    </p:spTree>
    <p:extLst>
      <p:ext uri="{BB962C8B-B14F-4D97-AF65-F5344CB8AC3E}">
        <p14:creationId xmlns:p14="http://schemas.microsoft.com/office/powerpoint/2010/main" val="853015841"/>
      </p:ext>
    </p:extLst>
  </p:cSld>
  <p:clrMapOvr>
    <a:masterClrMapping/>
  </p:clrMapOvr>
</p:sld>
</file>

<file path=ppt/theme/theme1.xml><?xml version="1.0" encoding="utf-8"?>
<a:theme xmlns:a="http://schemas.openxmlformats.org/drawingml/2006/main" name="CargoWise">
  <a:themeElements>
    <a:clrScheme name="CargoWise">
      <a:dk1>
        <a:sysClr val="windowText" lastClr="000000"/>
      </a:dk1>
      <a:lt1>
        <a:sysClr val="window" lastClr="FFFFFF"/>
      </a:lt1>
      <a:dk2>
        <a:srgbClr val="0F2A46"/>
      </a:dk2>
      <a:lt2>
        <a:srgbClr val="FFFFFF"/>
      </a:lt2>
      <a:accent1>
        <a:srgbClr val="0F2A46"/>
      </a:accent1>
      <a:accent2>
        <a:srgbClr val="371EE1"/>
      </a:accent2>
      <a:accent3>
        <a:srgbClr val="73D7F4"/>
      </a:accent3>
      <a:accent4>
        <a:srgbClr val="0F2A46"/>
      </a:accent4>
      <a:accent5>
        <a:srgbClr val="B4AE9E"/>
      </a:accent5>
      <a:accent6>
        <a:srgbClr val="78EBBE"/>
      </a:accent6>
      <a:hlink>
        <a:srgbClr val="0F2A46"/>
      </a:hlink>
      <a:folHlink>
        <a:srgbClr val="73D7F4"/>
      </a:folHlink>
    </a:clrScheme>
    <a:fontScheme name="WiseTech Global">
      <a:majorFont>
        <a:latin typeface="DM Sans"/>
        <a:ea typeface=""/>
        <a:cs typeface=""/>
      </a:majorFont>
      <a:minorFont>
        <a:latin typeface="DM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TE0003F_CW_PPT_16_9" id="{6AA6DA09-4DB5-48D0-8E39-E0C3661F7064}" vid="{2F4DD0BB-50C8-47CE-A97D-8CA28388F7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31bf1e07b944e52adeba921bc267c6f xmlns="5b887053-13c9-4ef0-8e1a-18d371f97b0f">
      <Terms xmlns="http://schemas.microsoft.com/office/infopath/2007/PartnerControls">
        <TermInfo xmlns="http://schemas.microsoft.com/office/infopath/2007/PartnerControls">
          <TermName xmlns="http://schemas.microsoft.com/office/infopath/2007/PartnerControls">Template</TermName>
          <TermId xmlns="http://schemas.microsoft.com/office/infopath/2007/PartnerControls">4cb20c5d-8684-4c01-8767-8f31339dae89</TermId>
        </TermInfo>
      </Terms>
    </m31bf1e07b944e52adeba921bc267c6f>
    <b0c2500a83b44d29aa19c43daa01cbea xmlns="5b887053-13c9-4ef0-8e1a-18d371f97b0f">
      <Terms xmlns="http://schemas.microsoft.com/office/infopath/2007/PartnerControls">
        <TermInfo xmlns="http://schemas.microsoft.com/office/infopath/2007/PartnerControls">
          <TermName xmlns="http://schemas.microsoft.com/office/infopath/2007/PartnerControls">External Presentation Templates</TermName>
          <TermId xmlns="http://schemas.microsoft.com/office/infopath/2007/PartnerControls">caad3a6e-0773-4fd4-8a19-b76678610a1f</TermId>
        </TermInfo>
      </Terms>
    </b0c2500a83b44d29aa19c43daa01cbea>
    <TaxCatchAll xmlns="5b887053-13c9-4ef0-8e1a-18d371f97b0f">
      <Value>529</Value>
      <Value>535</Value>
    </TaxCatchAll>
    <SharedWithUsers xmlns="5b887053-13c9-4ef0-8e1a-18d371f97b0f">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BA5D7D688A8D40BC8134A23630083E" ma:contentTypeVersion="17" ma:contentTypeDescription="Create a new document." ma:contentTypeScope="" ma:versionID="6c9f025c4a6d5a921d1240212dd2136e">
  <xsd:schema xmlns:xsd="http://www.w3.org/2001/XMLSchema" xmlns:xs="http://www.w3.org/2001/XMLSchema" xmlns:p="http://schemas.microsoft.com/office/2006/metadata/properties" xmlns:ns2="5b887053-13c9-4ef0-8e1a-18d371f97b0f" xmlns:ns3="0cb0f8a9-a4a1-4c3c-bc15-be6ee1e258a4" targetNamespace="http://schemas.microsoft.com/office/2006/metadata/properties" ma:root="true" ma:fieldsID="76276428416178d444d5a49df65bd1b6" ns2:_="" ns3:_="">
    <xsd:import namespace="5b887053-13c9-4ef0-8e1a-18d371f97b0f"/>
    <xsd:import namespace="0cb0f8a9-a4a1-4c3c-bc15-be6ee1e258a4"/>
    <xsd:element name="properties">
      <xsd:complexType>
        <xsd:sequence>
          <xsd:element name="documentManagement">
            <xsd:complexType>
              <xsd:all>
                <xsd:element ref="ns2:m31bf1e07b944e52adeba921bc267c6f" minOccurs="0"/>
                <xsd:element ref="ns2:TaxCatchAll" minOccurs="0"/>
                <xsd:element ref="ns2:b0c2500a83b44d29aa19c43daa01cbea"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887053-13c9-4ef0-8e1a-18d371f97b0f" elementFormDefault="qualified">
    <xsd:import namespace="http://schemas.microsoft.com/office/2006/documentManagement/types"/>
    <xsd:import namespace="http://schemas.microsoft.com/office/infopath/2007/PartnerControls"/>
    <xsd:element name="m31bf1e07b944e52adeba921bc267c6f" ma:index="9" nillable="true" ma:taxonomy="true" ma:internalName="m31bf1e07b944e52adeba921bc267c6f" ma:taxonomyFieldName="DocumentType" ma:displayName="Document Type" ma:indexed="true" ma:default="" ma:fieldId="{631bf1e0-7b94-4e52-adeb-a921bc267c6f}" ma:sspId="87a0c246-2b9a-4803-bf7a-7047289fd936" ma:termSetId="c0c10677-f73f-4394-9a41-9a6a21c70cf7"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5dcf6839-b021-4559-985e-cba7c9e32dc4}" ma:internalName="TaxCatchAll" ma:showField="CatchAllData" ma:web="5b887053-13c9-4ef0-8e1a-18d371f97b0f">
      <xsd:complexType>
        <xsd:complexContent>
          <xsd:extension base="dms:MultiChoiceLookup">
            <xsd:sequence>
              <xsd:element name="Value" type="dms:Lookup" maxOccurs="unbounded" minOccurs="0" nillable="true"/>
            </xsd:sequence>
          </xsd:extension>
        </xsd:complexContent>
      </xsd:complexType>
    </xsd:element>
    <xsd:element name="b0c2500a83b44d29aa19c43daa01cbea" ma:index="12" nillable="true" ma:taxonomy="true" ma:internalName="b0c2500a83b44d29aa19c43daa01cbea" ma:taxonomyFieldName="TemplateGuides_Topic" ma:displayName="Topic" ma:indexed="true" ma:default="" ma:fieldId="{b0c2500a-83b4-4d29-aa19-c43daa01cbea}" ma:sspId="87a0c246-2b9a-4803-bf7a-7047289fd936" ma:termSetId="9178c9ed-fec8-4f6a-82ab-7b26782b1a5e" ma:anchorId="00000000-0000-0000-0000-000000000000" ma:open="false" ma:isKeyword="false">
      <xsd:complexType>
        <xsd:sequence>
          <xsd:element ref="pc:Terms" minOccurs="0" maxOccurs="1"/>
        </xsd:sequence>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cb0f8a9-a4a1-4c3c-bc15-be6ee1e258a4"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C47B46-8518-488D-ACE5-55099526A1A9}">
  <ds:schemaRefs>
    <ds:schemaRef ds:uri="http://schemas.microsoft.com/office/2006/metadata/properties"/>
    <ds:schemaRef ds:uri="http://purl.org/dc/terms/"/>
    <ds:schemaRef ds:uri="http://schemas.microsoft.com/office/2006/documentManagement/types"/>
    <ds:schemaRef ds:uri="http://schemas.microsoft.com/office/infopath/2007/PartnerControls"/>
    <ds:schemaRef ds:uri="http://purl.org/dc/elements/1.1/"/>
    <ds:schemaRef ds:uri="http://www.w3.org/XML/1998/namespace"/>
    <ds:schemaRef ds:uri="0cb0f8a9-a4a1-4c3c-bc15-be6ee1e258a4"/>
    <ds:schemaRef ds:uri="http://schemas.openxmlformats.org/package/2006/metadata/core-properties"/>
    <ds:schemaRef ds:uri="5b887053-13c9-4ef0-8e1a-18d371f97b0f"/>
    <ds:schemaRef ds:uri="http://purl.org/dc/dcmitype/"/>
  </ds:schemaRefs>
</ds:datastoreItem>
</file>

<file path=customXml/itemProps2.xml><?xml version="1.0" encoding="utf-8"?>
<ds:datastoreItem xmlns:ds="http://schemas.openxmlformats.org/officeDocument/2006/customXml" ds:itemID="{D703E6E5-489B-4004-B595-51B1421CF944}">
  <ds:schemaRefs>
    <ds:schemaRef ds:uri="http://schemas.microsoft.com/sharepoint/v3/contenttype/forms"/>
  </ds:schemaRefs>
</ds:datastoreItem>
</file>

<file path=customXml/itemProps3.xml><?xml version="1.0" encoding="utf-8"?>
<ds:datastoreItem xmlns:ds="http://schemas.openxmlformats.org/officeDocument/2006/customXml" ds:itemID="{3ACBF87C-9E24-4F0A-85E5-D0AA1A6E19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887053-13c9-4ef0-8e1a-18d371f97b0f"/>
    <ds:schemaRef ds:uri="0cb0f8a9-a4a1-4c3c-bc15-be6ee1e258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WITE0003F_CW_PPT_16_9</Template>
  <TotalTime>1078</TotalTime>
  <Words>3892</Words>
  <Application>Microsoft Office PowerPoint</Application>
  <PresentationFormat>Custom</PresentationFormat>
  <Paragraphs>200</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Calibri</vt:lpstr>
      <vt:lpstr>consolas</vt:lpstr>
      <vt:lpstr>DM Sans</vt:lpstr>
      <vt:lpstr>PT Sans</vt:lpstr>
      <vt:lpstr>CargoWise</vt:lpstr>
      <vt:lpstr>PowerPoint Presentation</vt:lpstr>
      <vt:lpstr>Design Patterns </vt:lpstr>
      <vt:lpstr>1. Observer </vt:lpstr>
      <vt:lpstr>1. Observer </vt:lpstr>
      <vt:lpstr>1. Observer </vt:lpstr>
      <vt:lpstr>1. Observer </vt:lpstr>
      <vt:lpstr>1. Observer </vt:lpstr>
      <vt:lpstr>2. Strategy </vt:lpstr>
      <vt:lpstr>2. Strategy </vt:lpstr>
      <vt:lpstr>2. Strategy </vt:lpstr>
      <vt:lpstr>2. Strategy </vt:lpstr>
      <vt:lpstr>3. Template Method </vt:lpstr>
      <vt:lpstr>3. Template Method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CargoWise PPT Template_16.9</dc:title>
  <dc:creator>Oliver Braun</dc:creator>
  <cp:lastModifiedBy>Nancy Li</cp:lastModifiedBy>
  <cp:revision>40</cp:revision>
  <dcterms:created xsi:type="dcterms:W3CDTF">2020-02-17T02:43:55Z</dcterms:created>
  <dcterms:modified xsi:type="dcterms:W3CDTF">2023-09-26T16:19:35Z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0x010100EEBA5D7D688A8D40BC8134A23630083E</vt:lpwstr>
  </property>
  <property fmtid="{D5CDD505-2E9C-101B-9397-08002B2CF9AE}" pid="3" name="TemplateGuides_Topic">
    <vt:lpwstr>535;#External Presentation Templates|caad3a6e-0773-4fd4-8a19-b76678610a1f</vt:lpwstr>
  </property>
  <property fmtid="{D5CDD505-2E9C-101B-9397-08002B2CF9AE}" pid="4" name="DocumentType">
    <vt:lpwstr>529;#Template|4cb20c5d-8684-4c01-8767-8f31339dae89</vt:lpwstr>
  </property>
  <property fmtid="{D5CDD505-2E9C-101B-9397-08002B2CF9AE}" pid="5" name="Order">
    <vt:r8>43000</vt:r8>
  </property>
  <property fmtid="{D5CDD505-2E9C-101B-9397-08002B2CF9AE}" pid="6" name="xd_Signature">
    <vt:bool>false</vt:bool>
  </property>
  <property fmtid="{D5CDD505-2E9C-101B-9397-08002B2CF9AE}" pid="7" name="xd_ProgID">
    <vt:lpwstr/>
  </property>
  <property fmtid="{D5CDD505-2E9C-101B-9397-08002B2CF9AE}" pid="8" name="_ExtendedDescription">
    <vt:lpwstr/>
  </property>
  <property fmtid="{D5CDD505-2E9C-101B-9397-08002B2CF9AE}" pid="9" name="ComplianceAssetId">
    <vt:lpwstr/>
  </property>
  <property fmtid="{D5CDD505-2E9C-101B-9397-08002B2CF9AE}" pid="10" name="TemplateUrl">
    <vt:lpwstr/>
  </property>
</Properties>
</file>