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4" r:id="rId5"/>
    <p:sldId id="269" r:id="rId6"/>
    <p:sldId id="270" r:id="rId7"/>
    <p:sldId id="275" r:id="rId8"/>
    <p:sldId id="272" r:id="rId9"/>
    <p:sldId id="305" r:id="rId10"/>
    <p:sldId id="306" r:id="rId11"/>
    <p:sldId id="307" r:id="rId12"/>
    <p:sldId id="308" r:id="rId13"/>
    <p:sldId id="309" r:id="rId14"/>
    <p:sldId id="312" r:id="rId15"/>
    <p:sldId id="311" r:id="rId16"/>
    <p:sldId id="290" r:id="rId17"/>
    <p:sldId id="303" r:id="rId18"/>
    <p:sldId id="304" r:id="rId19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B844A-4AD4-46FB-BD64-7A68A14F278F}" v="207" dt="2023-08-07T04:12:18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66975" autoAdjust="0"/>
  </p:normalViewPr>
  <p:slideViewPr>
    <p:cSldViewPr showGuides="1">
      <p:cViewPr varScale="1">
        <p:scale>
          <a:sx n="32" d="100"/>
          <a:sy n="32" d="100"/>
        </p:scale>
        <p:origin x="1219" y="5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E3AB844A-4AD4-46FB-BD64-7A68A14F278F}"/>
    <pc:docChg chg="undo custSel addSld delSld modSld sldOrd">
      <pc:chgData name="Nancy Li" userId="afc5209a-cf39-48d8-a57f-08cc8b772ec9" providerId="ADAL" clId="{E3AB844A-4AD4-46FB-BD64-7A68A14F278F}" dt="2023-08-07T04:12:47.239" v="371" actId="1076"/>
      <pc:docMkLst>
        <pc:docMk/>
      </pc:docMkLst>
      <pc:sldChg chg="modSp mod">
        <pc:chgData name="Nancy Li" userId="afc5209a-cf39-48d8-a57f-08cc8b772ec9" providerId="ADAL" clId="{E3AB844A-4AD4-46FB-BD64-7A68A14F278F}" dt="2023-08-07T03:45:35.004" v="15" actId="20577"/>
        <pc:sldMkLst>
          <pc:docMk/>
          <pc:sldMk cId="3087458597" sldId="264"/>
        </pc:sldMkLst>
        <pc:spChg chg="mod">
          <ac:chgData name="Nancy Li" userId="afc5209a-cf39-48d8-a57f-08cc8b772ec9" providerId="ADAL" clId="{E3AB844A-4AD4-46FB-BD64-7A68A14F278F}" dt="2023-08-07T03:45:35.004" v="1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E3AB844A-4AD4-46FB-BD64-7A68A14F278F}" dt="2023-08-07T03:45:15.716" v="1"/>
          <ac:spMkLst>
            <pc:docMk/>
            <pc:sldMk cId="3087458597" sldId="264"/>
            <ac:spMk id="27" creationId="{594F3E21-D692-461A-AD2A-FB3F38438A48}"/>
          </ac:spMkLst>
        </pc:spChg>
      </pc:sldChg>
      <pc:sldChg chg="modSp">
        <pc:chgData name="Nancy Li" userId="afc5209a-cf39-48d8-a57f-08cc8b772ec9" providerId="ADAL" clId="{E3AB844A-4AD4-46FB-BD64-7A68A14F278F}" dt="2023-08-07T03:46:18.010" v="78" actId="20577"/>
        <pc:sldMkLst>
          <pc:docMk/>
          <pc:sldMk cId="3391782854" sldId="269"/>
        </pc:sldMkLst>
        <pc:graphicFrameChg chg="mod">
          <ac:chgData name="Nancy Li" userId="afc5209a-cf39-48d8-a57f-08cc8b772ec9" providerId="ADAL" clId="{E3AB844A-4AD4-46FB-BD64-7A68A14F278F}" dt="2023-08-07T03:46:18.010" v="78" actId="20577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Transition modAnim modNotesTx">
        <pc:chgData name="Nancy Li" userId="afc5209a-cf39-48d8-a57f-08cc8b772ec9" providerId="ADAL" clId="{E3AB844A-4AD4-46FB-BD64-7A68A14F278F}" dt="2023-08-07T03:54:36.332" v="170" actId="1035"/>
        <pc:sldMkLst>
          <pc:docMk/>
          <pc:sldMk cId="1405898962" sldId="270"/>
        </pc:sldMkLst>
        <pc:spChg chg="mod">
          <ac:chgData name="Nancy Li" userId="afc5209a-cf39-48d8-a57f-08cc8b772ec9" providerId="ADAL" clId="{E3AB844A-4AD4-46FB-BD64-7A68A14F278F}" dt="2023-08-07T03:50:52.925" v="123" actId="20578"/>
          <ac:spMkLst>
            <pc:docMk/>
            <pc:sldMk cId="1405898962" sldId="270"/>
            <ac:spMk id="8" creationId="{DC45491D-551A-5A4B-8A1B-9E9F2A459920}"/>
          </ac:spMkLst>
        </pc:spChg>
        <pc:picChg chg="del">
          <ac:chgData name="Nancy Li" userId="afc5209a-cf39-48d8-a57f-08cc8b772ec9" providerId="ADAL" clId="{E3AB844A-4AD4-46FB-BD64-7A68A14F278F}" dt="2023-08-07T03:50:33.674" v="116" actId="478"/>
          <ac:picMkLst>
            <pc:docMk/>
            <pc:sldMk cId="1405898962" sldId="270"/>
            <ac:picMk id="4" creationId="{7DE68868-76BB-3644-9932-5DD0208BC91B}"/>
          </ac:picMkLst>
        </pc:picChg>
        <pc:picChg chg="add del mod">
          <ac:chgData name="Nancy Li" userId="afc5209a-cf39-48d8-a57f-08cc8b772ec9" providerId="ADAL" clId="{E3AB844A-4AD4-46FB-BD64-7A68A14F278F}" dt="2023-08-07T03:52:38" v="141" actId="478"/>
          <ac:picMkLst>
            <pc:docMk/>
            <pc:sldMk cId="1405898962" sldId="270"/>
            <ac:picMk id="6" creationId="{37A82FED-DA4E-F901-AD99-16C49E981BA5}"/>
          </ac:picMkLst>
        </pc:picChg>
        <pc:picChg chg="add mod">
          <ac:chgData name="Nancy Li" userId="afc5209a-cf39-48d8-a57f-08cc8b772ec9" providerId="ADAL" clId="{E3AB844A-4AD4-46FB-BD64-7A68A14F278F}" dt="2023-08-07T03:54:36.332" v="170" actId="1035"/>
          <ac:picMkLst>
            <pc:docMk/>
            <pc:sldMk cId="1405898962" sldId="270"/>
            <ac:picMk id="9" creationId="{7ED5B7E9-898D-111C-7A94-7CA2DD839C27}"/>
          </ac:picMkLst>
        </pc:picChg>
        <pc:picChg chg="add mod">
          <ac:chgData name="Nancy Li" userId="afc5209a-cf39-48d8-a57f-08cc8b772ec9" providerId="ADAL" clId="{E3AB844A-4AD4-46FB-BD64-7A68A14F278F}" dt="2023-08-07T03:53:23.402" v="157" actId="1038"/>
          <ac:picMkLst>
            <pc:docMk/>
            <pc:sldMk cId="1405898962" sldId="270"/>
            <ac:picMk id="11" creationId="{F6FE14D0-C35C-9B27-F3ED-3305A5DA2DFC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1:05.242" v="234" actId="1036"/>
        <pc:sldMkLst>
          <pc:docMk/>
          <pc:sldMk cId="2650344970" sldId="272"/>
        </pc:sldMkLst>
        <pc:spChg chg="add del mod">
          <ac:chgData name="Nancy Li" userId="afc5209a-cf39-48d8-a57f-08cc8b772ec9" providerId="ADAL" clId="{E3AB844A-4AD4-46FB-BD64-7A68A14F278F}" dt="2023-08-07T03:51:12.049" v="130" actId="478"/>
          <ac:spMkLst>
            <pc:docMk/>
            <pc:sldMk cId="2650344970" sldId="272"/>
            <ac:spMk id="3" creationId="{0CC954D8-147D-ECC9-76BA-9BF0FDB349CC}"/>
          </ac:spMkLst>
        </pc:spChg>
        <pc:spChg chg="del">
          <ac:chgData name="Nancy Li" userId="afc5209a-cf39-48d8-a57f-08cc8b772ec9" providerId="ADAL" clId="{E3AB844A-4AD4-46FB-BD64-7A68A14F278F}" dt="2023-08-07T03:51:10.644" v="129" actId="478"/>
          <ac:spMkLst>
            <pc:docMk/>
            <pc:sldMk cId="2650344970" sldId="272"/>
            <ac:spMk id="4" creationId="{AC773F76-0899-96A0-21C6-07BF7E625FEA}"/>
          </ac:spMkLst>
        </pc:spChg>
        <pc:spChg chg="add mod">
          <ac:chgData name="Nancy Li" userId="afc5209a-cf39-48d8-a57f-08cc8b772ec9" providerId="ADAL" clId="{E3AB844A-4AD4-46FB-BD64-7A68A14F278F}" dt="2023-08-07T03:51:12.828" v="131"/>
          <ac:spMkLst>
            <pc:docMk/>
            <pc:sldMk cId="2650344970" sldId="272"/>
            <ac:spMk id="7" creationId="{055095C0-E4E2-F229-AF97-946301D08156}"/>
          </ac:spMkLst>
        </pc:spChg>
        <pc:picChg chg="del">
          <ac:chgData name="Nancy Li" userId="afc5209a-cf39-48d8-a57f-08cc8b772ec9" providerId="ADAL" clId="{E3AB844A-4AD4-46FB-BD64-7A68A14F278F}" dt="2023-08-07T03:49:21.734" v="106" actId="478"/>
          <ac:picMkLst>
            <pc:docMk/>
            <pc:sldMk cId="2650344970" sldId="272"/>
            <ac:picMk id="8" creationId="{A3694F92-6F93-6BBA-B327-36142E38B845}"/>
          </ac:picMkLst>
        </pc:picChg>
        <pc:picChg chg="add mod">
          <ac:chgData name="Nancy Li" userId="afc5209a-cf39-48d8-a57f-08cc8b772ec9" providerId="ADAL" clId="{E3AB844A-4AD4-46FB-BD64-7A68A14F278F}" dt="2023-08-07T04:01:05.242" v="234" actId="1036"/>
          <ac:picMkLst>
            <pc:docMk/>
            <pc:sldMk cId="2650344970" sldId="272"/>
            <ac:picMk id="10" creationId="{F1561672-81A8-92EB-A825-7A4D3442D752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4:44.697" v="284" actId="14100"/>
        <pc:sldMkLst>
          <pc:docMk/>
          <pc:sldMk cId="2895557782" sldId="275"/>
        </pc:sldMkLst>
        <pc:spChg chg="add del mod">
          <ac:chgData name="Nancy Li" userId="afc5209a-cf39-48d8-a57f-08cc8b772ec9" providerId="ADAL" clId="{E3AB844A-4AD4-46FB-BD64-7A68A14F278F}" dt="2023-08-07T03:49:30.276" v="109" actId="478"/>
          <ac:spMkLst>
            <pc:docMk/>
            <pc:sldMk cId="2895557782" sldId="275"/>
            <ac:spMk id="5" creationId="{10BD9CED-2A39-9D79-C355-962C3B4FF2F7}"/>
          </ac:spMkLst>
        </pc:spChg>
        <pc:spChg chg="add del mod">
          <ac:chgData name="Nancy Li" userId="afc5209a-cf39-48d8-a57f-08cc8b772ec9" providerId="ADAL" clId="{E3AB844A-4AD4-46FB-BD64-7A68A14F278F}" dt="2023-08-07T03:49:31.914" v="110" actId="478"/>
          <ac:spMkLst>
            <pc:docMk/>
            <pc:sldMk cId="2895557782" sldId="275"/>
            <ac:spMk id="8" creationId="{D6616F14-F639-D372-7818-9BDA8EB0DCDE}"/>
          </ac:spMkLst>
        </pc:spChg>
        <pc:spChg chg="del">
          <ac:chgData name="Nancy Li" userId="afc5209a-cf39-48d8-a57f-08cc8b772ec9" providerId="ADAL" clId="{E3AB844A-4AD4-46FB-BD64-7A68A14F278F}" dt="2023-08-07T03:50:57.819" v="124" actId="478"/>
          <ac:spMkLst>
            <pc:docMk/>
            <pc:sldMk cId="2895557782" sldId="275"/>
            <ac:spMk id="10" creationId="{FC93371F-4957-46A9-BBD3-4E319EF373B6}"/>
          </ac:spMkLst>
        </pc:spChg>
        <pc:spChg chg="add del mod">
          <ac:chgData name="Nancy Li" userId="afc5209a-cf39-48d8-a57f-08cc8b772ec9" providerId="ADAL" clId="{E3AB844A-4AD4-46FB-BD64-7A68A14F278F}" dt="2023-08-07T03:51:03.557" v="127" actId="478"/>
          <ac:spMkLst>
            <pc:docMk/>
            <pc:sldMk cId="2895557782" sldId="275"/>
            <ac:spMk id="11" creationId="{E4E3250D-139E-BBB2-2EB2-6C765AD2A79B}"/>
          </ac:spMkLst>
        </pc:spChg>
        <pc:spChg chg="add del mod">
          <ac:chgData name="Nancy Li" userId="afc5209a-cf39-48d8-a57f-08cc8b772ec9" providerId="ADAL" clId="{E3AB844A-4AD4-46FB-BD64-7A68A14F278F}" dt="2023-08-07T03:51:02.046" v="126"/>
          <ac:spMkLst>
            <pc:docMk/>
            <pc:sldMk cId="2895557782" sldId="275"/>
            <ac:spMk id="12" creationId="{9AA30777-2DAE-2EFA-9E7D-F8CF6822AF5A}"/>
          </ac:spMkLst>
        </pc:spChg>
        <pc:spChg chg="add mod">
          <ac:chgData name="Nancy Li" userId="afc5209a-cf39-48d8-a57f-08cc8b772ec9" providerId="ADAL" clId="{E3AB844A-4AD4-46FB-BD64-7A68A14F278F}" dt="2023-08-07T03:51:04.352" v="128"/>
          <ac:spMkLst>
            <pc:docMk/>
            <pc:sldMk cId="2895557782" sldId="275"/>
            <ac:spMk id="13" creationId="{3BAEBDBD-7B50-9F58-BD3C-27FF4C445264}"/>
          </ac:spMkLst>
        </pc:spChg>
        <pc:spChg chg="del">
          <ac:chgData name="Nancy Li" userId="afc5209a-cf39-48d8-a57f-08cc8b772ec9" providerId="ADAL" clId="{E3AB844A-4AD4-46FB-BD64-7A68A14F278F}" dt="2023-08-07T03:49:34.966" v="111" actId="478"/>
          <ac:spMkLst>
            <pc:docMk/>
            <pc:sldMk cId="2895557782" sldId="275"/>
            <ac:spMk id="23" creationId="{5D9EF3DB-0471-0ADD-96A0-E2C7C9AC1F9F}"/>
          </ac:spMkLst>
        </pc:spChg>
        <pc:spChg chg="del">
          <ac:chgData name="Nancy Li" userId="afc5209a-cf39-48d8-a57f-08cc8b772ec9" providerId="ADAL" clId="{E3AB844A-4AD4-46FB-BD64-7A68A14F278F}" dt="2023-08-07T03:49:37.084" v="112" actId="478"/>
          <ac:spMkLst>
            <pc:docMk/>
            <pc:sldMk cId="2895557782" sldId="275"/>
            <ac:spMk id="24" creationId="{967D2E9E-C056-3930-DA7D-FA67B71C1BC5}"/>
          </ac:spMkLst>
        </pc:spChg>
        <pc:graphicFrameChg chg="mod">
          <ac:chgData name="Nancy Li" userId="afc5209a-cf39-48d8-a57f-08cc8b772ec9" providerId="ADAL" clId="{E3AB844A-4AD4-46FB-BD64-7A68A14F278F}" dt="2023-08-07T04:04:44.697" v="284" actId="1410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3:58:38.355" v="219" actId="1076"/>
          <ac:picMkLst>
            <pc:docMk/>
            <pc:sldMk cId="2895557782" sldId="275"/>
            <ac:picMk id="15" creationId="{CED39030-60B6-0DE6-AADD-B021F26575D8}"/>
          </ac:picMkLst>
        </pc:picChg>
        <pc:picChg chg="del">
          <ac:chgData name="Nancy Li" userId="afc5209a-cf39-48d8-a57f-08cc8b772ec9" providerId="ADAL" clId="{E3AB844A-4AD4-46FB-BD64-7A68A14F278F}" dt="2023-08-07T03:49:25.237" v="107" actId="478"/>
          <ac:picMkLst>
            <pc:docMk/>
            <pc:sldMk cId="2895557782" sldId="275"/>
            <ac:picMk id="20" creationId="{C788CE5F-A780-7B7D-D75C-4C174B252F05}"/>
          </ac:picMkLst>
        </pc:picChg>
        <pc:picChg chg="del">
          <ac:chgData name="Nancy Li" userId="afc5209a-cf39-48d8-a57f-08cc8b772ec9" providerId="ADAL" clId="{E3AB844A-4AD4-46FB-BD64-7A68A14F278F}" dt="2023-08-07T03:49:26.241" v="108" actId="478"/>
          <ac:picMkLst>
            <pc:docMk/>
            <pc:sldMk cId="2895557782" sldId="275"/>
            <ac:picMk id="21" creationId="{C9DF44F3-4E58-50F8-B777-846C8CA6ABC9}"/>
          </ac:picMkLst>
        </pc:picChg>
      </pc:sldChg>
      <pc:sldChg chg="del">
        <pc:chgData name="Nancy Li" userId="afc5209a-cf39-48d8-a57f-08cc8b772ec9" providerId="ADAL" clId="{E3AB844A-4AD4-46FB-BD64-7A68A14F278F}" dt="2023-08-07T03:46:31.719" v="79" actId="47"/>
        <pc:sldMkLst>
          <pc:docMk/>
          <pc:sldMk cId="2672017147" sldId="276"/>
        </pc:sldMkLst>
      </pc:sldChg>
      <pc:sldChg chg="del">
        <pc:chgData name="Nancy Li" userId="afc5209a-cf39-48d8-a57f-08cc8b772ec9" providerId="ADAL" clId="{E3AB844A-4AD4-46FB-BD64-7A68A14F278F}" dt="2023-08-07T03:46:32.494" v="80" actId="47"/>
        <pc:sldMkLst>
          <pc:docMk/>
          <pc:sldMk cId="3495813387" sldId="277"/>
        </pc:sldMkLst>
      </pc:sldChg>
      <pc:sldChg chg="del">
        <pc:chgData name="Nancy Li" userId="afc5209a-cf39-48d8-a57f-08cc8b772ec9" providerId="ADAL" clId="{E3AB844A-4AD4-46FB-BD64-7A68A14F278F}" dt="2023-08-07T03:46:32.849" v="81" actId="47"/>
        <pc:sldMkLst>
          <pc:docMk/>
          <pc:sldMk cId="2067632723" sldId="278"/>
        </pc:sldMkLst>
      </pc:sldChg>
      <pc:sldChg chg="del">
        <pc:chgData name="Nancy Li" userId="afc5209a-cf39-48d8-a57f-08cc8b772ec9" providerId="ADAL" clId="{E3AB844A-4AD4-46FB-BD64-7A68A14F278F}" dt="2023-08-07T03:46:33.138" v="82" actId="47"/>
        <pc:sldMkLst>
          <pc:docMk/>
          <pc:sldMk cId="1136555235" sldId="279"/>
        </pc:sldMkLst>
      </pc:sldChg>
      <pc:sldChg chg="del">
        <pc:chgData name="Nancy Li" userId="afc5209a-cf39-48d8-a57f-08cc8b772ec9" providerId="ADAL" clId="{E3AB844A-4AD4-46FB-BD64-7A68A14F278F}" dt="2023-08-07T03:46:33.624" v="84" actId="47"/>
        <pc:sldMkLst>
          <pc:docMk/>
          <pc:sldMk cId="689937238" sldId="280"/>
        </pc:sldMkLst>
      </pc:sldChg>
      <pc:sldChg chg="del">
        <pc:chgData name="Nancy Li" userId="afc5209a-cf39-48d8-a57f-08cc8b772ec9" providerId="ADAL" clId="{E3AB844A-4AD4-46FB-BD64-7A68A14F278F}" dt="2023-08-07T03:46:33.908" v="85" actId="47"/>
        <pc:sldMkLst>
          <pc:docMk/>
          <pc:sldMk cId="3198148765" sldId="282"/>
        </pc:sldMkLst>
      </pc:sldChg>
      <pc:sldChg chg="del">
        <pc:chgData name="Nancy Li" userId="afc5209a-cf39-48d8-a57f-08cc8b772ec9" providerId="ADAL" clId="{E3AB844A-4AD4-46FB-BD64-7A68A14F278F}" dt="2023-08-07T03:46:34.381" v="87" actId="47"/>
        <pc:sldMkLst>
          <pc:docMk/>
          <pc:sldMk cId="286972125" sldId="283"/>
        </pc:sldMkLst>
      </pc:sldChg>
      <pc:sldChg chg="del">
        <pc:chgData name="Nancy Li" userId="afc5209a-cf39-48d8-a57f-08cc8b772ec9" providerId="ADAL" clId="{E3AB844A-4AD4-46FB-BD64-7A68A14F278F}" dt="2023-08-07T03:46:33.424" v="83" actId="47"/>
        <pc:sldMkLst>
          <pc:docMk/>
          <pc:sldMk cId="3425278781" sldId="284"/>
        </pc:sldMkLst>
      </pc:sldChg>
      <pc:sldChg chg="del">
        <pc:chgData name="Nancy Li" userId="afc5209a-cf39-48d8-a57f-08cc8b772ec9" providerId="ADAL" clId="{E3AB844A-4AD4-46FB-BD64-7A68A14F278F}" dt="2023-08-07T03:46:34.600" v="88" actId="47"/>
        <pc:sldMkLst>
          <pc:docMk/>
          <pc:sldMk cId="4219639883" sldId="285"/>
        </pc:sldMkLst>
      </pc:sldChg>
      <pc:sldChg chg="del">
        <pc:chgData name="Nancy Li" userId="afc5209a-cf39-48d8-a57f-08cc8b772ec9" providerId="ADAL" clId="{E3AB844A-4AD4-46FB-BD64-7A68A14F278F}" dt="2023-08-07T03:46:34.149" v="86" actId="47"/>
        <pc:sldMkLst>
          <pc:docMk/>
          <pc:sldMk cId="708375864" sldId="286"/>
        </pc:sldMkLst>
      </pc:sldChg>
      <pc:sldChg chg="del">
        <pc:chgData name="Nancy Li" userId="afc5209a-cf39-48d8-a57f-08cc8b772ec9" providerId="ADAL" clId="{E3AB844A-4AD4-46FB-BD64-7A68A14F278F}" dt="2023-08-07T03:46:35.087" v="90" actId="47"/>
        <pc:sldMkLst>
          <pc:docMk/>
          <pc:sldMk cId="2982183561" sldId="287"/>
        </pc:sldMkLst>
      </pc:sldChg>
      <pc:sldChg chg="del">
        <pc:chgData name="Nancy Li" userId="afc5209a-cf39-48d8-a57f-08cc8b772ec9" providerId="ADAL" clId="{E3AB844A-4AD4-46FB-BD64-7A68A14F278F}" dt="2023-08-07T03:46:35.314" v="91" actId="47"/>
        <pc:sldMkLst>
          <pc:docMk/>
          <pc:sldMk cId="3686350167" sldId="288"/>
        </pc:sldMkLst>
      </pc:sldChg>
      <pc:sldChg chg="modSp add del mod">
        <pc:chgData name="Nancy Li" userId="afc5209a-cf39-48d8-a57f-08cc8b772ec9" providerId="ADAL" clId="{E3AB844A-4AD4-46FB-BD64-7A68A14F278F}" dt="2023-08-07T04:08:45.575" v="318"/>
        <pc:sldMkLst>
          <pc:docMk/>
          <pc:sldMk cId="291393146" sldId="290"/>
        </pc:sldMkLst>
        <pc:spChg chg="mod">
          <ac:chgData name="Nancy Li" userId="afc5209a-cf39-48d8-a57f-08cc8b772ec9" providerId="ADAL" clId="{E3AB844A-4AD4-46FB-BD64-7A68A14F278F}" dt="2023-08-07T03:47:01.127" v="102"/>
          <ac:spMkLst>
            <pc:docMk/>
            <pc:sldMk cId="291393146" sldId="290"/>
            <ac:spMk id="6" creationId="{3FB7BDD9-9B0E-E59D-891E-50C1F28334AE}"/>
          </ac:spMkLst>
        </pc:spChg>
        <pc:graphicFrameChg chg="mod">
          <ac:chgData name="Nancy Li" userId="afc5209a-cf39-48d8-a57f-08cc8b772ec9" providerId="ADAL" clId="{E3AB844A-4AD4-46FB-BD64-7A68A14F278F}" dt="2023-08-07T04:08:45.575" v="318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E3AB844A-4AD4-46FB-BD64-7A68A14F278F}" dt="2023-08-07T03:46:34.856" v="89" actId="47"/>
        <pc:sldMkLst>
          <pc:docMk/>
          <pc:sldMk cId="1579779379" sldId="291"/>
        </pc:sldMkLst>
      </pc:sldChg>
      <pc:sldChg chg="add del">
        <pc:chgData name="Nancy Li" userId="afc5209a-cf39-48d8-a57f-08cc8b772ec9" providerId="ADAL" clId="{E3AB844A-4AD4-46FB-BD64-7A68A14F278F}" dt="2023-08-07T03:46:38.997" v="97" actId="47"/>
        <pc:sldMkLst>
          <pc:docMk/>
          <pc:sldMk cId="4119860341" sldId="303"/>
        </pc:sldMkLst>
      </pc:sldChg>
      <pc:sldChg chg="add del">
        <pc:chgData name="Nancy Li" userId="afc5209a-cf39-48d8-a57f-08cc8b772ec9" providerId="ADAL" clId="{E3AB844A-4AD4-46FB-BD64-7A68A14F278F}" dt="2023-08-07T03:46:37.643" v="96" actId="47"/>
        <pc:sldMkLst>
          <pc:docMk/>
          <pc:sldMk cId="1537924355" sldId="304"/>
        </pc:sldMkLst>
      </pc:sldChg>
      <pc:sldChg chg="add ord">
        <pc:chgData name="Nancy Li" userId="afc5209a-cf39-48d8-a57f-08cc8b772ec9" providerId="ADAL" clId="{E3AB844A-4AD4-46FB-BD64-7A68A14F278F}" dt="2023-08-07T04:01:32.136" v="238"/>
        <pc:sldMkLst>
          <pc:docMk/>
          <pc:sldMk cId="3893121675" sldId="305"/>
        </pc:sldMkLst>
      </pc:sldChg>
      <pc:sldChg chg="del">
        <pc:chgData name="Nancy Li" userId="afc5209a-cf39-48d8-a57f-08cc8b772ec9" providerId="ADAL" clId="{E3AB844A-4AD4-46FB-BD64-7A68A14F278F}" dt="2023-08-07T03:46:35.566" v="92" actId="47"/>
        <pc:sldMkLst>
          <pc:docMk/>
          <pc:sldMk cId="4106383840" sldId="305"/>
        </pc:sldMkLst>
      </pc:sldChg>
      <pc:sldChg chg="addSp delSp modSp add mod ord">
        <pc:chgData name="Nancy Li" userId="afc5209a-cf39-48d8-a57f-08cc8b772ec9" providerId="ADAL" clId="{E3AB844A-4AD4-46FB-BD64-7A68A14F278F}" dt="2023-08-07T04:06:54.414" v="297" actId="1036"/>
        <pc:sldMkLst>
          <pc:docMk/>
          <pc:sldMk cId="2615158704" sldId="306"/>
        </pc:sldMkLst>
        <pc:spChg chg="mod">
          <ac:chgData name="Nancy Li" userId="afc5209a-cf39-48d8-a57f-08cc8b772ec9" providerId="ADAL" clId="{E3AB844A-4AD4-46FB-BD64-7A68A14F278F}" dt="2023-08-07T04:02:47.153" v="252" actId="20577"/>
          <ac:spMkLst>
            <pc:docMk/>
            <pc:sldMk cId="2615158704" sldId="306"/>
            <ac:spMk id="13" creationId="{3BAEBDBD-7B50-9F58-BD3C-27FF4C445264}"/>
          </ac:spMkLst>
        </pc:spChg>
        <pc:graphicFrameChg chg="del mod">
          <ac:chgData name="Nancy Li" userId="afc5209a-cf39-48d8-a57f-08cc8b772ec9" providerId="ADAL" clId="{E3AB844A-4AD4-46FB-BD64-7A68A14F278F}" dt="2023-08-07T04:06:04.561" v="290" actId="478"/>
          <ac:graphicFrameMkLst>
            <pc:docMk/>
            <pc:sldMk cId="2615158704" sldId="306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6:54.414" v="297" actId="1036"/>
          <ac:picMkLst>
            <pc:docMk/>
            <pc:sldMk cId="2615158704" sldId="306"/>
            <ac:picMk id="5" creationId="{48668134-D000-5B0B-7ED9-C138819AC3C7}"/>
          </ac:picMkLst>
        </pc:picChg>
        <pc:picChg chg="del mod">
          <ac:chgData name="Nancy Li" userId="afc5209a-cf39-48d8-a57f-08cc8b772ec9" providerId="ADAL" clId="{E3AB844A-4AD4-46FB-BD64-7A68A14F278F}" dt="2023-08-07T04:03:47.497" v="255" actId="478"/>
          <ac:picMkLst>
            <pc:docMk/>
            <pc:sldMk cId="2615158704" sldId="306"/>
            <ac:picMk id="15" creationId="{CED39030-60B6-0DE6-AADD-B021F26575D8}"/>
          </ac:picMkLst>
        </pc:picChg>
        <pc:picChg chg="add del mod">
          <ac:chgData name="Nancy Li" userId="afc5209a-cf39-48d8-a57f-08cc8b772ec9" providerId="ADAL" clId="{E3AB844A-4AD4-46FB-BD64-7A68A14F278F}" dt="2023-08-07T04:06:00.989" v="287" actId="478"/>
          <ac:picMkLst>
            <pc:docMk/>
            <pc:sldMk cId="2615158704" sldId="306"/>
            <ac:picMk id="1026" creationId="{D7F3E2BA-AB89-AA44-A380-262C1365BD5C}"/>
          </ac:picMkLst>
        </pc:picChg>
      </pc:sldChg>
      <pc:sldChg chg="add">
        <pc:chgData name="Nancy Li" userId="afc5209a-cf39-48d8-a57f-08cc8b772ec9" providerId="ADAL" clId="{E3AB844A-4AD4-46FB-BD64-7A68A14F278F}" dt="2023-08-07T04:05:58.067" v="286"/>
        <pc:sldMkLst>
          <pc:docMk/>
          <pc:sldMk cId="4133899762" sldId="307"/>
        </pc:sldMkLst>
      </pc:sldChg>
      <pc:sldChg chg="addSp delSp modSp add mod">
        <pc:chgData name="Nancy Li" userId="afc5209a-cf39-48d8-a57f-08cc8b772ec9" providerId="ADAL" clId="{E3AB844A-4AD4-46FB-BD64-7A68A14F278F}" dt="2023-08-07T04:08:09.476" v="311" actId="1036"/>
        <pc:sldMkLst>
          <pc:docMk/>
          <pc:sldMk cId="3284009479" sldId="308"/>
        </pc:sldMkLst>
        <pc:graphicFrameChg chg="del mod">
          <ac:chgData name="Nancy Li" userId="afc5209a-cf39-48d8-a57f-08cc8b772ec9" providerId="ADAL" clId="{E3AB844A-4AD4-46FB-BD64-7A68A14F278F}" dt="2023-08-07T04:07:42.269" v="302" actId="478"/>
          <ac:graphicFrameMkLst>
            <pc:docMk/>
            <pc:sldMk cId="3284009479" sldId="308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8:09.476" v="311" actId="1036"/>
          <ac:picMkLst>
            <pc:docMk/>
            <pc:sldMk cId="3284009479" sldId="308"/>
            <ac:picMk id="5" creationId="{CEFEC9EC-09C3-271A-5D2B-5901C9D7EC13}"/>
          </ac:picMkLst>
        </pc:picChg>
        <pc:picChg chg="del">
          <ac:chgData name="Nancy Li" userId="afc5209a-cf39-48d8-a57f-08cc8b772ec9" providerId="ADAL" clId="{E3AB844A-4AD4-46FB-BD64-7A68A14F278F}" dt="2023-08-07T04:07:37.554" v="299" actId="478"/>
          <ac:picMkLst>
            <pc:docMk/>
            <pc:sldMk cId="3284009479" sldId="308"/>
            <ac:picMk id="1026" creationId="{D7F3E2BA-AB89-AA44-A380-262C1365BD5C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12:18.808" v="366" actId="1036"/>
        <pc:sldMkLst>
          <pc:docMk/>
          <pc:sldMk cId="4131726329" sldId="309"/>
        </pc:sldMkLst>
        <pc:spChg chg="mod">
          <ac:chgData name="Nancy Li" userId="afc5209a-cf39-48d8-a57f-08cc8b772ec9" providerId="ADAL" clId="{E3AB844A-4AD4-46FB-BD64-7A68A14F278F}" dt="2023-08-07T04:08:37.805" v="316" actId="20577"/>
          <ac:spMkLst>
            <pc:docMk/>
            <pc:sldMk cId="4131726329" sldId="309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1:50.836" v="358" actId="478"/>
          <ac:graphicFrameMkLst>
            <pc:docMk/>
            <pc:sldMk cId="4131726329" sldId="309"/>
            <ac:graphicFrameMk id="4" creationId="{16CA8D02-B495-3920-41BD-4CAABD436EA7}"/>
          </ac:graphicFrameMkLst>
        </pc:graphicFrameChg>
        <pc:picChg chg="del">
          <ac:chgData name="Nancy Li" userId="afc5209a-cf39-48d8-a57f-08cc8b772ec9" providerId="ADAL" clId="{E3AB844A-4AD4-46FB-BD64-7A68A14F278F}" dt="2023-08-07T04:08:23.139" v="313" actId="478"/>
          <ac:picMkLst>
            <pc:docMk/>
            <pc:sldMk cId="4131726329" sldId="309"/>
            <ac:picMk id="5" creationId="{CEFEC9EC-09C3-271A-5D2B-5901C9D7EC13}"/>
          </ac:picMkLst>
        </pc:picChg>
        <pc:picChg chg="add del mod">
          <ac:chgData name="Nancy Li" userId="afc5209a-cf39-48d8-a57f-08cc8b772ec9" providerId="ADAL" clId="{E3AB844A-4AD4-46FB-BD64-7A68A14F278F}" dt="2023-08-07T04:11:49.504" v="357" actId="478"/>
          <ac:picMkLst>
            <pc:docMk/>
            <pc:sldMk cId="4131726329" sldId="309"/>
            <ac:picMk id="4098" creationId="{786866CF-F582-91CE-6715-E28DA1CED36A}"/>
          </ac:picMkLst>
        </pc:picChg>
        <pc:picChg chg="add mod">
          <ac:chgData name="Nancy Li" userId="afc5209a-cf39-48d8-a57f-08cc8b772ec9" providerId="ADAL" clId="{E3AB844A-4AD4-46FB-BD64-7A68A14F278F}" dt="2023-08-07T04:12:18.808" v="366" actId="1036"/>
          <ac:picMkLst>
            <pc:docMk/>
            <pc:sldMk cId="4131726329" sldId="309"/>
            <ac:picMk id="4100" creationId="{20EB5A51-4E99-2E1E-FD97-5B2E01A8C9E8}"/>
          </ac:picMkLst>
        </pc:picChg>
      </pc:sldChg>
      <pc:sldChg chg="add del">
        <pc:chgData name="Nancy Li" userId="afc5209a-cf39-48d8-a57f-08cc8b772ec9" providerId="ADAL" clId="{E3AB844A-4AD4-46FB-BD64-7A68A14F278F}" dt="2023-08-07T04:11:47.104" v="356" actId="47"/>
        <pc:sldMkLst>
          <pc:docMk/>
          <pc:sldMk cId="2183833722" sldId="310"/>
        </pc:sldMkLst>
      </pc:sldChg>
      <pc:sldChg chg="addSp modSp add mod">
        <pc:chgData name="Nancy Li" userId="afc5209a-cf39-48d8-a57f-08cc8b772ec9" providerId="ADAL" clId="{E3AB844A-4AD4-46FB-BD64-7A68A14F278F}" dt="2023-08-07T04:12:47.239" v="371" actId="1076"/>
        <pc:sldMkLst>
          <pc:docMk/>
          <pc:sldMk cId="1493096502" sldId="311"/>
        </pc:sldMkLst>
        <pc:picChg chg="add mod">
          <ac:chgData name="Nancy Li" userId="afc5209a-cf39-48d8-a57f-08cc8b772ec9" providerId="ADAL" clId="{E3AB844A-4AD4-46FB-BD64-7A68A14F278F}" dt="2023-08-07T04:12:47.239" v="371" actId="1076"/>
          <ac:picMkLst>
            <pc:docMk/>
            <pc:sldMk cId="1493096502" sldId="311"/>
            <ac:picMk id="5" creationId="{4AC3FD9B-EBE0-62EC-EAE0-C267C20F2286}"/>
          </ac:picMkLst>
        </pc:picChg>
      </pc:sldChg>
      <pc:sldChg chg="add">
        <pc:chgData name="Nancy Li" userId="afc5209a-cf39-48d8-a57f-08cc8b772ec9" providerId="ADAL" clId="{E3AB844A-4AD4-46FB-BD64-7A68A14F278F}" dt="2023-08-07T04:11:44.938" v="355"/>
        <pc:sldMkLst>
          <pc:docMk/>
          <pc:sldMk cId="382068623" sldId="312"/>
        </pc:sldMkLst>
      </pc:sldChg>
    </pc:docChg>
  </pc:docChgLst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  <pc:docChgLst>
    <pc:chgData name="Nancy Li" userId="afc5209a-cf39-48d8-a57f-08cc8b772ec9" providerId="ADAL" clId="{90D147C7-6DF3-4858-A037-194481D7D906}"/>
    <pc:docChg chg="undo custSel addSld delSld modSld sldOrd">
      <pc:chgData name="Nancy Li" userId="afc5209a-cf39-48d8-a57f-08cc8b772ec9" providerId="ADAL" clId="{90D147C7-6DF3-4858-A037-194481D7D906}" dt="2023-03-20T05:50:02.391" v="1978" actId="20577"/>
      <pc:docMkLst>
        <pc:docMk/>
      </pc:docMkLst>
      <pc:sldChg chg="modNotesTx">
        <pc:chgData name="Nancy Li" userId="afc5209a-cf39-48d8-a57f-08cc8b772ec9" providerId="ADAL" clId="{90D147C7-6DF3-4858-A037-194481D7D906}" dt="2023-03-19T07:26:36.287" v="1828" actId="20577"/>
        <pc:sldMkLst>
          <pc:docMk/>
          <pc:sldMk cId="3391782854" sldId="269"/>
        </pc:sldMkLst>
      </pc:sldChg>
      <pc:sldChg chg="addSp delSp modSp mod modClrScheme chgLayout">
        <pc:chgData name="Nancy Li" userId="afc5209a-cf39-48d8-a57f-08cc8b772ec9" providerId="ADAL" clId="{90D147C7-6DF3-4858-A037-194481D7D906}" dt="2023-03-19T01:10:24.066" v="18"/>
        <pc:sldMkLst>
          <pc:docMk/>
          <pc:sldMk cId="1405898962" sldId="270"/>
        </pc:sldMkLst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2" creationId="{22DA5C28-F0FD-47D6-8E92-1C9E6EA87F96}"/>
          </ac:spMkLst>
        </pc:spChg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3" creationId="{15B20483-DDDA-4E06-872B-F88C31FDBA35}"/>
          </ac:spMkLst>
        </pc:spChg>
        <pc:spChg chg="add del mod">
          <ac:chgData name="Nancy Li" userId="afc5209a-cf39-48d8-a57f-08cc8b772ec9" providerId="ADAL" clId="{90D147C7-6DF3-4858-A037-194481D7D906}" dt="2023-03-19T01:10:08.792" v="14" actId="478"/>
          <ac:spMkLst>
            <pc:docMk/>
            <pc:sldMk cId="1405898962" sldId="270"/>
            <ac:spMk id="6" creationId="{E381880B-6407-741D-7496-35FB7A32D4AB}"/>
          </ac:spMkLst>
        </pc:spChg>
        <pc:spChg chg="add del mod">
          <ac:chgData name="Nancy Li" userId="afc5209a-cf39-48d8-a57f-08cc8b772ec9" providerId="ADAL" clId="{90D147C7-6DF3-4858-A037-194481D7D906}" dt="2023-03-19T01:10:23.621" v="17" actId="478"/>
          <ac:spMkLst>
            <pc:docMk/>
            <pc:sldMk cId="1405898962" sldId="270"/>
            <ac:spMk id="7" creationId="{07492B32-A0A5-6B6E-5295-D51AB00A6F1A}"/>
          </ac:spMkLst>
        </pc:spChg>
        <pc:spChg chg="add mod">
          <ac:chgData name="Nancy Li" userId="afc5209a-cf39-48d8-a57f-08cc8b772ec9" providerId="ADAL" clId="{90D147C7-6DF3-4858-A037-194481D7D906}" dt="2023-03-19T01:10:24.066" v="18"/>
          <ac:spMkLst>
            <pc:docMk/>
            <pc:sldMk cId="1405898962" sldId="270"/>
            <ac:spMk id="8" creationId="{DC45491D-551A-5A4B-8A1B-9E9F2A459920}"/>
          </ac:spMkLst>
        </pc:spChg>
        <pc:spChg chg="del mod ord">
          <ac:chgData name="Nancy Li" userId="afc5209a-cf39-48d8-a57f-08cc8b772ec9" providerId="ADAL" clId="{90D147C7-6DF3-4858-A037-194481D7D906}" dt="2023-03-19T01:10:05.584" v="12" actId="478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90D147C7-6DF3-4858-A037-194481D7D906}" dt="2023-03-19T01:05:35.020" v="1" actId="26606"/>
          <ac:spMkLst>
            <pc:docMk/>
            <pc:sldMk cId="1405898962" sldId="270"/>
            <ac:spMk id="19" creationId="{8C49EDF4-36FB-C946-1E16-8F5CFA5DD2E5}"/>
          </ac:spMkLst>
        </pc:spChg>
        <pc:spChg chg="add del mod">
          <ac:chgData name="Nancy Li" userId="afc5209a-cf39-48d8-a57f-08cc8b772ec9" providerId="ADAL" clId="{90D147C7-6DF3-4858-A037-194481D7D906}" dt="2023-03-19T01:10:12.772" v="16" actId="478"/>
          <ac:spMkLst>
            <pc:docMk/>
            <pc:sldMk cId="1405898962" sldId="270"/>
            <ac:spMk id="23" creationId="{A7FF6CF3-8DE0-E9E1-F8C7-4D9ACB5AC97A}"/>
          </ac:spMkLst>
        </pc:spChg>
        <pc:picChg chg="mod">
          <ac:chgData name="Nancy Li" userId="afc5209a-cf39-48d8-a57f-08cc8b772ec9" providerId="ADAL" clId="{90D147C7-6DF3-4858-A037-194481D7D906}" dt="2023-03-19T01:05:41.963" v="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add del">
        <pc:chgData name="Nancy Li" userId="afc5209a-cf39-48d8-a57f-08cc8b772ec9" providerId="ADAL" clId="{90D147C7-6DF3-4858-A037-194481D7D906}" dt="2023-03-19T07:13:33.035" v="1766" actId="47"/>
        <pc:sldMkLst>
          <pc:docMk/>
          <pc:sldMk cId="3845220615" sldId="271"/>
        </pc:sldMkLst>
      </pc:sldChg>
      <pc:sldChg chg="modNotesTx">
        <pc:chgData name="Nancy Li" userId="afc5209a-cf39-48d8-a57f-08cc8b772ec9" providerId="ADAL" clId="{90D147C7-6DF3-4858-A037-194481D7D906}" dt="2023-03-20T04:18:44.585" v="1912" actId="20577"/>
        <pc:sldMkLst>
          <pc:docMk/>
          <pc:sldMk cId="2650344970" sldId="272"/>
        </pc:sldMkLst>
      </pc:sldChg>
      <pc:sldChg chg="addSp delSp modSp mod modNotesTx">
        <pc:chgData name="Nancy Li" userId="afc5209a-cf39-48d8-a57f-08cc8b772ec9" providerId="ADAL" clId="{90D147C7-6DF3-4858-A037-194481D7D906}" dt="2023-03-19T07:31:57.745" v="1836" actId="20577"/>
        <pc:sldMkLst>
          <pc:docMk/>
          <pc:sldMk cId="2895557782" sldId="275"/>
        </pc:sldMkLst>
        <pc:spChg chg="del mod">
          <ac:chgData name="Nancy Li" userId="afc5209a-cf39-48d8-a57f-08cc8b772ec9" providerId="ADAL" clId="{90D147C7-6DF3-4858-A037-194481D7D906}" dt="2023-03-19T01:13:04.845" v="55" actId="12084"/>
          <ac:spMkLst>
            <pc:docMk/>
            <pc:sldMk cId="2895557782" sldId="275"/>
            <ac:spMk id="4" creationId="{BE48293C-EDDB-8FC4-5951-09057794EED3}"/>
          </ac:spMkLst>
        </pc:spChg>
        <pc:spChg chg="add del">
          <ac:chgData name="Nancy Li" userId="afc5209a-cf39-48d8-a57f-08cc8b772ec9" providerId="ADAL" clId="{90D147C7-6DF3-4858-A037-194481D7D906}" dt="2023-03-19T01:06:50.555" v="8" actId="11529"/>
          <ac:spMkLst>
            <pc:docMk/>
            <pc:sldMk cId="2895557782" sldId="275"/>
            <ac:spMk id="5" creationId="{19435D87-C913-456C-BB38-B7B60DB6A9C7}"/>
          </ac:spMkLst>
        </pc:spChg>
        <pc:spChg chg="mod">
          <ac:chgData name="Nancy Li" userId="afc5209a-cf39-48d8-a57f-08cc8b772ec9" providerId="ADAL" clId="{90D147C7-6DF3-4858-A037-194481D7D906}" dt="2023-03-19T01:13:45.587" v="62" actId="1076"/>
          <ac:spMkLst>
            <pc:docMk/>
            <pc:sldMk cId="2895557782" sldId="275"/>
            <ac:spMk id="23" creationId="{5D9EF3DB-0471-0ADD-96A0-E2C7C9AC1F9F}"/>
          </ac:spMkLst>
        </pc:spChg>
        <pc:spChg chg="mod">
          <ac:chgData name="Nancy Li" userId="afc5209a-cf39-48d8-a57f-08cc8b772ec9" providerId="ADAL" clId="{90D147C7-6DF3-4858-A037-194481D7D906}" dt="2023-03-19T01:14:01.875" v="65" actId="1076"/>
          <ac:spMkLst>
            <pc:docMk/>
            <pc:sldMk cId="2895557782" sldId="275"/>
            <ac:spMk id="24" creationId="{967D2E9E-C056-3930-DA7D-FA67B71C1BC5}"/>
          </ac:spMkLst>
        </pc:spChg>
        <pc:graphicFrameChg chg="add mod">
          <ac:chgData name="Nancy Li" userId="afc5209a-cf39-48d8-a57f-08cc8b772ec9" providerId="ADAL" clId="{90D147C7-6DF3-4858-A037-194481D7D906}" dt="2023-03-19T06:17:18.973" v="1337" actId="12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mod">
          <ac:chgData name="Nancy Li" userId="afc5209a-cf39-48d8-a57f-08cc8b772ec9" providerId="ADAL" clId="{90D147C7-6DF3-4858-A037-194481D7D906}" dt="2023-03-19T01:18:32.847" v="88" actId="14100"/>
          <ac:picMkLst>
            <pc:docMk/>
            <pc:sldMk cId="2895557782" sldId="275"/>
            <ac:picMk id="20" creationId="{C788CE5F-A780-7B7D-D75C-4C174B252F05}"/>
          </ac:picMkLst>
        </pc:picChg>
        <pc:picChg chg="mod">
          <ac:chgData name="Nancy Li" userId="afc5209a-cf39-48d8-a57f-08cc8b772ec9" providerId="ADAL" clId="{90D147C7-6DF3-4858-A037-194481D7D906}" dt="2023-03-19T01:18:30.344" v="87" actId="14100"/>
          <ac:picMkLst>
            <pc:docMk/>
            <pc:sldMk cId="2895557782" sldId="275"/>
            <ac:picMk id="21" creationId="{C9DF44F3-4E58-50F8-B777-846C8CA6ABC9}"/>
          </ac:picMkLst>
        </pc:picChg>
      </pc:sldChg>
      <pc:sldChg chg="addSp delSp modSp mod modNotesTx">
        <pc:chgData name="Nancy Li" userId="afc5209a-cf39-48d8-a57f-08cc8b772ec9" providerId="ADAL" clId="{90D147C7-6DF3-4858-A037-194481D7D906}" dt="2023-03-19T05:28:48.220" v="1243" actId="20577"/>
        <pc:sldMkLst>
          <pc:docMk/>
          <pc:sldMk cId="2672017147" sldId="276"/>
        </pc:sldMkLst>
        <pc:spChg chg="del">
          <ac:chgData name="Nancy Li" userId="afc5209a-cf39-48d8-a57f-08cc8b772ec9" providerId="ADAL" clId="{90D147C7-6DF3-4858-A037-194481D7D906}" dt="2023-03-19T01:10:33.826" v="20" actId="478"/>
          <ac:spMkLst>
            <pc:docMk/>
            <pc:sldMk cId="2672017147" sldId="276"/>
            <ac:spMk id="2" creationId="{9DD345F9-1520-F3C0-82CB-4AE356DEB6DD}"/>
          </ac:spMkLst>
        </pc:spChg>
        <pc:spChg chg="del">
          <ac:chgData name="Nancy Li" userId="afc5209a-cf39-48d8-a57f-08cc8b772ec9" providerId="ADAL" clId="{90D147C7-6DF3-4858-A037-194481D7D906}" dt="2023-03-19T01:10:31.980" v="19" actId="478"/>
          <ac:spMkLst>
            <pc:docMk/>
            <pc:sldMk cId="2672017147" sldId="276"/>
            <ac:spMk id="3" creationId="{57F00022-7883-62BD-8CE1-63A6825755D4}"/>
          </ac:spMkLst>
        </pc:spChg>
        <pc:spChg chg="mod">
          <ac:chgData name="Nancy Li" userId="afc5209a-cf39-48d8-a57f-08cc8b772ec9" providerId="ADAL" clId="{90D147C7-6DF3-4858-A037-194481D7D906}" dt="2023-03-19T01:09:55.108" v="11"/>
          <ac:spMkLst>
            <pc:docMk/>
            <pc:sldMk cId="2672017147" sldId="276"/>
            <ac:spMk id="4" creationId="{9B3B5248-60EC-C858-6B0A-A905DD92C91A}"/>
          </ac:spMkLst>
        </pc:spChg>
        <pc:spChg chg="mod">
          <ac:chgData name="Nancy Li" userId="afc5209a-cf39-48d8-a57f-08cc8b772ec9" providerId="ADAL" clId="{90D147C7-6DF3-4858-A037-194481D7D906}" dt="2023-03-19T05:28:48.220" v="1243" actId="20577"/>
          <ac:spMkLst>
            <pc:docMk/>
            <pc:sldMk cId="2672017147" sldId="276"/>
            <ac:spMk id="5" creationId="{F826E605-21CC-2A16-6E44-1DAEED471485}"/>
          </ac:spMkLst>
        </pc:spChg>
        <pc:spChg chg="del">
          <ac:chgData name="Nancy Li" userId="afc5209a-cf39-48d8-a57f-08cc8b772ec9" providerId="ADAL" clId="{90D147C7-6DF3-4858-A037-194481D7D906}" dt="2023-03-19T01:10:34.962" v="21" actId="478"/>
          <ac:spMkLst>
            <pc:docMk/>
            <pc:sldMk cId="2672017147" sldId="276"/>
            <ac:spMk id="7" creationId="{7D55235B-0240-BE51-3061-57658A7C02A7}"/>
          </ac:spMkLst>
        </pc:spChg>
        <pc:picChg chg="add mod">
          <ac:chgData name="Nancy Li" userId="afc5209a-cf39-48d8-a57f-08cc8b772ec9" providerId="ADAL" clId="{90D147C7-6DF3-4858-A037-194481D7D906}" dt="2023-03-19T01:10:46.967" v="24" actId="1076"/>
          <ac:picMkLst>
            <pc:docMk/>
            <pc:sldMk cId="2672017147" sldId="276"/>
            <ac:picMk id="8" creationId="{68274F01-4D4E-2DBB-6CAC-6287E4B99B1B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5:28:41.636" v="1241" actId="20577"/>
        <pc:sldMkLst>
          <pc:docMk/>
          <pc:sldMk cId="3495813387" sldId="277"/>
        </pc:sldMkLst>
        <pc:spChg chg="del">
          <ac:chgData name="Nancy Li" userId="afc5209a-cf39-48d8-a57f-08cc8b772ec9" providerId="ADAL" clId="{90D147C7-6DF3-4858-A037-194481D7D906}" dt="2023-03-19T01:11:13.369" v="28" actId="478"/>
          <ac:spMkLst>
            <pc:docMk/>
            <pc:sldMk cId="3495813387" sldId="277"/>
            <ac:spMk id="2" creationId="{5FE14034-B37C-441D-B90F-A953C35F2525}"/>
          </ac:spMkLst>
        </pc:spChg>
        <pc:spChg chg="del">
          <ac:chgData name="Nancy Li" userId="afc5209a-cf39-48d8-a57f-08cc8b772ec9" providerId="ADAL" clId="{90D147C7-6DF3-4858-A037-194481D7D906}" dt="2023-03-19T01:11:12.397" v="27" actId="478"/>
          <ac:spMkLst>
            <pc:docMk/>
            <pc:sldMk cId="3495813387" sldId="277"/>
            <ac:spMk id="3" creationId="{F6333E95-1649-57DC-670E-DD9A67450A39}"/>
          </ac:spMkLst>
        </pc:spChg>
        <pc:spChg chg="del">
          <ac:chgData name="Nancy Li" userId="afc5209a-cf39-48d8-a57f-08cc8b772ec9" providerId="ADAL" clId="{90D147C7-6DF3-4858-A037-194481D7D906}" dt="2023-03-19T01:11:28.669" v="34" actId="478"/>
          <ac:spMkLst>
            <pc:docMk/>
            <pc:sldMk cId="3495813387" sldId="277"/>
            <ac:spMk id="4" creationId="{5F95D3E1-526F-849B-D8B3-C74CDD6A38C0}"/>
          </ac:spMkLst>
        </pc:spChg>
        <pc:spChg chg="mod">
          <ac:chgData name="Nancy Li" userId="afc5209a-cf39-48d8-a57f-08cc8b772ec9" providerId="ADAL" clId="{90D147C7-6DF3-4858-A037-194481D7D906}" dt="2023-03-19T05:28:41.636" v="1241" actId="20577"/>
          <ac:spMkLst>
            <pc:docMk/>
            <pc:sldMk cId="3495813387" sldId="277"/>
            <ac:spMk id="5" creationId="{FB25E7BA-6CEF-CB5C-A4F2-E65A4ADD4C55}"/>
          </ac:spMkLst>
        </pc:spChg>
        <pc:spChg chg="del">
          <ac:chgData name="Nancy Li" userId="afc5209a-cf39-48d8-a57f-08cc8b772ec9" providerId="ADAL" clId="{90D147C7-6DF3-4858-A037-194481D7D906}" dt="2023-03-19T01:11:39.477" v="37" actId="478"/>
          <ac:spMkLst>
            <pc:docMk/>
            <pc:sldMk cId="3495813387" sldId="277"/>
            <ac:spMk id="7" creationId="{6F4AAEEC-C0A9-2305-409F-44613AE89CC4}"/>
          </ac:spMkLst>
        </pc:spChg>
        <pc:spChg chg="add del mod">
          <ac:chgData name="Nancy Li" userId="afc5209a-cf39-48d8-a57f-08cc8b772ec9" providerId="ADAL" clId="{90D147C7-6DF3-4858-A037-194481D7D906}" dt="2023-03-19T01:12:25.757" v="47" actId="12084"/>
          <ac:spMkLst>
            <pc:docMk/>
            <pc:sldMk cId="3495813387" sldId="277"/>
            <ac:spMk id="8" creationId="{3F86087C-F8A4-4C08-7470-2328A9B7DF77}"/>
          </ac:spMkLst>
        </pc:spChg>
        <pc:spChg chg="add mod">
          <ac:chgData name="Nancy Li" userId="afc5209a-cf39-48d8-a57f-08cc8b772ec9" providerId="ADAL" clId="{90D147C7-6DF3-4858-A037-194481D7D906}" dt="2023-03-19T01:11:29.494" v="35"/>
          <ac:spMkLst>
            <pc:docMk/>
            <pc:sldMk cId="3495813387" sldId="277"/>
            <ac:spMk id="10" creationId="{FCB376B8-539C-8DBB-C460-444AE6D443A3}"/>
          </ac:spMkLst>
        </pc:spChg>
        <pc:graphicFrameChg chg="add mod">
          <ac:chgData name="Nancy Li" userId="afc5209a-cf39-48d8-a57f-08cc8b772ec9" providerId="ADAL" clId="{90D147C7-6DF3-4858-A037-194481D7D906}" dt="2023-03-19T02:25:27.560" v="409"/>
          <ac:graphicFrameMkLst>
            <pc:docMk/>
            <pc:sldMk cId="3495813387" sldId="277"/>
            <ac:graphicFrameMk id="2" creationId="{848BB702-D114-4336-73B7-B0981591192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25:26.985" v="408" actId="21"/>
          <ac:graphicFrameMkLst>
            <pc:docMk/>
            <pc:sldMk cId="3495813387" sldId="277"/>
            <ac:graphicFrameMk id="11" creationId="{640EA9B6-5A62-5219-FE7B-484F50127C7D}"/>
          </ac:graphicFrameMkLst>
        </pc:graphicFrameChg>
        <pc:picChg chg="add mod modCrop">
          <ac:chgData name="Nancy Li" userId="afc5209a-cf39-48d8-a57f-08cc8b772ec9" providerId="ADAL" clId="{90D147C7-6DF3-4858-A037-194481D7D906}" dt="2023-03-19T02:25:37.285" v="410" actId="1076"/>
          <ac:picMkLst>
            <pc:docMk/>
            <pc:sldMk cId="3495813387" sldId="277"/>
            <ac:picMk id="9" creationId="{92B3ECFD-0BF7-089F-58E6-B9EE090E0CE9}"/>
          </ac:picMkLst>
        </pc:picChg>
      </pc:sldChg>
      <pc:sldChg chg="addSp delSp modSp new mod ord modNotesTx">
        <pc:chgData name="Nancy Li" userId="afc5209a-cf39-48d8-a57f-08cc8b772ec9" providerId="ADAL" clId="{90D147C7-6DF3-4858-A037-194481D7D906}" dt="2023-03-19T07:37:15.573" v="1842" actId="20577"/>
        <pc:sldMkLst>
          <pc:docMk/>
          <pc:sldMk cId="2067632723" sldId="278"/>
        </pc:sldMkLst>
        <pc:spChg chg="del">
          <ac:chgData name="Nancy Li" userId="afc5209a-cf39-48d8-a57f-08cc8b772ec9" providerId="ADAL" clId="{90D147C7-6DF3-4858-A037-194481D7D906}" dt="2023-03-19T01:14:47.112" v="70" actId="478"/>
          <ac:spMkLst>
            <pc:docMk/>
            <pc:sldMk cId="2067632723" sldId="278"/>
            <ac:spMk id="2" creationId="{5BB34700-037B-4864-43CA-939CA0CEAAA2}"/>
          </ac:spMkLst>
        </pc:spChg>
        <pc:spChg chg="del">
          <ac:chgData name="Nancy Li" userId="afc5209a-cf39-48d8-a57f-08cc8b772ec9" providerId="ADAL" clId="{90D147C7-6DF3-4858-A037-194481D7D906}" dt="2023-03-19T01:14:45.818" v="69" actId="478"/>
          <ac:spMkLst>
            <pc:docMk/>
            <pc:sldMk cId="2067632723" sldId="278"/>
            <ac:spMk id="3" creationId="{496110DC-63FD-F670-5703-52B3667911CD}"/>
          </ac:spMkLst>
        </pc:spChg>
        <pc:spChg chg="del">
          <ac:chgData name="Nancy Li" userId="afc5209a-cf39-48d8-a57f-08cc8b772ec9" providerId="ADAL" clId="{90D147C7-6DF3-4858-A037-194481D7D906}" dt="2023-03-19T01:14:57.510" v="72" actId="478"/>
          <ac:spMkLst>
            <pc:docMk/>
            <pc:sldMk cId="2067632723" sldId="278"/>
            <ac:spMk id="4" creationId="{E2C8A0BF-2B1C-EDEF-418C-3D54D33EB5F4}"/>
          </ac:spMkLst>
        </pc:spChg>
        <pc:spChg chg="mod">
          <ac:chgData name="Nancy Li" userId="afc5209a-cf39-48d8-a57f-08cc8b772ec9" providerId="ADAL" clId="{90D147C7-6DF3-4858-A037-194481D7D906}" dt="2023-03-19T05:28:36.186" v="1239" actId="20577"/>
          <ac:spMkLst>
            <pc:docMk/>
            <pc:sldMk cId="2067632723" sldId="278"/>
            <ac:spMk id="5" creationId="{40EDA1DE-3240-2AA3-9B3C-6120103F4000}"/>
          </ac:spMkLst>
        </pc:spChg>
        <pc:spChg chg="del">
          <ac:chgData name="Nancy Li" userId="afc5209a-cf39-48d8-a57f-08cc8b772ec9" providerId="ADAL" clId="{90D147C7-6DF3-4858-A037-194481D7D906}" dt="2023-03-19T01:14:50.168" v="71" actId="478"/>
          <ac:spMkLst>
            <pc:docMk/>
            <pc:sldMk cId="2067632723" sldId="278"/>
            <ac:spMk id="7" creationId="{A39F582F-EB85-F51D-1B8C-4AF4416EC20D}"/>
          </ac:spMkLst>
        </pc:spChg>
        <pc:spChg chg="add mod">
          <ac:chgData name="Nancy Li" userId="afc5209a-cf39-48d8-a57f-08cc8b772ec9" providerId="ADAL" clId="{90D147C7-6DF3-4858-A037-194481D7D906}" dt="2023-03-19T01:14:58.348" v="73"/>
          <ac:spMkLst>
            <pc:docMk/>
            <pc:sldMk cId="2067632723" sldId="278"/>
            <ac:spMk id="8" creationId="{E6C53180-0EA2-9775-F0C1-9F71625297B6}"/>
          </ac:spMkLst>
        </pc:spChg>
        <pc:picChg chg="add mod">
          <ac:chgData name="Nancy Li" userId="afc5209a-cf39-48d8-a57f-08cc8b772ec9" providerId="ADAL" clId="{90D147C7-6DF3-4858-A037-194481D7D906}" dt="2023-03-19T01:15:14.201" v="78" actId="1076"/>
          <ac:picMkLst>
            <pc:docMk/>
            <pc:sldMk cId="2067632723" sldId="278"/>
            <ac:picMk id="9" creationId="{A22B3F00-08BD-C7FC-E9E4-C80379BA22A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38:23.467" v="1848" actId="20577"/>
        <pc:sldMkLst>
          <pc:docMk/>
          <pc:sldMk cId="1136555235" sldId="279"/>
        </pc:sldMkLst>
        <pc:spChg chg="del">
          <ac:chgData name="Nancy Li" userId="afc5209a-cf39-48d8-a57f-08cc8b772ec9" providerId="ADAL" clId="{90D147C7-6DF3-4858-A037-194481D7D906}" dt="2023-03-19T01:24:55.229" v="92" actId="478"/>
          <ac:spMkLst>
            <pc:docMk/>
            <pc:sldMk cId="1136555235" sldId="279"/>
            <ac:spMk id="2" creationId="{1DDD62FF-D45D-F59B-B6CE-66DA04A24201}"/>
          </ac:spMkLst>
        </pc:spChg>
        <pc:spChg chg="del">
          <ac:chgData name="Nancy Li" userId="afc5209a-cf39-48d8-a57f-08cc8b772ec9" providerId="ADAL" clId="{90D147C7-6DF3-4858-A037-194481D7D906}" dt="2023-03-19T01:24:54.219" v="91" actId="478"/>
          <ac:spMkLst>
            <pc:docMk/>
            <pc:sldMk cId="1136555235" sldId="279"/>
            <ac:spMk id="3" creationId="{D9684EB2-F7F0-56AC-8440-8F22F9AB7C62}"/>
          </ac:spMkLst>
        </pc:spChg>
        <pc:spChg chg="del mod">
          <ac:chgData name="Nancy Li" userId="afc5209a-cf39-48d8-a57f-08cc8b772ec9" providerId="ADAL" clId="{90D147C7-6DF3-4858-A037-194481D7D906}" dt="2023-03-19T01:25:11.671" v="95" actId="478"/>
          <ac:spMkLst>
            <pc:docMk/>
            <pc:sldMk cId="1136555235" sldId="279"/>
            <ac:spMk id="4" creationId="{C2A0FC30-DCED-587C-EC2B-3F11DAAE9E26}"/>
          </ac:spMkLst>
        </pc:spChg>
        <pc:spChg chg="mod">
          <ac:chgData name="Nancy Li" userId="afc5209a-cf39-48d8-a57f-08cc8b772ec9" providerId="ADAL" clId="{90D147C7-6DF3-4858-A037-194481D7D906}" dt="2023-03-19T05:28:30.394" v="1237" actId="20577"/>
          <ac:spMkLst>
            <pc:docMk/>
            <pc:sldMk cId="1136555235" sldId="279"/>
            <ac:spMk id="5" creationId="{D2D93A42-AC09-BE16-53BA-5F3DF3DB5EE7}"/>
          </ac:spMkLst>
        </pc:spChg>
        <pc:spChg chg="del">
          <ac:chgData name="Nancy Li" userId="afc5209a-cf39-48d8-a57f-08cc8b772ec9" providerId="ADAL" clId="{90D147C7-6DF3-4858-A037-194481D7D906}" dt="2023-03-19T01:24:53.149" v="90" actId="478"/>
          <ac:spMkLst>
            <pc:docMk/>
            <pc:sldMk cId="1136555235" sldId="279"/>
            <ac:spMk id="7" creationId="{C6F38ADA-56EA-ED48-747A-CEC4A997270C}"/>
          </ac:spMkLst>
        </pc:spChg>
        <pc:spChg chg="add del mod">
          <ac:chgData name="Nancy Li" userId="afc5209a-cf39-48d8-a57f-08cc8b772ec9" providerId="ADAL" clId="{90D147C7-6DF3-4858-A037-194481D7D906}" dt="2023-03-19T01:25:19.563" v="97" actId="478"/>
          <ac:spMkLst>
            <pc:docMk/>
            <pc:sldMk cId="1136555235" sldId="279"/>
            <ac:spMk id="9" creationId="{525A700A-B27B-485F-369F-F14B1686E92A}"/>
          </ac:spMkLst>
        </pc:spChg>
        <pc:spChg chg="add del mod">
          <ac:chgData name="Nancy Li" userId="afc5209a-cf39-48d8-a57f-08cc8b772ec9" providerId="ADAL" clId="{90D147C7-6DF3-4858-A037-194481D7D906}" dt="2023-03-19T01:25:20.521" v="98" actId="478"/>
          <ac:spMkLst>
            <pc:docMk/>
            <pc:sldMk cId="1136555235" sldId="279"/>
            <ac:spMk id="10" creationId="{B95F06A4-1A5A-6C87-DDB3-A10336A55E19}"/>
          </ac:spMkLst>
        </pc:spChg>
        <pc:spChg chg="add mod">
          <ac:chgData name="Nancy Li" userId="afc5209a-cf39-48d8-a57f-08cc8b772ec9" providerId="ADAL" clId="{90D147C7-6DF3-4858-A037-194481D7D906}" dt="2023-03-19T01:25:32.192" v="104"/>
          <ac:spMkLst>
            <pc:docMk/>
            <pc:sldMk cId="1136555235" sldId="279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15:45.543" v="308" actId="478"/>
          <ac:picMkLst>
            <pc:docMk/>
            <pc:sldMk cId="1136555235" sldId="279"/>
            <ac:picMk id="12" creationId="{A6E23068-F0FB-0B47-B779-38AB87947BC9}"/>
          </ac:picMkLst>
        </pc:picChg>
        <pc:picChg chg="add mod">
          <ac:chgData name="Nancy Li" userId="afc5209a-cf39-48d8-a57f-08cc8b772ec9" providerId="ADAL" clId="{90D147C7-6DF3-4858-A037-194481D7D906}" dt="2023-03-19T02:15:55.587" v="315" actId="1076"/>
          <ac:picMkLst>
            <pc:docMk/>
            <pc:sldMk cId="1136555235" sldId="279"/>
            <ac:picMk id="14" creationId="{C5BC2C51-5139-5936-2E85-6B02A0FF6BB0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42:40.119" v="1854" actId="20577"/>
        <pc:sldMkLst>
          <pc:docMk/>
          <pc:sldMk cId="689937238" sldId="280"/>
        </pc:sldMkLst>
        <pc:spChg chg="add del mod">
          <ac:chgData name="Nancy Li" userId="afc5209a-cf39-48d8-a57f-08cc8b772ec9" providerId="ADAL" clId="{90D147C7-6DF3-4858-A037-194481D7D906}" dt="2023-03-19T01:27:27.135" v="121" actId="12084"/>
          <ac:spMkLst>
            <pc:docMk/>
            <pc:sldMk cId="689937238" sldId="280"/>
            <ac:spMk id="3" creationId="{317E29F8-059E-E80B-17E5-03C4A7E6C976}"/>
          </ac:spMkLst>
        </pc:spChg>
        <pc:spChg chg="mod">
          <ac:chgData name="Nancy Li" userId="afc5209a-cf39-48d8-a57f-08cc8b772ec9" providerId="ADAL" clId="{90D147C7-6DF3-4858-A037-194481D7D906}" dt="2023-03-19T05:28:18.435" v="1233" actId="20577"/>
          <ac:spMkLst>
            <pc:docMk/>
            <pc:sldMk cId="689937238" sldId="280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1:28:21.056" v="157" actId="1076"/>
          <ac:graphicFrameMkLst>
            <pc:docMk/>
            <pc:sldMk cId="689937238" sldId="280"/>
            <ac:graphicFrameMk id="4" creationId="{1B69891E-9833-1ABD-4B39-CA73C1CF5F57}"/>
          </ac:graphicFrameMkLst>
        </pc:graphicFrameChg>
        <pc:picChg chg="add mod">
          <ac:chgData name="Nancy Li" userId="afc5209a-cf39-48d8-a57f-08cc8b772ec9" providerId="ADAL" clId="{90D147C7-6DF3-4858-A037-194481D7D906}" dt="2023-03-19T01:28:17.719" v="156" actId="1076"/>
          <ac:picMkLst>
            <pc:docMk/>
            <pc:sldMk cId="689937238" sldId="280"/>
            <ac:picMk id="2" creationId="{96E3E0F8-4450-163D-6DCD-6AD581E58370}"/>
          </ac:picMkLst>
        </pc:picChg>
        <pc:picChg chg="del">
          <ac:chgData name="Nancy Li" userId="afc5209a-cf39-48d8-a57f-08cc8b772ec9" providerId="ADAL" clId="{90D147C7-6DF3-4858-A037-194481D7D906}" dt="2023-03-19T01:26:54.522" v="111" actId="478"/>
          <ac:picMkLst>
            <pc:docMk/>
            <pc:sldMk cId="689937238" sldId="280"/>
            <ac:picMk id="12" creationId="{A6E23068-F0FB-0B47-B779-38AB87947BC9}"/>
          </ac:picMkLst>
        </pc:picChg>
      </pc:sldChg>
      <pc:sldChg chg="new del">
        <pc:chgData name="Nancy Li" userId="afc5209a-cf39-48d8-a57f-08cc8b772ec9" providerId="ADAL" clId="{90D147C7-6DF3-4858-A037-194481D7D906}" dt="2023-03-19T02:42:16.957" v="468" actId="47"/>
        <pc:sldMkLst>
          <pc:docMk/>
          <pc:sldMk cId="3394186981" sldId="281"/>
        </pc:sldMkLst>
      </pc:sldChg>
      <pc:sldChg chg="addSp delSp modSp add mod ord modNotesTx">
        <pc:chgData name="Nancy Li" userId="afc5209a-cf39-48d8-a57f-08cc8b772ec9" providerId="ADAL" clId="{90D147C7-6DF3-4858-A037-194481D7D906}" dt="2023-03-19T06:55:37.773" v="1742" actId="20577"/>
        <pc:sldMkLst>
          <pc:docMk/>
          <pc:sldMk cId="3198148765" sldId="282"/>
        </pc:sldMkLst>
        <pc:spChg chg="mod">
          <ac:chgData name="Nancy Li" userId="afc5209a-cf39-48d8-a57f-08cc8b772ec9" providerId="ADAL" clId="{90D147C7-6DF3-4858-A037-194481D7D906}" dt="2023-03-19T05:28:10.987" v="1229" actId="20577"/>
          <ac:spMkLst>
            <pc:docMk/>
            <pc:sldMk cId="3198148765" sldId="282"/>
            <ac:spMk id="5" creationId="{D2D93A42-AC09-BE16-53BA-5F3DF3DB5EE7}"/>
          </ac:spMkLst>
        </pc:spChg>
        <pc:picChg chg="add mod">
          <ac:chgData name="Nancy Li" userId="afc5209a-cf39-48d8-a57f-08cc8b772ec9" providerId="ADAL" clId="{90D147C7-6DF3-4858-A037-194481D7D906}" dt="2023-03-19T01:49:38.843" v="176" actId="1076"/>
          <ac:picMkLst>
            <pc:docMk/>
            <pc:sldMk cId="3198148765" sldId="282"/>
            <ac:picMk id="3" creationId="{DBC79B2D-5501-A4A5-344A-402E7833692B}"/>
          </ac:picMkLst>
        </pc:picChg>
        <pc:picChg chg="del">
          <ac:chgData name="Nancy Li" userId="afc5209a-cf39-48d8-a57f-08cc8b772ec9" providerId="ADAL" clId="{90D147C7-6DF3-4858-A037-194481D7D906}" dt="2023-03-19T01:38:57.880" v="163" actId="478"/>
          <ac:picMkLst>
            <pc:docMk/>
            <pc:sldMk cId="3198148765" sldId="282"/>
            <ac:picMk id="12" creationId="{A6E23068-F0FB-0B47-B779-38AB87947BC9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20T05:50:02.391" v="1978" actId="20577"/>
        <pc:sldMkLst>
          <pc:docMk/>
          <pc:sldMk cId="286972125" sldId="283"/>
        </pc:sldMkLst>
        <pc:spChg chg="add del mod">
          <ac:chgData name="Nancy Li" userId="afc5209a-cf39-48d8-a57f-08cc8b772ec9" providerId="ADAL" clId="{90D147C7-6DF3-4858-A037-194481D7D906}" dt="2023-03-19T03:32:17.225" v="710" actId="478"/>
          <ac:spMkLst>
            <pc:docMk/>
            <pc:sldMk cId="286972125" sldId="283"/>
            <ac:spMk id="3" creationId="{13C0A270-7095-9D32-A97F-D91623B5CDD0}"/>
          </ac:spMkLst>
        </pc:spChg>
        <pc:spChg chg="mod">
          <ac:chgData name="Nancy Li" userId="afc5209a-cf39-48d8-a57f-08cc8b772ec9" providerId="ADAL" clId="{90D147C7-6DF3-4858-A037-194481D7D906}" dt="2023-03-19T05:27:54.707" v="1225" actId="20577"/>
          <ac:spMkLst>
            <pc:docMk/>
            <pc:sldMk cId="286972125" sldId="283"/>
            <ac:spMk id="5" creationId="{D2D93A42-AC09-BE16-53BA-5F3DF3DB5EE7}"/>
          </ac:spMkLst>
        </pc:spChg>
        <pc:spChg chg="mod">
          <ac:chgData name="Nancy Li" userId="afc5209a-cf39-48d8-a57f-08cc8b772ec9" providerId="ADAL" clId="{90D147C7-6DF3-4858-A037-194481D7D906}" dt="2023-03-19T01:50:07.958" v="183" actId="20577"/>
          <ac:spMkLst>
            <pc:docMk/>
            <pc:sldMk cId="286972125" sldId="283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50:52.104" v="495" actId="478"/>
          <ac:picMkLst>
            <pc:docMk/>
            <pc:sldMk cId="286972125" sldId="283"/>
            <ac:picMk id="2" creationId="{580E3BB5-3A1B-DA1D-2DCA-36031F74E31C}"/>
          </ac:picMkLst>
        </pc:picChg>
        <pc:picChg chg="add mod">
          <ac:chgData name="Nancy Li" userId="afc5209a-cf39-48d8-a57f-08cc8b772ec9" providerId="ADAL" clId="{90D147C7-6DF3-4858-A037-194481D7D906}" dt="2023-03-19T03:32:40.796" v="721" actId="1076"/>
          <ac:picMkLst>
            <pc:docMk/>
            <pc:sldMk cId="286972125" sldId="283"/>
            <ac:picMk id="4" creationId="{AAFF5A00-1C1B-2480-07D2-1736C1F0D6FF}"/>
          </ac:picMkLst>
        </pc:picChg>
        <pc:picChg chg="add mod">
          <ac:chgData name="Nancy Li" userId="afc5209a-cf39-48d8-a57f-08cc8b772ec9" providerId="ADAL" clId="{90D147C7-6DF3-4858-A037-194481D7D906}" dt="2023-03-19T03:32:28.758" v="716" actId="1076"/>
          <ac:picMkLst>
            <pc:docMk/>
            <pc:sldMk cId="286972125" sldId="283"/>
            <ac:picMk id="7" creationId="{A6DFFC45-BB94-1FF0-CF8E-F6F457FA16AE}"/>
          </ac:picMkLst>
        </pc:picChg>
        <pc:picChg chg="add mod">
          <ac:chgData name="Nancy Li" userId="afc5209a-cf39-48d8-a57f-08cc8b772ec9" providerId="ADAL" clId="{90D147C7-6DF3-4858-A037-194481D7D906}" dt="2023-03-19T03:32:42.007" v="722" actId="1076"/>
          <ac:picMkLst>
            <pc:docMk/>
            <pc:sldMk cId="286972125" sldId="283"/>
            <ac:picMk id="8" creationId="{D2C186B0-7981-B47E-F301-CFB59B4A304F}"/>
          </ac:picMkLst>
        </pc:picChg>
        <pc:picChg chg="del">
          <ac:chgData name="Nancy Li" userId="afc5209a-cf39-48d8-a57f-08cc8b772ec9" providerId="ADAL" clId="{90D147C7-6DF3-4858-A037-194481D7D906}" dt="2023-03-19T01:49:51.594" v="180" actId="478"/>
          <ac:picMkLst>
            <pc:docMk/>
            <pc:sldMk cId="286972125" sldId="283"/>
            <ac:picMk id="12" creationId="{A6E23068-F0FB-0B47-B779-38AB87947BC9}"/>
          </ac:picMkLst>
        </pc:picChg>
        <pc:picChg chg="add del mod">
          <ac:chgData name="Nancy Li" userId="afc5209a-cf39-48d8-a57f-08cc8b772ec9" providerId="ADAL" clId="{90D147C7-6DF3-4858-A037-194481D7D906}" dt="2023-03-19T03:32:15.812" v="708" actId="478"/>
          <ac:picMkLst>
            <pc:docMk/>
            <pc:sldMk cId="286972125" sldId="283"/>
            <ac:picMk id="1026" creationId="{A3D27CEE-9D5E-651D-D6E7-AF602EC23751}"/>
          </ac:picMkLst>
        </pc:picChg>
        <pc:picChg chg="add del mod">
          <ac:chgData name="Nancy Li" userId="afc5209a-cf39-48d8-a57f-08cc8b772ec9" providerId="ADAL" clId="{90D147C7-6DF3-4858-A037-194481D7D906}" dt="2023-03-19T03:32:16.381" v="709" actId="478"/>
          <ac:picMkLst>
            <pc:docMk/>
            <pc:sldMk cId="286972125" sldId="283"/>
            <ac:picMk id="1028" creationId="{4E1934DB-1D92-7743-4DB7-F93E7C1D429B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19T07:40:25.058" v="1852"/>
        <pc:sldMkLst>
          <pc:docMk/>
          <pc:sldMk cId="3425278781" sldId="284"/>
        </pc:sldMkLst>
        <pc:spChg chg="mod">
          <ac:chgData name="Nancy Li" userId="afc5209a-cf39-48d8-a57f-08cc8b772ec9" providerId="ADAL" clId="{90D147C7-6DF3-4858-A037-194481D7D906}" dt="2023-03-19T05:28:23.670" v="1235" actId="20577"/>
          <ac:spMkLst>
            <pc:docMk/>
            <pc:sldMk cId="3425278781" sldId="284"/>
            <ac:spMk id="5" creationId="{D2D93A42-AC09-BE16-53BA-5F3DF3DB5EE7}"/>
          </ac:spMkLst>
        </pc:spChg>
        <pc:spChg chg="add del mod">
          <ac:chgData name="Nancy Li" userId="afc5209a-cf39-48d8-a57f-08cc8b772ec9" providerId="ADAL" clId="{90D147C7-6DF3-4858-A037-194481D7D906}" dt="2023-03-19T02:09:25.813" v="259" actId="12084"/>
          <ac:spMkLst>
            <pc:docMk/>
            <pc:sldMk cId="3425278781" sldId="284"/>
            <ac:spMk id="7" creationId="{E90B381F-922F-720B-E78E-4541EB86CB24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2" creationId="{0021F59A-9F66-C18B-EBF6-903B6BB585D6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3" creationId="{9834E4E8-D3FC-1A0F-BFC6-DD42B0AE9E3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4" creationId="{D5DFC740-BE76-FC6D-BD1E-5CFD1433CE8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5" creationId="{5CD6A410-2DAE-1304-9DB5-B1FCC5E50DB3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6" creationId="{366AE2CC-E4F4-0A0B-3320-4B77ECE180D8}"/>
          </ac:spMkLst>
        </pc:spChg>
        <pc:spChg chg="mod">
          <ac:chgData name="Nancy Li" userId="afc5209a-cf39-48d8-a57f-08cc8b772ec9" providerId="ADAL" clId="{90D147C7-6DF3-4858-A037-194481D7D906}" dt="2023-03-19T02:08:34.334" v="256" actId="18245"/>
          <ac:spMkLst>
            <pc:docMk/>
            <pc:sldMk cId="3425278781" sldId="284"/>
            <ac:spMk id="17" creationId="{F54C2248-F5A5-894C-416F-2B9AC9190D1B}"/>
          </ac:spMkLst>
        </pc:spChg>
        <pc:grpChg chg="mod">
          <ac:chgData name="Nancy Li" userId="afc5209a-cf39-48d8-a57f-08cc8b772ec9" providerId="ADAL" clId="{90D147C7-6DF3-4858-A037-194481D7D906}" dt="2023-03-19T02:08:36.745" v="257" actId="18245"/>
          <ac:grpSpMkLst>
            <pc:docMk/>
            <pc:sldMk cId="3425278781" sldId="284"/>
            <ac:grpSpMk id="10" creationId="{4A1BEA8D-A754-8E03-03EE-75E4DE0C6694}"/>
          </ac:grpSpMkLst>
        </pc:grpChg>
        <pc:graphicFrameChg chg="add del mod">
          <ac:chgData name="Nancy Li" userId="afc5209a-cf39-48d8-a57f-08cc8b772ec9" providerId="ADAL" clId="{90D147C7-6DF3-4858-A037-194481D7D906}" dt="2023-03-19T02:07:10.120" v="233" actId="11529"/>
          <ac:graphicFrameMkLst>
            <pc:docMk/>
            <pc:sldMk cId="3425278781" sldId="284"/>
            <ac:graphicFrameMk id="2" creationId="{E0E1E0E4-A650-8610-68AB-02D5CC393275}"/>
          </ac:graphicFrameMkLst>
        </pc:graphicFrameChg>
        <pc:graphicFrameChg chg="add del modGraphic">
          <ac:chgData name="Nancy Li" userId="afc5209a-cf39-48d8-a57f-08cc8b772ec9" providerId="ADAL" clId="{90D147C7-6DF3-4858-A037-194481D7D906}" dt="2023-03-19T02:06:45.917" v="229" actId="1032"/>
          <ac:graphicFrameMkLst>
            <pc:docMk/>
            <pc:sldMk cId="3425278781" sldId="284"/>
            <ac:graphicFrameMk id="4" creationId="{AA825756-1417-6A7E-E6DA-12BEA775984D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07.124" v="244" actId="12084"/>
          <ac:graphicFrameMkLst>
            <pc:docMk/>
            <pc:sldMk cId="3425278781" sldId="284"/>
            <ac:graphicFrameMk id="8" creationId="{D2C4911F-E432-5120-B7AD-4AA98E92B7E3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38.567" v="258" actId="12084"/>
          <ac:graphicFrameMkLst>
            <pc:docMk/>
            <pc:sldMk cId="3425278781" sldId="284"/>
            <ac:graphicFrameMk id="9" creationId="{F3D90301-1356-1DC2-DDCA-C60DBBB712EB}"/>
          </ac:graphicFrameMkLst>
        </pc:graphicFrameChg>
        <pc:graphicFrameChg chg="add mod">
          <ac:chgData name="Nancy Li" userId="afc5209a-cf39-48d8-a57f-08cc8b772ec9" providerId="ADAL" clId="{90D147C7-6DF3-4858-A037-194481D7D906}" dt="2023-03-19T02:49:10.045" v="492" actId="20577"/>
          <ac:graphicFrameMkLst>
            <pc:docMk/>
            <pc:sldMk cId="3425278781" sldId="284"/>
            <ac:graphicFrameMk id="18" creationId="{5DFA94E4-0170-5A1C-79D4-4501D29480E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10:18.291" v="269"/>
          <ac:graphicFrameMkLst>
            <pc:docMk/>
            <pc:sldMk cId="3425278781" sldId="284"/>
            <ac:graphicFrameMk id="19" creationId="{F8F1AF3F-EA68-55EB-2255-A8B7D80B16E1}"/>
          </ac:graphicFrameMkLst>
        </pc:graphicFrameChg>
        <pc:picChg chg="del">
          <ac:chgData name="Nancy Li" userId="afc5209a-cf39-48d8-a57f-08cc8b772ec9" providerId="ADAL" clId="{90D147C7-6DF3-4858-A037-194481D7D906}" dt="2023-03-19T02:03:27.420" v="187" actId="478"/>
          <ac:picMkLst>
            <pc:docMk/>
            <pc:sldMk cId="3425278781" sldId="284"/>
            <ac:picMk id="3" creationId="{DBC79B2D-5501-A4A5-344A-402E7833692B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50:07.852" v="1869" actId="20577"/>
        <pc:sldMkLst>
          <pc:docMk/>
          <pc:sldMk cId="4219639883" sldId="285"/>
        </pc:sldMkLst>
        <pc:spChg chg="add del mod">
          <ac:chgData name="Nancy Li" userId="afc5209a-cf39-48d8-a57f-08cc8b772ec9" providerId="ADAL" clId="{90D147C7-6DF3-4858-A037-194481D7D906}" dt="2023-03-19T02:44:08.846" v="484" actId="12084"/>
          <ac:spMkLst>
            <pc:docMk/>
            <pc:sldMk cId="4219639883" sldId="285"/>
            <ac:spMk id="3" creationId="{1FA8434F-99E3-CC8A-5BDA-5529094F9822}"/>
          </ac:spMkLst>
        </pc:spChg>
        <pc:spChg chg="mod">
          <ac:chgData name="Nancy Li" userId="afc5209a-cf39-48d8-a57f-08cc8b772ec9" providerId="ADAL" clId="{90D147C7-6DF3-4858-A037-194481D7D906}" dt="2023-03-19T05:27:50.386" v="1223" actId="20577"/>
          <ac:spMkLst>
            <pc:docMk/>
            <pc:sldMk cId="4219639883" sldId="285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4:02:40.246" v="1076" actId="1076"/>
          <ac:graphicFrameMkLst>
            <pc:docMk/>
            <pc:sldMk cId="4219639883" sldId="285"/>
            <ac:graphicFrameMk id="4" creationId="{951866A2-79F5-817E-BC3A-F7AB25B79578}"/>
          </ac:graphicFrameMkLst>
        </pc:graphicFrameChg>
        <pc:picChg chg="add mod">
          <ac:chgData name="Nancy Li" userId="afc5209a-cf39-48d8-a57f-08cc8b772ec9" providerId="ADAL" clId="{90D147C7-6DF3-4858-A037-194481D7D906}" dt="2023-03-19T05:39:26.302" v="1259" actId="1076"/>
          <ac:picMkLst>
            <pc:docMk/>
            <pc:sldMk cId="4219639883" sldId="285"/>
            <ac:picMk id="2" creationId="{DB36D411-54D6-A96F-FCD0-315A1053F21A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45:06.524" v="1857"/>
        <pc:sldMkLst>
          <pc:docMk/>
          <pc:sldMk cId="708375864" sldId="286"/>
        </pc:sldMkLst>
        <pc:spChg chg="del">
          <ac:chgData name="Nancy Li" userId="afc5209a-cf39-48d8-a57f-08cc8b772ec9" providerId="ADAL" clId="{90D147C7-6DF3-4858-A037-194481D7D906}" dt="2023-03-19T03:05:10.609" v="590" actId="478"/>
          <ac:spMkLst>
            <pc:docMk/>
            <pc:sldMk cId="708375864" sldId="286"/>
            <ac:spMk id="2" creationId="{C8B859AF-E239-855F-F8DF-921983D0BB24}"/>
          </ac:spMkLst>
        </pc:spChg>
        <pc:spChg chg="del">
          <ac:chgData name="Nancy Li" userId="afc5209a-cf39-48d8-a57f-08cc8b772ec9" providerId="ADAL" clId="{90D147C7-6DF3-4858-A037-194481D7D906}" dt="2023-03-19T03:05:09.559" v="589" actId="478"/>
          <ac:spMkLst>
            <pc:docMk/>
            <pc:sldMk cId="708375864" sldId="286"/>
            <ac:spMk id="3" creationId="{06C43EB7-0349-831B-4F51-0B19101BE7FF}"/>
          </ac:spMkLst>
        </pc:spChg>
        <pc:spChg chg="del">
          <ac:chgData name="Nancy Li" userId="afc5209a-cf39-48d8-a57f-08cc8b772ec9" providerId="ADAL" clId="{90D147C7-6DF3-4858-A037-194481D7D906}" dt="2023-03-19T03:05:18.070" v="592" actId="478"/>
          <ac:spMkLst>
            <pc:docMk/>
            <pc:sldMk cId="708375864" sldId="286"/>
            <ac:spMk id="4" creationId="{050B7D46-552E-81FC-3859-1F9B47B57A77}"/>
          </ac:spMkLst>
        </pc:spChg>
        <pc:spChg chg="mod">
          <ac:chgData name="Nancy Li" userId="afc5209a-cf39-48d8-a57f-08cc8b772ec9" providerId="ADAL" clId="{90D147C7-6DF3-4858-A037-194481D7D906}" dt="2023-03-19T05:28:05.408" v="1227" actId="20577"/>
          <ac:spMkLst>
            <pc:docMk/>
            <pc:sldMk cId="708375864" sldId="286"/>
            <ac:spMk id="5" creationId="{78C1D819-1EAA-FA3B-134F-A189BA78C75C}"/>
          </ac:spMkLst>
        </pc:spChg>
        <pc:spChg chg="del">
          <ac:chgData name="Nancy Li" userId="afc5209a-cf39-48d8-a57f-08cc8b772ec9" providerId="ADAL" clId="{90D147C7-6DF3-4858-A037-194481D7D906}" dt="2023-03-19T03:05:12.280" v="591" actId="478"/>
          <ac:spMkLst>
            <pc:docMk/>
            <pc:sldMk cId="708375864" sldId="286"/>
            <ac:spMk id="7" creationId="{B35B40D2-A3DC-AF30-F956-1C1E56EB86BB}"/>
          </ac:spMkLst>
        </pc:spChg>
        <pc:spChg chg="add mod">
          <ac:chgData name="Nancy Li" userId="afc5209a-cf39-48d8-a57f-08cc8b772ec9" providerId="ADAL" clId="{90D147C7-6DF3-4858-A037-194481D7D906}" dt="2023-03-19T03:05:18.970" v="593"/>
          <ac:spMkLst>
            <pc:docMk/>
            <pc:sldMk cId="708375864" sldId="286"/>
            <ac:spMk id="8" creationId="{146C2833-79FA-691E-BD4E-BFF4BF638F05}"/>
          </ac:spMkLst>
        </pc:spChg>
        <pc:spChg chg="add mod">
          <ac:chgData name="Nancy Li" userId="afc5209a-cf39-48d8-a57f-08cc8b772ec9" providerId="ADAL" clId="{90D147C7-6DF3-4858-A037-194481D7D906}" dt="2023-03-19T03:32:48.878" v="749" actId="1036"/>
          <ac:spMkLst>
            <pc:docMk/>
            <pc:sldMk cId="708375864" sldId="286"/>
            <ac:spMk id="19" creationId="{DBB9A04E-2332-3473-2C60-EE9F323B541B}"/>
          </ac:spMkLst>
        </pc:spChg>
        <pc:picChg chg="add del mod modCrop">
          <ac:chgData name="Nancy Li" userId="afc5209a-cf39-48d8-a57f-08cc8b772ec9" providerId="ADAL" clId="{90D147C7-6DF3-4858-A037-194481D7D906}" dt="2023-03-19T03:15:56.573" v="625" actId="22"/>
          <ac:picMkLst>
            <pc:docMk/>
            <pc:sldMk cId="708375864" sldId="286"/>
            <ac:picMk id="10" creationId="{BE3864F2-A127-AA6A-BBC7-9BA4221517E1}"/>
          </ac:picMkLst>
        </pc:picChg>
        <pc:picChg chg="add del mod">
          <ac:chgData name="Nancy Li" userId="afc5209a-cf39-48d8-a57f-08cc8b772ec9" providerId="ADAL" clId="{90D147C7-6DF3-4858-A037-194481D7D906}" dt="2023-03-19T03:32:20.093" v="711" actId="21"/>
          <ac:picMkLst>
            <pc:docMk/>
            <pc:sldMk cId="708375864" sldId="286"/>
            <ac:picMk id="12" creationId="{9D9ECA42-51BF-0ED9-6EB8-5BA6D961394C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4" creationId="{0D13FB2A-8828-5C52-4BE0-90AD2510F9EB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6" creationId="{B47F0F96-81F5-1EB0-0995-81438F3DF8A0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8" creationId="{4ACF9627-28E5-A27D-4980-8094449C8B9F}"/>
          </ac:picMkLst>
        </pc:picChg>
        <pc:picChg chg="add del mod">
          <ac:chgData name="Nancy Li" userId="afc5209a-cf39-48d8-a57f-08cc8b772ec9" providerId="ADAL" clId="{90D147C7-6DF3-4858-A037-194481D7D906}" dt="2023-03-19T03:27:29.517" v="627" actId="478"/>
          <ac:picMkLst>
            <pc:docMk/>
            <pc:sldMk cId="708375864" sldId="286"/>
            <ac:picMk id="2050" creationId="{F013806E-775D-4ECF-D546-EF6FCA75C60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55:50.401" v="1873" actId="20577"/>
        <pc:sldMkLst>
          <pc:docMk/>
          <pc:sldMk cId="2982183561" sldId="287"/>
        </pc:sldMkLst>
        <pc:spChg chg="del">
          <ac:chgData name="Nancy Li" userId="afc5209a-cf39-48d8-a57f-08cc8b772ec9" providerId="ADAL" clId="{90D147C7-6DF3-4858-A037-194481D7D906}" dt="2023-03-19T04:04:20.306" v="1081" actId="478"/>
          <ac:spMkLst>
            <pc:docMk/>
            <pc:sldMk cId="2982183561" sldId="287"/>
            <ac:spMk id="2" creationId="{6494E68D-F05F-82D9-28E7-C24124C72876}"/>
          </ac:spMkLst>
        </pc:spChg>
        <pc:spChg chg="del">
          <ac:chgData name="Nancy Li" userId="afc5209a-cf39-48d8-a57f-08cc8b772ec9" providerId="ADAL" clId="{90D147C7-6DF3-4858-A037-194481D7D906}" dt="2023-03-19T04:04:19.035" v="1080" actId="478"/>
          <ac:spMkLst>
            <pc:docMk/>
            <pc:sldMk cId="2982183561" sldId="287"/>
            <ac:spMk id="3" creationId="{C6C7A5C9-2C96-F6C1-07B5-3854D4BBF6A3}"/>
          </ac:spMkLst>
        </pc:spChg>
        <pc:spChg chg="mod">
          <ac:chgData name="Nancy Li" userId="afc5209a-cf39-48d8-a57f-08cc8b772ec9" providerId="ADAL" clId="{90D147C7-6DF3-4858-A037-194481D7D906}" dt="2023-03-19T04:04:37.297" v="1085" actId="20577"/>
          <ac:spMkLst>
            <pc:docMk/>
            <pc:sldMk cId="2982183561" sldId="287"/>
            <ac:spMk id="4" creationId="{370E3050-E260-4443-A9F3-74D872962D1B}"/>
          </ac:spMkLst>
        </pc:spChg>
        <pc:spChg chg="mod">
          <ac:chgData name="Nancy Li" userId="afc5209a-cf39-48d8-a57f-08cc8b772ec9" providerId="ADAL" clId="{90D147C7-6DF3-4858-A037-194481D7D906}" dt="2023-03-19T05:27:46.204" v="1221" actId="20577"/>
          <ac:spMkLst>
            <pc:docMk/>
            <pc:sldMk cId="2982183561" sldId="287"/>
            <ac:spMk id="5" creationId="{3461CDDC-106E-C60E-7693-3F055B66718A}"/>
          </ac:spMkLst>
        </pc:spChg>
        <pc:spChg chg="del">
          <ac:chgData name="Nancy Li" userId="afc5209a-cf39-48d8-a57f-08cc8b772ec9" providerId="ADAL" clId="{90D147C7-6DF3-4858-A037-194481D7D906}" dt="2023-03-19T04:04:18.004" v="1079" actId="478"/>
          <ac:spMkLst>
            <pc:docMk/>
            <pc:sldMk cId="2982183561" sldId="287"/>
            <ac:spMk id="7" creationId="{A1C6ED49-A529-83F7-70EF-58FE42185A15}"/>
          </ac:spMkLst>
        </pc:spChg>
        <pc:picChg chg="add del mod">
          <ac:chgData name="Nancy Li" userId="afc5209a-cf39-48d8-a57f-08cc8b772ec9" providerId="ADAL" clId="{90D147C7-6DF3-4858-A037-194481D7D906}" dt="2023-03-19T04:07:22.970" v="1109" actId="478"/>
          <ac:picMkLst>
            <pc:docMk/>
            <pc:sldMk cId="2982183561" sldId="287"/>
            <ac:picMk id="8" creationId="{4BF5E74D-6AD9-DF3A-7750-05270028BCA7}"/>
          </ac:picMkLst>
        </pc:picChg>
        <pc:picChg chg="add mod">
          <ac:chgData name="Nancy Li" userId="afc5209a-cf39-48d8-a57f-08cc8b772ec9" providerId="ADAL" clId="{90D147C7-6DF3-4858-A037-194481D7D906}" dt="2023-03-19T04:07:56.528" v="1127" actId="1076"/>
          <ac:picMkLst>
            <pc:docMk/>
            <pc:sldMk cId="2982183561" sldId="287"/>
            <ac:picMk id="9" creationId="{84C759BF-2FC5-57CC-8DA7-7EFA7C21572F}"/>
          </ac:picMkLst>
        </pc:picChg>
        <pc:picChg chg="add mod">
          <ac:chgData name="Nancy Li" userId="afc5209a-cf39-48d8-a57f-08cc8b772ec9" providerId="ADAL" clId="{90D147C7-6DF3-4858-A037-194481D7D906}" dt="2023-03-19T04:07:55.504" v="1126" actId="1076"/>
          <ac:picMkLst>
            <pc:docMk/>
            <pc:sldMk cId="2982183561" sldId="287"/>
            <ac:picMk id="1026" creationId="{0813743F-05A1-C6DD-FAF2-99FDBEA217A9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6:04:29.815" v="1335" actId="20577"/>
        <pc:sldMkLst>
          <pc:docMk/>
          <pc:sldMk cId="3686350167" sldId="288"/>
        </pc:sldMkLst>
        <pc:spChg chg="del">
          <ac:chgData name="Nancy Li" userId="afc5209a-cf39-48d8-a57f-08cc8b772ec9" providerId="ADAL" clId="{90D147C7-6DF3-4858-A037-194481D7D906}" dt="2023-03-19T04:05:32.074" v="1090"/>
          <ac:spMkLst>
            <pc:docMk/>
            <pc:sldMk cId="3686350167" sldId="288"/>
            <ac:spMk id="2" creationId="{48B72E6C-FB98-3F73-2BB0-35FB1CC21818}"/>
          </ac:spMkLst>
        </pc:spChg>
        <pc:spChg chg="del">
          <ac:chgData name="Nancy Li" userId="afc5209a-cf39-48d8-a57f-08cc8b772ec9" providerId="ADAL" clId="{90D147C7-6DF3-4858-A037-194481D7D906}" dt="2023-03-19T04:05:44.283" v="1091"/>
          <ac:spMkLst>
            <pc:docMk/>
            <pc:sldMk cId="3686350167" sldId="288"/>
            <ac:spMk id="3" creationId="{6678B621-CBE0-2884-35B2-2F89A366C88A}"/>
          </ac:spMkLst>
        </pc:spChg>
        <pc:spChg chg="mod">
          <ac:chgData name="Nancy Li" userId="afc5209a-cf39-48d8-a57f-08cc8b772ec9" providerId="ADAL" clId="{90D147C7-6DF3-4858-A037-194481D7D906}" dt="2023-03-19T04:06:49.796" v="1106"/>
          <ac:spMkLst>
            <pc:docMk/>
            <pc:sldMk cId="3686350167" sldId="288"/>
            <ac:spMk id="4" creationId="{C7619AC8-6616-2C9C-5624-75508337CF09}"/>
          </ac:spMkLst>
        </pc:spChg>
        <pc:spChg chg="mod">
          <ac:chgData name="Nancy Li" userId="afc5209a-cf39-48d8-a57f-08cc8b772ec9" providerId="ADAL" clId="{90D147C7-6DF3-4858-A037-194481D7D906}" dt="2023-03-19T05:27:37.146" v="1219" actId="20577"/>
          <ac:spMkLst>
            <pc:docMk/>
            <pc:sldMk cId="3686350167" sldId="288"/>
            <ac:spMk id="5" creationId="{BDB6E519-0A50-1687-920A-CE9D1ECA4A7A}"/>
          </ac:spMkLst>
        </pc:spChg>
        <pc:spChg chg="del">
          <ac:chgData name="Nancy Li" userId="afc5209a-cf39-48d8-a57f-08cc8b772ec9" providerId="ADAL" clId="{90D147C7-6DF3-4858-A037-194481D7D906}" dt="2023-03-19T04:06:44.244" v="1105" actId="478"/>
          <ac:spMkLst>
            <pc:docMk/>
            <pc:sldMk cId="3686350167" sldId="288"/>
            <ac:spMk id="7" creationId="{435BC60B-93E2-1304-444C-0D632F9BA095}"/>
          </ac:spMkLst>
        </pc:spChg>
        <pc:spChg chg="add del mod">
          <ac:chgData name="Nancy Li" userId="afc5209a-cf39-48d8-a57f-08cc8b772ec9" providerId="ADAL" clId="{90D147C7-6DF3-4858-A037-194481D7D906}" dt="2023-03-19T04:06:01.256" v="1092" actId="12084"/>
          <ac:spMkLst>
            <pc:docMk/>
            <pc:sldMk cId="3686350167" sldId="288"/>
            <ac:spMk id="9" creationId="{0C20A868-026C-FE99-1E70-DD85E48A348E}"/>
          </ac:spMkLst>
        </pc:spChg>
        <pc:graphicFrameChg chg="add mod">
          <ac:chgData name="Nancy Li" userId="afc5209a-cf39-48d8-a57f-08cc8b772ec9" providerId="ADAL" clId="{90D147C7-6DF3-4858-A037-194481D7D906}" dt="2023-03-19T04:06:40.109" v="1104" actId="1076"/>
          <ac:graphicFrameMkLst>
            <pc:docMk/>
            <pc:sldMk cId="3686350167" sldId="288"/>
            <ac:graphicFrameMk id="10" creationId="{2D6A7995-4A96-07BC-2E65-97DF114AF545}"/>
          </ac:graphicFrameMkLst>
        </pc:graphicFrameChg>
        <pc:picChg chg="add mod">
          <ac:chgData name="Nancy Li" userId="afc5209a-cf39-48d8-a57f-08cc8b772ec9" providerId="ADAL" clId="{90D147C7-6DF3-4858-A037-194481D7D906}" dt="2023-03-19T04:06:33.892" v="1102" actId="1076"/>
          <ac:picMkLst>
            <pc:docMk/>
            <pc:sldMk cId="3686350167" sldId="288"/>
            <ac:picMk id="8" creationId="{CECA5ECB-8081-17D6-9339-2E63490EA26E}"/>
          </ac:picMkLst>
        </pc:picChg>
      </pc:sldChg>
      <pc:sldChg chg="new del">
        <pc:chgData name="Nancy Li" userId="afc5209a-cf39-48d8-a57f-08cc8b772ec9" providerId="ADAL" clId="{90D147C7-6DF3-4858-A037-194481D7D906}" dt="2023-03-19T04:08:20.988" v="1131" actId="47"/>
        <pc:sldMkLst>
          <pc:docMk/>
          <pc:sldMk cId="287140367" sldId="289"/>
        </pc:sldMkLst>
      </pc:sldChg>
      <pc:sldChg chg="addSp delSp modSp add mod modTransition setBg modClrScheme delDesignElem chgLayout modNotesTx">
        <pc:chgData name="Nancy Li" userId="afc5209a-cf39-48d8-a57f-08cc8b772ec9" providerId="ADAL" clId="{90D147C7-6DF3-4858-A037-194481D7D906}" dt="2023-03-20T05:10:13.105" v="1935" actId="20577"/>
        <pc:sldMkLst>
          <pc:docMk/>
          <pc:sldMk cId="291393146" sldId="290"/>
        </pc:sldMkLst>
        <pc:spChg chg="mod">
          <ac:chgData name="Nancy Li" userId="afc5209a-cf39-48d8-a57f-08cc8b772ec9" providerId="ADAL" clId="{90D147C7-6DF3-4858-A037-194481D7D906}" dt="2023-03-19T05:56:26.444" v="1311" actId="108"/>
          <ac:spMkLst>
            <pc:docMk/>
            <pc:sldMk cId="291393146" sldId="290"/>
            <ac:spMk id="6" creationId="{3FB7BDD9-9B0E-E59D-891E-50C1F28334AE}"/>
          </ac:spMkLst>
        </pc:spChg>
        <pc:spChg chg="add del mod">
          <ac:chgData name="Nancy Li" userId="afc5209a-cf39-48d8-a57f-08cc8b772ec9" providerId="ADAL" clId="{90D147C7-6DF3-4858-A037-194481D7D906}" dt="2023-03-19T04:12:43.523" v="1200" actId="478"/>
          <ac:spMkLst>
            <pc:docMk/>
            <pc:sldMk cId="291393146" sldId="290"/>
            <ac:spMk id="11" creationId="{0D24C0BF-6356-32F7-4873-0A16E6E03016}"/>
          </ac:spMkLst>
        </pc:spChg>
        <pc:spChg chg="add mod">
          <ac:chgData name="Nancy Li" userId="afc5209a-cf39-48d8-a57f-08cc8b772ec9" providerId="ADAL" clId="{90D147C7-6DF3-4858-A037-194481D7D906}" dt="2023-03-19T05:27:33.686" v="1217" actId="20577"/>
          <ac:spMkLst>
            <pc:docMk/>
            <pc:sldMk cId="291393146" sldId="290"/>
            <ac:spMk id="13" creationId="{3ECFF561-806D-930C-FF5C-2DB328C2407B}"/>
          </ac:spMkLst>
        </pc:spChg>
        <pc:spChg chg="add mod">
          <ac:chgData name="Nancy Li" userId="afc5209a-cf39-48d8-a57f-08cc8b772ec9" providerId="ADAL" clId="{90D147C7-6DF3-4858-A037-194481D7D906}" dt="2023-03-19T04:12:34.755" v="1198" actId="26606"/>
          <ac:spMkLst>
            <pc:docMk/>
            <pc:sldMk cId="291393146" sldId="290"/>
            <ac:spMk id="15" creationId="{7DA3C72D-E3B7-AFD2-2367-1B8758B57B30}"/>
          </ac:spMkLst>
        </pc:spChg>
        <pc:spChg chg="add del mod">
          <ac:chgData name="Nancy Li" userId="afc5209a-cf39-48d8-a57f-08cc8b772ec9" providerId="ADAL" clId="{90D147C7-6DF3-4858-A037-194481D7D906}" dt="2023-03-19T04:12:37.916" v="1199" actId="478"/>
          <ac:spMkLst>
            <pc:docMk/>
            <pc:sldMk cId="291393146" sldId="290"/>
            <ac:spMk id="17" creationId="{60A809AE-E43F-53B8-2FFE-8EAB694C03AA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7" creationId="{9DBC8166-481C-4473-95F5-9A5B9073B7F1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9" creationId="{A5A5CE6E-90AF-4D43-A014-1F9EC83EB93D}"/>
          </ac:spMkLst>
        </pc:spChg>
        <pc:graphicFrameChg chg="mod modGraphic">
          <ac:chgData name="Nancy Li" userId="afc5209a-cf39-48d8-a57f-08cc8b772ec9" providerId="ADAL" clId="{90D147C7-6DF3-4858-A037-194481D7D906}" dt="2023-03-19T05:55:56.513" v="1305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add del">
        <pc:chgData name="Nancy Li" userId="afc5209a-cf39-48d8-a57f-08cc8b772ec9" providerId="ADAL" clId="{90D147C7-6DF3-4858-A037-194481D7D906}" dt="2023-03-19T04:08:04.970" v="1128" actId="47"/>
        <pc:sldMkLst>
          <pc:docMk/>
          <pc:sldMk cId="757141201" sldId="290"/>
        </pc:sldMkLst>
      </pc:sldChg>
      <pc:sldChg chg="addSp delSp modSp new mod modNotesTx">
        <pc:chgData name="Nancy Li" userId="afc5209a-cf39-48d8-a57f-08cc8b772ec9" providerId="ADAL" clId="{90D147C7-6DF3-4858-A037-194481D7D906}" dt="2023-03-20T05:42:06.227" v="1955" actId="6549"/>
        <pc:sldMkLst>
          <pc:docMk/>
          <pc:sldMk cId="1579779379" sldId="291"/>
        </pc:sldMkLst>
        <pc:spChg chg="del">
          <ac:chgData name="Nancy Li" userId="afc5209a-cf39-48d8-a57f-08cc8b772ec9" providerId="ADAL" clId="{90D147C7-6DF3-4858-A037-194481D7D906}" dt="2023-03-19T05:38:14.013" v="1248" actId="478"/>
          <ac:spMkLst>
            <pc:docMk/>
            <pc:sldMk cId="1579779379" sldId="291"/>
            <ac:spMk id="2" creationId="{865E6FC0-4126-389D-8A9A-5F567455030A}"/>
          </ac:spMkLst>
        </pc:spChg>
        <pc:spChg chg="del">
          <ac:chgData name="Nancy Li" userId="afc5209a-cf39-48d8-a57f-08cc8b772ec9" providerId="ADAL" clId="{90D147C7-6DF3-4858-A037-194481D7D906}" dt="2023-03-19T05:38:12.370" v="1247" actId="478"/>
          <ac:spMkLst>
            <pc:docMk/>
            <pc:sldMk cId="1579779379" sldId="291"/>
            <ac:spMk id="3" creationId="{90950FD5-F0D0-2A5A-6368-0059B8560077}"/>
          </ac:spMkLst>
        </pc:spChg>
        <pc:spChg chg="mod">
          <ac:chgData name="Nancy Li" userId="afc5209a-cf39-48d8-a57f-08cc8b772ec9" providerId="ADAL" clId="{90D147C7-6DF3-4858-A037-194481D7D906}" dt="2023-03-19T05:38:31.389" v="1254"/>
          <ac:spMkLst>
            <pc:docMk/>
            <pc:sldMk cId="1579779379" sldId="291"/>
            <ac:spMk id="4" creationId="{FA4067E9-7A06-28F7-7A87-A21C210C94BD}"/>
          </ac:spMkLst>
        </pc:spChg>
        <pc:spChg chg="del">
          <ac:chgData name="Nancy Li" userId="afc5209a-cf39-48d8-a57f-08cc8b772ec9" providerId="ADAL" clId="{90D147C7-6DF3-4858-A037-194481D7D906}" dt="2023-03-19T05:38:35.024" v="1255" actId="478"/>
          <ac:spMkLst>
            <pc:docMk/>
            <pc:sldMk cId="1579779379" sldId="291"/>
            <ac:spMk id="7" creationId="{987A996D-3A29-30C0-E339-7B687D443E29}"/>
          </ac:spMkLst>
        </pc:spChg>
        <pc:picChg chg="add mod">
          <ac:chgData name="Nancy Li" userId="afc5209a-cf39-48d8-a57f-08cc8b772ec9" providerId="ADAL" clId="{90D147C7-6DF3-4858-A037-194481D7D906}" dt="2023-03-20T05:01:34.337" v="1933" actId="1076"/>
          <ac:picMkLst>
            <pc:docMk/>
            <pc:sldMk cId="1579779379" sldId="291"/>
            <ac:picMk id="3" creationId="{C70B68BA-0A78-98EB-F6DE-F764CF370950}"/>
          </ac:picMkLst>
        </pc:picChg>
        <pc:picChg chg="add del mod">
          <ac:chgData name="Nancy Li" userId="afc5209a-cf39-48d8-a57f-08cc8b772ec9" providerId="ADAL" clId="{90D147C7-6DF3-4858-A037-194481D7D906}" dt="2023-03-20T05:01:29.597" v="1929" actId="478"/>
          <ac:picMkLst>
            <pc:docMk/>
            <pc:sldMk cId="1579779379" sldId="291"/>
            <ac:picMk id="9" creationId="{A9BF213F-C18B-FF9D-7C2B-F41CBFC9C66C}"/>
          </ac:picMkLst>
        </pc:picChg>
      </pc:sldChg>
      <pc:sldChg chg="modSp add mod">
        <pc:chgData name="Nancy Li" userId="afc5209a-cf39-48d8-a57f-08cc8b772ec9" providerId="ADAL" clId="{90D147C7-6DF3-4858-A037-194481D7D906}" dt="2023-03-20T05:11:14.675" v="1937" actId="20577"/>
        <pc:sldMkLst>
          <pc:docMk/>
          <pc:sldMk cId="4119860341" sldId="303"/>
        </pc:sldMkLst>
        <pc:spChg chg="mod">
          <ac:chgData name="Nancy Li" userId="afc5209a-cf39-48d8-a57f-08cc8b772ec9" providerId="ADAL" clId="{90D147C7-6DF3-4858-A037-194481D7D906}" dt="2023-03-20T05:11:14.675" v="1937" actId="20577"/>
          <ac:spMkLst>
            <pc:docMk/>
            <pc:sldMk cId="4119860341" sldId="303"/>
            <ac:spMk id="4" creationId="{702BB244-0143-46E9-AB0D-33C6D0BE5A90}"/>
          </ac:spMkLst>
        </pc:spChg>
      </pc:sldChg>
      <pc:sldChg chg="modSp add mod ord">
        <pc:chgData name="Nancy Li" userId="afc5209a-cf39-48d8-a57f-08cc8b772ec9" providerId="ADAL" clId="{90D147C7-6DF3-4858-A037-194481D7D906}" dt="2023-03-20T05:11:18.719" v="1939" actId="20577"/>
        <pc:sldMkLst>
          <pc:docMk/>
          <pc:sldMk cId="1537924355" sldId="304"/>
        </pc:sldMkLst>
        <pc:spChg chg="mod">
          <ac:chgData name="Nancy Li" userId="afc5209a-cf39-48d8-a57f-08cc8b772ec9" providerId="ADAL" clId="{90D147C7-6DF3-4858-A037-194481D7D906}" dt="2023-03-20T05:11:18.719" v="1939" actId="20577"/>
          <ac:spMkLst>
            <pc:docMk/>
            <pc:sldMk cId="1537924355" sldId="304"/>
            <ac:spMk id="30" creationId="{62D608DF-2C21-42F8-B47A-E608979F4842}"/>
          </ac:spMkLst>
        </pc:spChg>
      </pc:sldChg>
      <pc:sldChg chg="addSp delSp modSp new mod">
        <pc:chgData name="Nancy Li" userId="afc5209a-cf39-48d8-a57f-08cc8b772ec9" providerId="ADAL" clId="{90D147C7-6DF3-4858-A037-194481D7D906}" dt="2023-03-19T07:24:44.577" v="1824" actId="1076"/>
        <pc:sldMkLst>
          <pc:docMk/>
          <pc:sldMk cId="4106383840" sldId="305"/>
        </pc:sldMkLst>
        <pc:spChg chg="del">
          <ac:chgData name="Nancy Li" userId="afc5209a-cf39-48d8-a57f-08cc8b772ec9" providerId="ADAL" clId="{90D147C7-6DF3-4858-A037-194481D7D906}" dt="2023-03-19T07:20:43.240" v="1809" actId="478"/>
          <ac:spMkLst>
            <pc:docMk/>
            <pc:sldMk cId="4106383840" sldId="305"/>
            <ac:spMk id="2" creationId="{0A598BB6-650B-A729-9DE9-C417C3EC9AAD}"/>
          </ac:spMkLst>
        </pc:spChg>
        <pc:spChg chg="del">
          <ac:chgData name="Nancy Li" userId="afc5209a-cf39-48d8-a57f-08cc8b772ec9" providerId="ADAL" clId="{90D147C7-6DF3-4858-A037-194481D7D906}" dt="2023-03-19T07:20:41.948" v="1808" actId="478"/>
          <ac:spMkLst>
            <pc:docMk/>
            <pc:sldMk cId="4106383840" sldId="305"/>
            <ac:spMk id="3" creationId="{146B2BDD-9A27-6A37-6FEF-B70D65753BD2}"/>
          </ac:spMkLst>
        </pc:spChg>
        <pc:spChg chg="mod">
          <ac:chgData name="Nancy Li" userId="afc5209a-cf39-48d8-a57f-08cc8b772ec9" providerId="ADAL" clId="{90D147C7-6DF3-4858-A037-194481D7D906}" dt="2023-03-19T07:20:49.280" v="1811"/>
          <ac:spMkLst>
            <pc:docMk/>
            <pc:sldMk cId="4106383840" sldId="305"/>
            <ac:spMk id="4" creationId="{78051BCC-075C-B9B4-7A01-CC4726D18895}"/>
          </ac:spMkLst>
        </pc:spChg>
        <pc:spChg chg="del">
          <ac:chgData name="Nancy Li" userId="afc5209a-cf39-48d8-a57f-08cc8b772ec9" providerId="ADAL" clId="{90D147C7-6DF3-4858-A037-194481D7D906}" dt="2023-03-19T07:20:44.776" v="1810" actId="478"/>
          <ac:spMkLst>
            <pc:docMk/>
            <pc:sldMk cId="4106383840" sldId="305"/>
            <ac:spMk id="7" creationId="{C6350A87-80EA-665D-4758-CBDF88DC9DD5}"/>
          </ac:spMkLst>
        </pc:spChg>
        <pc:picChg chg="add del mod">
          <ac:chgData name="Nancy Li" userId="afc5209a-cf39-48d8-a57f-08cc8b772ec9" providerId="ADAL" clId="{90D147C7-6DF3-4858-A037-194481D7D906}" dt="2023-03-19T07:24:37.808" v="1818" actId="478"/>
          <ac:picMkLst>
            <pc:docMk/>
            <pc:sldMk cId="4106383840" sldId="305"/>
            <ac:picMk id="9" creationId="{2BF3F248-DCC9-68C3-5F40-1AF3728A1CEB}"/>
          </ac:picMkLst>
        </pc:picChg>
        <pc:picChg chg="add mod">
          <ac:chgData name="Nancy Li" userId="afc5209a-cf39-48d8-a57f-08cc8b772ec9" providerId="ADAL" clId="{90D147C7-6DF3-4858-A037-194481D7D906}" dt="2023-03-19T07:24:44.577" v="1824" actId="1076"/>
          <ac:picMkLst>
            <pc:docMk/>
            <pc:sldMk cId="4106383840" sldId="305"/>
            <ac:picMk id="11" creationId="{63188CB9-4498-4B3D-E0CE-513AA9D0B0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6E29C3D6-0FAF-462C-A92F-A346D14BDAB7}">
      <dgm:prSet/>
      <dgm:spPr/>
      <dgm:t>
        <a:bodyPr/>
        <a:lstStyle/>
        <a:p>
          <a:r>
            <a:rPr lang="en-US" dirty="0"/>
            <a:t>Structural Design Patterns</a:t>
          </a:r>
        </a:p>
      </dgm:t>
    </dgm:pt>
    <dgm:pt modelId="{784C564C-918E-4048-942A-584B9A400107}" type="parTrans" cxnId="{F1C13668-0101-4B74-A797-BC118A7D209D}">
      <dgm:prSet/>
      <dgm:spPr/>
      <dgm:t>
        <a:bodyPr/>
        <a:lstStyle/>
        <a:p>
          <a:endParaRPr lang="en-US"/>
        </a:p>
      </dgm:t>
    </dgm:pt>
    <dgm:pt modelId="{9A35ED9E-394E-43FE-91F7-DE173E1D1CD0}" type="sibTrans" cxnId="{F1C13668-0101-4B74-A797-BC118A7D209D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228B72E-B7E5-4FBD-AE0A-4AE850E2B92C}" type="presOf" srcId="{6E29C3D6-0FAF-462C-A92F-A346D14BDAB7}" destId="{67D108E2-F3A8-4B03-9665-E728DC09AA33}" srcOrd="1" destOrd="0" presId="urn:microsoft.com/office/officeart/2005/8/layout/chart3"/>
    <dgm:cxn modelId="{F1C13668-0101-4B74-A797-BC118A7D209D}" srcId="{05AAABBD-083C-4EDC-9FA8-5C1352BD6080}" destId="{6E29C3D6-0FAF-462C-A92F-A346D14BDAB7}" srcOrd="1" destOrd="0" parTransId="{784C564C-918E-4048-942A-584B9A400107}" sibTransId="{9A35ED9E-394E-43FE-91F7-DE173E1D1CD0}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6848177B-28DD-4A03-857F-28503CA484C2}" type="presOf" srcId="{7623E19D-5747-48A8-87ED-A5E091CF76D4}" destId="{F68DC9CA-7588-418F-8207-F81E893AEA67}" srcOrd="0" destOrd="0" presId="urn:microsoft.com/office/officeart/2005/8/layout/chart3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87C3392-DDB9-40D5-A5A1-2D56115099F7}" type="presOf" srcId="{6E29C3D6-0FAF-462C-A92F-A346D14BDAB7}" destId="{4F8FEC10-A33A-4A70-956B-6E9FEC0D8716}" srcOrd="0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058F9CD2-68BF-4998-9404-B9D59C011D77}" type="presOf" srcId="{7623E19D-5747-48A8-87ED-A5E091CF76D4}" destId="{98A35975-A234-4BFA-8647-216DD2B717FA}" srcOrd="1" destOrd="0" presId="urn:microsoft.com/office/officeart/2005/8/layout/chart3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Handler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Base Handler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Handlers</a:t>
          </a:r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2" destOrd="0" parTransId="{DABBF22C-5445-43CD-A7F9-B3A70B917BBB}" sibTransId="{13FBCEB5-2C74-49D9-AB53-C7504A76F7CD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  <dgm:cxn modelId="{423AF6B9-45F8-4CDB-ABE2-84DB751A3D30}" type="presParOf" srcId="{C7823C08-90C7-4B69-9817-B11257D16185}" destId="{98115EEA-4462-47CF-8927-5A5CD529D992}" srcOrd="3" destOrd="0" presId="urn:microsoft.com/office/officeart/2005/8/layout/vList2"/>
    <dgm:cxn modelId="{ADF0B0CF-8940-4FA9-BC73-BED6ACE97E4C}" type="presParOf" srcId="{C7823C08-90C7-4B69-9817-B11257D16185}" destId="{58311629-E84A-4326-9A41-92BAA85CE2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Context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Strategy</a:t>
          </a:r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2" destOrd="0" parTransId="{DABBF22C-5445-43CD-A7F9-B3A70B917BBB}" sibTransId="{13FBCEB5-2C74-49D9-AB53-C7504A76F7CD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  <dgm:cxn modelId="{423AF6B9-45F8-4CDB-ABE2-84DB751A3D30}" type="presParOf" srcId="{C7823C08-90C7-4B69-9817-B11257D16185}" destId="{98115EEA-4462-47CF-8927-5A5CD529D992}" srcOrd="3" destOrd="0" presId="urn:microsoft.com/office/officeart/2005/8/layout/vList2"/>
    <dgm:cxn modelId="{ADF0B0CF-8940-4FA9-BC73-BED6ACE97E4C}" type="presParOf" srcId="{C7823C08-90C7-4B69-9817-B11257D16185}" destId="{58311629-E84A-4326-9A41-92BAA85CE2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Publisher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Subscriber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Subscribers</a:t>
          </a:r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2" destOrd="0" parTransId="{DABBF22C-5445-43CD-A7F9-B3A70B917BBB}" sibTransId="{13FBCEB5-2C74-49D9-AB53-C7504A76F7CD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  <dgm:cxn modelId="{423AF6B9-45F8-4CDB-ABE2-84DB751A3D30}" type="presParOf" srcId="{C7823C08-90C7-4B69-9817-B11257D16185}" destId="{98115EEA-4462-47CF-8927-5A5CD529D992}" srcOrd="3" destOrd="0" presId="urn:microsoft.com/office/officeart/2005/8/layout/vList2"/>
    <dgm:cxn modelId="{ADF0B0CF-8940-4FA9-BC73-BED6ACE97E4C}" type="presParOf" srcId="{C7823C08-90C7-4B69-9817-B11257D16185}" destId="{58311629-E84A-4326-9A41-92BAA85CE2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1464C0-5555-46C1-B349-12A1B850E0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048769-2582-4C51-BB23-7FE6C6C34521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1. </a:t>
          </a:r>
          <a:r>
            <a:rPr lang="en-US" b="1" kern="1200" dirty="0"/>
            <a:t>Chain of Responsibility</a:t>
          </a:r>
          <a:endParaRPr lang="en-US" b="1" kern="1200" dirty="0">
            <a:latin typeface="Calibri" panose="020F0502020204030204"/>
            <a:ea typeface="+mn-ea"/>
            <a:cs typeface="+mn-cs"/>
          </a:endParaRPr>
        </a:p>
      </dgm:t>
    </dgm:pt>
    <dgm:pt modelId="{B6B50586-70DB-4C26-A4E4-8D083B41C837}" type="parTrans" cxnId="{53AFBAEC-C423-4CEF-A196-8ECE4F9B77BE}">
      <dgm:prSet/>
      <dgm:spPr/>
      <dgm:t>
        <a:bodyPr/>
        <a:lstStyle/>
        <a:p>
          <a:pPr algn="ctr"/>
          <a:endParaRPr lang="en-US"/>
        </a:p>
      </dgm:t>
    </dgm:pt>
    <dgm:pt modelId="{1B6EFED7-245A-4B0B-8B0B-5A0165E7F1E4}" type="sibTrans" cxnId="{53AFBAEC-C423-4CEF-A196-8ECE4F9B77BE}">
      <dgm:prSet phldrT="1"/>
      <dgm:spPr/>
      <dgm:t>
        <a:bodyPr/>
        <a:lstStyle/>
        <a:p>
          <a:endParaRPr lang="en-US"/>
        </a:p>
      </dgm:t>
    </dgm:pt>
    <dgm:pt modelId="{B38DF871-BF03-42BE-A6DE-423B8F0CAE8A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2. Strategy</a:t>
          </a:r>
        </a:p>
      </dgm:t>
    </dgm:pt>
    <dgm:pt modelId="{FCFADF0E-5A0F-4A1D-B0DB-4A38DE392393}" type="parTrans" cxnId="{1483C4EB-6822-415C-ACFA-7B40F34FDBAE}">
      <dgm:prSet/>
      <dgm:spPr/>
      <dgm:t>
        <a:bodyPr/>
        <a:lstStyle/>
        <a:p>
          <a:pPr algn="ctr"/>
          <a:endParaRPr lang="en-US"/>
        </a:p>
      </dgm:t>
    </dgm:pt>
    <dgm:pt modelId="{B7A4B878-068D-4932-8426-FA84F59CCBAA}" type="sibTrans" cxnId="{1483C4EB-6822-415C-ACFA-7B40F34FDBAE}">
      <dgm:prSet phldrT="2"/>
      <dgm:spPr/>
      <dgm:t>
        <a:bodyPr/>
        <a:lstStyle/>
        <a:p>
          <a:endParaRPr lang="en-US"/>
        </a:p>
      </dgm:t>
    </dgm:pt>
    <dgm:pt modelId="{DCB66039-66F6-4844-984A-D67A23A4C399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3. Observer </a:t>
          </a:r>
        </a:p>
      </dgm:t>
    </dgm:pt>
    <dgm:pt modelId="{E3558DB9-EE0C-438A-A0EA-A41DD0232F8B}" type="parTrans" cxnId="{D23E6C06-1BCB-474D-A6F6-505555A3FC8A}">
      <dgm:prSet/>
      <dgm:spPr/>
      <dgm:t>
        <a:bodyPr/>
        <a:lstStyle/>
        <a:p>
          <a:pPr algn="ctr"/>
          <a:endParaRPr lang="en-US"/>
        </a:p>
      </dgm:t>
    </dgm:pt>
    <dgm:pt modelId="{1E88FBAF-4CDA-49AB-AF33-1AB99A8B3247}" type="sibTrans" cxnId="{D23E6C06-1BCB-474D-A6F6-505555A3FC8A}">
      <dgm:prSet phldrT="3"/>
      <dgm:spPr/>
      <dgm:t>
        <a:bodyPr/>
        <a:lstStyle/>
        <a:p>
          <a:endParaRPr lang="en-US"/>
        </a:p>
      </dgm:t>
    </dgm:pt>
    <dgm:pt modelId="{7E3CA76B-D35C-49E6-930C-263CE18447A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4. </a:t>
          </a:r>
        </a:p>
      </dgm:t>
    </dgm:pt>
    <dgm:pt modelId="{097E95C2-4BBD-45D5-B874-763A5296A30D}" type="parTrans" cxnId="{82655136-7CC6-4843-8C0A-5C6C710E31C5}">
      <dgm:prSet/>
      <dgm:spPr/>
      <dgm:t>
        <a:bodyPr/>
        <a:lstStyle/>
        <a:p>
          <a:pPr algn="ctr"/>
          <a:endParaRPr lang="en-US"/>
        </a:p>
      </dgm:t>
    </dgm:pt>
    <dgm:pt modelId="{DF9294E0-F934-4DCA-A100-ECE6FCF9678A}" type="sibTrans" cxnId="{82655136-7CC6-4843-8C0A-5C6C710E31C5}">
      <dgm:prSet phldrT="4"/>
      <dgm:spPr/>
      <dgm:t>
        <a:bodyPr/>
        <a:lstStyle/>
        <a:p>
          <a:endParaRPr lang="en-US"/>
        </a:p>
      </dgm:t>
    </dgm:pt>
    <dgm:pt modelId="{4AD0C0E5-24A7-42F3-9788-886072CF7C9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…….</a:t>
          </a:r>
        </a:p>
      </dgm:t>
    </dgm:pt>
    <dgm:pt modelId="{18D3FE54-2616-4F89-8076-07E651A9985C}" type="sibTrans" cxnId="{FAAD0E05-7717-4C22-8ABD-B9919E187CC3}">
      <dgm:prSet/>
      <dgm:spPr/>
      <dgm:t>
        <a:bodyPr/>
        <a:lstStyle/>
        <a:p>
          <a:endParaRPr lang="en-US"/>
        </a:p>
      </dgm:t>
    </dgm:pt>
    <dgm:pt modelId="{27036287-C6D1-406D-9412-1BEB7E80A95E}" type="parTrans" cxnId="{FAAD0E05-7717-4C22-8ABD-B9919E187CC3}">
      <dgm:prSet/>
      <dgm:spPr/>
      <dgm:t>
        <a:bodyPr/>
        <a:lstStyle/>
        <a:p>
          <a:endParaRPr lang="en-US"/>
        </a:p>
      </dgm:t>
    </dgm:pt>
    <dgm:pt modelId="{9218D03D-89DA-4411-9A54-E2C1F087F84C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5. </a:t>
          </a:r>
        </a:p>
      </dgm:t>
    </dgm:pt>
    <dgm:pt modelId="{3926964E-CD2B-4B28-AAA1-9C173DDEB74B}" type="sibTrans" cxnId="{FEB127F8-266A-4A80-87CD-D8E0B3D79D26}">
      <dgm:prSet phldrT="5"/>
      <dgm:spPr/>
      <dgm:t>
        <a:bodyPr/>
        <a:lstStyle/>
        <a:p>
          <a:endParaRPr lang="en-US"/>
        </a:p>
      </dgm:t>
    </dgm:pt>
    <dgm:pt modelId="{1A230E96-2FD9-440A-9712-7F81C2228EBB}" type="parTrans" cxnId="{FEB127F8-266A-4A80-87CD-D8E0B3D79D26}">
      <dgm:prSet/>
      <dgm:spPr/>
      <dgm:t>
        <a:bodyPr/>
        <a:lstStyle/>
        <a:p>
          <a:pPr algn="ctr"/>
          <a:endParaRPr lang="en-US"/>
        </a:p>
      </dgm:t>
    </dgm:pt>
    <dgm:pt modelId="{044DF406-C43A-4F99-A131-BDFFE1DF098A}" type="pres">
      <dgm:prSet presAssocID="{4F1464C0-5555-46C1-B349-12A1B850E025}" presName="linear" presStyleCnt="0">
        <dgm:presLayoutVars>
          <dgm:animLvl val="lvl"/>
          <dgm:resizeHandles val="exact"/>
        </dgm:presLayoutVars>
      </dgm:prSet>
      <dgm:spPr/>
    </dgm:pt>
    <dgm:pt modelId="{65F72784-DE3C-43D8-B801-D83AEBF01195}" type="pres">
      <dgm:prSet presAssocID="{8D048769-2582-4C51-BB23-7FE6C6C3452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7D3B043-5613-4B9E-957B-70ECF54D6E2D}" type="pres">
      <dgm:prSet presAssocID="{1B6EFED7-245A-4B0B-8B0B-5A0165E7F1E4}" presName="spacer" presStyleCnt="0"/>
      <dgm:spPr/>
    </dgm:pt>
    <dgm:pt modelId="{1E22013E-274E-4BA3-BB0A-9FCF956E4D9F}" type="pres">
      <dgm:prSet presAssocID="{B38DF871-BF03-42BE-A6DE-423B8F0CAE8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EAD7628-C6C0-4971-9C92-040DE3EEB001}" type="pres">
      <dgm:prSet presAssocID="{B7A4B878-068D-4932-8426-FA84F59CCBAA}" presName="spacer" presStyleCnt="0"/>
      <dgm:spPr/>
    </dgm:pt>
    <dgm:pt modelId="{FD8ED29C-7C5D-4022-B25B-B07273DEFA4D}" type="pres">
      <dgm:prSet presAssocID="{DCB66039-66F6-4844-984A-D67A23A4C3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F0D9525-26C6-498F-922F-326A862609B0}" type="pres">
      <dgm:prSet presAssocID="{1E88FBAF-4CDA-49AB-AF33-1AB99A8B3247}" presName="spacer" presStyleCnt="0"/>
      <dgm:spPr/>
    </dgm:pt>
    <dgm:pt modelId="{BF4AB7A7-D4DE-42A1-BDF6-55FDBAAA3618}" type="pres">
      <dgm:prSet presAssocID="{7E3CA76B-D35C-49E6-930C-263CE18447A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A5CED6C-74CC-44BB-870D-F4233A780F3D}" type="pres">
      <dgm:prSet presAssocID="{DF9294E0-F934-4DCA-A100-ECE6FCF9678A}" presName="spacer" presStyleCnt="0"/>
      <dgm:spPr/>
    </dgm:pt>
    <dgm:pt modelId="{B185354D-7EE5-461F-A756-8C8130BA7DC7}" type="pres">
      <dgm:prSet presAssocID="{9218D03D-89DA-4411-9A54-E2C1F087F8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54087C-04D5-468D-839B-C580B2EA976E}" type="pres">
      <dgm:prSet presAssocID="{3926964E-CD2B-4B28-AAA1-9C173DDEB74B}" presName="spacer" presStyleCnt="0"/>
      <dgm:spPr/>
    </dgm:pt>
    <dgm:pt modelId="{C22E8708-7144-497C-938B-E843A7A0FE06}" type="pres">
      <dgm:prSet presAssocID="{4AD0C0E5-24A7-42F3-9788-886072CF7C9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AAD0E05-7717-4C22-8ABD-B9919E187CC3}" srcId="{4F1464C0-5555-46C1-B349-12A1B850E025}" destId="{4AD0C0E5-24A7-42F3-9788-886072CF7C93}" srcOrd="5" destOrd="0" parTransId="{27036287-C6D1-406D-9412-1BEB7E80A95E}" sibTransId="{18D3FE54-2616-4F89-8076-07E651A9985C}"/>
    <dgm:cxn modelId="{D23E6C06-1BCB-474D-A6F6-505555A3FC8A}" srcId="{4F1464C0-5555-46C1-B349-12A1B850E025}" destId="{DCB66039-66F6-4844-984A-D67A23A4C399}" srcOrd="2" destOrd="0" parTransId="{E3558DB9-EE0C-438A-A0EA-A41DD0232F8B}" sibTransId="{1E88FBAF-4CDA-49AB-AF33-1AB99A8B3247}"/>
    <dgm:cxn modelId="{82655136-7CC6-4843-8C0A-5C6C710E31C5}" srcId="{4F1464C0-5555-46C1-B349-12A1B850E025}" destId="{7E3CA76B-D35C-49E6-930C-263CE18447A6}" srcOrd="3" destOrd="0" parTransId="{097E95C2-4BBD-45D5-B874-763A5296A30D}" sibTransId="{DF9294E0-F934-4DCA-A100-ECE6FCF9678A}"/>
    <dgm:cxn modelId="{14ED4B4C-BE07-42EF-B3D7-7E5FF3A60AB3}" type="presOf" srcId="{7E3CA76B-D35C-49E6-930C-263CE18447A6}" destId="{BF4AB7A7-D4DE-42A1-BDF6-55FDBAAA3618}" srcOrd="0" destOrd="0" presId="urn:microsoft.com/office/officeart/2005/8/layout/vList2"/>
    <dgm:cxn modelId="{2671A56E-1ECB-4BE9-AD26-E8F6A791D9E6}" type="presOf" srcId="{8D048769-2582-4C51-BB23-7FE6C6C34521}" destId="{65F72784-DE3C-43D8-B801-D83AEBF01195}" srcOrd="0" destOrd="0" presId="urn:microsoft.com/office/officeart/2005/8/layout/vList2"/>
    <dgm:cxn modelId="{A3C16078-6648-483C-BF42-637A97012E4D}" type="presOf" srcId="{4AD0C0E5-24A7-42F3-9788-886072CF7C93}" destId="{C22E8708-7144-497C-938B-E843A7A0FE06}" srcOrd="0" destOrd="0" presId="urn:microsoft.com/office/officeart/2005/8/layout/vList2"/>
    <dgm:cxn modelId="{FF962B7B-99EA-4126-ABAA-8509055F7E4E}" type="presOf" srcId="{B38DF871-BF03-42BE-A6DE-423B8F0CAE8A}" destId="{1E22013E-274E-4BA3-BB0A-9FCF956E4D9F}" srcOrd="0" destOrd="0" presId="urn:microsoft.com/office/officeart/2005/8/layout/vList2"/>
    <dgm:cxn modelId="{DB81CBB2-B74D-41D0-AB78-7D075ACBD50D}" type="presOf" srcId="{DCB66039-66F6-4844-984A-D67A23A4C399}" destId="{FD8ED29C-7C5D-4022-B25B-B07273DEFA4D}" srcOrd="0" destOrd="0" presId="urn:microsoft.com/office/officeart/2005/8/layout/vList2"/>
    <dgm:cxn modelId="{72E428D7-A78B-4EF9-9646-43FAA583FDF0}" type="presOf" srcId="{9218D03D-89DA-4411-9A54-E2C1F087F84C}" destId="{B185354D-7EE5-461F-A756-8C8130BA7DC7}" srcOrd="0" destOrd="0" presId="urn:microsoft.com/office/officeart/2005/8/layout/vList2"/>
    <dgm:cxn modelId="{1483C4EB-6822-415C-ACFA-7B40F34FDBAE}" srcId="{4F1464C0-5555-46C1-B349-12A1B850E025}" destId="{B38DF871-BF03-42BE-A6DE-423B8F0CAE8A}" srcOrd="1" destOrd="0" parTransId="{FCFADF0E-5A0F-4A1D-B0DB-4A38DE392393}" sibTransId="{B7A4B878-068D-4932-8426-FA84F59CCBAA}"/>
    <dgm:cxn modelId="{53AFBAEC-C423-4CEF-A196-8ECE4F9B77BE}" srcId="{4F1464C0-5555-46C1-B349-12A1B850E025}" destId="{8D048769-2582-4C51-BB23-7FE6C6C34521}" srcOrd="0" destOrd="0" parTransId="{B6B50586-70DB-4C26-A4E4-8D083B41C837}" sibTransId="{1B6EFED7-245A-4B0B-8B0B-5A0165E7F1E4}"/>
    <dgm:cxn modelId="{FEB127F8-266A-4A80-87CD-D8E0B3D79D26}" srcId="{4F1464C0-5555-46C1-B349-12A1B850E025}" destId="{9218D03D-89DA-4411-9A54-E2C1F087F84C}" srcOrd="4" destOrd="0" parTransId="{1A230E96-2FD9-440A-9712-7F81C2228EBB}" sibTransId="{3926964E-CD2B-4B28-AAA1-9C173DDEB74B}"/>
    <dgm:cxn modelId="{76C50DFC-76F7-46DF-9CD7-96E0AB42711F}" type="presOf" srcId="{4F1464C0-5555-46C1-B349-12A1B850E025}" destId="{044DF406-C43A-4F99-A131-BDFFE1DF098A}" srcOrd="0" destOrd="0" presId="urn:microsoft.com/office/officeart/2005/8/layout/vList2"/>
    <dgm:cxn modelId="{53521B9F-36D6-49EF-B41B-79ABC7944614}" type="presParOf" srcId="{044DF406-C43A-4F99-A131-BDFFE1DF098A}" destId="{65F72784-DE3C-43D8-B801-D83AEBF01195}" srcOrd="0" destOrd="0" presId="urn:microsoft.com/office/officeart/2005/8/layout/vList2"/>
    <dgm:cxn modelId="{F8D60A7D-4B2D-4CC5-AD70-83B508898D01}" type="presParOf" srcId="{044DF406-C43A-4F99-A131-BDFFE1DF098A}" destId="{57D3B043-5613-4B9E-957B-70ECF54D6E2D}" srcOrd="1" destOrd="0" presId="urn:microsoft.com/office/officeart/2005/8/layout/vList2"/>
    <dgm:cxn modelId="{AE87858E-3F57-4976-869E-252B034627E9}" type="presParOf" srcId="{044DF406-C43A-4F99-A131-BDFFE1DF098A}" destId="{1E22013E-274E-4BA3-BB0A-9FCF956E4D9F}" srcOrd="2" destOrd="0" presId="urn:microsoft.com/office/officeart/2005/8/layout/vList2"/>
    <dgm:cxn modelId="{A2F1E6CB-0D20-4102-96B1-F44452F6D79F}" type="presParOf" srcId="{044DF406-C43A-4F99-A131-BDFFE1DF098A}" destId="{FEAD7628-C6C0-4971-9C92-040DE3EEB001}" srcOrd="3" destOrd="0" presId="urn:microsoft.com/office/officeart/2005/8/layout/vList2"/>
    <dgm:cxn modelId="{F6278F62-E934-4B83-820D-78B716753D0C}" type="presParOf" srcId="{044DF406-C43A-4F99-A131-BDFFE1DF098A}" destId="{FD8ED29C-7C5D-4022-B25B-B07273DEFA4D}" srcOrd="4" destOrd="0" presId="urn:microsoft.com/office/officeart/2005/8/layout/vList2"/>
    <dgm:cxn modelId="{63B82EBA-A798-4798-A8FC-BD430B7B6112}" type="presParOf" srcId="{044DF406-C43A-4F99-A131-BDFFE1DF098A}" destId="{7F0D9525-26C6-498F-922F-326A862609B0}" srcOrd="5" destOrd="0" presId="urn:microsoft.com/office/officeart/2005/8/layout/vList2"/>
    <dgm:cxn modelId="{4DAFD9BB-E3A4-432B-B837-23DCFA273541}" type="presParOf" srcId="{044DF406-C43A-4F99-A131-BDFFE1DF098A}" destId="{BF4AB7A7-D4DE-42A1-BDF6-55FDBAAA3618}" srcOrd="6" destOrd="0" presId="urn:microsoft.com/office/officeart/2005/8/layout/vList2"/>
    <dgm:cxn modelId="{D6E29F24-28EA-4CE8-9D71-527EBC859FE3}" type="presParOf" srcId="{044DF406-C43A-4F99-A131-BDFFE1DF098A}" destId="{2A5CED6C-74CC-44BB-870D-F4233A780F3D}" srcOrd="7" destOrd="0" presId="urn:microsoft.com/office/officeart/2005/8/layout/vList2"/>
    <dgm:cxn modelId="{088659A2-7535-4A22-AB57-84874CABFADA}" type="presParOf" srcId="{044DF406-C43A-4F99-A131-BDFFE1DF098A}" destId="{B185354D-7EE5-461F-A756-8C8130BA7DC7}" srcOrd="8" destOrd="0" presId="urn:microsoft.com/office/officeart/2005/8/layout/vList2"/>
    <dgm:cxn modelId="{91F39EE0-618A-496C-B476-CDC793C77F2A}" type="presParOf" srcId="{044DF406-C43A-4F99-A131-BDFFE1DF098A}" destId="{5054087C-04D5-468D-839B-C580B2EA976E}" srcOrd="9" destOrd="0" presId="urn:microsoft.com/office/officeart/2005/8/layout/vList2"/>
    <dgm:cxn modelId="{64D4BA02-BDFB-4C19-B8F0-1130625F7A79}" type="presParOf" srcId="{044DF406-C43A-4F99-A131-BDFFE1DF098A}" destId="{C22E8708-7144-497C-938B-E843A7A0FE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55001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Handler</a:t>
          </a:r>
        </a:p>
      </dsp:txBody>
      <dsp:txXfrm>
        <a:off x="38952" y="588965"/>
        <a:ext cx="3666512" cy="720036"/>
      </dsp:txXfrm>
    </dsp:sp>
    <dsp:sp modelId="{F8A1933A-B491-4214-BEAB-8FBF738DEE40}">
      <dsp:nvSpPr>
        <dsp:cNvPr id="0" name=""/>
        <dsp:cNvSpPr/>
      </dsp:nvSpPr>
      <dsp:spPr>
        <a:xfrm>
          <a:off x="0" y="143723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Base Handler</a:t>
          </a:r>
        </a:p>
      </dsp:txBody>
      <dsp:txXfrm>
        <a:off x="38952" y="1476185"/>
        <a:ext cx="3666512" cy="720036"/>
      </dsp:txXfrm>
    </dsp:sp>
    <dsp:sp modelId="{58311629-E84A-4326-9A41-92BAA85CE2ED}">
      <dsp:nvSpPr>
        <dsp:cNvPr id="0" name=""/>
        <dsp:cNvSpPr/>
      </dsp:nvSpPr>
      <dsp:spPr>
        <a:xfrm>
          <a:off x="0" y="2324454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Concrete Handlers</a:t>
          </a:r>
        </a:p>
      </dsp:txBody>
      <dsp:txXfrm>
        <a:off x="38952" y="2363406"/>
        <a:ext cx="3666512" cy="720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55001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Context</a:t>
          </a:r>
        </a:p>
      </dsp:txBody>
      <dsp:txXfrm>
        <a:off x="38952" y="588965"/>
        <a:ext cx="3666512" cy="720036"/>
      </dsp:txXfrm>
    </dsp:sp>
    <dsp:sp modelId="{F8A1933A-B491-4214-BEAB-8FBF738DEE40}">
      <dsp:nvSpPr>
        <dsp:cNvPr id="0" name=""/>
        <dsp:cNvSpPr/>
      </dsp:nvSpPr>
      <dsp:spPr>
        <a:xfrm>
          <a:off x="0" y="143723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Strategy</a:t>
          </a:r>
        </a:p>
      </dsp:txBody>
      <dsp:txXfrm>
        <a:off x="38952" y="1476185"/>
        <a:ext cx="3666512" cy="720036"/>
      </dsp:txXfrm>
    </dsp:sp>
    <dsp:sp modelId="{58311629-E84A-4326-9A41-92BAA85CE2ED}">
      <dsp:nvSpPr>
        <dsp:cNvPr id="0" name=""/>
        <dsp:cNvSpPr/>
      </dsp:nvSpPr>
      <dsp:spPr>
        <a:xfrm>
          <a:off x="0" y="2324454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Concrete Strategy</a:t>
          </a:r>
        </a:p>
      </dsp:txBody>
      <dsp:txXfrm>
        <a:off x="38952" y="2363406"/>
        <a:ext cx="3666512" cy="720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690088"/>
          <a:ext cx="4896444" cy="900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Publisher</a:t>
          </a:r>
        </a:p>
      </dsp:txBody>
      <dsp:txXfrm>
        <a:off x="43978" y="734066"/>
        <a:ext cx="4808488" cy="812943"/>
      </dsp:txXfrm>
    </dsp:sp>
    <dsp:sp modelId="{F8A1933A-B491-4214-BEAB-8FBF738DEE40}">
      <dsp:nvSpPr>
        <dsp:cNvPr id="0" name=""/>
        <dsp:cNvSpPr/>
      </dsp:nvSpPr>
      <dsp:spPr>
        <a:xfrm>
          <a:off x="0" y="1691788"/>
          <a:ext cx="4896444" cy="900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Subscriber</a:t>
          </a:r>
        </a:p>
      </dsp:txBody>
      <dsp:txXfrm>
        <a:off x="43978" y="1735766"/>
        <a:ext cx="4808488" cy="812943"/>
      </dsp:txXfrm>
    </dsp:sp>
    <dsp:sp modelId="{58311629-E84A-4326-9A41-92BAA85CE2ED}">
      <dsp:nvSpPr>
        <dsp:cNvPr id="0" name=""/>
        <dsp:cNvSpPr/>
      </dsp:nvSpPr>
      <dsp:spPr>
        <a:xfrm>
          <a:off x="0" y="2693488"/>
          <a:ext cx="4896444" cy="900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Concrete Subscribers</a:t>
          </a:r>
        </a:p>
      </dsp:txBody>
      <dsp:txXfrm>
        <a:off x="43978" y="2737466"/>
        <a:ext cx="4808488" cy="812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72784-DE3C-43D8-B801-D83AEBF01195}">
      <dsp:nvSpPr>
        <dsp:cNvPr id="0" name=""/>
        <dsp:cNvSpPr/>
      </dsp:nvSpPr>
      <dsp:spPr>
        <a:xfrm>
          <a:off x="0" y="2689"/>
          <a:ext cx="10628550" cy="11992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1. </a:t>
          </a:r>
          <a:r>
            <a:rPr lang="en-US" sz="5000" b="1" kern="1200" dirty="0"/>
            <a:t>Chain of Responsibility</a:t>
          </a:r>
          <a:endParaRPr lang="en-US" sz="5000" b="1" kern="1200" dirty="0">
            <a:latin typeface="Calibri" panose="020F0502020204030204"/>
            <a:ea typeface="+mn-ea"/>
            <a:cs typeface="+mn-cs"/>
          </a:endParaRPr>
        </a:p>
      </dsp:txBody>
      <dsp:txXfrm>
        <a:off x="58543" y="61232"/>
        <a:ext cx="10511464" cy="1082164"/>
      </dsp:txXfrm>
    </dsp:sp>
    <dsp:sp modelId="{1E22013E-274E-4BA3-BB0A-9FCF956E4D9F}">
      <dsp:nvSpPr>
        <dsp:cNvPr id="0" name=""/>
        <dsp:cNvSpPr/>
      </dsp:nvSpPr>
      <dsp:spPr>
        <a:xfrm>
          <a:off x="0" y="1345940"/>
          <a:ext cx="10628550" cy="11992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2. Strategy</a:t>
          </a:r>
        </a:p>
      </dsp:txBody>
      <dsp:txXfrm>
        <a:off x="58543" y="1404483"/>
        <a:ext cx="10511464" cy="1082164"/>
      </dsp:txXfrm>
    </dsp:sp>
    <dsp:sp modelId="{FD8ED29C-7C5D-4022-B25B-B07273DEFA4D}">
      <dsp:nvSpPr>
        <dsp:cNvPr id="0" name=""/>
        <dsp:cNvSpPr/>
      </dsp:nvSpPr>
      <dsp:spPr>
        <a:xfrm>
          <a:off x="0" y="2689190"/>
          <a:ext cx="10628550" cy="11992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3. Observer </a:t>
          </a:r>
        </a:p>
      </dsp:txBody>
      <dsp:txXfrm>
        <a:off x="58543" y="2747733"/>
        <a:ext cx="10511464" cy="1082164"/>
      </dsp:txXfrm>
    </dsp:sp>
    <dsp:sp modelId="{BF4AB7A7-D4DE-42A1-BDF6-55FDBAAA3618}">
      <dsp:nvSpPr>
        <dsp:cNvPr id="0" name=""/>
        <dsp:cNvSpPr/>
      </dsp:nvSpPr>
      <dsp:spPr>
        <a:xfrm>
          <a:off x="0" y="4032440"/>
          <a:ext cx="10628550" cy="1199250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4. </a:t>
          </a:r>
        </a:p>
      </dsp:txBody>
      <dsp:txXfrm>
        <a:off x="58543" y="4090983"/>
        <a:ext cx="10511464" cy="1082164"/>
      </dsp:txXfrm>
    </dsp:sp>
    <dsp:sp modelId="{B185354D-7EE5-461F-A756-8C8130BA7DC7}">
      <dsp:nvSpPr>
        <dsp:cNvPr id="0" name=""/>
        <dsp:cNvSpPr/>
      </dsp:nvSpPr>
      <dsp:spPr>
        <a:xfrm>
          <a:off x="0" y="5375690"/>
          <a:ext cx="10628550" cy="11992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5. </a:t>
          </a:r>
        </a:p>
      </dsp:txBody>
      <dsp:txXfrm>
        <a:off x="58543" y="5434233"/>
        <a:ext cx="10511464" cy="1082164"/>
      </dsp:txXfrm>
    </dsp:sp>
    <dsp:sp modelId="{C22E8708-7144-497C-938B-E843A7A0FE06}">
      <dsp:nvSpPr>
        <dsp:cNvPr id="0" name=""/>
        <dsp:cNvSpPr/>
      </dsp:nvSpPr>
      <dsp:spPr>
        <a:xfrm>
          <a:off x="0" y="6718940"/>
          <a:ext cx="10628550" cy="11992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>
              <a:latin typeface="Calibri" panose="020F0502020204030204"/>
              <a:ea typeface="+mn-ea"/>
              <a:cs typeface="+mn-cs"/>
            </a:rPr>
            <a:t>…….</a:t>
          </a:r>
        </a:p>
      </dsp:txBody>
      <dsp:txXfrm>
        <a:off x="58543" y="6777483"/>
        <a:ext cx="10511464" cy="108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07-Aug-2023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2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46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/>
              <a:t>These are the five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Structural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Patterns.</a:t>
            </a:r>
          </a:p>
          <a:p>
            <a:r>
              <a:rPr lang="en-US" dirty="0"/>
              <a:t>I hope it can be helpful to everyone.</a:t>
            </a:r>
          </a:p>
          <a:p>
            <a:endParaRPr lang="en-US" dirty="0"/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Adapter </a:t>
            </a:r>
            <a:r>
              <a:rPr lang="en-US" dirty="0"/>
              <a:t>allows objects with incompatible interfaces to collaborate.</a:t>
            </a:r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Facade</a:t>
            </a:r>
            <a:r>
              <a:rPr lang="en-US" dirty="0"/>
              <a:t>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provides a simplified interface to a library, a framework, or any other complex set of classes.</a:t>
            </a:r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Proxy</a:t>
            </a:r>
            <a:r>
              <a:rPr lang="en-US" dirty="0"/>
              <a:t> lets you provide a substitute or placeholder for another object. </a:t>
            </a:r>
          </a:p>
          <a:p>
            <a:r>
              <a:rPr lang="en-US" b="1" dirty="0"/>
              <a:t>Bridge</a:t>
            </a:r>
            <a:r>
              <a:rPr lang="en-US" dirty="0"/>
              <a:t> lets you split a large </a:t>
            </a:r>
            <a:r>
              <a:rPr lang="en-US" altLang="zh-CN" dirty="0"/>
              <a:t>amount of </a:t>
            </a:r>
            <a:r>
              <a:rPr lang="en-US" dirty="0"/>
              <a:t>closely related classes into two separate layers, which can be developed independently of each other.</a:t>
            </a:r>
          </a:p>
          <a:p>
            <a:r>
              <a:rPr lang="en-US" sz="6600" b="1" dirty="0"/>
              <a:t>Decorator</a:t>
            </a:r>
            <a:r>
              <a:rPr lang="en-US" sz="6600" dirty="0"/>
              <a:t> lets you attach new behaviors to objects by placing these objects inside special wrapper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34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Design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 are typical solutions to commonly occurring problems in software design. 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When a solution gets repeated over and over in various projects, someone eventually puts a name to it and describes the solution in detail.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That’s basically how a pattern gets discovered.</a:t>
            </a:r>
            <a:endParaRPr lang="en-US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You can follow the pattern details and implement a solution that suits the realities of your own program.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Design patterns are divided into three main categories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first category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Creational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, for which I made a </a:t>
            </a:r>
            <a:r>
              <a:rPr lang="en-US" b="0" i="0" dirty="0">
                <a:solidFill>
                  <a:srgbClr val="F03744"/>
                </a:solidFill>
                <a:effectLst/>
                <a:latin typeface="Gilroy"/>
              </a:rPr>
              <a:t>presentation</a:t>
            </a:r>
            <a:r>
              <a:rPr lang="en-US" b="0" i="0" dirty="0">
                <a:solidFill>
                  <a:srgbClr val="2A2B2E"/>
                </a:solidFill>
                <a:effectLst/>
                <a:latin typeface="Gilroy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last year.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second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. That's what I want to talk about today.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explain how to assemble objects and classes into larger structures, while keeping these structures flexible and efficient.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//Creational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provide object creation mechanisms that increase flexibility and reuse of existing code.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//Behavioral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take care of effective communication and the assignment of responsibilities between objects.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96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127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11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69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0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32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9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07-Aug-2023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  <p:sldLayoutId id="2147483697" r:id="rId6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11 Aug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Behavioral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Magazine and newspaper subscriptions">
            <a:extLst>
              <a:ext uri="{FF2B5EF4-FFF2-40B4-BE49-F238E27FC236}">
                <a16:creationId xmlns:a16="http://schemas.microsoft.com/office/drawing/2014/main" id="{20EB5A51-4E99-2E1E-FD97-5B2E01A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2717540"/>
            <a:ext cx="15193688" cy="7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2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A8D02-B495-3920-41BD-4CAABD436EA7}"/>
              </a:ext>
            </a:extLst>
          </p:cNvPr>
          <p:cNvGraphicFramePr/>
          <p:nvPr/>
        </p:nvGraphicFramePr>
        <p:xfrm>
          <a:off x="1781037" y="3108887"/>
          <a:ext cx="4896444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Structure of the Observer design pattern">
            <a:extLst>
              <a:ext uri="{FF2B5EF4-FFF2-40B4-BE49-F238E27FC236}">
                <a16:creationId xmlns:a16="http://schemas.microsoft.com/office/drawing/2014/main" id="{786866CF-F582-91CE-6715-E28DA1CED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20" y="2609528"/>
            <a:ext cx="15019475" cy="7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6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3FD9B-EBE0-62EC-EAE0-C267C20F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00" y="2753544"/>
            <a:ext cx="17773015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7BDD9-9B0E-E59D-891E-50C1F28334AE}"/>
              </a:ext>
            </a:extLst>
          </p:cNvPr>
          <p:cNvSpPr txBox="1"/>
          <p:nvPr/>
        </p:nvSpPr>
        <p:spPr>
          <a:xfrm>
            <a:off x="1080000" y="1125271"/>
            <a:ext cx="22201232" cy="701456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Behavioral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CFF561-806D-930C-FF5C-2DB328C2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A3C72D-E3B7-AFD2-2367-1B8758B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spcAft>
                  <a:spcPts val="600"/>
                </a:spcAft>
              </a:pPr>
              <a:t>13</a:t>
            </a:fld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AEBD7-4394-A74A-64EE-2AE4E6086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323922"/>
              </p:ext>
            </p:extLst>
          </p:nvPr>
        </p:nvGraphicFramePr>
        <p:xfrm>
          <a:off x="6575376" y="2897560"/>
          <a:ext cx="10628550" cy="7920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39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04F2D-9BCC-45BD-AB45-8AB3A276A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BB244-0143-46E9-AB0D-33C6D0BE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86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B988F3-58D3-40E6-87BB-85DAF8116B68}"/>
              </a:ext>
            </a:extLst>
          </p:cNvPr>
          <p:cNvSpPr txBox="1">
            <a:spLocks/>
          </p:cNvSpPr>
          <p:nvPr/>
        </p:nvSpPr>
        <p:spPr>
          <a:xfrm>
            <a:off x="1080000" y="6137920"/>
            <a:ext cx="19032880" cy="25202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2438430" rtl="0" eaLnBrk="1" latinLnBrk="0" hangingPunct="1"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8000" b="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43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00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3586" indent="-482606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2400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70568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9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83078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/>
              <a:t>© 2023 CargoWise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AU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DC45491D-551A-5A4B-8A1B-9E9F2A45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Chain of Responsibility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D5B7E9-898D-111C-7A94-7CA2DD839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32" y="9072053"/>
            <a:ext cx="16417824" cy="4050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FE14D0-C35C-9B27-F3ED-3305A5DA2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080" y="2047515"/>
            <a:ext cx="13393488" cy="71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9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121825"/>
              </p:ext>
            </p:extLst>
          </p:nvPr>
        </p:nvGraphicFramePr>
        <p:xfrm>
          <a:off x="3644220" y="4553744"/>
          <a:ext cx="374441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Chain of Responsibility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D39030-60B6-0DE6-AADD-B021F2657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9752" y="1619092"/>
            <a:ext cx="9721080" cy="104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5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ADFB-5237-FFCF-C19A-3336F62AB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584A-9EF4-FC4E-61D7-AFB65F43A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055095C0-E4E2-F229-AF97-946301D0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Chain of Responsibility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561672-81A8-92EB-A825-7A4D3442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92" y="3257600"/>
            <a:ext cx="17968956" cy="74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4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/>
              <a:t>© 2023 CargoWise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AU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DC45491D-551A-5A4B-8A1B-9E9F2A45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Chain of Responsibility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D5B7E9-898D-111C-7A94-7CA2DD839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32" y="9072053"/>
            <a:ext cx="16417824" cy="4050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FE14D0-C35C-9B27-F3ED-3305A5DA2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080" y="2047515"/>
            <a:ext cx="13393488" cy="71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8134-D000-5B0B-7ED9-C138819A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537520"/>
            <a:ext cx="176576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8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/>
        </p:nvGraphicFramePr>
        <p:xfrm>
          <a:off x="3191000" y="4481736"/>
          <a:ext cx="374441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Strategy design pattern">
            <a:extLst>
              <a:ext uri="{FF2B5EF4-FFF2-40B4-BE49-F238E27FC236}">
                <a16:creationId xmlns:a16="http://schemas.microsoft.com/office/drawing/2014/main" id="{D7F3E2BA-AB89-AA44-A380-262C1365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0" y="2098216"/>
            <a:ext cx="11320568" cy="95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EC9EC-09C3-271A-5D2B-5901C9D7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016" y="2094361"/>
            <a:ext cx="15841760" cy="114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479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574</TotalTime>
  <Words>449</Words>
  <Application>Microsoft Office PowerPoint</Application>
  <PresentationFormat>Custom</PresentationFormat>
  <Paragraphs>100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Gilroy</vt:lpstr>
      <vt:lpstr>Arial</vt:lpstr>
      <vt:lpstr>Calibri</vt:lpstr>
      <vt:lpstr>DM Sans</vt:lpstr>
      <vt:lpstr>PT Sans</vt:lpstr>
      <vt:lpstr>CargoWise</vt:lpstr>
      <vt:lpstr>PowerPoint Presentation</vt:lpstr>
      <vt:lpstr>Design Patterns </vt:lpstr>
      <vt:lpstr>1. Chain of Responsibility</vt:lpstr>
      <vt:lpstr>1. Chain of Responsibility</vt:lpstr>
      <vt:lpstr>1. Chain of Responsibility</vt:lpstr>
      <vt:lpstr>1. Chain of Responsibility</vt:lpstr>
      <vt:lpstr>2. Strategy </vt:lpstr>
      <vt:lpstr>2. Strategy </vt:lpstr>
      <vt:lpstr>2. Strategy </vt:lpstr>
      <vt:lpstr>3. Observer </vt:lpstr>
      <vt:lpstr>3. Observer </vt:lpstr>
      <vt:lpstr>3. Observer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2023-08-07T04:12:47Z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