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3" r:id="rId2"/>
    <p:sldId id="269" r:id="rId3"/>
    <p:sldId id="257" r:id="rId4"/>
    <p:sldId id="258" r:id="rId5"/>
    <p:sldId id="271" r:id="rId6"/>
    <p:sldId id="264" r:id="rId7"/>
    <p:sldId id="267" r:id="rId8"/>
    <p:sldId id="270" r:id="rId9"/>
    <p:sldId id="262" r:id="rId10"/>
    <p:sldId id="268" r:id="rId11"/>
    <p:sldId id="261" r:id="rId12"/>
    <p:sldId id="265" r:id="rId13"/>
    <p:sldId id="263" r:id="rId14"/>
    <p:sldId id="266"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2984E-1584-4374-8B38-3C1D27CF2CE8}" v="107" dt="2023-03-18T15:22:57.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64853" autoAdjust="0"/>
  </p:normalViewPr>
  <p:slideViewPr>
    <p:cSldViewPr snapToGrid="0">
      <p:cViewPr varScale="1">
        <p:scale>
          <a:sx n="65" d="100"/>
          <a:sy n="65" d="100"/>
        </p:scale>
        <p:origin x="1272"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7272984E-1584-4374-8B38-3C1D27CF2CE8}"/>
    <pc:docChg chg="undo redo custSel addSld delSld modSld sldOrd">
      <pc:chgData name="Nancy Li" userId="afc5209a-cf39-48d8-a57f-08cc8b772ec9" providerId="ADAL" clId="{7272984E-1584-4374-8B38-3C1D27CF2CE8}" dt="2023-03-18T15:22:59.221" v="1029"/>
      <pc:docMkLst>
        <pc:docMk/>
      </pc:docMkLst>
      <pc:sldChg chg="modNotesTx">
        <pc:chgData name="Nancy Li" userId="afc5209a-cf39-48d8-a57f-08cc8b772ec9" providerId="ADAL" clId="{7272984E-1584-4374-8B38-3C1D27CF2CE8}" dt="2023-03-18T14:39:29.300" v="866" actId="20577"/>
        <pc:sldMkLst>
          <pc:docMk/>
          <pc:sldMk cId="576588270" sldId="257"/>
        </pc:sldMkLst>
      </pc:sldChg>
      <pc:sldChg chg="modSp mod modNotesTx">
        <pc:chgData name="Nancy Li" userId="afc5209a-cf39-48d8-a57f-08cc8b772ec9" providerId="ADAL" clId="{7272984E-1584-4374-8B38-3C1D27CF2CE8}" dt="2023-03-18T10:09:25.313" v="323"/>
        <pc:sldMkLst>
          <pc:docMk/>
          <pc:sldMk cId="2674015533" sldId="258"/>
        </pc:sldMkLst>
        <pc:spChg chg="mod">
          <ac:chgData name="Nancy Li" userId="afc5209a-cf39-48d8-a57f-08cc8b772ec9" providerId="ADAL" clId="{7272984E-1584-4374-8B38-3C1D27CF2CE8}" dt="2023-03-08T12:45:34.185" v="119"/>
          <ac:spMkLst>
            <pc:docMk/>
            <pc:sldMk cId="2674015533" sldId="258"/>
            <ac:spMk id="11" creationId="{A924C3A0-AB4B-6229-6777-0B2CEE376DCB}"/>
          </ac:spMkLst>
        </pc:spChg>
        <pc:spChg chg="mod">
          <ac:chgData name="Nancy Li" userId="afc5209a-cf39-48d8-a57f-08cc8b772ec9" providerId="ADAL" clId="{7272984E-1584-4374-8B38-3C1D27CF2CE8}" dt="2023-03-08T12:49:10.024" v="149" actId="14100"/>
          <ac:spMkLst>
            <pc:docMk/>
            <pc:sldMk cId="2674015533" sldId="258"/>
            <ac:spMk id="12" creationId="{0AC1BA93-1BF2-E303-BAC9-888FA19CF626}"/>
          </ac:spMkLst>
        </pc:spChg>
      </pc:sldChg>
      <pc:sldChg chg="addSp delSp modSp mod modNotesTx">
        <pc:chgData name="Nancy Li" userId="afc5209a-cf39-48d8-a57f-08cc8b772ec9" providerId="ADAL" clId="{7272984E-1584-4374-8B38-3C1D27CF2CE8}" dt="2023-03-18T10:12:37.264" v="345" actId="20577"/>
        <pc:sldMkLst>
          <pc:docMk/>
          <pc:sldMk cId="2255792575" sldId="261"/>
        </pc:sldMkLst>
        <pc:spChg chg="mod">
          <ac:chgData name="Nancy Li" userId="afc5209a-cf39-48d8-a57f-08cc8b772ec9" providerId="ADAL" clId="{7272984E-1584-4374-8B38-3C1D27CF2CE8}" dt="2023-03-18T10:12:37.264" v="345" actId="20577"/>
          <ac:spMkLst>
            <pc:docMk/>
            <pc:sldMk cId="2255792575" sldId="261"/>
            <ac:spMk id="2" creationId="{8DE78398-2207-9753-79EF-15D1EC6C1D98}"/>
          </ac:spMkLst>
        </pc:spChg>
        <pc:spChg chg="add del mod">
          <ac:chgData name="Nancy Li" userId="afc5209a-cf39-48d8-a57f-08cc8b772ec9" providerId="ADAL" clId="{7272984E-1584-4374-8B38-3C1D27CF2CE8}" dt="2023-03-08T12:12:38.416" v="7"/>
          <ac:spMkLst>
            <pc:docMk/>
            <pc:sldMk cId="2255792575" sldId="261"/>
            <ac:spMk id="4" creationId="{CF325E66-2F74-F04B-E4C7-2A6423E8534D}"/>
          </ac:spMkLst>
        </pc:spChg>
        <pc:picChg chg="add mod">
          <ac:chgData name="Nancy Li" userId="afc5209a-cf39-48d8-a57f-08cc8b772ec9" providerId="ADAL" clId="{7272984E-1584-4374-8B38-3C1D27CF2CE8}" dt="2023-03-08T12:13:15.091" v="10" actId="1076"/>
          <ac:picMkLst>
            <pc:docMk/>
            <pc:sldMk cId="2255792575" sldId="261"/>
            <ac:picMk id="6" creationId="{42039D81-CE51-2587-2924-FDE22803ECF8}"/>
          </ac:picMkLst>
        </pc:picChg>
        <pc:picChg chg="del">
          <ac:chgData name="Nancy Li" userId="afc5209a-cf39-48d8-a57f-08cc8b772ec9" providerId="ADAL" clId="{7272984E-1584-4374-8B38-3C1D27CF2CE8}" dt="2023-03-08T12:12:37.386" v="6" actId="478"/>
          <ac:picMkLst>
            <pc:docMk/>
            <pc:sldMk cId="2255792575" sldId="261"/>
            <ac:picMk id="7" creationId="{CD710F0A-1967-D09D-026E-F6864B784BBA}"/>
          </ac:picMkLst>
        </pc:picChg>
      </pc:sldChg>
      <pc:sldChg chg="addSp delSp modSp mod ord modNotesTx">
        <pc:chgData name="Nancy Li" userId="afc5209a-cf39-48d8-a57f-08cc8b772ec9" providerId="ADAL" clId="{7272984E-1584-4374-8B38-3C1D27CF2CE8}" dt="2023-03-18T10:12:27.847" v="341" actId="20577"/>
        <pc:sldMkLst>
          <pc:docMk/>
          <pc:sldMk cId="642753227" sldId="262"/>
        </pc:sldMkLst>
        <pc:spChg chg="mod">
          <ac:chgData name="Nancy Li" userId="afc5209a-cf39-48d8-a57f-08cc8b772ec9" providerId="ADAL" clId="{7272984E-1584-4374-8B38-3C1D27CF2CE8}" dt="2023-03-18T10:12:27.847" v="341" actId="20577"/>
          <ac:spMkLst>
            <pc:docMk/>
            <pc:sldMk cId="642753227" sldId="262"/>
            <ac:spMk id="2" creationId="{8DE78398-2207-9753-79EF-15D1EC6C1D98}"/>
          </ac:spMkLst>
        </pc:spChg>
        <pc:spChg chg="add del mod">
          <ac:chgData name="Nancy Li" userId="afc5209a-cf39-48d8-a57f-08cc8b772ec9" providerId="ADAL" clId="{7272984E-1584-4374-8B38-3C1D27CF2CE8}" dt="2023-03-08T12:22:35.064" v="17" actId="478"/>
          <ac:spMkLst>
            <pc:docMk/>
            <pc:sldMk cId="642753227" sldId="262"/>
            <ac:spMk id="4" creationId="{AE9A8F35-D001-84B9-1BB8-AC97FC7F8BF8}"/>
          </ac:spMkLst>
        </pc:spChg>
        <pc:picChg chg="add del">
          <ac:chgData name="Nancy Li" userId="afc5209a-cf39-48d8-a57f-08cc8b772ec9" providerId="ADAL" clId="{7272984E-1584-4374-8B38-3C1D27CF2CE8}" dt="2023-03-08T12:22:35.064" v="17" actId="478"/>
          <ac:picMkLst>
            <pc:docMk/>
            <pc:sldMk cId="642753227" sldId="262"/>
            <ac:picMk id="6" creationId="{D728CF11-38D5-52C4-2A39-55225D5678E2}"/>
          </ac:picMkLst>
        </pc:picChg>
        <pc:picChg chg="add del mod">
          <ac:chgData name="Nancy Li" userId="afc5209a-cf39-48d8-a57f-08cc8b772ec9" providerId="ADAL" clId="{7272984E-1584-4374-8B38-3C1D27CF2CE8}" dt="2023-03-08T12:22:34.520" v="16"/>
          <ac:picMkLst>
            <pc:docMk/>
            <pc:sldMk cId="642753227" sldId="262"/>
            <ac:picMk id="7" creationId="{BFC7E836-804D-4509-4CB0-6DEBA3CF029B}"/>
          </ac:picMkLst>
        </pc:picChg>
      </pc:sldChg>
      <pc:sldChg chg="addSp delSp modSp mod modNotesTx">
        <pc:chgData name="Nancy Li" userId="afc5209a-cf39-48d8-a57f-08cc8b772ec9" providerId="ADAL" clId="{7272984E-1584-4374-8B38-3C1D27CF2CE8}" dt="2023-03-18T10:12:41.286" v="347" actId="20577"/>
        <pc:sldMkLst>
          <pc:docMk/>
          <pc:sldMk cId="636186760" sldId="263"/>
        </pc:sldMkLst>
        <pc:spChg chg="mod">
          <ac:chgData name="Nancy Li" userId="afc5209a-cf39-48d8-a57f-08cc8b772ec9" providerId="ADAL" clId="{7272984E-1584-4374-8B38-3C1D27CF2CE8}" dt="2023-03-18T10:12:41.286" v="347" actId="20577"/>
          <ac:spMkLst>
            <pc:docMk/>
            <pc:sldMk cId="636186760" sldId="263"/>
            <ac:spMk id="2" creationId="{8DE78398-2207-9753-79EF-15D1EC6C1D98}"/>
          </ac:spMkLst>
        </pc:spChg>
        <pc:spChg chg="add del mod">
          <ac:chgData name="Nancy Li" userId="afc5209a-cf39-48d8-a57f-08cc8b772ec9" providerId="ADAL" clId="{7272984E-1584-4374-8B38-3C1D27CF2CE8}" dt="2023-03-08T12:12:03.749" v="3"/>
          <ac:spMkLst>
            <pc:docMk/>
            <pc:sldMk cId="636186760" sldId="263"/>
            <ac:spMk id="7" creationId="{7E1205A5-CBEC-A083-5EDE-CA30C098036B}"/>
          </ac:spMkLst>
        </pc:spChg>
        <pc:picChg chg="add del mod">
          <ac:chgData name="Nancy Li" userId="afc5209a-cf39-48d8-a57f-08cc8b772ec9" providerId="ADAL" clId="{7272984E-1584-4374-8B38-3C1D27CF2CE8}" dt="2023-03-08T12:12:00.856" v="1"/>
          <ac:picMkLst>
            <pc:docMk/>
            <pc:sldMk cId="636186760" sldId="263"/>
            <ac:picMk id="4" creationId="{995E2320-0F26-8E1C-A90A-64317DB196F3}"/>
          </ac:picMkLst>
        </pc:picChg>
        <pc:picChg chg="del">
          <ac:chgData name="Nancy Li" userId="afc5209a-cf39-48d8-a57f-08cc8b772ec9" providerId="ADAL" clId="{7272984E-1584-4374-8B38-3C1D27CF2CE8}" dt="2023-03-08T12:12:02.501" v="2" actId="478"/>
          <ac:picMkLst>
            <pc:docMk/>
            <pc:sldMk cId="636186760" sldId="263"/>
            <ac:picMk id="6" creationId="{A48D9DBD-55BE-E0F9-3E14-ED4266B3012C}"/>
          </ac:picMkLst>
        </pc:picChg>
        <pc:picChg chg="add mod">
          <ac:chgData name="Nancy Li" userId="afc5209a-cf39-48d8-a57f-08cc8b772ec9" providerId="ADAL" clId="{7272984E-1584-4374-8B38-3C1D27CF2CE8}" dt="2023-03-08T12:12:04.617" v="5" actId="962"/>
          <ac:picMkLst>
            <pc:docMk/>
            <pc:sldMk cId="636186760" sldId="263"/>
            <ac:picMk id="9" creationId="{D189410A-02BD-23D0-6C0E-64F720C7D55C}"/>
          </ac:picMkLst>
        </pc:picChg>
      </pc:sldChg>
      <pc:sldChg chg="modSp mod ord modNotesTx">
        <pc:chgData name="Nancy Li" userId="afc5209a-cf39-48d8-a57f-08cc8b772ec9" providerId="ADAL" clId="{7272984E-1584-4374-8B38-3C1D27CF2CE8}" dt="2023-03-18T15:05:19.823" v="941" actId="20577"/>
        <pc:sldMkLst>
          <pc:docMk/>
          <pc:sldMk cId="501764007" sldId="264"/>
        </pc:sldMkLst>
        <pc:spChg chg="mod">
          <ac:chgData name="Nancy Li" userId="afc5209a-cf39-48d8-a57f-08cc8b772ec9" providerId="ADAL" clId="{7272984E-1584-4374-8B38-3C1D27CF2CE8}" dt="2023-03-18T10:12:22.046" v="337" actId="20577"/>
          <ac:spMkLst>
            <pc:docMk/>
            <pc:sldMk cId="501764007" sldId="264"/>
            <ac:spMk id="2" creationId="{8DE78398-2207-9753-79EF-15D1EC6C1D98}"/>
          </ac:spMkLst>
        </pc:spChg>
      </pc:sldChg>
      <pc:sldChg chg="modSp mod modNotesTx">
        <pc:chgData name="Nancy Li" userId="afc5209a-cf39-48d8-a57f-08cc8b772ec9" providerId="ADAL" clId="{7272984E-1584-4374-8B38-3C1D27CF2CE8}" dt="2023-03-08T12:29:23.322" v="54"/>
        <pc:sldMkLst>
          <pc:docMk/>
          <pc:sldMk cId="3180066743" sldId="266"/>
        </pc:sldMkLst>
        <pc:spChg chg="mod">
          <ac:chgData name="Nancy Li" userId="afc5209a-cf39-48d8-a57f-08cc8b772ec9" providerId="ADAL" clId="{7272984E-1584-4374-8B38-3C1D27CF2CE8}" dt="2023-03-08T12:27:37.144" v="48" actId="20577"/>
          <ac:spMkLst>
            <pc:docMk/>
            <pc:sldMk cId="3180066743" sldId="266"/>
            <ac:spMk id="6" creationId="{1911D57A-9510-6DC6-C794-74A5485183FE}"/>
          </ac:spMkLst>
        </pc:spChg>
      </pc:sldChg>
      <pc:sldChg chg="addSp delSp modSp mod ord modNotesTx">
        <pc:chgData name="Nancy Li" userId="afc5209a-cf39-48d8-a57f-08cc8b772ec9" providerId="ADAL" clId="{7272984E-1584-4374-8B38-3C1D27CF2CE8}" dt="2023-03-18T13:59:47.777" v="597" actId="20577"/>
        <pc:sldMkLst>
          <pc:docMk/>
          <pc:sldMk cId="2428695418" sldId="267"/>
        </pc:sldMkLst>
        <pc:spChg chg="add del mod">
          <ac:chgData name="Nancy Li" userId="afc5209a-cf39-48d8-a57f-08cc8b772ec9" providerId="ADAL" clId="{7272984E-1584-4374-8B38-3C1D27CF2CE8}" dt="2023-03-18T10:51:54.117" v="352" actId="478"/>
          <ac:spMkLst>
            <pc:docMk/>
            <pc:sldMk cId="2428695418" sldId="267"/>
            <ac:spMk id="3" creationId="{CAB2096B-93D6-037D-1022-7947D45A04F2}"/>
          </ac:spMkLst>
        </pc:spChg>
        <pc:picChg chg="del">
          <ac:chgData name="Nancy Li" userId="afc5209a-cf39-48d8-a57f-08cc8b772ec9" providerId="ADAL" clId="{7272984E-1584-4374-8B38-3C1D27CF2CE8}" dt="2023-03-18T10:51:40.139" v="348" actId="478"/>
          <ac:picMkLst>
            <pc:docMk/>
            <pc:sldMk cId="2428695418" sldId="267"/>
            <ac:picMk id="5" creationId="{5D0E5EF9-F18C-EBE6-DB8E-F29E5337EF99}"/>
          </ac:picMkLst>
        </pc:picChg>
        <pc:picChg chg="add mod">
          <ac:chgData name="Nancy Li" userId="afc5209a-cf39-48d8-a57f-08cc8b772ec9" providerId="ADAL" clId="{7272984E-1584-4374-8B38-3C1D27CF2CE8}" dt="2023-03-18T10:53:29.680" v="359" actId="1076"/>
          <ac:picMkLst>
            <pc:docMk/>
            <pc:sldMk cId="2428695418" sldId="267"/>
            <ac:picMk id="7" creationId="{C9AADB53-0A5E-43BF-D7C0-2F7BA2D2F9EC}"/>
          </ac:picMkLst>
        </pc:picChg>
      </pc:sldChg>
      <pc:sldChg chg="modSp mod ord modNotesTx">
        <pc:chgData name="Nancy Li" userId="afc5209a-cf39-48d8-a57f-08cc8b772ec9" providerId="ADAL" clId="{7272984E-1584-4374-8B38-3C1D27CF2CE8}" dt="2023-03-18T12:50:31.680" v="412" actId="27636"/>
        <pc:sldMkLst>
          <pc:docMk/>
          <pc:sldMk cId="2167652116" sldId="268"/>
        </pc:sldMkLst>
        <pc:spChg chg="mod">
          <ac:chgData name="Nancy Li" userId="afc5209a-cf39-48d8-a57f-08cc8b772ec9" providerId="ADAL" clId="{7272984E-1584-4374-8B38-3C1D27CF2CE8}" dt="2023-03-18T12:50:31.680" v="412" actId="27636"/>
          <ac:spMkLst>
            <pc:docMk/>
            <pc:sldMk cId="2167652116" sldId="268"/>
            <ac:spMk id="8" creationId="{FC316B89-0AAF-FFAA-1FE5-60CB2957DB61}"/>
          </ac:spMkLst>
        </pc:spChg>
      </pc:sldChg>
      <pc:sldChg chg="addSp delSp modSp new mod ord setBg setClrOvrMap modNotesTx">
        <pc:chgData name="Nancy Li" userId="afc5209a-cf39-48d8-a57f-08cc8b772ec9" providerId="ADAL" clId="{7272984E-1584-4374-8B38-3C1D27CF2CE8}" dt="2023-03-18T12:50:12.717" v="410" actId="108"/>
        <pc:sldMkLst>
          <pc:docMk/>
          <pc:sldMk cId="3779576144" sldId="269"/>
        </pc:sldMkLst>
        <pc:spChg chg="add del mod">
          <ac:chgData name="Nancy Li" userId="afc5209a-cf39-48d8-a57f-08cc8b772ec9" providerId="ADAL" clId="{7272984E-1584-4374-8B38-3C1D27CF2CE8}" dt="2023-03-18T12:50:12.717" v="410" actId="108"/>
          <ac:spMkLst>
            <pc:docMk/>
            <pc:sldMk cId="3779576144" sldId="269"/>
            <ac:spMk id="2" creationId="{1ECEEA58-2936-A969-9C58-D03DBA4B24F5}"/>
          </ac:spMkLst>
        </pc:spChg>
        <pc:spChg chg="add del mod">
          <ac:chgData name="Nancy Li" userId="afc5209a-cf39-48d8-a57f-08cc8b772ec9" providerId="ADAL" clId="{7272984E-1584-4374-8B38-3C1D27CF2CE8}" dt="2023-03-18T10:05:00.425" v="308" actId="478"/>
          <ac:spMkLst>
            <pc:docMk/>
            <pc:sldMk cId="3779576144" sldId="269"/>
            <ac:spMk id="3" creationId="{4D573CD2-002D-ABA4-B7DD-50A25C60A780}"/>
          </ac:spMkLst>
        </pc:spChg>
        <pc:spChg chg="add del mod">
          <ac:chgData name="Nancy Li" userId="afc5209a-cf39-48d8-a57f-08cc8b772ec9" providerId="ADAL" clId="{7272984E-1584-4374-8B38-3C1D27CF2CE8}" dt="2023-03-18T10:01:24.331" v="193" actId="478"/>
          <ac:spMkLst>
            <pc:docMk/>
            <pc:sldMk cId="3779576144" sldId="269"/>
            <ac:spMk id="6" creationId="{B42663C9-49DB-9E54-808B-8A8C985AB714}"/>
          </ac:spMkLst>
        </pc:spChg>
        <pc:spChg chg="add del">
          <ac:chgData name="Nancy Li" userId="afc5209a-cf39-48d8-a57f-08cc8b772ec9" providerId="ADAL" clId="{7272984E-1584-4374-8B38-3C1D27CF2CE8}" dt="2023-03-18T09:57:58.808" v="170" actId="26606"/>
          <ac:spMkLst>
            <pc:docMk/>
            <pc:sldMk cId="3779576144" sldId="269"/>
            <ac:spMk id="8" creationId="{A7AE9375-4664-4DB2-922D-2782A6E439AC}"/>
          </ac:spMkLst>
        </pc:spChg>
        <pc:spChg chg="add del mod">
          <ac:chgData name="Nancy Li" userId="afc5209a-cf39-48d8-a57f-08cc8b772ec9" providerId="ADAL" clId="{7272984E-1584-4374-8B38-3C1D27CF2CE8}" dt="2023-03-18T10:01:24.080" v="192" actId="478"/>
          <ac:spMkLst>
            <pc:docMk/>
            <pc:sldMk cId="3779576144" sldId="269"/>
            <ac:spMk id="9" creationId="{F13ACC57-1B13-FE4D-57AC-B8D4C0C2FB43}"/>
          </ac:spMkLst>
        </pc:spChg>
        <pc:spChg chg="add del">
          <ac:chgData name="Nancy Li" userId="afc5209a-cf39-48d8-a57f-08cc8b772ec9" providerId="ADAL" clId="{7272984E-1584-4374-8B38-3C1D27CF2CE8}" dt="2023-03-18T09:57:58.808" v="170" actId="26606"/>
          <ac:spMkLst>
            <pc:docMk/>
            <pc:sldMk cId="3779576144" sldId="269"/>
            <ac:spMk id="12" creationId="{9DD005C1-8C51-42D6-9BEE-B9B83849743D}"/>
          </ac:spMkLst>
        </pc:spChg>
        <pc:spChg chg="add del">
          <ac:chgData name="Nancy Li" userId="afc5209a-cf39-48d8-a57f-08cc8b772ec9" providerId="ADAL" clId="{7272984E-1584-4374-8B38-3C1D27CF2CE8}" dt="2023-03-18T10:01:25.986" v="195" actId="26606"/>
          <ac:spMkLst>
            <pc:docMk/>
            <pc:sldMk cId="3779576144" sldId="269"/>
            <ac:spMk id="17" creationId="{FA3C7DEA-BCC2-4295-8850-147993296189}"/>
          </ac:spMkLst>
        </pc:spChg>
        <pc:spChg chg="add del">
          <ac:chgData name="Nancy Li" userId="afc5209a-cf39-48d8-a57f-08cc8b772ec9" providerId="ADAL" clId="{7272984E-1584-4374-8B38-3C1D27CF2CE8}" dt="2023-03-18T10:01:25.986" v="195" actId="26606"/>
          <ac:spMkLst>
            <pc:docMk/>
            <pc:sldMk cId="3779576144" sldId="269"/>
            <ac:spMk id="18" creationId="{C289949D-B9F6-468A-86FE-2694DC5AE773}"/>
          </ac:spMkLst>
        </pc:spChg>
        <pc:spChg chg="add del mod">
          <ac:chgData name="Nancy Li" userId="afc5209a-cf39-48d8-a57f-08cc8b772ec9" providerId="ADAL" clId="{7272984E-1584-4374-8B38-3C1D27CF2CE8}" dt="2023-03-18T10:05:01.240" v="309" actId="478"/>
          <ac:spMkLst>
            <pc:docMk/>
            <pc:sldMk cId="3779576144" sldId="269"/>
            <ac:spMk id="21" creationId="{C0FF5228-4339-2B35-195F-B8570CEDD09C}"/>
          </ac:spMkLst>
        </pc:spChg>
        <pc:spChg chg="add del">
          <ac:chgData name="Nancy Li" userId="afc5209a-cf39-48d8-a57f-08cc8b772ec9" providerId="ADAL" clId="{7272984E-1584-4374-8B38-3C1D27CF2CE8}" dt="2023-03-18T10:02:24.407" v="209" actId="26606"/>
          <ac:spMkLst>
            <pc:docMk/>
            <pc:sldMk cId="3779576144" sldId="269"/>
            <ac:spMk id="24" creationId="{9228552E-C8B1-4A80-8448-0787CE0FC704}"/>
          </ac:spMkLst>
        </pc:spChg>
        <pc:spChg chg="add del">
          <ac:chgData name="Nancy Li" userId="afc5209a-cf39-48d8-a57f-08cc8b772ec9" providerId="ADAL" clId="{7272984E-1584-4374-8B38-3C1D27CF2CE8}" dt="2023-03-18T10:02:58.155" v="235" actId="26606"/>
          <ac:spMkLst>
            <pc:docMk/>
            <pc:sldMk cId="3779576144" sldId="269"/>
            <ac:spMk id="25" creationId="{CB6E2F43-29E9-49D9-91FC-E5FEFAAA70DE}"/>
          </ac:spMkLst>
        </pc:spChg>
        <pc:spChg chg="add del">
          <ac:chgData name="Nancy Li" userId="afc5209a-cf39-48d8-a57f-08cc8b772ec9" providerId="ADAL" clId="{7272984E-1584-4374-8B38-3C1D27CF2CE8}" dt="2023-03-18T10:02:25.301" v="211" actId="26606"/>
          <ac:spMkLst>
            <pc:docMk/>
            <pc:sldMk cId="3779576144" sldId="269"/>
            <ac:spMk id="26" creationId="{B50AB553-2A96-4A92-96F2-93548E096954}"/>
          </ac:spMkLst>
        </pc:spChg>
        <pc:spChg chg="add del">
          <ac:chgData name="Nancy Li" userId="afc5209a-cf39-48d8-a57f-08cc8b772ec9" providerId="ADAL" clId="{7272984E-1584-4374-8B38-3C1D27CF2CE8}" dt="2023-03-18T10:02:13.223" v="203" actId="26606"/>
          <ac:spMkLst>
            <pc:docMk/>
            <pc:sldMk cId="3779576144" sldId="269"/>
            <ac:spMk id="27" creationId="{955A2079-FA98-4876-80F0-72364A7D2EA4}"/>
          </ac:spMkLst>
        </pc:spChg>
        <pc:spChg chg="add del">
          <ac:chgData name="Nancy Li" userId="afc5209a-cf39-48d8-a57f-08cc8b772ec9" providerId="ADAL" clId="{7272984E-1584-4374-8B38-3C1D27CF2CE8}" dt="2023-03-18T10:02:26.951" v="213" actId="26606"/>
          <ac:spMkLst>
            <pc:docMk/>
            <pc:sldMk cId="3779576144" sldId="269"/>
            <ac:spMk id="28" creationId="{E02239D2-A05D-4A1C-9F06-FBA7FC730E1B}"/>
          </ac:spMkLst>
        </pc:spChg>
        <pc:spChg chg="add del">
          <ac:chgData name="Nancy Li" userId="afc5209a-cf39-48d8-a57f-08cc8b772ec9" providerId="ADAL" clId="{7272984E-1584-4374-8B38-3C1D27CF2CE8}" dt="2023-03-18T10:02:18.205" v="205" actId="26606"/>
          <ac:spMkLst>
            <pc:docMk/>
            <pc:sldMk cId="3779576144" sldId="269"/>
            <ac:spMk id="29" creationId="{6C4028FD-8BAA-4A19-BFDE-594D991B7552}"/>
          </ac:spMkLst>
        </pc:spChg>
        <pc:spChg chg="add del">
          <ac:chgData name="Nancy Li" userId="afc5209a-cf39-48d8-a57f-08cc8b772ec9" providerId="ADAL" clId="{7272984E-1584-4374-8B38-3C1D27CF2CE8}" dt="2023-03-18T10:02:58.155" v="235" actId="26606"/>
          <ac:spMkLst>
            <pc:docMk/>
            <pc:sldMk cId="3779576144" sldId="269"/>
            <ac:spMk id="30" creationId="{3BA62E19-CD42-4C09-B825-844B4943D49D}"/>
          </ac:spMkLst>
        </pc:spChg>
        <pc:spChg chg="add del">
          <ac:chgData name="Nancy Li" userId="afc5209a-cf39-48d8-a57f-08cc8b772ec9" providerId="ADAL" clId="{7272984E-1584-4374-8B38-3C1D27CF2CE8}" dt="2023-03-18T10:02:37.934" v="219" actId="26606"/>
          <ac:spMkLst>
            <pc:docMk/>
            <pc:sldMk cId="3779576144" sldId="269"/>
            <ac:spMk id="31" creationId="{BB48116A-278A-4CC5-89D3-9DE8E8FF1245}"/>
          </ac:spMkLst>
        </pc:spChg>
        <pc:spChg chg="add del">
          <ac:chgData name="Nancy Li" userId="afc5209a-cf39-48d8-a57f-08cc8b772ec9" providerId="ADAL" clId="{7272984E-1584-4374-8B38-3C1D27CF2CE8}" dt="2023-03-18T10:02:58.155" v="235" actId="26606"/>
          <ac:spMkLst>
            <pc:docMk/>
            <pc:sldMk cId="3779576144" sldId="269"/>
            <ac:spMk id="32" creationId="{8E63CC27-1C86-4653-8866-79C24C5C51FB}"/>
          </ac:spMkLst>
        </pc:spChg>
        <pc:spChg chg="add del">
          <ac:chgData name="Nancy Li" userId="afc5209a-cf39-48d8-a57f-08cc8b772ec9" providerId="ADAL" clId="{7272984E-1584-4374-8B38-3C1D27CF2CE8}" dt="2023-03-18T10:03:10.976" v="243" actId="26606"/>
          <ac:spMkLst>
            <pc:docMk/>
            <pc:sldMk cId="3779576144" sldId="269"/>
            <ac:spMk id="33" creationId="{5A55FBCD-CD42-40F5-8A1B-3203F9CAEEAA}"/>
          </ac:spMkLst>
        </pc:spChg>
        <pc:spChg chg="add del">
          <ac:chgData name="Nancy Li" userId="afc5209a-cf39-48d8-a57f-08cc8b772ec9" providerId="ADAL" clId="{7272984E-1584-4374-8B38-3C1D27CF2CE8}" dt="2023-03-18T10:02:29.277" v="215" actId="26606"/>
          <ac:spMkLst>
            <pc:docMk/>
            <pc:sldMk cId="3779576144" sldId="269"/>
            <ac:spMk id="34" creationId="{C2B4C0C7-2745-46BE-B15F-E50582545365}"/>
          </ac:spMkLst>
        </pc:spChg>
        <pc:spChg chg="add del">
          <ac:chgData name="Nancy Li" userId="afc5209a-cf39-48d8-a57f-08cc8b772ec9" providerId="ADAL" clId="{7272984E-1584-4374-8B38-3C1D27CF2CE8}" dt="2023-03-18T10:03:00.236" v="237" actId="26606"/>
          <ac:spMkLst>
            <pc:docMk/>
            <pc:sldMk cId="3779576144" sldId="269"/>
            <ac:spMk id="36" creationId="{B47A3059-69F2-4E12-ACD8-A5FE28191966}"/>
          </ac:spMkLst>
        </pc:spChg>
        <pc:spChg chg="add del">
          <ac:chgData name="Nancy Li" userId="afc5209a-cf39-48d8-a57f-08cc8b772ec9" providerId="ADAL" clId="{7272984E-1584-4374-8B38-3C1D27CF2CE8}" dt="2023-03-18T10:02:37.246" v="217" actId="26606"/>
          <ac:spMkLst>
            <pc:docMk/>
            <pc:sldMk cId="3779576144" sldId="269"/>
            <ac:spMk id="37" creationId="{2EB492CD-616E-47F8-933B-5E2D952A0593}"/>
          </ac:spMkLst>
        </pc:spChg>
        <pc:spChg chg="add del">
          <ac:chgData name="Nancy Li" userId="afc5209a-cf39-48d8-a57f-08cc8b772ec9" providerId="ADAL" clId="{7272984E-1584-4374-8B38-3C1D27CF2CE8}" dt="2023-03-18T10:02:37.246" v="217" actId="26606"/>
          <ac:spMkLst>
            <pc:docMk/>
            <pc:sldMk cId="3779576144" sldId="269"/>
            <ac:spMk id="38" creationId="{59383CF9-23B5-4335-9B21-1791C4CF1C75}"/>
          </ac:spMkLst>
        </pc:spChg>
        <pc:spChg chg="add del">
          <ac:chgData name="Nancy Li" userId="afc5209a-cf39-48d8-a57f-08cc8b772ec9" providerId="ADAL" clId="{7272984E-1584-4374-8B38-3C1D27CF2CE8}" dt="2023-03-18T10:02:37.246" v="217" actId="26606"/>
          <ac:spMkLst>
            <pc:docMk/>
            <pc:sldMk cId="3779576144" sldId="269"/>
            <ac:spMk id="39" creationId="{0007FE00-9498-4706-B255-6437B0252C02}"/>
          </ac:spMkLst>
        </pc:spChg>
        <pc:spChg chg="add del">
          <ac:chgData name="Nancy Li" userId="afc5209a-cf39-48d8-a57f-08cc8b772ec9" providerId="ADAL" clId="{7272984E-1584-4374-8B38-3C1D27CF2CE8}" dt="2023-03-18T10:03:00.236" v="237" actId="26606"/>
          <ac:spMkLst>
            <pc:docMk/>
            <pc:sldMk cId="3779576144" sldId="269"/>
            <ac:spMk id="40" creationId="{33AE4636-AEEC-45D6-84D4-7AC2DA48ECF8}"/>
          </ac:spMkLst>
        </pc:spChg>
        <pc:spChg chg="add del">
          <ac:chgData name="Nancy Li" userId="afc5209a-cf39-48d8-a57f-08cc8b772ec9" providerId="ADAL" clId="{7272984E-1584-4374-8B38-3C1D27CF2CE8}" dt="2023-03-18T10:02:37.934" v="219" actId="26606"/>
          <ac:spMkLst>
            <pc:docMk/>
            <pc:sldMk cId="3779576144" sldId="269"/>
            <ac:spMk id="41" creationId="{DB304A14-32D0-4873-B914-423ED7B8DAFD}"/>
          </ac:spMkLst>
        </pc:spChg>
        <pc:spChg chg="add del">
          <ac:chgData name="Nancy Li" userId="afc5209a-cf39-48d8-a57f-08cc8b772ec9" providerId="ADAL" clId="{7272984E-1584-4374-8B38-3C1D27CF2CE8}" dt="2023-03-18T10:02:37.934" v="219" actId="26606"/>
          <ac:spMkLst>
            <pc:docMk/>
            <pc:sldMk cId="3779576144" sldId="269"/>
            <ac:spMk id="42" creationId="{1D460C86-854F-4FB3-ABC2-E823D8FEB9DB}"/>
          </ac:spMkLst>
        </pc:spChg>
        <pc:spChg chg="add del">
          <ac:chgData name="Nancy Li" userId="afc5209a-cf39-48d8-a57f-08cc8b772ec9" providerId="ADAL" clId="{7272984E-1584-4374-8B38-3C1D27CF2CE8}" dt="2023-03-18T10:03:00.236" v="237" actId="26606"/>
          <ac:spMkLst>
            <pc:docMk/>
            <pc:sldMk cId="3779576144" sldId="269"/>
            <ac:spMk id="43" creationId="{8D9CE0F4-2EB2-4F1F-8AAC-DB3571D9FE10}"/>
          </ac:spMkLst>
        </pc:spChg>
        <pc:spChg chg="add del">
          <ac:chgData name="Nancy Li" userId="afc5209a-cf39-48d8-a57f-08cc8b772ec9" providerId="ADAL" clId="{7272984E-1584-4374-8B38-3C1D27CF2CE8}" dt="2023-03-18T10:02:41.258" v="221" actId="26606"/>
          <ac:spMkLst>
            <pc:docMk/>
            <pc:sldMk cId="3779576144" sldId="269"/>
            <ac:spMk id="44" creationId="{6753252F-4873-4F63-801D-CC719279A7D5}"/>
          </ac:spMkLst>
        </pc:spChg>
        <pc:spChg chg="add del">
          <ac:chgData name="Nancy Li" userId="afc5209a-cf39-48d8-a57f-08cc8b772ec9" providerId="ADAL" clId="{7272984E-1584-4374-8B38-3C1D27CF2CE8}" dt="2023-03-18T10:02:41.258" v="221" actId="26606"/>
          <ac:spMkLst>
            <pc:docMk/>
            <pc:sldMk cId="3779576144" sldId="269"/>
            <ac:spMk id="45" creationId="{047C8CCB-F95D-4249-92DD-651249D3535A}"/>
          </ac:spMkLst>
        </pc:spChg>
        <pc:spChg chg="add del">
          <ac:chgData name="Nancy Li" userId="afc5209a-cf39-48d8-a57f-08cc8b772ec9" providerId="ADAL" clId="{7272984E-1584-4374-8B38-3C1D27CF2CE8}" dt="2023-03-18T10:03:03.909" v="239" actId="26606"/>
          <ac:spMkLst>
            <pc:docMk/>
            <pc:sldMk cId="3779576144" sldId="269"/>
            <ac:spMk id="46" creationId="{B6FACB3C-9069-4791-BC5C-0DB7CD19B853}"/>
          </ac:spMkLst>
        </pc:spChg>
        <pc:spChg chg="add del">
          <ac:chgData name="Nancy Li" userId="afc5209a-cf39-48d8-a57f-08cc8b772ec9" providerId="ADAL" clId="{7272984E-1584-4374-8B38-3C1D27CF2CE8}" dt="2023-03-18T10:02:42.447" v="223" actId="26606"/>
          <ac:spMkLst>
            <pc:docMk/>
            <pc:sldMk cId="3779576144" sldId="269"/>
            <ac:spMk id="47" creationId="{50811073-89F5-46D6-83D8-BA764464977D}"/>
          </ac:spMkLst>
        </pc:spChg>
        <pc:spChg chg="add del">
          <ac:chgData name="Nancy Li" userId="afc5209a-cf39-48d8-a57f-08cc8b772ec9" providerId="ADAL" clId="{7272984E-1584-4374-8B38-3C1D27CF2CE8}" dt="2023-03-18T10:02:42.447" v="223" actId="26606"/>
          <ac:spMkLst>
            <pc:docMk/>
            <pc:sldMk cId="3779576144" sldId="269"/>
            <ac:spMk id="48" creationId="{608CD17C-4A7C-477D-A659-BA8A89A78700}"/>
          </ac:spMkLst>
        </pc:spChg>
        <pc:spChg chg="add del">
          <ac:chgData name="Nancy Li" userId="afc5209a-cf39-48d8-a57f-08cc8b772ec9" providerId="ADAL" clId="{7272984E-1584-4374-8B38-3C1D27CF2CE8}" dt="2023-03-18T10:03:03.909" v="239" actId="26606"/>
          <ac:spMkLst>
            <pc:docMk/>
            <pc:sldMk cId="3779576144" sldId="269"/>
            <ac:spMk id="49" creationId="{71F2038E-D777-4B76-81DD-DD13EE91B9DD}"/>
          </ac:spMkLst>
        </pc:spChg>
        <pc:spChg chg="add del">
          <ac:chgData name="Nancy Li" userId="afc5209a-cf39-48d8-a57f-08cc8b772ec9" providerId="ADAL" clId="{7272984E-1584-4374-8B38-3C1D27CF2CE8}" dt="2023-03-18T10:02:46.431" v="225" actId="26606"/>
          <ac:spMkLst>
            <pc:docMk/>
            <pc:sldMk cId="3779576144" sldId="269"/>
            <ac:spMk id="50" creationId="{4AC6B390-BC59-4F1D-A0EE-D71A92F0A0B2}"/>
          </ac:spMkLst>
        </pc:spChg>
        <pc:spChg chg="add del">
          <ac:chgData name="Nancy Li" userId="afc5209a-cf39-48d8-a57f-08cc8b772ec9" providerId="ADAL" clId="{7272984E-1584-4374-8B38-3C1D27CF2CE8}" dt="2023-03-18T10:02:46.431" v="225" actId="26606"/>
          <ac:spMkLst>
            <pc:docMk/>
            <pc:sldMk cId="3779576144" sldId="269"/>
            <ac:spMk id="51" creationId="{B6C60D79-16F1-4C4B-B7E3-7634E7069CDE}"/>
          </ac:spMkLst>
        </pc:spChg>
        <pc:spChg chg="add del">
          <ac:chgData name="Nancy Li" userId="afc5209a-cf39-48d8-a57f-08cc8b772ec9" providerId="ADAL" clId="{7272984E-1584-4374-8B38-3C1D27CF2CE8}" dt="2023-03-18T10:02:46.431" v="225" actId="26606"/>
          <ac:spMkLst>
            <pc:docMk/>
            <pc:sldMk cId="3779576144" sldId="269"/>
            <ac:spMk id="52" creationId="{426B127E-6498-4C77-9C9D-4553A5113B80}"/>
          </ac:spMkLst>
        </pc:spChg>
        <pc:spChg chg="add del">
          <ac:chgData name="Nancy Li" userId="afc5209a-cf39-48d8-a57f-08cc8b772ec9" providerId="ADAL" clId="{7272984E-1584-4374-8B38-3C1D27CF2CE8}" dt="2023-03-18T10:02:47.768" v="227" actId="26606"/>
          <ac:spMkLst>
            <pc:docMk/>
            <pc:sldMk cId="3779576144" sldId="269"/>
            <ac:spMk id="54" creationId="{50811073-89F5-46D6-83D8-BA764464977D}"/>
          </ac:spMkLst>
        </pc:spChg>
        <pc:spChg chg="add del">
          <ac:chgData name="Nancy Li" userId="afc5209a-cf39-48d8-a57f-08cc8b772ec9" providerId="ADAL" clId="{7272984E-1584-4374-8B38-3C1D27CF2CE8}" dt="2023-03-18T10:02:47.768" v="227" actId="26606"/>
          <ac:spMkLst>
            <pc:docMk/>
            <pc:sldMk cId="3779576144" sldId="269"/>
            <ac:spMk id="55" creationId="{608CD17C-4A7C-477D-A659-BA8A89A78700}"/>
          </ac:spMkLst>
        </pc:spChg>
        <pc:spChg chg="add del">
          <ac:chgData name="Nancy Li" userId="afc5209a-cf39-48d8-a57f-08cc8b772ec9" providerId="ADAL" clId="{7272984E-1584-4374-8B38-3C1D27CF2CE8}" dt="2023-03-18T10:02:49.061" v="229" actId="26606"/>
          <ac:spMkLst>
            <pc:docMk/>
            <pc:sldMk cId="3779576144" sldId="269"/>
            <ac:spMk id="57" creationId="{D1942232-83D0-49E2-AF9B-1F97E3C1EF8E}"/>
          </ac:spMkLst>
        </pc:spChg>
        <pc:spChg chg="add del">
          <ac:chgData name="Nancy Li" userId="afc5209a-cf39-48d8-a57f-08cc8b772ec9" providerId="ADAL" clId="{7272984E-1584-4374-8B38-3C1D27CF2CE8}" dt="2023-03-18T10:02:49.061" v="229" actId="26606"/>
          <ac:spMkLst>
            <pc:docMk/>
            <pc:sldMk cId="3779576144" sldId="269"/>
            <ac:spMk id="58" creationId="{E9E70D72-6E23-4015-A4A6-85C120C19167}"/>
          </ac:spMkLst>
        </pc:spChg>
        <pc:spChg chg="add del">
          <ac:chgData name="Nancy Li" userId="afc5209a-cf39-48d8-a57f-08cc8b772ec9" providerId="ADAL" clId="{7272984E-1584-4374-8B38-3C1D27CF2CE8}" dt="2023-03-18T10:03:09.302" v="241" actId="26606"/>
          <ac:spMkLst>
            <pc:docMk/>
            <pc:sldMk cId="3779576144" sldId="269"/>
            <ac:spMk id="63" creationId="{45D37F4E-DDB4-456B-97E0-9937730A039F}"/>
          </ac:spMkLst>
        </pc:spChg>
        <pc:spChg chg="add del">
          <ac:chgData name="Nancy Li" userId="afc5209a-cf39-48d8-a57f-08cc8b772ec9" providerId="ADAL" clId="{7272984E-1584-4374-8B38-3C1D27CF2CE8}" dt="2023-03-18T10:03:09.302" v="241" actId="26606"/>
          <ac:spMkLst>
            <pc:docMk/>
            <pc:sldMk cId="3779576144" sldId="269"/>
            <ac:spMk id="64" creationId="{B2DD41CD-8F47-4F56-AD12-4E2FF7696987}"/>
          </ac:spMkLst>
        </pc:spChg>
        <pc:spChg chg="add del">
          <ac:chgData name="Nancy Li" userId="afc5209a-cf39-48d8-a57f-08cc8b772ec9" providerId="ADAL" clId="{7272984E-1584-4374-8B38-3C1D27CF2CE8}" dt="2023-03-18T10:03:10.976" v="243" actId="26606"/>
          <ac:spMkLst>
            <pc:docMk/>
            <pc:sldMk cId="3779576144" sldId="269"/>
            <ac:spMk id="66" creationId="{FFB60E8C-7224-44A4-87A0-46A1711DD2ED}"/>
          </ac:spMkLst>
        </pc:spChg>
        <pc:spChg chg="add del">
          <ac:chgData name="Nancy Li" userId="afc5209a-cf39-48d8-a57f-08cc8b772ec9" providerId="ADAL" clId="{7272984E-1584-4374-8B38-3C1D27CF2CE8}" dt="2023-03-18T10:02:53.021" v="231" actId="26606"/>
          <ac:spMkLst>
            <pc:docMk/>
            <pc:sldMk cId="3779576144" sldId="269"/>
            <ac:spMk id="67" creationId="{84ECDE7A-6944-466D-8FFE-149A29BA6BAE}"/>
          </ac:spMkLst>
        </pc:spChg>
        <pc:spChg chg="add del">
          <ac:chgData name="Nancy Li" userId="afc5209a-cf39-48d8-a57f-08cc8b772ec9" providerId="ADAL" clId="{7272984E-1584-4374-8B38-3C1D27CF2CE8}" dt="2023-03-18T10:02:53.021" v="231" actId="26606"/>
          <ac:spMkLst>
            <pc:docMk/>
            <pc:sldMk cId="3779576144" sldId="269"/>
            <ac:spMk id="68" creationId="{B3420082-9415-44EC-802E-C77D71D59C57}"/>
          </ac:spMkLst>
        </pc:spChg>
        <pc:spChg chg="add del">
          <ac:chgData name="Nancy Li" userId="afc5209a-cf39-48d8-a57f-08cc8b772ec9" providerId="ADAL" clId="{7272984E-1584-4374-8B38-3C1D27CF2CE8}" dt="2023-03-18T10:02:53.021" v="231" actId="26606"/>
          <ac:spMkLst>
            <pc:docMk/>
            <pc:sldMk cId="3779576144" sldId="269"/>
            <ac:spMk id="69" creationId="{55A52C45-1FCB-4636-A80F-2849B8226C01}"/>
          </ac:spMkLst>
        </pc:spChg>
        <pc:spChg chg="add del">
          <ac:chgData name="Nancy Li" userId="afc5209a-cf39-48d8-a57f-08cc8b772ec9" providerId="ADAL" clId="{7272984E-1584-4374-8B38-3C1D27CF2CE8}" dt="2023-03-18T10:02:53.021" v="231" actId="26606"/>
          <ac:spMkLst>
            <pc:docMk/>
            <pc:sldMk cId="3779576144" sldId="269"/>
            <ac:spMk id="70" creationId="{768EB4DD-3704-43AD-92B3-C4E0C6EA92CB}"/>
          </ac:spMkLst>
        </pc:spChg>
        <pc:spChg chg="add del">
          <ac:chgData name="Nancy Li" userId="afc5209a-cf39-48d8-a57f-08cc8b772ec9" providerId="ADAL" clId="{7272984E-1584-4374-8B38-3C1D27CF2CE8}" dt="2023-03-18T10:03:10.976" v="243" actId="26606"/>
          <ac:spMkLst>
            <pc:docMk/>
            <pc:sldMk cId="3779576144" sldId="269"/>
            <ac:spMk id="71" creationId="{5DA32751-37A2-45C0-BE94-63D375E27003}"/>
          </ac:spMkLst>
        </pc:spChg>
        <pc:spChg chg="add del">
          <ac:chgData name="Nancy Li" userId="afc5209a-cf39-48d8-a57f-08cc8b772ec9" providerId="ADAL" clId="{7272984E-1584-4374-8B38-3C1D27CF2CE8}" dt="2023-03-18T10:03:10.976" v="243" actId="26606"/>
          <ac:spMkLst>
            <pc:docMk/>
            <pc:sldMk cId="3779576144" sldId="269"/>
            <ac:spMk id="72" creationId="{E659831F-0D9A-4C63-9EBB-8435B85A440F}"/>
          </ac:spMkLst>
        </pc:spChg>
        <pc:spChg chg="add del">
          <ac:chgData name="Nancy Li" userId="afc5209a-cf39-48d8-a57f-08cc8b772ec9" providerId="ADAL" clId="{7272984E-1584-4374-8B38-3C1D27CF2CE8}" dt="2023-03-18T10:03:11.605" v="245" actId="26606"/>
          <ac:spMkLst>
            <pc:docMk/>
            <pc:sldMk cId="3779576144" sldId="269"/>
            <ac:spMk id="74" creationId="{17BDD930-0E65-490A-9CE5-554C357C4428}"/>
          </ac:spMkLst>
        </pc:spChg>
        <pc:spChg chg="add del">
          <ac:chgData name="Nancy Li" userId="afc5209a-cf39-48d8-a57f-08cc8b772ec9" providerId="ADAL" clId="{7272984E-1584-4374-8B38-3C1D27CF2CE8}" dt="2023-03-18T10:03:11.605" v="245" actId="26606"/>
          <ac:spMkLst>
            <pc:docMk/>
            <pc:sldMk cId="3779576144" sldId="269"/>
            <ac:spMk id="75" creationId="{3A912C67-99A1-4956-8F68-1846C21771E8}"/>
          </ac:spMkLst>
        </pc:spChg>
        <pc:spChg chg="add del">
          <ac:chgData name="Nancy Li" userId="afc5209a-cf39-48d8-a57f-08cc8b772ec9" providerId="ADAL" clId="{7272984E-1584-4374-8B38-3C1D27CF2CE8}" dt="2023-03-18T10:03:13.038" v="247" actId="26606"/>
          <ac:spMkLst>
            <pc:docMk/>
            <pc:sldMk cId="3779576144" sldId="269"/>
            <ac:spMk id="87" creationId="{1500B4A4-B1F1-41EA-886A-B8A210DBCA3B}"/>
          </ac:spMkLst>
        </pc:spChg>
        <pc:spChg chg="add del">
          <ac:chgData name="Nancy Li" userId="afc5209a-cf39-48d8-a57f-08cc8b772ec9" providerId="ADAL" clId="{7272984E-1584-4374-8B38-3C1D27CF2CE8}" dt="2023-03-18T10:03:13.038" v="247" actId="26606"/>
          <ac:spMkLst>
            <pc:docMk/>
            <pc:sldMk cId="3779576144" sldId="269"/>
            <ac:spMk id="88" creationId="{5E55A99C-0BDC-4DBE-8E40-9FA66F629FA1}"/>
          </ac:spMkLst>
        </pc:spChg>
        <pc:spChg chg="add del">
          <ac:chgData name="Nancy Li" userId="afc5209a-cf39-48d8-a57f-08cc8b772ec9" providerId="ADAL" clId="{7272984E-1584-4374-8B38-3C1D27CF2CE8}" dt="2023-03-18T10:03:16.924" v="249" actId="26606"/>
          <ac:spMkLst>
            <pc:docMk/>
            <pc:sldMk cId="3779576144" sldId="269"/>
            <ac:spMk id="90" creationId="{637B2035-1FCB-439A-B421-095E136C7E07}"/>
          </ac:spMkLst>
        </pc:spChg>
        <pc:spChg chg="add del">
          <ac:chgData name="Nancy Li" userId="afc5209a-cf39-48d8-a57f-08cc8b772ec9" providerId="ADAL" clId="{7272984E-1584-4374-8B38-3C1D27CF2CE8}" dt="2023-03-18T10:03:16.924" v="249" actId="26606"/>
          <ac:spMkLst>
            <pc:docMk/>
            <pc:sldMk cId="3779576144" sldId="269"/>
            <ac:spMk id="91" creationId="{B39A1F5A-E57E-4178-8F57-A18DC747E5E1}"/>
          </ac:spMkLst>
        </pc:spChg>
        <pc:spChg chg="add del">
          <ac:chgData name="Nancy Li" userId="afc5209a-cf39-48d8-a57f-08cc8b772ec9" providerId="ADAL" clId="{7272984E-1584-4374-8B38-3C1D27CF2CE8}" dt="2023-03-18T10:03:16.924" v="249" actId="26606"/>
          <ac:spMkLst>
            <pc:docMk/>
            <pc:sldMk cId="3779576144" sldId="269"/>
            <ac:spMk id="92" creationId="{CF93DC6C-1BFD-4414-BF23-471C8831CA04}"/>
          </ac:spMkLst>
        </pc:spChg>
        <pc:spChg chg="add del">
          <ac:chgData name="Nancy Li" userId="afc5209a-cf39-48d8-a57f-08cc8b772ec9" providerId="ADAL" clId="{7272984E-1584-4374-8B38-3C1D27CF2CE8}" dt="2023-03-18T10:03:16.924" v="249" actId="26606"/>
          <ac:spMkLst>
            <pc:docMk/>
            <pc:sldMk cId="3779576144" sldId="269"/>
            <ac:spMk id="93" creationId="{001928A5-13A8-4372-8A77-BCAAE5553E6F}"/>
          </ac:spMkLst>
        </pc:spChg>
        <pc:spChg chg="add del">
          <ac:chgData name="Nancy Li" userId="afc5209a-cf39-48d8-a57f-08cc8b772ec9" providerId="ADAL" clId="{7272984E-1584-4374-8B38-3C1D27CF2CE8}" dt="2023-03-18T10:03:17.722" v="251" actId="26606"/>
          <ac:spMkLst>
            <pc:docMk/>
            <pc:sldMk cId="3779576144" sldId="269"/>
            <ac:spMk id="95" creationId="{16DFB507-A35C-45A4-A4B1-88B692EB6BFB}"/>
          </ac:spMkLst>
        </pc:spChg>
        <pc:spChg chg="add del">
          <ac:chgData name="Nancy Li" userId="afc5209a-cf39-48d8-a57f-08cc8b772ec9" providerId="ADAL" clId="{7272984E-1584-4374-8B38-3C1D27CF2CE8}" dt="2023-03-18T10:03:17.722" v="251" actId="26606"/>
          <ac:spMkLst>
            <pc:docMk/>
            <pc:sldMk cId="3779576144" sldId="269"/>
            <ac:spMk id="96" creationId="{321407B0-5659-48D2-B8DE-DF83D5749533}"/>
          </ac:spMkLst>
        </pc:spChg>
        <pc:spChg chg="add del">
          <ac:chgData name="Nancy Li" userId="afc5209a-cf39-48d8-a57f-08cc8b772ec9" providerId="ADAL" clId="{7272984E-1584-4374-8B38-3C1D27CF2CE8}" dt="2023-03-18T10:03:17.722" v="251" actId="26606"/>
          <ac:spMkLst>
            <pc:docMk/>
            <pc:sldMk cId="3779576144" sldId="269"/>
            <ac:spMk id="97" creationId="{B9D22E60-9194-4252-8812-A1355DB6E613}"/>
          </ac:spMkLst>
        </pc:spChg>
        <pc:spChg chg="add del">
          <ac:chgData name="Nancy Li" userId="afc5209a-cf39-48d8-a57f-08cc8b772ec9" providerId="ADAL" clId="{7272984E-1584-4374-8B38-3C1D27CF2CE8}" dt="2023-03-18T10:03:22.351" v="253" actId="26606"/>
          <ac:spMkLst>
            <pc:docMk/>
            <pc:sldMk cId="3779576144" sldId="269"/>
            <ac:spMk id="99" creationId="{637B2035-1FCB-439A-B421-095E136C7E07}"/>
          </ac:spMkLst>
        </pc:spChg>
        <pc:spChg chg="add del">
          <ac:chgData name="Nancy Li" userId="afc5209a-cf39-48d8-a57f-08cc8b772ec9" providerId="ADAL" clId="{7272984E-1584-4374-8B38-3C1D27CF2CE8}" dt="2023-03-18T10:03:22.351" v="253" actId="26606"/>
          <ac:spMkLst>
            <pc:docMk/>
            <pc:sldMk cId="3779576144" sldId="269"/>
            <ac:spMk id="100" creationId="{B39A1F5A-E57E-4178-8F57-A18DC747E5E1}"/>
          </ac:spMkLst>
        </pc:spChg>
        <pc:spChg chg="add del">
          <ac:chgData name="Nancy Li" userId="afc5209a-cf39-48d8-a57f-08cc8b772ec9" providerId="ADAL" clId="{7272984E-1584-4374-8B38-3C1D27CF2CE8}" dt="2023-03-18T10:03:22.351" v="253" actId="26606"/>
          <ac:spMkLst>
            <pc:docMk/>
            <pc:sldMk cId="3779576144" sldId="269"/>
            <ac:spMk id="101" creationId="{CF93DC6C-1BFD-4414-BF23-471C8831CA04}"/>
          </ac:spMkLst>
        </pc:spChg>
        <pc:spChg chg="add del">
          <ac:chgData name="Nancy Li" userId="afc5209a-cf39-48d8-a57f-08cc8b772ec9" providerId="ADAL" clId="{7272984E-1584-4374-8B38-3C1D27CF2CE8}" dt="2023-03-18T10:03:22.351" v="253" actId="26606"/>
          <ac:spMkLst>
            <pc:docMk/>
            <pc:sldMk cId="3779576144" sldId="269"/>
            <ac:spMk id="102" creationId="{001928A5-13A8-4372-8A77-BCAAE5553E6F}"/>
          </ac:spMkLst>
        </pc:spChg>
        <pc:spChg chg="add del">
          <ac:chgData name="Nancy Li" userId="afc5209a-cf39-48d8-a57f-08cc8b772ec9" providerId="ADAL" clId="{7272984E-1584-4374-8B38-3C1D27CF2CE8}" dt="2023-03-18T10:03:32.620" v="255" actId="26606"/>
          <ac:spMkLst>
            <pc:docMk/>
            <pc:sldMk cId="3779576144" sldId="269"/>
            <ac:spMk id="104" creationId="{460B0EFB-53ED-4F35-B05D-F658EA021C65}"/>
          </ac:spMkLst>
        </pc:spChg>
        <pc:spChg chg="add del">
          <ac:chgData name="Nancy Li" userId="afc5209a-cf39-48d8-a57f-08cc8b772ec9" providerId="ADAL" clId="{7272984E-1584-4374-8B38-3C1D27CF2CE8}" dt="2023-03-18T10:03:32.620" v="255" actId="26606"/>
          <ac:spMkLst>
            <pc:docMk/>
            <pc:sldMk cId="3779576144" sldId="269"/>
            <ac:spMk id="105" creationId="{835EF3DD-7D43-4A27-8967-A92FD8CC9365}"/>
          </ac:spMkLst>
        </pc:spChg>
        <pc:spChg chg="add del">
          <ac:chgData name="Nancy Li" userId="afc5209a-cf39-48d8-a57f-08cc8b772ec9" providerId="ADAL" clId="{7272984E-1584-4374-8B38-3C1D27CF2CE8}" dt="2023-03-18T10:03:41.918" v="257" actId="26606"/>
          <ac:spMkLst>
            <pc:docMk/>
            <pc:sldMk cId="3779576144" sldId="269"/>
            <ac:spMk id="107" creationId="{4AC6B390-BC59-4F1D-A0EE-D71A92F0A0B2}"/>
          </ac:spMkLst>
        </pc:spChg>
        <pc:spChg chg="add del">
          <ac:chgData name="Nancy Li" userId="afc5209a-cf39-48d8-a57f-08cc8b772ec9" providerId="ADAL" clId="{7272984E-1584-4374-8B38-3C1D27CF2CE8}" dt="2023-03-18T10:03:41.918" v="257" actId="26606"/>
          <ac:spMkLst>
            <pc:docMk/>
            <pc:sldMk cId="3779576144" sldId="269"/>
            <ac:spMk id="108" creationId="{B6C60D79-16F1-4C4B-B7E3-7634E7069CDE}"/>
          </ac:spMkLst>
        </pc:spChg>
        <pc:spChg chg="add del">
          <ac:chgData name="Nancy Li" userId="afc5209a-cf39-48d8-a57f-08cc8b772ec9" providerId="ADAL" clId="{7272984E-1584-4374-8B38-3C1D27CF2CE8}" dt="2023-03-18T10:03:41.918" v="257" actId="26606"/>
          <ac:spMkLst>
            <pc:docMk/>
            <pc:sldMk cId="3779576144" sldId="269"/>
            <ac:spMk id="109" creationId="{426B127E-6498-4C77-9C9D-4553A5113B80}"/>
          </ac:spMkLst>
        </pc:spChg>
        <pc:spChg chg="add del">
          <ac:chgData name="Nancy Li" userId="afc5209a-cf39-48d8-a57f-08cc8b772ec9" providerId="ADAL" clId="{7272984E-1584-4374-8B38-3C1D27CF2CE8}" dt="2023-03-18T10:03:46.221" v="259" actId="26606"/>
          <ac:spMkLst>
            <pc:docMk/>
            <pc:sldMk cId="3779576144" sldId="269"/>
            <ac:spMk id="111" creationId="{70DFA0FD-AB28-4B25-B870-4D2BBC35BA1D}"/>
          </ac:spMkLst>
        </pc:spChg>
        <pc:spChg chg="add del">
          <ac:chgData name="Nancy Li" userId="afc5209a-cf39-48d8-a57f-08cc8b772ec9" providerId="ADAL" clId="{7272984E-1584-4374-8B38-3C1D27CF2CE8}" dt="2023-03-18T10:03:46.757" v="261" actId="26606"/>
          <ac:spMkLst>
            <pc:docMk/>
            <pc:sldMk cId="3779576144" sldId="269"/>
            <ac:spMk id="120" creationId="{6C4028FD-8BAA-4A19-BFDE-594D991B7552}"/>
          </ac:spMkLst>
        </pc:spChg>
        <pc:spChg chg="add del">
          <ac:chgData name="Nancy Li" userId="afc5209a-cf39-48d8-a57f-08cc8b772ec9" providerId="ADAL" clId="{7272984E-1584-4374-8B38-3C1D27CF2CE8}" dt="2023-03-18T10:03:47.989" v="263" actId="26606"/>
          <ac:spMkLst>
            <pc:docMk/>
            <pc:sldMk cId="3779576144" sldId="269"/>
            <ac:spMk id="123" creationId="{257363FD-7E77-4145-9483-331A807ADF0E}"/>
          </ac:spMkLst>
        </pc:spChg>
        <pc:spChg chg="add del">
          <ac:chgData name="Nancy Li" userId="afc5209a-cf39-48d8-a57f-08cc8b772ec9" providerId="ADAL" clId="{7272984E-1584-4374-8B38-3C1D27CF2CE8}" dt="2023-03-18T10:03:51.598" v="265" actId="26606"/>
          <ac:spMkLst>
            <pc:docMk/>
            <pc:sldMk cId="3779576144" sldId="269"/>
            <ac:spMk id="125" creationId="{6C4028FD-8BAA-4A19-BFDE-594D991B7552}"/>
          </ac:spMkLst>
        </pc:spChg>
        <pc:spChg chg="add del">
          <ac:chgData name="Nancy Li" userId="afc5209a-cf39-48d8-a57f-08cc8b772ec9" providerId="ADAL" clId="{7272984E-1584-4374-8B38-3C1D27CF2CE8}" dt="2023-03-18T10:03:52.114" v="267" actId="26606"/>
          <ac:spMkLst>
            <pc:docMk/>
            <pc:sldMk cId="3779576144" sldId="269"/>
            <ac:spMk id="127" creationId="{56E9B3E6-E277-4D68-BA48-9CB43FFBD6E2}"/>
          </ac:spMkLst>
        </pc:spChg>
        <pc:spChg chg="add del">
          <ac:chgData name="Nancy Li" userId="afc5209a-cf39-48d8-a57f-08cc8b772ec9" providerId="ADAL" clId="{7272984E-1584-4374-8B38-3C1D27CF2CE8}" dt="2023-03-18T10:03:52.114" v="267" actId="26606"/>
          <ac:spMkLst>
            <pc:docMk/>
            <pc:sldMk cId="3779576144" sldId="269"/>
            <ac:spMk id="132" creationId="{D5B0017B-2ECA-49AF-B397-DC140825DF8D}"/>
          </ac:spMkLst>
        </pc:spChg>
        <pc:spChg chg="add del">
          <ac:chgData name="Nancy Li" userId="afc5209a-cf39-48d8-a57f-08cc8b772ec9" providerId="ADAL" clId="{7272984E-1584-4374-8B38-3C1D27CF2CE8}" dt="2023-03-18T10:03:55.910" v="269" actId="26606"/>
          <ac:spMkLst>
            <pc:docMk/>
            <pc:sldMk cId="3779576144" sldId="269"/>
            <ac:spMk id="135" creationId="{8DF67618-B87B-4195-8E24-3B126F79FF55}"/>
          </ac:spMkLst>
        </pc:spChg>
        <pc:spChg chg="add del">
          <ac:chgData name="Nancy Li" userId="afc5209a-cf39-48d8-a57f-08cc8b772ec9" providerId="ADAL" clId="{7272984E-1584-4374-8B38-3C1D27CF2CE8}" dt="2023-03-18T10:03:55.910" v="269" actId="26606"/>
          <ac:spMkLst>
            <pc:docMk/>
            <pc:sldMk cId="3779576144" sldId="269"/>
            <ac:spMk id="136" creationId="{64960379-9FF9-400A-A8A8-F5AB633FD3BF}"/>
          </ac:spMkLst>
        </pc:spChg>
        <pc:spChg chg="add del">
          <ac:chgData name="Nancy Li" userId="afc5209a-cf39-48d8-a57f-08cc8b772ec9" providerId="ADAL" clId="{7272984E-1584-4374-8B38-3C1D27CF2CE8}" dt="2023-03-18T10:03:57.893" v="271" actId="26606"/>
          <ac:spMkLst>
            <pc:docMk/>
            <pc:sldMk cId="3779576144" sldId="269"/>
            <ac:spMk id="149" creationId="{BACC6370-2D7E-4714-9D71-7542949D7D5D}"/>
          </ac:spMkLst>
        </pc:spChg>
        <pc:spChg chg="add del">
          <ac:chgData name="Nancy Li" userId="afc5209a-cf39-48d8-a57f-08cc8b772ec9" providerId="ADAL" clId="{7272984E-1584-4374-8B38-3C1D27CF2CE8}" dt="2023-03-18T10:03:57.893" v="271" actId="26606"/>
          <ac:spMkLst>
            <pc:docMk/>
            <pc:sldMk cId="3779576144" sldId="269"/>
            <ac:spMk id="150" creationId="{F68B3F68-107C-434F-AA38-110D5EA91B85}"/>
          </ac:spMkLst>
        </pc:spChg>
        <pc:spChg chg="add del">
          <ac:chgData name="Nancy Li" userId="afc5209a-cf39-48d8-a57f-08cc8b772ec9" providerId="ADAL" clId="{7272984E-1584-4374-8B38-3C1D27CF2CE8}" dt="2023-03-18T10:03:57.893" v="271" actId="26606"/>
          <ac:spMkLst>
            <pc:docMk/>
            <pc:sldMk cId="3779576144" sldId="269"/>
            <ac:spMk id="151" creationId="{AAD0DBB9-1A4B-4391-81D4-CB19F9AB918A}"/>
          </ac:spMkLst>
        </pc:spChg>
        <pc:spChg chg="add del">
          <ac:chgData name="Nancy Li" userId="afc5209a-cf39-48d8-a57f-08cc8b772ec9" providerId="ADAL" clId="{7272984E-1584-4374-8B38-3C1D27CF2CE8}" dt="2023-03-18T10:03:57.893" v="271" actId="26606"/>
          <ac:spMkLst>
            <pc:docMk/>
            <pc:sldMk cId="3779576144" sldId="269"/>
            <ac:spMk id="152" creationId="{063BBA22-50EA-4C4D-BE05-F1CE4E63AA56}"/>
          </ac:spMkLst>
        </pc:spChg>
        <pc:spChg chg="add del">
          <ac:chgData name="Nancy Li" userId="afc5209a-cf39-48d8-a57f-08cc8b772ec9" providerId="ADAL" clId="{7272984E-1584-4374-8B38-3C1D27CF2CE8}" dt="2023-03-18T10:03:59.405" v="273" actId="26606"/>
          <ac:spMkLst>
            <pc:docMk/>
            <pc:sldMk cId="3779576144" sldId="269"/>
            <ac:spMk id="154" creationId="{5C8908E2-EE49-44D2-9428-A28D2312A8D5}"/>
          </ac:spMkLst>
        </pc:spChg>
        <pc:spChg chg="add del">
          <ac:chgData name="Nancy Li" userId="afc5209a-cf39-48d8-a57f-08cc8b772ec9" providerId="ADAL" clId="{7272984E-1584-4374-8B38-3C1D27CF2CE8}" dt="2023-03-18T10:03:59.405" v="273" actId="26606"/>
          <ac:spMkLst>
            <pc:docMk/>
            <pc:sldMk cId="3779576144" sldId="269"/>
            <ac:spMk id="158" creationId="{7449A6C7-D15F-4AA5-BFA5-71A404B47016}"/>
          </ac:spMkLst>
        </pc:spChg>
        <pc:spChg chg="add del">
          <ac:chgData name="Nancy Li" userId="afc5209a-cf39-48d8-a57f-08cc8b772ec9" providerId="ADAL" clId="{7272984E-1584-4374-8B38-3C1D27CF2CE8}" dt="2023-03-18T10:03:59.405" v="273" actId="26606"/>
          <ac:spMkLst>
            <pc:docMk/>
            <pc:sldMk cId="3779576144" sldId="269"/>
            <ac:spMk id="159" creationId="{ED888B23-07FA-482A-96DF-47E31AF1A603}"/>
          </ac:spMkLst>
        </pc:spChg>
        <pc:spChg chg="add del">
          <ac:chgData name="Nancy Li" userId="afc5209a-cf39-48d8-a57f-08cc8b772ec9" providerId="ADAL" clId="{7272984E-1584-4374-8B38-3C1D27CF2CE8}" dt="2023-03-18T10:04:01.021" v="275" actId="26606"/>
          <ac:spMkLst>
            <pc:docMk/>
            <pc:sldMk cId="3779576144" sldId="269"/>
            <ac:spMk id="161" creationId="{9DBC8166-481C-4473-95F5-9A5B9073B7F1}"/>
          </ac:spMkLst>
        </pc:spChg>
        <pc:spChg chg="add del">
          <ac:chgData name="Nancy Li" userId="afc5209a-cf39-48d8-a57f-08cc8b772ec9" providerId="ADAL" clId="{7272984E-1584-4374-8B38-3C1D27CF2CE8}" dt="2023-03-18T10:04:01.021" v="275" actId="26606"/>
          <ac:spMkLst>
            <pc:docMk/>
            <pc:sldMk cId="3779576144" sldId="269"/>
            <ac:spMk id="162" creationId="{A5A5CE6E-90AF-4D43-A014-1F9EC83EB93D}"/>
          </ac:spMkLst>
        </pc:spChg>
        <pc:spChg chg="add del">
          <ac:chgData name="Nancy Li" userId="afc5209a-cf39-48d8-a57f-08cc8b772ec9" providerId="ADAL" clId="{7272984E-1584-4374-8B38-3C1D27CF2CE8}" dt="2023-03-18T10:04:03.077" v="277" actId="26606"/>
          <ac:spMkLst>
            <pc:docMk/>
            <pc:sldMk cId="3779576144" sldId="269"/>
            <ac:spMk id="164" creationId="{955A2079-FA98-4876-80F0-72364A7D2EA4}"/>
          </ac:spMkLst>
        </pc:spChg>
        <pc:spChg chg="add del">
          <ac:chgData name="Nancy Li" userId="afc5209a-cf39-48d8-a57f-08cc8b772ec9" providerId="ADAL" clId="{7272984E-1584-4374-8B38-3C1D27CF2CE8}" dt="2023-03-18T10:04:04.415" v="279" actId="26606"/>
          <ac:spMkLst>
            <pc:docMk/>
            <pc:sldMk cId="3779576144" sldId="269"/>
            <ac:spMk id="166" creationId="{5C8908E2-EE49-44D2-9428-A28D2312A8D5}"/>
          </ac:spMkLst>
        </pc:spChg>
        <pc:spChg chg="add del">
          <ac:chgData name="Nancy Li" userId="afc5209a-cf39-48d8-a57f-08cc8b772ec9" providerId="ADAL" clId="{7272984E-1584-4374-8B38-3C1D27CF2CE8}" dt="2023-03-18T10:04:04.415" v="279" actId="26606"/>
          <ac:spMkLst>
            <pc:docMk/>
            <pc:sldMk cId="3779576144" sldId="269"/>
            <ac:spMk id="170" creationId="{7449A6C7-D15F-4AA5-BFA5-71A404B47016}"/>
          </ac:spMkLst>
        </pc:spChg>
        <pc:spChg chg="add del">
          <ac:chgData name="Nancy Li" userId="afc5209a-cf39-48d8-a57f-08cc8b772ec9" providerId="ADAL" clId="{7272984E-1584-4374-8B38-3C1D27CF2CE8}" dt="2023-03-18T10:04:04.415" v="279" actId="26606"/>
          <ac:spMkLst>
            <pc:docMk/>
            <pc:sldMk cId="3779576144" sldId="269"/>
            <ac:spMk id="171" creationId="{ED888B23-07FA-482A-96DF-47E31AF1A603}"/>
          </ac:spMkLst>
        </pc:spChg>
        <pc:spChg chg="add del">
          <ac:chgData name="Nancy Li" userId="afc5209a-cf39-48d8-a57f-08cc8b772ec9" providerId="ADAL" clId="{7272984E-1584-4374-8B38-3C1D27CF2CE8}" dt="2023-03-18T10:04:05.060" v="281" actId="26606"/>
          <ac:spMkLst>
            <pc:docMk/>
            <pc:sldMk cId="3779576144" sldId="269"/>
            <ac:spMk id="173" creationId="{BACC6370-2D7E-4714-9D71-7542949D7D5D}"/>
          </ac:spMkLst>
        </pc:spChg>
        <pc:spChg chg="add del">
          <ac:chgData name="Nancy Li" userId="afc5209a-cf39-48d8-a57f-08cc8b772ec9" providerId="ADAL" clId="{7272984E-1584-4374-8B38-3C1D27CF2CE8}" dt="2023-03-18T10:04:05.060" v="281" actId="26606"/>
          <ac:spMkLst>
            <pc:docMk/>
            <pc:sldMk cId="3779576144" sldId="269"/>
            <ac:spMk id="174" creationId="{F68B3F68-107C-434F-AA38-110D5EA91B85}"/>
          </ac:spMkLst>
        </pc:spChg>
        <pc:spChg chg="add del">
          <ac:chgData name="Nancy Li" userId="afc5209a-cf39-48d8-a57f-08cc8b772ec9" providerId="ADAL" clId="{7272984E-1584-4374-8B38-3C1D27CF2CE8}" dt="2023-03-18T10:04:05.060" v="281" actId="26606"/>
          <ac:spMkLst>
            <pc:docMk/>
            <pc:sldMk cId="3779576144" sldId="269"/>
            <ac:spMk id="175" creationId="{AAD0DBB9-1A4B-4391-81D4-CB19F9AB918A}"/>
          </ac:spMkLst>
        </pc:spChg>
        <pc:spChg chg="add del">
          <ac:chgData name="Nancy Li" userId="afc5209a-cf39-48d8-a57f-08cc8b772ec9" providerId="ADAL" clId="{7272984E-1584-4374-8B38-3C1D27CF2CE8}" dt="2023-03-18T10:04:05.060" v="281" actId="26606"/>
          <ac:spMkLst>
            <pc:docMk/>
            <pc:sldMk cId="3779576144" sldId="269"/>
            <ac:spMk id="176" creationId="{063BBA22-50EA-4C4D-BE05-F1CE4E63AA56}"/>
          </ac:spMkLst>
        </pc:spChg>
        <pc:spChg chg="add del">
          <ac:chgData name="Nancy Li" userId="afc5209a-cf39-48d8-a57f-08cc8b772ec9" providerId="ADAL" clId="{7272984E-1584-4374-8B38-3C1D27CF2CE8}" dt="2023-03-18T10:04:07.159" v="283" actId="26606"/>
          <ac:spMkLst>
            <pc:docMk/>
            <pc:sldMk cId="3779576144" sldId="269"/>
            <ac:spMk id="178" creationId="{8DF67618-B87B-4195-8E24-3B126F79FF55}"/>
          </ac:spMkLst>
        </pc:spChg>
        <pc:spChg chg="add del">
          <ac:chgData name="Nancy Li" userId="afc5209a-cf39-48d8-a57f-08cc8b772ec9" providerId="ADAL" clId="{7272984E-1584-4374-8B38-3C1D27CF2CE8}" dt="2023-03-18T10:04:07.159" v="283" actId="26606"/>
          <ac:spMkLst>
            <pc:docMk/>
            <pc:sldMk cId="3779576144" sldId="269"/>
            <ac:spMk id="179" creationId="{64960379-9FF9-400A-A8A8-F5AB633FD3BF}"/>
          </ac:spMkLst>
        </pc:spChg>
        <pc:spChg chg="add del">
          <ac:chgData name="Nancy Li" userId="afc5209a-cf39-48d8-a57f-08cc8b772ec9" providerId="ADAL" clId="{7272984E-1584-4374-8B38-3C1D27CF2CE8}" dt="2023-03-18T10:04:10.574" v="285" actId="26606"/>
          <ac:spMkLst>
            <pc:docMk/>
            <pc:sldMk cId="3779576144" sldId="269"/>
            <ac:spMk id="192" creationId="{56E9B3E6-E277-4D68-BA48-9CB43FFBD6E2}"/>
          </ac:spMkLst>
        </pc:spChg>
        <pc:spChg chg="add del">
          <ac:chgData name="Nancy Li" userId="afc5209a-cf39-48d8-a57f-08cc8b772ec9" providerId="ADAL" clId="{7272984E-1584-4374-8B38-3C1D27CF2CE8}" dt="2023-03-18T10:04:10.574" v="285" actId="26606"/>
          <ac:spMkLst>
            <pc:docMk/>
            <pc:sldMk cId="3779576144" sldId="269"/>
            <ac:spMk id="197" creationId="{D5B0017B-2ECA-49AF-B397-DC140825DF8D}"/>
          </ac:spMkLst>
        </pc:spChg>
        <pc:spChg chg="add del">
          <ac:chgData name="Nancy Li" userId="afc5209a-cf39-48d8-a57f-08cc8b772ec9" providerId="ADAL" clId="{7272984E-1584-4374-8B38-3C1D27CF2CE8}" dt="2023-03-18T10:04:11.470" v="287" actId="26606"/>
          <ac:spMkLst>
            <pc:docMk/>
            <pc:sldMk cId="3779576144" sldId="269"/>
            <ac:spMk id="200" creationId="{2659FDB4-FCBE-4A89-B46D-43D4FA54464D}"/>
          </ac:spMkLst>
        </pc:spChg>
        <pc:spChg chg="add del">
          <ac:chgData name="Nancy Li" userId="afc5209a-cf39-48d8-a57f-08cc8b772ec9" providerId="ADAL" clId="{7272984E-1584-4374-8B38-3C1D27CF2CE8}" dt="2023-03-18T10:04:13.037" v="289" actId="26606"/>
          <ac:spMkLst>
            <pc:docMk/>
            <pc:sldMk cId="3779576144" sldId="269"/>
            <ac:spMk id="204" creationId="{257363FD-7E77-4145-9483-331A807ADF0E}"/>
          </ac:spMkLst>
        </pc:spChg>
        <pc:spChg chg="add del">
          <ac:chgData name="Nancy Li" userId="afc5209a-cf39-48d8-a57f-08cc8b772ec9" providerId="ADAL" clId="{7272984E-1584-4374-8B38-3C1D27CF2CE8}" dt="2023-03-18T10:04:14.897" v="291" actId="26606"/>
          <ac:spMkLst>
            <pc:docMk/>
            <pc:sldMk cId="3779576144" sldId="269"/>
            <ac:spMk id="206" creationId="{6C4028FD-8BAA-4A19-BFDE-594D991B7552}"/>
          </ac:spMkLst>
        </pc:spChg>
        <pc:spChg chg="add del">
          <ac:chgData name="Nancy Li" userId="afc5209a-cf39-48d8-a57f-08cc8b772ec9" providerId="ADAL" clId="{7272984E-1584-4374-8B38-3C1D27CF2CE8}" dt="2023-03-18T10:04:29.861" v="293" actId="26606"/>
          <ac:spMkLst>
            <pc:docMk/>
            <pc:sldMk cId="3779576144" sldId="269"/>
            <ac:spMk id="208" creationId="{70DFA0FD-AB28-4B25-B870-4D2BBC35BA1D}"/>
          </ac:spMkLst>
        </pc:spChg>
        <pc:spChg chg="add del">
          <ac:chgData name="Nancy Li" userId="afc5209a-cf39-48d8-a57f-08cc8b772ec9" providerId="ADAL" clId="{7272984E-1584-4374-8B38-3C1D27CF2CE8}" dt="2023-03-18T10:04:30.398" v="295" actId="26606"/>
          <ac:spMkLst>
            <pc:docMk/>
            <pc:sldMk cId="3779576144" sldId="269"/>
            <ac:spMk id="217" creationId="{6C4028FD-8BAA-4A19-BFDE-594D991B7552}"/>
          </ac:spMkLst>
        </pc:spChg>
        <pc:spChg chg="add del">
          <ac:chgData name="Nancy Li" userId="afc5209a-cf39-48d8-a57f-08cc8b772ec9" providerId="ADAL" clId="{7272984E-1584-4374-8B38-3C1D27CF2CE8}" dt="2023-03-18T10:04:32.550" v="297" actId="26606"/>
          <ac:spMkLst>
            <pc:docMk/>
            <pc:sldMk cId="3779576144" sldId="269"/>
            <ac:spMk id="220" creationId="{257363FD-7E77-4145-9483-331A807ADF0E}"/>
          </ac:spMkLst>
        </pc:spChg>
        <pc:spChg chg="add del">
          <ac:chgData name="Nancy Li" userId="afc5209a-cf39-48d8-a57f-08cc8b772ec9" providerId="ADAL" clId="{7272984E-1584-4374-8B38-3C1D27CF2CE8}" dt="2023-03-18T10:04:34.637" v="299" actId="26606"/>
          <ac:spMkLst>
            <pc:docMk/>
            <pc:sldMk cId="3779576144" sldId="269"/>
            <ac:spMk id="222" creationId="{2659FDB4-FCBE-4A89-B46D-43D4FA54464D}"/>
          </ac:spMkLst>
        </pc:spChg>
        <pc:spChg chg="add del">
          <ac:chgData name="Nancy Li" userId="afc5209a-cf39-48d8-a57f-08cc8b772ec9" providerId="ADAL" clId="{7272984E-1584-4374-8B38-3C1D27CF2CE8}" dt="2023-03-18T10:04:36.843" v="301" actId="26606"/>
          <ac:spMkLst>
            <pc:docMk/>
            <pc:sldMk cId="3779576144" sldId="269"/>
            <ac:spMk id="225" creationId="{56E9B3E6-E277-4D68-BA48-9CB43FFBD6E2}"/>
          </ac:spMkLst>
        </pc:spChg>
        <pc:spChg chg="add del">
          <ac:chgData name="Nancy Li" userId="afc5209a-cf39-48d8-a57f-08cc8b772ec9" providerId="ADAL" clId="{7272984E-1584-4374-8B38-3C1D27CF2CE8}" dt="2023-03-18T10:04:36.843" v="301" actId="26606"/>
          <ac:spMkLst>
            <pc:docMk/>
            <pc:sldMk cId="3779576144" sldId="269"/>
            <ac:spMk id="230" creationId="{D5B0017B-2ECA-49AF-B397-DC140825DF8D}"/>
          </ac:spMkLst>
        </pc:spChg>
        <pc:spChg chg="add del">
          <ac:chgData name="Nancy Li" userId="afc5209a-cf39-48d8-a57f-08cc8b772ec9" providerId="ADAL" clId="{7272984E-1584-4374-8B38-3C1D27CF2CE8}" dt="2023-03-18T10:05:48.983" v="313" actId="26606"/>
          <ac:spMkLst>
            <pc:docMk/>
            <pc:sldMk cId="3779576144" sldId="269"/>
            <ac:spMk id="233" creationId="{8DF67618-B87B-4195-8E24-3B126F79FF55}"/>
          </ac:spMkLst>
        </pc:spChg>
        <pc:spChg chg="add del">
          <ac:chgData name="Nancy Li" userId="afc5209a-cf39-48d8-a57f-08cc8b772ec9" providerId="ADAL" clId="{7272984E-1584-4374-8B38-3C1D27CF2CE8}" dt="2023-03-18T10:05:48.983" v="313" actId="26606"/>
          <ac:spMkLst>
            <pc:docMk/>
            <pc:sldMk cId="3779576144" sldId="269"/>
            <ac:spMk id="234" creationId="{64960379-9FF9-400A-A8A8-F5AB633FD3BF}"/>
          </ac:spMkLst>
        </pc:spChg>
        <pc:grpChg chg="add del">
          <ac:chgData name="Nancy Li" userId="afc5209a-cf39-48d8-a57f-08cc8b772ec9" providerId="ADAL" clId="{7272984E-1584-4374-8B38-3C1D27CF2CE8}" dt="2023-03-18T10:01:25.986" v="195" actId="26606"/>
          <ac:grpSpMkLst>
            <pc:docMk/>
            <pc:sldMk cId="3779576144" sldId="269"/>
            <ac:grpSpMk id="19" creationId="{E4DF0958-0C87-4C28-9554-2FADC788C2B1}"/>
          </ac:grpSpMkLst>
        </pc:grpChg>
        <pc:grpChg chg="add del">
          <ac:chgData name="Nancy Li" userId="afc5209a-cf39-48d8-a57f-08cc8b772ec9" providerId="ADAL" clId="{7272984E-1584-4374-8B38-3C1D27CF2CE8}" dt="2023-03-18T10:02:29.277" v="215" actId="26606"/>
          <ac:grpSpMkLst>
            <pc:docMk/>
            <pc:sldMk cId="3779576144" sldId="269"/>
            <ac:grpSpMk id="35" creationId="{89D8939B-D984-4564-B942-51C44F623C98}"/>
          </ac:grpSpMkLst>
        </pc:grpChg>
        <pc:grpChg chg="add del">
          <ac:chgData name="Nancy Li" userId="afc5209a-cf39-48d8-a57f-08cc8b772ec9" providerId="ADAL" clId="{7272984E-1584-4374-8B38-3C1D27CF2CE8}" dt="2023-03-18T10:03:03.909" v="239" actId="26606"/>
          <ac:grpSpMkLst>
            <pc:docMk/>
            <pc:sldMk cId="3779576144" sldId="269"/>
            <ac:grpSpMk id="53" creationId="{DD354807-230F-4402-B1B9-F733A8F1F190}"/>
          </ac:grpSpMkLst>
        </pc:grpChg>
        <pc:grpChg chg="add del">
          <ac:chgData name="Nancy Li" userId="afc5209a-cf39-48d8-a57f-08cc8b772ec9" providerId="ADAL" clId="{7272984E-1584-4374-8B38-3C1D27CF2CE8}" dt="2023-03-18T10:02:49.061" v="229" actId="26606"/>
          <ac:grpSpMkLst>
            <pc:docMk/>
            <pc:sldMk cId="3779576144" sldId="269"/>
            <ac:grpSpMk id="59" creationId="{C28A977F-B603-4D81-B0FC-C8DE048A7931}"/>
          </ac:grpSpMkLst>
        </pc:grpChg>
        <pc:grpChg chg="add del">
          <ac:chgData name="Nancy Li" userId="afc5209a-cf39-48d8-a57f-08cc8b772ec9" providerId="ADAL" clId="{7272984E-1584-4374-8B38-3C1D27CF2CE8}" dt="2023-03-18T10:02:49.061" v="229" actId="26606"/>
          <ac:grpSpMkLst>
            <pc:docMk/>
            <pc:sldMk cId="3779576144" sldId="269"/>
            <ac:grpSpMk id="62" creationId="{C78D9229-E61D-4FEE-8321-2F8B64A8CADF}"/>
          </ac:grpSpMkLst>
        </pc:grpChg>
        <pc:grpChg chg="add del">
          <ac:chgData name="Nancy Li" userId="afc5209a-cf39-48d8-a57f-08cc8b772ec9" providerId="ADAL" clId="{7272984E-1584-4374-8B38-3C1D27CF2CE8}" dt="2023-03-18T10:03:11.605" v="245" actId="26606"/>
          <ac:grpSpMkLst>
            <pc:docMk/>
            <pc:sldMk cId="3779576144" sldId="269"/>
            <ac:grpSpMk id="76" creationId="{569E5994-073E-4708-B3E6-43BFED0CEB4C}"/>
          </ac:grpSpMkLst>
        </pc:grpChg>
        <pc:grpChg chg="add del">
          <ac:chgData name="Nancy Li" userId="afc5209a-cf39-48d8-a57f-08cc8b772ec9" providerId="ADAL" clId="{7272984E-1584-4374-8B38-3C1D27CF2CE8}" dt="2023-03-18T10:03:11.605" v="245" actId="26606"/>
          <ac:grpSpMkLst>
            <pc:docMk/>
            <pc:sldMk cId="3779576144" sldId="269"/>
            <ac:grpSpMk id="81" creationId="{DD81D498-EAA8-40F3-8230-AE4DEDA3830D}"/>
          </ac:grpSpMkLst>
        </pc:grpChg>
        <pc:grpChg chg="add del">
          <ac:chgData name="Nancy Li" userId="afc5209a-cf39-48d8-a57f-08cc8b772ec9" providerId="ADAL" clId="{7272984E-1584-4374-8B38-3C1D27CF2CE8}" dt="2023-03-18T10:03:46.221" v="259" actId="26606"/>
          <ac:grpSpMkLst>
            <pc:docMk/>
            <pc:sldMk cId="3779576144" sldId="269"/>
            <ac:grpSpMk id="113" creationId="{0D628DFB-9CD1-4E2B-8B44-9FDF7E80F6D9}"/>
          </ac:grpSpMkLst>
        </pc:grpChg>
        <pc:grpChg chg="add del">
          <ac:chgData name="Nancy Li" userId="afc5209a-cf39-48d8-a57f-08cc8b772ec9" providerId="ADAL" clId="{7272984E-1584-4374-8B38-3C1D27CF2CE8}" dt="2023-03-18T10:03:52.114" v="267" actId="26606"/>
          <ac:grpSpMkLst>
            <pc:docMk/>
            <pc:sldMk cId="3779576144" sldId="269"/>
            <ac:grpSpMk id="128" creationId="{AE1C45F0-260A-458C-96ED-C1F6D2151219}"/>
          </ac:grpSpMkLst>
        </pc:grpChg>
        <pc:grpChg chg="add del">
          <ac:chgData name="Nancy Li" userId="afc5209a-cf39-48d8-a57f-08cc8b772ec9" providerId="ADAL" clId="{7272984E-1584-4374-8B38-3C1D27CF2CE8}" dt="2023-03-18T10:03:55.910" v="269" actId="26606"/>
          <ac:grpSpMkLst>
            <pc:docMk/>
            <pc:sldMk cId="3779576144" sldId="269"/>
            <ac:grpSpMk id="137" creationId="{2C491629-AE25-486B-9B22-2CE4EE8F7E47}"/>
          </ac:grpSpMkLst>
        </pc:grpChg>
        <pc:grpChg chg="add del">
          <ac:chgData name="Nancy Li" userId="afc5209a-cf39-48d8-a57f-08cc8b772ec9" providerId="ADAL" clId="{7272984E-1584-4374-8B38-3C1D27CF2CE8}" dt="2023-03-18T10:03:55.910" v="269" actId="26606"/>
          <ac:grpSpMkLst>
            <pc:docMk/>
            <pc:sldMk cId="3779576144" sldId="269"/>
            <ac:grpSpMk id="140" creationId="{43F5E015-E085-4624-B431-B42414448684}"/>
          </ac:grpSpMkLst>
        </pc:grpChg>
        <pc:grpChg chg="add del">
          <ac:chgData name="Nancy Li" userId="afc5209a-cf39-48d8-a57f-08cc8b772ec9" providerId="ADAL" clId="{7272984E-1584-4374-8B38-3C1D27CF2CE8}" dt="2023-03-18T10:03:59.405" v="273" actId="26606"/>
          <ac:grpSpMkLst>
            <pc:docMk/>
            <pc:sldMk cId="3779576144" sldId="269"/>
            <ac:grpSpMk id="155" creationId="{05314994-6337-4875-8CF5-652CAFE8342C}"/>
          </ac:grpSpMkLst>
        </pc:grpChg>
        <pc:grpChg chg="add del">
          <ac:chgData name="Nancy Li" userId="afc5209a-cf39-48d8-a57f-08cc8b772ec9" providerId="ADAL" clId="{7272984E-1584-4374-8B38-3C1D27CF2CE8}" dt="2023-03-18T10:04:04.415" v="279" actId="26606"/>
          <ac:grpSpMkLst>
            <pc:docMk/>
            <pc:sldMk cId="3779576144" sldId="269"/>
            <ac:grpSpMk id="167" creationId="{05314994-6337-4875-8CF5-652CAFE8342C}"/>
          </ac:grpSpMkLst>
        </pc:grpChg>
        <pc:grpChg chg="add del">
          <ac:chgData name="Nancy Li" userId="afc5209a-cf39-48d8-a57f-08cc8b772ec9" providerId="ADAL" clId="{7272984E-1584-4374-8B38-3C1D27CF2CE8}" dt="2023-03-18T10:04:07.159" v="283" actId="26606"/>
          <ac:grpSpMkLst>
            <pc:docMk/>
            <pc:sldMk cId="3779576144" sldId="269"/>
            <ac:grpSpMk id="180" creationId="{2C491629-AE25-486B-9B22-2CE4EE8F7E47}"/>
          </ac:grpSpMkLst>
        </pc:grpChg>
        <pc:grpChg chg="add del">
          <ac:chgData name="Nancy Li" userId="afc5209a-cf39-48d8-a57f-08cc8b772ec9" providerId="ADAL" clId="{7272984E-1584-4374-8B38-3C1D27CF2CE8}" dt="2023-03-18T10:04:07.159" v="283" actId="26606"/>
          <ac:grpSpMkLst>
            <pc:docMk/>
            <pc:sldMk cId="3779576144" sldId="269"/>
            <ac:grpSpMk id="183" creationId="{43F5E015-E085-4624-B431-B42414448684}"/>
          </ac:grpSpMkLst>
        </pc:grpChg>
        <pc:grpChg chg="add del">
          <ac:chgData name="Nancy Li" userId="afc5209a-cf39-48d8-a57f-08cc8b772ec9" providerId="ADAL" clId="{7272984E-1584-4374-8B38-3C1D27CF2CE8}" dt="2023-03-18T10:04:10.574" v="285" actId="26606"/>
          <ac:grpSpMkLst>
            <pc:docMk/>
            <pc:sldMk cId="3779576144" sldId="269"/>
            <ac:grpSpMk id="193" creationId="{AE1C45F0-260A-458C-96ED-C1F6D2151219}"/>
          </ac:grpSpMkLst>
        </pc:grpChg>
        <pc:grpChg chg="add del">
          <ac:chgData name="Nancy Li" userId="afc5209a-cf39-48d8-a57f-08cc8b772ec9" providerId="ADAL" clId="{7272984E-1584-4374-8B38-3C1D27CF2CE8}" dt="2023-03-18T10:04:29.861" v="293" actId="26606"/>
          <ac:grpSpMkLst>
            <pc:docMk/>
            <pc:sldMk cId="3779576144" sldId="269"/>
            <ac:grpSpMk id="210" creationId="{0D628DFB-9CD1-4E2B-8B44-9FDF7E80F6D9}"/>
          </ac:grpSpMkLst>
        </pc:grpChg>
        <pc:grpChg chg="add del">
          <ac:chgData name="Nancy Li" userId="afc5209a-cf39-48d8-a57f-08cc8b772ec9" providerId="ADAL" clId="{7272984E-1584-4374-8B38-3C1D27CF2CE8}" dt="2023-03-18T10:04:36.843" v="301" actId="26606"/>
          <ac:grpSpMkLst>
            <pc:docMk/>
            <pc:sldMk cId="3779576144" sldId="269"/>
            <ac:grpSpMk id="226" creationId="{AE1C45F0-260A-458C-96ED-C1F6D2151219}"/>
          </ac:grpSpMkLst>
        </pc:grpChg>
        <pc:grpChg chg="add del">
          <ac:chgData name="Nancy Li" userId="afc5209a-cf39-48d8-a57f-08cc8b772ec9" providerId="ADAL" clId="{7272984E-1584-4374-8B38-3C1D27CF2CE8}" dt="2023-03-18T10:05:48.983" v="313" actId="26606"/>
          <ac:grpSpMkLst>
            <pc:docMk/>
            <pc:sldMk cId="3779576144" sldId="269"/>
            <ac:grpSpMk id="235" creationId="{2C491629-AE25-486B-9B22-2CE4EE8F7E47}"/>
          </ac:grpSpMkLst>
        </pc:grpChg>
        <pc:grpChg chg="add del">
          <ac:chgData name="Nancy Li" userId="afc5209a-cf39-48d8-a57f-08cc8b772ec9" providerId="ADAL" clId="{7272984E-1584-4374-8B38-3C1D27CF2CE8}" dt="2023-03-18T10:05:48.983" v="313" actId="26606"/>
          <ac:grpSpMkLst>
            <pc:docMk/>
            <pc:sldMk cId="3779576144" sldId="269"/>
            <ac:grpSpMk id="238" creationId="{43F5E015-E085-4624-B431-B42414448684}"/>
          </ac:grpSpMkLst>
        </pc:grpChg>
        <pc:graphicFrameChg chg="add del mod modGraphic">
          <ac:chgData name="Nancy Li" userId="afc5209a-cf39-48d8-a57f-08cc8b772ec9" providerId="ADAL" clId="{7272984E-1584-4374-8B38-3C1D27CF2CE8}" dt="2023-03-18T10:01:25.498" v="194" actId="1032"/>
          <ac:graphicFrameMkLst>
            <pc:docMk/>
            <pc:sldMk cId="3779576144" sldId="269"/>
            <ac:graphicFrameMk id="4" creationId="{5AD386FF-7641-2D0C-CBCD-6D01AA188986}"/>
          </ac:graphicFrameMkLst>
        </pc:graphicFrameChg>
        <pc:graphicFrameChg chg="add del mod modGraphic">
          <ac:chgData name="Nancy Li" userId="afc5209a-cf39-48d8-a57f-08cc8b772ec9" providerId="ADAL" clId="{7272984E-1584-4374-8B38-3C1D27CF2CE8}" dt="2023-03-18T10:01:23.335" v="189" actId="1032"/>
          <ac:graphicFrameMkLst>
            <pc:docMk/>
            <pc:sldMk cId="3779576144" sldId="269"/>
            <ac:graphicFrameMk id="11" creationId="{B51F0E89-0422-5F8C-CF8B-8513FB4597D0}"/>
          </ac:graphicFrameMkLst>
        </pc:graphicFrameChg>
        <pc:graphicFrameChg chg="add del mod modGraphic">
          <ac:chgData name="Nancy Li" userId="afc5209a-cf39-48d8-a57f-08cc8b772ec9" providerId="ADAL" clId="{7272984E-1584-4374-8B38-3C1D27CF2CE8}" dt="2023-03-18T10:07:10.968" v="321" actId="1076"/>
          <ac:graphicFrameMkLst>
            <pc:docMk/>
            <pc:sldMk cId="3779576144" sldId="269"/>
            <ac:graphicFrameMk id="22" creationId="{7A93C3F4-480A-057B-AC82-1CB092523802}"/>
          </ac:graphicFrameMkLst>
        </pc:graphicFrameChg>
        <pc:picChg chg="add del">
          <ac:chgData name="Nancy Li" userId="afc5209a-cf39-48d8-a57f-08cc8b772ec9" providerId="ADAL" clId="{7272984E-1584-4374-8B38-3C1D27CF2CE8}" dt="2023-03-18T10:03:46.221" v="259" actId="26606"/>
          <ac:picMkLst>
            <pc:docMk/>
            <pc:sldMk cId="3779576144" sldId="269"/>
            <ac:picMk id="112" creationId="{B15AB0DE-CCF6-B1CC-EF1B-1A0742688474}"/>
          </ac:picMkLst>
        </pc:picChg>
        <pc:picChg chg="add del">
          <ac:chgData name="Nancy Li" userId="afc5209a-cf39-48d8-a57f-08cc8b772ec9" providerId="ADAL" clId="{7272984E-1584-4374-8B38-3C1D27CF2CE8}" dt="2023-03-18T10:03:47.989" v="263" actId="26606"/>
          <ac:picMkLst>
            <pc:docMk/>
            <pc:sldMk cId="3779576144" sldId="269"/>
            <ac:picMk id="122" creationId="{4048BD93-8FFC-4CBE-093A-EA02D70AFED8}"/>
          </ac:picMkLst>
        </pc:picChg>
        <pc:picChg chg="add del">
          <ac:chgData name="Nancy Li" userId="afc5209a-cf39-48d8-a57f-08cc8b772ec9" providerId="ADAL" clId="{7272984E-1584-4374-8B38-3C1D27CF2CE8}" dt="2023-03-18T10:04:13.037" v="289" actId="26606"/>
          <ac:picMkLst>
            <pc:docMk/>
            <pc:sldMk cId="3779576144" sldId="269"/>
            <ac:picMk id="203" creationId="{4048BD93-8FFC-4CBE-093A-EA02D70AFED8}"/>
          </ac:picMkLst>
        </pc:picChg>
        <pc:picChg chg="add del">
          <ac:chgData name="Nancy Li" userId="afc5209a-cf39-48d8-a57f-08cc8b772ec9" providerId="ADAL" clId="{7272984E-1584-4374-8B38-3C1D27CF2CE8}" dt="2023-03-18T10:04:29.861" v="293" actId="26606"/>
          <ac:picMkLst>
            <pc:docMk/>
            <pc:sldMk cId="3779576144" sldId="269"/>
            <ac:picMk id="209" creationId="{B15AB0DE-CCF6-B1CC-EF1B-1A0742688474}"/>
          </ac:picMkLst>
        </pc:picChg>
        <pc:picChg chg="add del">
          <ac:chgData name="Nancy Li" userId="afc5209a-cf39-48d8-a57f-08cc8b772ec9" providerId="ADAL" clId="{7272984E-1584-4374-8B38-3C1D27CF2CE8}" dt="2023-03-18T10:04:32.550" v="297" actId="26606"/>
          <ac:picMkLst>
            <pc:docMk/>
            <pc:sldMk cId="3779576144" sldId="269"/>
            <ac:picMk id="219" creationId="{4048BD93-8FFC-4CBE-093A-EA02D70AFED8}"/>
          </ac:picMkLst>
        </pc:picChg>
        <pc:cxnChg chg="add del">
          <ac:chgData name="Nancy Li" userId="afc5209a-cf39-48d8-a57f-08cc8b772ec9" providerId="ADAL" clId="{7272984E-1584-4374-8B38-3C1D27CF2CE8}" dt="2023-03-18T09:57:58.808" v="170" actId="26606"/>
          <ac:cxnSpMkLst>
            <pc:docMk/>
            <pc:sldMk cId="3779576144" sldId="269"/>
            <ac:cxnSpMk id="10" creationId="{EE504C98-6397-41C1-A8D8-2D9C4ED307E0}"/>
          </ac:cxnSpMkLst>
        </pc:cxnChg>
        <pc:cxnChg chg="add del">
          <ac:chgData name="Nancy Li" userId="afc5209a-cf39-48d8-a57f-08cc8b772ec9" providerId="ADAL" clId="{7272984E-1584-4374-8B38-3C1D27CF2CE8}" dt="2023-03-18T10:03:52.114" v="267" actId="26606"/>
          <ac:cxnSpMkLst>
            <pc:docMk/>
            <pc:sldMk cId="3779576144" sldId="269"/>
            <ac:cxnSpMk id="133" creationId="{6CF1BAF6-AD41-4082-B212-8A1F9A2E8779}"/>
          </ac:cxnSpMkLst>
        </pc:cxnChg>
        <pc:cxnChg chg="add del">
          <ac:chgData name="Nancy Li" userId="afc5209a-cf39-48d8-a57f-08cc8b772ec9" providerId="ADAL" clId="{7272984E-1584-4374-8B38-3C1D27CF2CE8}" dt="2023-03-18T10:04:10.574" v="285" actId="26606"/>
          <ac:cxnSpMkLst>
            <pc:docMk/>
            <pc:sldMk cId="3779576144" sldId="269"/>
            <ac:cxnSpMk id="198" creationId="{6CF1BAF6-AD41-4082-B212-8A1F9A2E8779}"/>
          </ac:cxnSpMkLst>
        </pc:cxnChg>
        <pc:cxnChg chg="add del">
          <ac:chgData name="Nancy Li" userId="afc5209a-cf39-48d8-a57f-08cc8b772ec9" providerId="ADAL" clId="{7272984E-1584-4374-8B38-3C1D27CF2CE8}" dt="2023-03-18T10:04:11.470" v="287" actId="26606"/>
          <ac:cxnSpMkLst>
            <pc:docMk/>
            <pc:sldMk cId="3779576144" sldId="269"/>
            <ac:cxnSpMk id="201" creationId="{C8F51B3F-8331-4E4A-AE96-D47B1006EEAD}"/>
          </ac:cxnSpMkLst>
        </pc:cxnChg>
        <pc:cxnChg chg="add del">
          <ac:chgData name="Nancy Li" userId="afc5209a-cf39-48d8-a57f-08cc8b772ec9" providerId="ADAL" clId="{7272984E-1584-4374-8B38-3C1D27CF2CE8}" dt="2023-03-18T10:04:34.637" v="299" actId="26606"/>
          <ac:cxnSpMkLst>
            <pc:docMk/>
            <pc:sldMk cId="3779576144" sldId="269"/>
            <ac:cxnSpMk id="223" creationId="{C8F51B3F-8331-4E4A-AE96-D47B1006EEAD}"/>
          </ac:cxnSpMkLst>
        </pc:cxnChg>
        <pc:cxnChg chg="add del">
          <ac:chgData name="Nancy Li" userId="afc5209a-cf39-48d8-a57f-08cc8b772ec9" providerId="ADAL" clId="{7272984E-1584-4374-8B38-3C1D27CF2CE8}" dt="2023-03-18T10:04:36.843" v="301" actId="26606"/>
          <ac:cxnSpMkLst>
            <pc:docMk/>
            <pc:sldMk cId="3779576144" sldId="269"/>
            <ac:cxnSpMk id="231" creationId="{6CF1BAF6-AD41-4082-B212-8A1F9A2E8779}"/>
          </ac:cxnSpMkLst>
        </pc:cxnChg>
      </pc:sldChg>
      <pc:sldChg chg="addSp delSp modSp new mod modNotesTx">
        <pc:chgData name="Nancy Li" userId="afc5209a-cf39-48d8-a57f-08cc8b772ec9" providerId="ADAL" clId="{7272984E-1584-4374-8B38-3C1D27CF2CE8}" dt="2023-03-18T14:59:14.303" v="922" actId="478"/>
        <pc:sldMkLst>
          <pc:docMk/>
          <pc:sldMk cId="3242724567" sldId="270"/>
        </pc:sldMkLst>
        <pc:spChg chg="del">
          <ac:chgData name="Nancy Li" userId="afc5209a-cf39-48d8-a57f-08cc8b772ec9" providerId="ADAL" clId="{7272984E-1584-4374-8B38-3C1D27CF2CE8}" dt="2023-03-18T13:58:44.603" v="593" actId="478"/>
          <ac:spMkLst>
            <pc:docMk/>
            <pc:sldMk cId="3242724567" sldId="270"/>
            <ac:spMk id="2" creationId="{2A21F732-0C6A-9412-B4B6-387C3AD12166}"/>
          </ac:spMkLst>
        </pc:spChg>
        <pc:spChg chg="add del mod">
          <ac:chgData name="Nancy Li" userId="afc5209a-cf39-48d8-a57f-08cc8b772ec9" providerId="ADAL" clId="{7272984E-1584-4374-8B38-3C1D27CF2CE8}" dt="2023-03-18T14:59:14.303" v="922" actId="478"/>
          <ac:spMkLst>
            <pc:docMk/>
            <pc:sldMk cId="3242724567" sldId="270"/>
            <ac:spMk id="3" creationId="{0232B62B-1554-21E3-4AFB-0483E31940E5}"/>
          </ac:spMkLst>
        </pc:spChg>
        <pc:spChg chg="del">
          <ac:chgData name="Nancy Li" userId="afc5209a-cf39-48d8-a57f-08cc8b772ec9" providerId="ADAL" clId="{7272984E-1584-4374-8B38-3C1D27CF2CE8}" dt="2023-03-18T13:58:36.342" v="592" actId="22"/>
          <ac:spMkLst>
            <pc:docMk/>
            <pc:sldMk cId="3242724567" sldId="270"/>
            <ac:spMk id="3" creationId="{56ECF5AB-68B8-4FA9-D897-ED8D8A4AB907}"/>
          </ac:spMkLst>
        </pc:spChg>
        <pc:spChg chg="add del mod">
          <ac:chgData name="Nancy Li" userId="afc5209a-cf39-48d8-a57f-08cc8b772ec9" providerId="ADAL" clId="{7272984E-1584-4374-8B38-3C1D27CF2CE8}" dt="2023-03-18T14:06:23.235" v="671" actId="478"/>
          <ac:spMkLst>
            <pc:docMk/>
            <pc:sldMk cId="3242724567" sldId="270"/>
            <ac:spMk id="7" creationId="{DD909583-2C3E-C0D9-3440-B0D36BCF1C59}"/>
          </ac:spMkLst>
        </pc:spChg>
        <pc:spChg chg="add del mod">
          <ac:chgData name="Nancy Li" userId="afc5209a-cf39-48d8-a57f-08cc8b772ec9" providerId="ADAL" clId="{7272984E-1584-4374-8B38-3C1D27CF2CE8}" dt="2023-03-18T14:07:00.868" v="677" actId="478"/>
          <ac:spMkLst>
            <pc:docMk/>
            <pc:sldMk cId="3242724567" sldId="270"/>
            <ac:spMk id="8" creationId="{41D18BA3-3E25-861E-ED86-76D50D98AF45}"/>
          </ac:spMkLst>
        </pc:spChg>
        <pc:spChg chg="add del mod">
          <ac:chgData name="Nancy Li" userId="afc5209a-cf39-48d8-a57f-08cc8b772ec9" providerId="ADAL" clId="{7272984E-1584-4374-8B38-3C1D27CF2CE8}" dt="2023-03-18T14:51:10.445" v="867" actId="478"/>
          <ac:spMkLst>
            <pc:docMk/>
            <pc:sldMk cId="3242724567" sldId="270"/>
            <ac:spMk id="14" creationId="{B0F6B178-4355-2CC2-8828-0943D4C2F8BA}"/>
          </ac:spMkLst>
        </pc:spChg>
        <pc:picChg chg="add del mod ord">
          <ac:chgData name="Nancy Li" userId="afc5209a-cf39-48d8-a57f-08cc8b772ec9" providerId="ADAL" clId="{7272984E-1584-4374-8B38-3C1D27CF2CE8}" dt="2023-03-18T14:59:14.303" v="922" actId="478"/>
          <ac:picMkLst>
            <pc:docMk/>
            <pc:sldMk cId="3242724567" sldId="270"/>
            <ac:picMk id="5" creationId="{D28FF781-B198-1DAC-FC21-7D0F37D700C5}"/>
          </ac:picMkLst>
        </pc:picChg>
        <pc:picChg chg="add del mod">
          <ac:chgData name="Nancy Li" userId="afc5209a-cf39-48d8-a57f-08cc8b772ec9" providerId="ADAL" clId="{7272984E-1584-4374-8B38-3C1D27CF2CE8}" dt="2023-03-18T14:59:12.767" v="920" actId="22"/>
          <ac:picMkLst>
            <pc:docMk/>
            <pc:sldMk cId="3242724567" sldId="270"/>
            <ac:picMk id="6" creationId="{EF72314E-8BF8-067D-12C0-CD694D65D808}"/>
          </ac:picMkLst>
        </pc:picChg>
        <pc:picChg chg="add del mod">
          <ac:chgData name="Nancy Li" userId="afc5209a-cf39-48d8-a57f-08cc8b772ec9" providerId="ADAL" clId="{7272984E-1584-4374-8B38-3C1D27CF2CE8}" dt="2023-03-18T14:59:07.520" v="912" actId="22"/>
          <ac:picMkLst>
            <pc:docMk/>
            <pc:sldMk cId="3242724567" sldId="270"/>
            <ac:picMk id="8" creationId="{40D03814-4DE9-A0E1-77E3-5320257BD498}"/>
          </ac:picMkLst>
        </pc:picChg>
        <pc:picChg chg="add del mod modCrop">
          <ac:chgData name="Nancy Li" userId="afc5209a-cf39-48d8-a57f-08cc8b772ec9" providerId="ADAL" clId="{7272984E-1584-4374-8B38-3C1D27CF2CE8}" dt="2023-03-18T14:51:12.076" v="868" actId="478"/>
          <ac:picMkLst>
            <pc:docMk/>
            <pc:sldMk cId="3242724567" sldId="270"/>
            <ac:picMk id="10" creationId="{853AB060-79AA-9040-67D3-59E8CF9E73C4}"/>
          </ac:picMkLst>
        </pc:picChg>
        <pc:picChg chg="add del mod">
          <ac:chgData name="Nancy Li" userId="afc5209a-cf39-48d8-a57f-08cc8b772ec9" providerId="ADAL" clId="{7272984E-1584-4374-8B38-3C1D27CF2CE8}" dt="2023-03-18T14:09:32.775" v="693" actId="478"/>
          <ac:picMkLst>
            <pc:docMk/>
            <pc:sldMk cId="3242724567" sldId="270"/>
            <ac:picMk id="12" creationId="{C2A87284-52DE-8602-F9D1-AD38B9F4BD3B}"/>
          </ac:picMkLst>
        </pc:picChg>
      </pc:sldChg>
      <pc:sldChg chg="modSp new del mod modNotesTx">
        <pc:chgData name="Nancy Li" userId="afc5209a-cf39-48d8-a57f-08cc8b772ec9" providerId="ADAL" clId="{7272984E-1584-4374-8B38-3C1D27CF2CE8}" dt="2023-03-18T13:57:21.081" v="587" actId="47"/>
        <pc:sldMkLst>
          <pc:docMk/>
          <pc:sldMk cId="3451654332" sldId="270"/>
        </pc:sldMkLst>
        <pc:spChg chg="mod">
          <ac:chgData name="Nancy Li" userId="afc5209a-cf39-48d8-a57f-08cc8b772ec9" providerId="ADAL" clId="{7272984E-1584-4374-8B38-3C1D27CF2CE8}" dt="2023-03-18T13:57:15.538" v="584" actId="21"/>
          <ac:spMkLst>
            <pc:docMk/>
            <pc:sldMk cId="3451654332" sldId="270"/>
            <ac:spMk id="3" creationId="{B8A99B94-10B7-F172-D053-AEF062B745C0}"/>
          </ac:spMkLst>
        </pc:spChg>
      </pc:sldChg>
      <pc:sldChg chg="addSp delSp modSp new mod modNotesTx">
        <pc:chgData name="Nancy Li" userId="afc5209a-cf39-48d8-a57f-08cc8b772ec9" providerId="ADAL" clId="{7272984E-1584-4374-8B38-3C1D27CF2CE8}" dt="2023-03-18T15:02:49.162" v="939" actId="20577"/>
        <pc:sldMkLst>
          <pc:docMk/>
          <pc:sldMk cId="4200344580" sldId="271"/>
        </pc:sldMkLst>
        <pc:spChg chg="del">
          <ac:chgData name="Nancy Li" userId="afc5209a-cf39-48d8-a57f-08cc8b772ec9" providerId="ADAL" clId="{7272984E-1584-4374-8B38-3C1D27CF2CE8}" dt="2023-03-18T14:52:08.737" v="872" actId="478"/>
          <ac:spMkLst>
            <pc:docMk/>
            <pc:sldMk cId="4200344580" sldId="271"/>
            <ac:spMk id="2" creationId="{7D7B3E47-9AB8-5316-AC45-DC6582B9126D}"/>
          </ac:spMkLst>
        </pc:spChg>
        <pc:spChg chg="del">
          <ac:chgData name="Nancy Li" userId="afc5209a-cf39-48d8-a57f-08cc8b772ec9" providerId="ADAL" clId="{7272984E-1584-4374-8B38-3C1D27CF2CE8}" dt="2023-03-18T14:52:05.480" v="871" actId="22"/>
          <ac:spMkLst>
            <pc:docMk/>
            <pc:sldMk cId="4200344580" sldId="271"/>
            <ac:spMk id="3" creationId="{4E83B5A7-285C-BECD-D605-595962B7BE61}"/>
          </ac:spMkLst>
        </pc:spChg>
        <pc:spChg chg="add del">
          <ac:chgData name="Nancy Li" userId="afc5209a-cf39-48d8-a57f-08cc8b772ec9" providerId="ADAL" clId="{7272984E-1584-4374-8B38-3C1D27CF2CE8}" dt="2023-03-18T14:54:48.431" v="886" actId="22"/>
          <ac:spMkLst>
            <pc:docMk/>
            <pc:sldMk cId="4200344580" sldId="271"/>
            <ac:spMk id="10" creationId="{513E8862-82B9-F224-65A2-5D0DEDBEBF17}"/>
          </ac:spMkLst>
        </pc:spChg>
        <pc:spChg chg="add del">
          <ac:chgData name="Nancy Li" userId="afc5209a-cf39-48d8-a57f-08cc8b772ec9" providerId="ADAL" clId="{7272984E-1584-4374-8B38-3C1D27CF2CE8}" dt="2023-03-18T14:54:50.947" v="888" actId="22"/>
          <ac:spMkLst>
            <pc:docMk/>
            <pc:sldMk cId="4200344580" sldId="271"/>
            <ac:spMk id="12" creationId="{09D32985-579E-6A3F-0BAB-5C633C95DF1A}"/>
          </ac:spMkLst>
        </pc:spChg>
        <pc:spChg chg="add del mod">
          <ac:chgData name="Nancy Li" userId="afc5209a-cf39-48d8-a57f-08cc8b772ec9" providerId="ADAL" clId="{7272984E-1584-4374-8B38-3C1D27CF2CE8}" dt="2023-03-18T14:59:21.262" v="924" actId="478"/>
          <ac:spMkLst>
            <pc:docMk/>
            <pc:sldMk cId="4200344580" sldId="271"/>
            <ac:spMk id="14" creationId="{63079D2C-43A8-6B06-F6AE-B6DE7E6E5DA4}"/>
          </ac:spMkLst>
        </pc:spChg>
        <pc:spChg chg="add del mod">
          <ac:chgData name="Nancy Li" userId="afc5209a-cf39-48d8-a57f-08cc8b772ec9" providerId="ADAL" clId="{7272984E-1584-4374-8B38-3C1D27CF2CE8}" dt="2023-03-18T14:59:29.607" v="930" actId="478"/>
          <ac:spMkLst>
            <pc:docMk/>
            <pc:sldMk cId="4200344580" sldId="271"/>
            <ac:spMk id="17" creationId="{8D8D161E-CF98-5F08-5957-5187360126C4}"/>
          </ac:spMkLst>
        </pc:spChg>
        <pc:picChg chg="add del mod ord modCrop">
          <ac:chgData name="Nancy Li" userId="afc5209a-cf39-48d8-a57f-08cc8b772ec9" providerId="ADAL" clId="{7272984E-1584-4374-8B38-3C1D27CF2CE8}" dt="2023-03-18T14:59:26.264" v="928" actId="478"/>
          <ac:picMkLst>
            <pc:docMk/>
            <pc:sldMk cId="4200344580" sldId="271"/>
            <ac:picMk id="5" creationId="{3E49B649-AC59-DAF4-E9ED-C7C74AF46936}"/>
          </ac:picMkLst>
        </pc:picChg>
        <pc:picChg chg="add del mod modCrop">
          <ac:chgData name="Nancy Li" userId="afc5209a-cf39-48d8-a57f-08cc8b772ec9" providerId="ADAL" clId="{7272984E-1584-4374-8B38-3C1D27CF2CE8}" dt="2023-03-18T14:59:24.514" v="927" actId="478"/>
          <ac:picMkLst>
            <pc:docMk/>
            <pc:sldMk cId="4200344580" sldId="271"/>
            <ac:picMk id="6" creationId="{3B4F5119-6BE5-9FCD-FB50-BB8180645514}"/>
          </ac:picMkLst>
        </pc:picChg>
        <pc:picChg chg="add del mod">
          <ac:chgData name="Nancy Li" userId="afc5209a-cf39-48d8-a57f-08cc8b772ec9" providerId="ADAL" clId="{7272984E-1584-4374-8B38-3C1D27CF2CE8}" dt="2023-03-18T14:54:42.694" v="884" actId="478"/>
          <ac:picMkLst>
            <pc:docMk/>
            <pc:sldMk cId="4200344580" sldId="271"/>
            <ac:picMk id="8" creationId="{9BE26B5C-5CA5-FB58-0CF3-12098126385C}"/>
          </ac:picMkLst>
        </pc:picChg>
        <pc:picChg chg="add mod">
          <ac:chgData name="Nancy Li" userId="afc5209a-cf39-48d8-a57f-08cc8b772ec9" providerId="ADAL" clId="{7272984E-1584-4374-8B38-3C1D27CF2CE8}" dt="2023-03-18T14:59:37.455" v="932" actId="1076"/>
          <ac:picMkLst>
            <pc:docMk/>
            <pc:sldMk cId="4200344580" sldId="271"/>
            <ac:picMk id="15" creationId="{BC61C289-C67E-409D-9ED2-6E397B660BD1}"/>
          </ac:picMkLst>
        </pc:picChg>
      </pc:sldChg>
      <pc:sldChg chg="addSp delSp modSp new mod setBg">
        <pc:chgData name="Nancy Li" userId="afc5209a-cf39-48d8-a57f-08cc8b772ec9" providerId="ADAL" clId="{7272984E-1584-4374-8B38-3C1D27CF2CE8}" dt="2023-03-18T15:17:12.975" v="1010" actId="14100"/>
        <pc:sldMkLst>
          <pc:docMk/>
          <pc:sldMk cId="291393146" sldId="272"/>
        </pc:sldMkLst>
        <pc:spChg chg="del">
          <ac:chgData name="Nancy Li" userId="afc5209a-cf39-48d8-a57f-08cc8b772ec9" providerId="ADAL" clId="{7272984E-1584-4374-8B38-3C1D27CF2CE8}" dt="2023-03-18T15:05:45.627" v="944" actId="478"/>
          <ac:spMkLst>
            <pc:docMk/>
            <pc:sldMk cId="291393146" sldId="272"/>
            <ac:spMk id="2" creationId="{69135A67-AADD-C0EF-894B-A94846871808}"/>
          </ac:spMkLst>
        </pc:spChg>
        <pc:spChg chg="del">
          <ac:chgData name="Nancy Li" userId="afc5209a-cf39-48d8-a57f-08cc8b772ec9" providerId="ADAL" clId="{7272984E-1584-4374-8B38-3C1D27CF2CE8}" dt="2023-03-18T15:05:43.005" v="943" actId="478"/>
          <ac:spMkLst>
            <pc:docMk/>
            <pc:sldMk cId="291393146" sldId="272"/>
            <ac:spMk id="3" creationId="{C013D964-04A2-D52B-FC07-DB7DD1F07E43}"/>
          </ac:spMkLst>
        </pc:spChg>
        <pc:spChg chg="add mod">
          <ac:chgData name="Nancy Li" userId="afc5209a-cf39-48d8-a57f-08cc8b772ec9" providerId="ADAL" clId="{7272984E-1584-4374-8B38-3C1D27CF2CE8}" dt="2023-03-18T15:16:34.428" v="1006" actId="26606"/>
          <ac:spMkLst>
            <pc:docMk/>
            <pc:sldMk cId="291393146" sldId="272"/>
            <ac:spMk id="6" creationId="{3FB7BDD9-9B0E-E59D-891E-50C1F28334AE}"/>
          </ac:spMkLst>
        </pc:spChg>
        <pc:spChg chg="add del">
          <ac:chgData name="Nancy Li" userId="afc5209a-cf39-48d8-a57f-08cc8b772ec9" providerId="ADAL" clId="{7272984E-1584-4374-8B38-3C1D27CF2CE8}" dt="2023-03-18T15:11:08.414" v="967" actId="26606"/>
          <ac:spMkLst>
            <pc:docMk/>
            <pc:sldMk cId="291393146" sldId="272"/>
            <ac:spMk id="9" creationId="{BACC6370-2D7E-4714-9D71-7542949D7D5D}"/>
          </ac:spMkLst>
        </pc:spChg>
        <pc:spChg chg="add del">
          <ac:chgData name="Nancy Li" userId="afc5209a-cf39-48d8-a57f-08cc8b772ec9" providerId="ADAL" clId="{7272984E-1584-4374-8B38-3C1D27CF2CE8}" dt="2023-03-18T15:11:08.414" v="967" actId="26606"/>
          <ac:spMkLst>
            <pc:docMk/>
            <pc:sldMk cId="291393146" sldId="272"/>
            <ac:spMk id="11" creationId="{F68B3F68-107C-434F-AA38-110D5EA91B85}"/>
          </ac:spMkLst>
        </pc:spChg>
        <pc:spChg chg="add del">
          <ac:chgData name="Nancy Li" userId="afc5209a-cf39-48d8-a57f-08cc8b772ec9" providerId="ADAL" clId="{7272984E-1584-4374-8B38-3C1D27CF2CE8}" dt="2023-03-18T15:11:08.414" v="967" actId="26606"/>
          <ac:spMkLst>
            <pc:docMk/>
            <pc:sldMk cId="291393146" sldId="272"/>
            <ac:spMk id="13" creationId="{AAD0DBB9-1A4B-4391-81D4-CB19F9AB918A}"/>
          </ac:spMkLst>
        </pc:spChg>
        <pc:spChg chg="add del">
          <ac:chgData name="Nancy Li" userId="afc5209a-cf39-48d8-a57f-08cc8b772ec9" providerId="ADAL" clId="{7272984E-1584-4374-8B38-3C1D27CF2CE8}" dt="2023-03-18T15:11:08.414" v="967" actId="26606"/>
          <ac:spMkLst>
            <pc:docMk/>
            <pc:sldMk cId="291393146" sldId="272"/>
            <ac:spMk id="15" creationId="{063BBA22-50EA-4C4D-BE05-F1CE4E63AA56}"/>
          </ac:spMkLst>
        </pc:spChg>
        <pc:spChg chg="add del">
          <ac:chgData name="Nancy Li" userId="afc5209a-cf39-48d8-a57f-08cc8b772ec9" providerId="ADAL" clId="{7272984E-1584-4374-8B38-3C1D27CF2CE8}" dt="2023-03-18T15:16:34.428" v="1006" actId="26606"/>
          <ac:spMkLst>
            <pc:docMk/>
            <pc:sldMk cId="291393146" sldId="272"/>
            <ac:spMk id="20" creationId="{9DBC8166-481C-4473-95F5-9A5B9073B7F1}"/>
          </ac:spMkLst>
        </pc:spChg>
        <pc:spChg chg="add del">
          <ac:chgData name="Nancy Li" userId="afc5209a-cf39-48d8-a57f-08cc8b772ec9" providerId="ADAL" clId="{7272984E-1584-4374-8B38-3C1D27CF2CE8}" dt="2023-03-18T15:16:34.428" v="1006" actId="26606"/>
          <ac:spMkLst>
            <pc:docMk/>
            <pc:sldMk cId="291393146" sldId="272"/>
            <ac:spMk id="22" creationId="{A5A5CE6E-90AF-4D43-A014-1F9EC83EB93D}"/>
          </ac:spMkLst>
        </pc:spChg>
        <pc:spChg chg="add">
          <ac:chgData name="Nancy Li" userId="afc5209a-cf39-48d8-a57f-08cc8b772ec9" providerId="ADAL" clId="{7272984E-1584-4374-8B38-3C1D27CF2CE8}" dt="2023-03-18T15:16:34.428" v="1006" actId="26606"/>
          <ac:spMkLst>
            <pc:docMk/>
            <pc:sldMk cId="291393146" sldId="272"/>
            <ac:spMk id="27" creationId="{9DBC8166-481C-4473-95F5-9A5B9073B7F1}"/>
          </ac:spMkLst>
        </pc:spChg>
        <pc:spChg chg="add">
          <ac:chgData name="Nancy Li" userId="afc5209a-cf39-48d8-a57f-08cc8b772ec9" providerId="ADAL" clId="{7272984E-1584-4374-8B38-3C1D27CF2CE8}" dt="2023-03-18T15:16:34.428" v="1006" actId="26606"/>
          <ac:spMkLst>
            <pc:docMk/>
            <pc:sldMk cId="291393146" sldId="272"/>
            <ac:spMk id="29" creationId="{A5A5CE6E-90AF-4D43-A014-1F9EC83EB93D}"/>
          </ac:spMkLst>
        </pc:spChg>
        <pc:graphicFrameChg chg="add mod ord modGraphic">
          <ac:chgData name="Nancy Li" userId="afc5209a-cf39-48d8-a57f-08cc8b772ec9" providerId="ADAL" clId="{7272984E-1584-4374-8B38-3C1D27CF2CE8}" dt="2023-03-18T15:17:12.975" v="1010" actId="14100"/>
          <ac:graphicFrameMkLst>
            <pc:docMk/>
            <pc:sldMk cId="291393146" sldId="272"/>
            <ac:graphicFrameMk id="4" creationId="{F24AEBD7-4394-A74A-64EE-2AE4E6086DB6}"/>
          </ac:graphicFrameMkLst>
        </pc:graphicFrameChg>
      </pc:sldChg>
      <pc:sldChg chg="new del ord">
        <pc:chgData name="Nancy Li" userId="afc5209a-cf39-48d8-a57f-08cc8b772ec9" providerId="ADAL" clId="{7272984E-1584-4374-8B38-3C1D27CF2CE8}" dt="2023-03-18T15:21:58.499" v="1016" actId="2696"/>
        <pc:sldMkLst>
          <pc:docMk/>
          <pc:sldMk cId="1837640556" sldId="273"/>
        </pc:sldMkLst>
      </pc:sldChg>
      <pc:sldChg chg="modSp add mod ord">
        <pc:chgData name="Nancy Li" userId="afc5209a-cf39-48d8-a57f-08cc8b772ec9" providerId="ADAL" clId="{7272984E-1584-4374-8B38-3C1D27CF2CE8}" dt="2023-03-18T15:22:59.221" v="1029"/>
        <pc:sldMkLst>
          <pc:docMk/>
          <pc:sldMk cId="3087458597" sldId="273"/>
        </pc:sldMkLst>
        <pc:spChg chg="mod">
          <ac:chgData name="Nancy Li" userId="afc5209a-cf39-48d8-a57f-08cc8b772ec9" providerId="ADAL" clId="{7272984E-1584-4374-8B38-3C1D27CF2CE8}" dt="2023-03-18T15:22:57.251" v="1027" actId="27636"/>
          <ac:spMkLst>
            <pc:docMk/>
            <pc:sldMk cId="3087458597" sldId="273"/>
            <ac:spMk id="11" creationId="{00000000-0000-0000-0000-000000000000}"/>
          </ac:spMkLst>
        </pc:spChg>
      </pc:sldChg>
      <pc:sldChg chg="modSp add del mod">
        <pc:chgData name="Nancy Li" userId="afc5209a-cf39-48d8-a57f-08cc8b772ec9" providerId="ADAL" clId="{7272984E-1584-4374-8B38-3C1D27CF2CE8}" dt="2023-03-18T15:22:56.122" v="1025" actId="47"/>
        <pc:sldMkLst>
          <pc:docMk/>
          <pc:sldMk cId="3087458597" sldId="274"/>
        </pc:sldMkLst>
        <pc:spChg chg="mod">
          <ac:chgData name="Nancy Li" userId="afc5209a-cf39-48d8-a57f-08cc8b772ec9" providerId="ADAL" clId="{7272984E-1584-4374-8B38-3C1D27CF2CE8}" dt="2023-03-18T15:21:54.837" v="1015" actId="27636"/>
          <ac:spMkLst>
            <pc:docMk/>
            <pc:sldMk cId="3087458597" sldId="274"/>
            <ac:spMk id="11" creationId="{00000000-0000-0000-0000-000000000000}"/>
          </ac:spMkLst>
        </pc:spChg>
      </pc:sldChg>
      <pc:sldChg chg="modSp add del mod">
        <pc:chgData name="Nancy Li" userId="afc5209a-cf39-48d8-a57f-08cc8b772ec9" providerId="ADAL" clId="{7272984E-1584-4374-8B38-3C1D27CF2CE8}" dt="2023-03-18T15:22:15.165" v="1020"/>
        <pc:sldMkLst>
          <pc:docMk/>
          <pc:sldMk cId="758313301" sldId="275"/>
        </pc:sldMkLst>
        <pc:spChg chg="mod">
          <ac:chgData name="Nancy Li" userId="afc5209a-cf39-48d8-a57f-08cc8b772ec9" providerId="ADAL" clId="{7272984E-1584-4374-8B38-3C1D27CF2CE8}" dt="2023-03-18T15:22:15.165" v="1020"/>
          <ac:spMkLst>
            <pc:docMk/>
            <pc:sldMk cId="758313301" sldId="275"/>
            <ac:spMk id="11" creationId="{00000000-0000-0000-0000-000000000000}"/>
          </ac:spMkLst>
        </pc:spChg>
      </pc:sldChg>
      <pc:sldChg chg="modSp add del mod">
        <pc:chgData name="Nancy Li" userId="afc5209a-cf39-48d8-a57f-08cc8b772ec9" providerId="ADAL" clId="{7272984E-1584-4374-8B38-3C1D27CF2CE8}" dt="2023-03-18T15:22:27.564" v="1024"/>
        <pc:sldMkLst>
          <pc:docMk/>
          <pc:sldMk cId="784091627" sldId="275"/>
        </pc:sldMkLst>
        <pc:spChg chg="mod">
          <ac:chgData name="Nancy Li" userId="afc5209a-cf39-48d8-a57f-08cc8b772ec9" providerId="ADAL" clId="{7272984E-1584-4374-8B38-3C1D27CF2CE8}" dt="2023-03-18T15:22:27.564" v="1024"/>
          <ac:spMkLst>
            <pc:docMk/>
            <pc:sldMk cId="784091627" sldId="275"/>
            <ac:spMk id="11" creationId="{00000000-0000-0000-0000-000000000000}"/>
          </ac:spMkLst>
        </pc:spChg>
      </pc:sldChg>
      <pc:sldMasterChg chg="delSldLayout">
        <pc:chgData name="Nancy Li" userId="afc5209a-cf39-48d8-a57f-08cc8b772ec9" providerId="ADAL" clId="{7272984E-1584-4374-8B38-3C1D27CF2CE8}" dt="2023-03-18T15:22:56.122" v="1025" actId="47"/>
        <pc:sldMasterMkLst>
          <pc:docMk/>
          <pc:sldMasterMk cId="266582994" sldId="2147483648"/>
        </pc:sldMasterMkLst>
        <pc:sldLayoutChg chg="del">
          <pc:chgData name="Nancy Li" userId="afc5209a-cf39-48d8-a57f-08cc8b772ec9" providerId="ADAL" clId="{7272984E-1584-4374-8B38-3C1D27CF2CE8}" dt="2023-03-18T15:22:56.122" v="1025" actId="47"/>
          <pc:sldLayoutMkLst>
            <pc:docMk/>
            <pc:sldMasterMk cId="266582994" sldId="2147483648"/>
            <pc:sldLayoutMk cId="2151084480" sldId="2147483660"/>
          </pc:sldLayoutMkLst>
        </pc:sldLayoutChg>
      </pc:sldMasterChg>
    </pc:docChg>
  </pc:docChgLst>
  <pc:docChgLst>
    <pc:chgData name="Nancy Li" userId="afc5209a-cf39-48d8-a57f-08cc8b772ec9" providerId="ADAL" clId="{039C0BB2-5223-4BF8-91FB-72FD9236C204}"/>
    <pc:docChg chg="undo custSel addSld delSld modSld sldOrd">
      <pc:chgData name="Nancy Li" userId="afc5209a-cf39-48d8-a57f-08cc8b772ec9" providerId="ADAL" clId="{039C0BB2-5223-4BF8-91FB-72FD9236C204}" dt="2023-03-08T11:46:28.310" v="355"/>
      <pc:docMkLst>
        <pc:docMk/>
      </pc:docMkLst>
      <pc:sldChg chg="del">
        <pc:chgData name="Nancy Li" userId="afc5209a-cf39-48d8-a57f-08cc8b772ec9" providerId="ADAL" clId="{039C0BB2-5223-4BF8-91FB-72FD9236C204}" dt="2023-03-08T11:27:22.855" v="90" actId="47"/>
        <pc:sldMkLst>
          <pc:docMk/>
          <pc:sldMk cId="871139618" sldId="256"/>
        </pc:sldMkLst>
      </pc:sldChg>
      <pc:sldChg chg="modSp mod modNotesTx">
        <pc:chgData name="Nancy Li" userId="afc5209a-cf39-48d8-a57f-08cc8b772ec9" providerId="ADAL" clId="{039C0BB2-5223-4BF8-91FB-72FD9236C204}" dt="2023-03-08T11:45:36.473" v="349"/>
        <pc:sldMkLst>
          <pc:docMk/>
          <pc:sldMk cId="576588270" sldId="257"/>
        </pc:sldMkLst>
        <pc:spChg chg="mod">
          <ac:chgData name="Nancy Li" userId="afc5209a-cf39-48d8-a57f-08cc8b772ec9" providerId="ADAL" clId="{039C0BB2-5223-4BF8-91FB-72FD9236C204}" dt="2023-03-08T11:26:19.246" v="75" actId="20577"/>
          <ac:spMkLst>
            <pc:docMk/>
            <pc:sldMk cId="576588270" sldId="257"/>
            <ac:spMk id="2" creationId="{8DE78398-2207-9753-79EF-15D1EC6C1D98}"/>
          </ac:spMkLst>
        </pc:spChg>
      </pc:sldChg>
      <pc:sldChg chg="addSp delSp modSp new mod ord">
        <pc:chgData name="Nancy Li" userId="afc5209a-cf39-48d8-a57f-08cc8b772ec9" providerId="ADAL" clId="{039C0BB2-5223-4BF8-91FB-72FD9236C204}" dt="2023-03-08T11:35:53.695" v="241" actId="14100"/>
        <pc:sldMkLst>
          <pc:docMk/>
          <pc:sldMk cId="2674015533" sldId="258"/>
        </pc:sldMkLst>
        <pc:spChg chg="del">
          <ac:chgData name="Nancy Li" userId="afc5209a-cf39-48d8-a57f-08cc8b772ec9" providerId="ADAL" clId="{039C0BB2-5223-4BF8-91FB-72FD9236C204}" dt="2023-03-08T11:22:52.123" v="3" actId="478"/>
          <ac:spMkLst>
            <pc:docMk/>
            <pc:sldMk cId="2674015533" sldId="258"/>
            <ac:spMk id="2" creationId="{59C5F225-2993-CD62-C66C-0C51672E2A65}"/>
          </ac:spMkLst>
        </pc:spChg>
        <pc:spChg chg="del">
          <ac:chgData name="Nancy Li" userId="afc5209a-cf39-48d8-a57f-08cc8b772ec9" providerId="ADAL" clId="{039C0BB2-5223-4BF8-91FB-72FD9236C204}" dt="2023-03-08T11:22:53.218" v="4" actId="478"/>
          <ac:spMkLst>
            <pc:docMk/>
            <pc:sldMk cId="2674015533" sldId="258"/>
            <ac:spMk id="3" creationId="{15F88DC7-90D8-A7DA-54A4-960845D504BA}"/>
          </ac:spMkLst>
        </pc:spChg>
        <pc:spChg chg="add del mod">
          <ac:chgData name="Nancy Li" userId="afc5209a-cf39-48d8-a57f-08cc8b772ec9" providerId="ADAL" clId="{039C0BB2-5223-4BF8-91FB-72FD9236C204}" dt="2023-03-08T11:34:41.664" v="224" actId="478"/>
          <ac:spMkLst>
            <pc:docMk/>
            <pc:sldMk cId="2674015533" sldId="258"/>
            <ac:spMk id="8" creationId="{136E3BEA-8321-213A-FE14-D909AD0EEF91}"/>
          </ac:spMkLst>
        </pc:spChg>
        <pc:spChg chg="add del mod">
          <ac:chgData name="Nancy Li" userId="afc5209a-cf39-48d8-a57f-08cc8b772ec9" providerId="ADAL" clId="{039C0BB2-5223-4BF8-91FB-72FD9236C204}" dt="2023-03-08T11:24:54.868" v="31"/>
          <ac:spMkLst>
            <pc:docMk/>
            <pc:sldMk cId="2674015533" sldId="258"/>
            <ac:spMk id="9" creationId="{A32EBF65-A452-DF18-2C80-04F562B343A3}"/>
          </ac:spMkLst>
        </pc:spChg>
        <pc:spChg chg="add mod">
          <ac:chgData name="Nancy Li" userId="afc5209a-cf39-48d8-a57f-08cc8b772ec9" providerId="ADAL" clId="{039C0BB2-5223-4BF8-91FB-72FD9236C204}" dt="2023-03-08T11:35:24.633" v="239" actId="1076"/>
          <ac:spMkLst>
            <pc:docMk/>
            <pc:sldMk cId="2674015533" sldId="258"/>
            <ac:spMk id="10" creationId="{53A8BDCA-110A-2CB5-ABD0-9B52570737D2}"/>
          </ac:spMkLst>
        </pc:spChg>
        <pc:spChg chg="add mod">
          <ac:chgData name="Nancy Li" userId="afc5209a-cf39-48d8-a57f-08cc8b772ec9" providerId="ADAL" clId="{039C0BB2-5223-4BF8-91FB-72FD9236C204}" dt="2023-03-08T11:35:53.695" v="241" actId="14100"/>
          <ac:spMkLst>
            <pc:docMk/>
            <pc:sldMk cId="2674015533" sldId="258"/>
            <ac:spMk id="11" creationId="{A924C3A0-AB4B-6229-6777-0B2CEE376DCB}"/>
          </ac:spMkLst>
        </pc:spChg>
        <pc:spChg chg="add mod">
          <ac:chgData name="Nancy Li" userId="afc5209a-cf39-48d8-a57f-08cc8b772ec9" providerId="ADAL" clId="{039C0BB2-5223-4BF8-91FB-72FD9236C204}" dt="2023-03-08T11:35:28.852" v="240" actId="1076"/>
          <ac:spMkLst>
            <pc:docMk/>
            <pc:sldMk cId="2674015533" sldId="258"/>
            <ac:spMk id="12" creationId="{0AC1BA93-1BF2-E303-BAC9-888FA19CF626}"/>
          </ac:spMkLst>
        </pc:spChg>
        <pc:spChg chg="add del mod">
          <ac:chgData name="Nancy Li" userId="afc5209a-cf39-48d8-a57f-08cc8b772ec9" providerId="ADAL" clId="{039C0BB2-5223-4BF8-91FB-72FD9236C204}" dt="2023-03-08T11:35:08.821" v="236" actId="478"/>
          <ac:spMkLst>
            <pc:docMk/>
            <pc:sldMk cId="2674015533" sldId="258"/>
            <ac:spMk id="14" creationId="{27F73EF3-5A6A-F7E9-B028-363EB81233C3}"/>
          </ac:spMkLst>
        </pc:spChg>
        <pc:picChg chg="add mod">
          <ac:chgData name="Nancy Li" userId="afc5209a-cf39-48d8-a57f-08cc8b772ec9" providerId="ADAL" clId="{039C0BB2-5223-4BF8-91FB-72FD9236C204}" dt="2023-03-08T11:34:29.056" v="221" actId="1076"/>
          <ac:picMkLst>
            <pc:docMk/>
            <pc:sldMk cId="2674015533" sldId="258"/>
            <ac:picMk id="5" creationId="{01820523-84D5-2F64-4387-34B7C590FD3F}"/>
          </ac:picMkLst>
        </pc:picChg>
        <pc:picChg chg="add mod">
          <ac:chgData name="Nancy Li" userId="afc5209a-cf39-48d8-a57f-08cc8b772ec9" providerId="ADAL" clId="{039C0BB2-5223-4BF8-91FB-72FD9236C204}" dt="2023-03-08T11:35:01.530" v="234" actId="1076"/>
          <ac:picMkLst>
            <pc:docMk/>
            <pc:sldMk cId="2674015533" sldId="258"/>
            <ac:picMk id="7" creationId="{E22E9C01-3EC3-F388-AAC5-771D7A5D19F0}"/>
          </ac:picMkLst>
        </pc:picChg>
      </pc:sldChg>
      <pc:sldChg chg="new del">
        <pc:chgData name="Nancy Li" userId="afc5209a-cf39-48d8-a57f-08cc8b772ec9" providerId="ADAL" clId="{039C0BB2-5223-4BF8-91FB-72FD9236C204}" dt="2023-03-08T11:26:37.263" v="77" actId="47"/>
        <pc:sldMkLst>
          <pc:docMk/>
          <pc:sldMk cId="792198131" sldId="259"/>
        </pc:sldMkLst>
      </pc:sldChg>
      <pc:sldChg chg="new del">
        <pc:chgData name="Nancy Li" userId="afc5209a-cf39-48d8-a57f-08cc8b772ec9" providerId="ADAL" clId="{039C0BB2-5223-4BF8-91FB-72FD9236C204}" dt="2023-03-08T11:27:15.525" v="87" actId="47"/>
        <pc:sldMkLst>
          <pc:docMk/>
          <pc:sldMk cId="3183581804" sldId="260"/>
        </pc:sldMkLst>
      </pc:sldChg>
      <pc:sldChg chg="addSp delSp modSp add mod modNotesTx">
        <pc:chgData name="Nancy Li" userId="afc5209a-cf39-48d8-a57f-08cc8b772ec9" providerId="ADAL" clId="{039C0BB2-5223-4BF8-91FB-72FD9236C204}" dt="2023-03-08T11:45:46.068" v="350"/>
        <pc:sldMkLst>
          <pc:docMk/>
          <pc:sldMk cId="2255792575" sldId="261"/>
        </pc:sldMkLst>
        <pc:spChg chg="mod">
          <ac:chgData name="Nancy Li" userId="afc5209a-cf39-48d8-a57f-08cc8b772ec9" providerId="ADAL" clId="{039C0BB2-5223-4BF8-91FB-72FD9236C204}" dt="2023-03-08T11:26:54.730" v="80" actId="20577"/>
          <ac:spMkLst>
            <pc:docMk/>
            <pc:sldMk cId="2255792575" sldId="261"/>
            <ac:spMk id="2" creationId="{8DE78398-2207-9753-79EF-15D1EC6C1D98}"/>
          </ac:spMkLst>
        </pc:spChg>
        <pc:spChg chg="add del mod">
          <ac:chgData name="Nancy Li" userId="afc5209a-cf39-48d8-a57f-08cc8b772ec9" providerId="ADAL" clId="{039C0BB2-5223-4BF8-91FB-72FD9236C204}" dt="2023-03-08T11:27:02.746" v="82"/>
          <ac:spMkLst>
            <pc:docMk/>
            <pc:sldMk cId="2255792575" sldId="261"/>
            <ac:spMk id="4" creationId="{2A4939CC-7A1F-F3DA-4766-9176921DC23A}"/>
          </ac:spMkLst>
        </pc:spChg>
        <pc:picChg chg="del">
          <ac:chgData name="Nancy Li" userId="afc5209a-cf39-48d8-a57f-08cc8b772ec9" providerId="ADAL" clId="{039C0BB2-5223-4BF8-91FB-72FD9236C204}" dt="2023-03-08T11:27:01.839" v="81" actId="478"/>
          <ac:picMkLst>
            <pc:docMk/>
            <pc:sldMk cId="2255792575" sldId="261"/>
            <ac:picMk id="5" creationId="{714FF751-5662-7F6B-29BA-ADBFA01D040E}"/>
          </ac:picMkLst>
        </pc:picChg>
        <pc:picChg chg="add mod">
          <ac:chgData name="Nancy Li" userId="afc5209a-cf39-48d8-a57f-08cc8b772ec9" providerId="ADAL" clId="{039C0BB2-5223-4BF8-91FB-72FD9236C204}" dt="2023-03-08T11:27:08.829" v="83" actId="27614"/>
          <ac:picMkLst>
            <pc:docMk/>
            <pc:sldMk cId="2255792575" sldId="261"/>
            <ac:picMk id="7" creationId="{CD710F0A-1967-D09D-026E-F6864B784BBA}"/>
          </ac:picMkLst>
        </pc:picChg>
        <pc:picChg chg="add del mod">
          <ac:chgData name="Nancy Li" userId="afc5209a-cf39-48d8-a57f-08cc8b772ec9" providerId="ADAL" clId="{039C0BB2-5223-4BF8-91FB-72FD9236C204}" dt="2023-03-08T11:27:10.941" v="85"/>
          <ac:picMkLst>
            <pc:docMk/>
            <pc:sldMk cId="2255792575" sldId="261"/>
            <ac:picMk id="9" creationId="{FCC99743-C11B-DDE7-70B2-66A5A87F15BC}"/>
          </ac:picMkLst>
        </pc:picChg>
      </pc:sldChg>
      <pc:sldChg chg="addSp delSp modSp add mod ord modNotesTx">
        <pc:chgData name="Nancy Li" userId="afc5209a-cf39-48d8-a57f-08cc8b772ec9" providerId="ADAL" clId="{039C0BB2-5223-4BF8-91FB-72FD9236C204}" dt="2023-03-08T11:46:28.310" v="355"/>
        <pc:sldMkLst>
          <pc:docMk/>
          <pc:sldMk cId="642753227" sldId="262"/>
        </pc:sldMkLst>
        <pc:spChg chg="mod">
          <ac:chgData name="Nancy Li" userId="afc5209a-cf39-48d8-a57f-08cc8b772ec9" providerId="ADAL" clId="{039C0BB2-5223-4BF8-91FB-72FD9236C204}" dt="2023-03-08T11:28:24.644" v="104"/>
          <ac:spMkLst>
            <pc:docMk/>
            <pc:sldMk cId="642753227" sldId="262"/>
            <ac:spMk id="2" creationId="{8DE78398-2207-9753-79EF-15D1EC6C1D98}"/>
          </ac:spMkLst>
        </pc:spChg>
        <pc:spChg chg="add del mod">
          <ac:chgData name="Nancy Li" userId="afc5209a-cf39-48d8-a57f-08cc8b772ec9" providerId="ADAL" clId="{039C0BB2-5223-4BF8-91FB-72FD9236C204}" dt="2023-03-08T11:29:03.218" v="113"/>
          <ac:spMkLst>
            <pc:docMk/>
            <pc:sldMk cId="642753227" sldId="262"/>
            <ac:spMk id="4" creationId="{07B4BFC2-96BD-4847-754D-3E9FC1B75F33}"/>
          </ac:spMkLst>
        </pc:spChg>
        <pc:picChg chg="add mod">
          <ac:chgData name="Nancy Li" userId="afc5209a-cf39-48d8-a57f-08cc8b772ec9" providerId="ADAL" clId="{039C0BB2-5223-4BF8-91FB-72FD9236C204}" dt="2023-03-08T11:29:04.010" v="115" actId="962"/>
          <ac:picMkLst>
            <pc:docMk/>
            <pc:sldMk cId="642753227" sldId="262"/>
            <ac:picMk id="6" creationId="{D728CF11-38D5-52C4-2A39-55225D5678E2}"/>
          </ac:picMkLst>
        </pc:picChg>
        <pc:picChg chg="del">
          <ac:chgData name="Nancy Li" userId="afc5209a-cf39-48d8-a57f-08cc8b772ec9" providerId="ADAL" clId="{039C0BB2-5223-4BF8-91FB-72FD9236C204}" dt="2023-03-08T11:29:02.917" v="112" actId="478"/>
          <ac:picMkLst>
            <pc:docMk/>
            <pc:sldMk cId="642753227" sldId="262"/>
            <ac:picMk id="7" creationId="{CD710F0A-1967-D09D-026E-F6864B784BBA}"/>
          </ac:picMkLst>
        </pc:picChg>
      </pc:sldChg>
      <pc:sldChg chg="addSp delSp modSp add mod modNotesTx">
        <pc:chgData name="Nancy Li" userId="afc5209a-cf39-48d8-a57f-08cc8b772ec9" providerId="ADAL" clId="{039C0BB2-5223-4BF8-91FB-72FD9236C204}" dt="2023-03-08T11:45:55.818" v="351"/>
        <pc:sldMkLst>
          <pc:docMk/>
          <pc:sldMk cId="636186760" sldId="263"/>
        </pc:sldMkLst>
        <pc:spChg chg="mod">
          <ac:chgData name="Nancy Li" userId="afc5209a-cf39-48d8-a57f-08cc8b772ec9" providerId="ADAL" clId="{039C0BB2-5223-4BF8-91FB-72FD9236C204}" dt="2023-03-08T11:27:46.246" v="94" actId="20577"/>
          <ac:spMkLst>
            <pc:docMk/>
            <pc:sldMk cId="636186760" sldId="263"/>
            <ac:spMk id="2" creationId="{8DE78398-2207-9753-79EF-15D1EC6C1D98}"/>
          </ac:spMkLst>
        </pc:spChg>
        <pc:spChg chg="add del mod">
          <ac:chgData name="Nancy Li" userId="afc5209a-cf39-48d8-a57f-08cc8b772ec9" providerId="ADAL" clId="{039C0BB2-5223-4BF8-91FB-72FD9236C204}" dt="2023-03-08T11:28:38.728" v="106"/>
          <ac:spMkLst>
            <pc:docMk/>
            <pc:sldMk cId="636186760" sldId="263"/>
            <ac:spMk id="4" creationId="{00BADEA0-52AA-A6BF-53E2-90D2743BC8C6}"/>
          </ac:spMkLst>
        </pc:spChg>
        <pc:picChg chg="add mod">
          <ac:chgData name="Nancy Li" userId="afc5209a-cf39-48d8-a57f-08cc8b772ec9" providerId="ADAL" clId="{039C0BB2-5223-4BF8-91FB-72FD9236C204}" dt="2023-03-08T11:28:41.104" v="107" actId="27614"/>
          <ac:picMkLst>
            <pc:docMk/>
            <pc:sldMk cId="636186760" sldId="263"/>
            <ac:picMk id="6" creationId="{A48D9DBD-55BE-E0F9-3E14-ED4266B3012C}"/>
          </ac:picMkLst>
        </pc:picChg>
        <pc:picChg chg="del">
          <ac:chgData name="Nancy Li" userId="afc5209a-cf39-48d8-a57f-08cc8b772ec9" providerId="ADAL" clId="{039C0BB2-5223-4BF8-91FB-72FD9236C204}" dt="2023-03-08T11:28:37.764" v="105" actId="478"/>
          <ac:picMkLst>
            <pc:docMk/>
            <pc:sldMk cId="636186760" sldId="263"/>
            <ac:picMk id="7" creationId="{CD710F0A-1967-D09D-026E-F6864B784BBA}"/>
          </ac:picMkLst>
        </pc:picChg>
      </pc:sldChg>
      <pc:sldChg chg="addSp delSp modSp add mod modNotesTx">
        <pc:chgData name="Nancy Li" userId="afc5209a-cf39-48d8-a57f-08cc8b772ec9" providerId="ADAL" clId="{039C0BB2-5223-4BF8-91FB-72FD9236C204}" dt="2023-03-08T11:46:04.862" v="352"/>
        <pc:sldMkLst>
          <pc:docMk/>
          <pc:sldMk cId="501764007" sldId="264"/>
        </pc:sldMkLst>
        <pc:spChg chg="mod">
          <ac:chgData name="Nancy Li" userId="afc5209a-cf39-48d8-a57f-08cc8b772ec9" providerId="ADAL" clId="{039C0BB2-5223-4BF8-91FB-72FD9236C204}" dt="2023-03-08T11:28:00.995" v="96" actId="20577"/>
          <ac:spMkLst>
            <pc:docMk/>
            <pc:sldMk cId="501764007" sldId="264"/>
            <ac:spMk id="2" creationId="{8DE78398-2207-9753-79EF-15D1EC6C1D98}"/>
          </ac:spMkLst>
        </pc:spChg>
        <pc:spChg chg="add del mod">
          <ac:chgData name="Nancy Li" userId="afc5209a-cf39-48d8-a57f-08cc8b772ec9" providerId="ADAL" clId="{039C0BB2-5223-4BF8-91FB-72FD9236C204}" dt="2023-03-08T11:28:47.435" v="109"/>
          <ac:spMkLst>
            <pc:docMk/>
            <pc:sldMk cId="501764007" sldId="264"/>
            <ac:spMk id="4" creationId="{53766D0A-2A87-DA3C-39B7-EA7FD856E7AF}"/>
          </ac:spMkLst>
        </pc:spChg>
        <pc:picChg chg="add mod">
          <ac:chgData name="Nancy Li" userId="afc5209a-cf39-48d8-a57f-08cc8b772ec9" providerId="ADAL" clId="{039C0BB2-5223-4BF8-91FB-72FD9236C204}" dt="2023-03-08T11:28:48.954" v="111" actId="962"/>
          <ac:picMkLst>
            <pc:docMk/>
            <pc:sldMk cId="501764007" sldId="264"/>
            <ac:picMk id="6" creationId="{009C69B2-AC85-C870-B116-FB2995EF2AF5}"/>
          </ac:picMkLst>
        </pc:picChg>
        <pc:picChg chg="del">
          <ac:chgData name="Nancy Li" userId="afc5209a-cf39-48d8-a57f-08cc8b772ec9" providerId="ADAL" clId="{039C0BB2-5223-4BF8-91FB-72FD9236C204}" dt="2023-03-08T11:28:46.435" v="108" actId="478"/>
          <ac:picMkLst>
            <pc:docMk/>
            <pc:sldMk cId="501764007" sldId="264"/>
            <ac:picMk id="7" creationId="{CD710F0A-1967-D09D-026E-F6864B784BBA}"/>
          </ac:picMkLst>
        </pc:picChg>
      </pc:sldChg>
      <pc:sldChg chg="addSp delSp modSp new mod">
        <pc:chgData name="Nancy Li" userId="afc5209a-cf39-48d8-a57f-08cc8b772ec9" providerId="ADAL" clId="{039C0BB2-5223-4BF8-91FB-72FD9236C204}" dt="2023-03-08T11:38:26.205" v="296" actId="1440"/>
        <pc:sldMkLst>
          <pc:docMk/>
          <pc:sldMk cId="3196575972" sldId="265"/>
        </pc:sldMkLst>
        <pc:spChg chg="del">
          <ac:chgData name="Nancy Li" userId="afc5209a-cf39-48d8-a57f-08cc8b772ec9" providerId="ADAL" clId="{039C0BB2-5223-4BF8-91FB-72FD9236C204}" dt="2023-03-08T11:36:21.260" v="242" actId="478"/>
          <ac:spMkLst>
            <pc:docMk/>
            <pc:sldMk cId="3196575972" sldId="265"/>
            <ac:spMk id="2" creationId="{1C2EA55B-DD47-4C06-FF8B-0859ECAF7B82}"/>
          </ac:spMkLst>
        </pc:spChg>
        <pc:spChg chg="del">
          <ac:chgData name="Nancy Li" userId="afc5209a-cf39-48d8-a57f-08cc8b772ec9" providerId="ADAL" clId="{039C0BB2-5223-4BF8-91FB-72FD9236C204}" dt="2023-03-08T11:31:15.322" v="122"/>
          <ac:spMkLst>
            <pc:docMk/>
            <pc:sldMk cId="3196575972" sldId="265"/>
            <ac:spMk id="3" creationId="{F453F367-0759-10B2-3849-9A0D8B17F0AC}"/>
          </ac:spMkLst>
        </pc:spChg>
        <pc:spChg chg="add mod">
          <ac:chgData name="Nancy Li" userId="afc5209a-cf39-48d8-a57f-08cc8b772ec9" providerId="ADAL" clId="{039C0BB2-5223-4BF8-91FB-72FD9236C204}" dt="2023-03-08T11:38:16.376" v="294" actId="27636"/>
          <ac:spMkLst>
            <pc:docMk/>
            <pc:sldMk cId="3196575972" sldId="265"/>
            <ac:spMk id="6" creationId="{72197540-8658-9F07-27A2-6CC9C030B003}"/>
          </ac:spMkLst>
        </pc:spChg>
        <pc:picChg chg="add mod">
          <ac:chgData name="Nancy Li" userId="afc5209a-cf39-48d8-a57f-08cc8b772ec9" providerId="ADAL" clId="{039C0BB2-5223-4BF8-91FB-72FD9236C204}" dt="2023-03-08T11:38:26.205" v="296" actId="1440"/>
          <ac:picMkLst>
            <pc:docMk/>
            <pc:sldMk cId="3196575972" sldId="265"/>
            <ac:picMk id="5" creationId="{9AF6DFB2-CA8B-049C-B100-B2BF3F170972}"/>
          </ac:picMkLst>
        </pc:picChg>
      </pc:sldChg>
      <pc:sldChg chg="addSp delSp modSp new mod">
        <pc:chgData name="Nancy Li" userId="afc5209a-cf39-48d8-a57f-08cc8b772ec9" providerId="ADAL" clId="{039C0BB2-5223-4BF8-91FB-72FD9236C204}" dt="2023-03-08T11:41:16.067" v="311" actId="1076"/>
        <pc:sldMkLst>
          <pc:docMk/>
          <pc:sldMk cId="3180066743" sldId="266"/>
        </pc:sldMkLst>
        <pc:spChg chg="del">
          <ac:chgData name="Nancy Li" userId="afc5209a-cf39-48d8-a57f-08cc8b772ec9" providerId="ADAL" clId="{039C0BB2-5223-4BF8-91FB-72FD9236C204}" dt="2023-03-08T11:39:45.065" v="297" actId="478"/>
          <ac:spMkLst>
            <pc:docMk/>
            <pc:sldMk cId="3180066743" sldId="266"/>
            <ac:spMk id="2" creationId="{8225AAB4-20BE-14B1-2AEC-F96DE22C95C9}"/>
          </ac:spMkLst>
        </pc:spChg>
        <pc:spChg chg="del">
          <ac:chgData name="Nancy Li" userId="afc5209a-cf39-48d8-a57f-08cc8b772ec9" providerId="ADAL" clId="{039C0BB2-5223-4BF8-91FB-72FD9236C204}" dt="2023-03-08T11:31:41.421" v="127"/>
          <ac:spMkLst>
            <pc:docMk/>
            <pc:sldMk cId="3180066743" sldId="266"/>
            <ac:spMk id="3" creationId="{6C8F1F27-D1E2-6F85-4021-9444E3BAA774}"/>
          </ac:spMkLst>
        </pc:spChg>
        <pc:spChg chg="add mod">
          <ac:chgData name="Nancy Li" userId="afc5209a-cf39-48d8-a57f-08cc8b772ec9" providerId="ADAL" clId="{039C0BB2-5223-4BF8-91FB-72FD9236C204}" dt="2023-03-08T11:41:12.567" v="310" actId="14100"/>
          <ac:spMkLst>
            <pc:docMk/>
            <pc:sldMk cId="3180066743" sldId="266"/>
            <ac:spMk id="6" creationId="{1911D57A-9510-6DC6-C794-74A5485183FE}"/>
          </ac:spMkLst>
        </pc:spChg>
        <pc:picChg chg="add mod">
          <ac:chgData name="Nancy Li" userId="afc5209a-cf39-48d8-a57f-08cc8b772ec9" providerId="ADAL" clId="{039C0BB2-5223-4BF8-91FB-72FD9236C204}" dt="2023-03-08T11:41:16.067" v="311" actId="1076"/>
          <ac:picMkLst>
            <pc:docMk/>
            <pc:sldMk cId="3180066743" sldId="266"/>
            <ac:picMk id="5" creationId="{B0FA370F-9244-ED73-80FF-ACF91AD90B0B}"/>
          </ac:picMkLst>
        </pc:picChg>
      </pc:sldChg>
      <pc:sldChg chg="addSp delSp modSp new mod">
        <pc:chgData name="Nancy Li" userId="afc5209a-cf39-48d8-a57f-08cc8b772ec9" providerId="ADAL" clId="{039C0BB2-5223-4BF8-91FB-72FD9236C204}" dt="2023-03-08T11:42:43.681" v="327" actId="1076"/>
        <pc:sldMkLst>
          <pc:docMk/>
          <pc:sldMk cId="2428695418" sldId="267"/>
        </pc:sldMkLst>
        <pc:spChg chg="del">
          <ac:chgData name="Nancy Li" userId="afc5209a-cf39-48d8-a57f-08cc8b772ec9" providerId="ADAL" clId="{039C0BB2-5223-4BF8-91FB-72FD9236C204}" dt="2023-03-08T11:41:46.176" v="312" actId="478"/>
          <ac:spMkLst>
            <pc:docMk/>
            <pc:sldMk cId="2428695418" sldId="267"/>
            <ac:spMk id="2" creationId="{6449DCA7-0A68-E4C5-8406-531DECF00793}"/>
          </ac:spMkLst>
        </pc:spChg>
        <pc:spChg chg="del">
          <ac:chgData name="Nancy Li" userId="afc5209a-cf39-48d8-a57f-08cc8b772ec9" providerId="ADAL" clId="{039C0BB2-5223-4BF8-91FB-72FD9236C204}" dt="2023-03-08T11:32:01.753" v="130"/>
          <ac:spMkLst>
            <pc:docMk/>
            <pc:sldMk cId="2428695418" sldId="267"/>
            <ac:spMk id="3" creationId="{F5388DA8-2256-E1B6-45CF-996CDEF92BCE}"/>
          </ac:spMkLst>
        </pc:spChg>
        <pc:spChg chg="add mod">
          <ac:chgData name="Nancy Li" userId="afc5209a-cf39-48d8-a57f-08cc8b772ec9" providerId="ADAL" clId="{039C0BB2-5223-4BF8-91FB-72FD9236C204}" dt="2023-03-08T11:42:16.532" v="321" actId="1076"/>
          <ac:spMkLst>
            <pc:docMk/>
            <pc:sldMk cId="2428695418" sldId="267"/>
            <ac:spMk id="6" creationId="{B808F719-8702-27E2-B27B-880E991FC610}"/>
          </ac:spMkLst>
        </pc:spChg>
        <pc:picChg chg="add mod">
          <ac:chgData name="Nancy Li" userId="afc5209a-cf39-48d8-a57f-08cc8b772ec9" providerId="ADAL" clId="{039C0BB2-5223-4BF8-91FB-72FD9236C204}" dt="2023-03-08T11:42:43.681" v="327" actId="1076"/>
          <ac:picMkLst>
            <pc:docMk/>
            <pc:sldMk cId="2428695418" sldId="267"/>
            <ac:picMk id="5" creationId="{5D0E5EF9-F18C-EBE6-DB8E-F29E5337EF99}"/>
          </ac:picMkLst>
        </pc:picChg>
      </pc:sldChg>
      <pc:sldChg chg="addSp delSp modSp new mod">
        <pc:chgData name="Nancy Li" userId="afc5209a-cf39-48d8-a57f-08cc8b772ec9" providerId="ADAL" clId="{039C0BB2-5223-4BF8-91FB-72FD9236C204}" dt="2023-03-08T11:43:54.641" v="348" actId="1076"/>
        <pc:sldMkLst>
          <pc:docMk/>
          <pc:sldMk cId="2167652116" sldId="268"/>
        </pc:sldMkLst>
        <pc:spChg chg="del mod">
          <ac:chgData name="Nancy Li" userId="afc5209a-cf39-48d8-a57f-08cc8b772ec9" providerId="ADAL" clId="{039C0BB2-5223-4BF8-91FB-72FD9236C204}" dt="2023-03-08T11:43:02.610" v="328" actId="478"/>
          <ac:spMkLst>
            <pc:docMk/>
            <pc:sldMk cId="2167652116" sldId="268"/>
            <ac:spMk id="2" creationId="{96C9421E-ECD5-334B-7D04-74A81A3C548F}"/>
          </ac:spMkLst>
        </pc:spChg>
        <pc:spChg chg="del">
          <ac:chgData name="Nancy Li" userId="afc5209a-cf39-48d8-a57f-08cc8b772ec9" providerId="ADAL" clId="{039C0BB2-5223-4BF8-91FB-72FD9236C204}" dt="2023-03-08T11:32:16.963" v="133"/>
          <ac:spMkLst>
            <pc:docMk/>
            <pc:sldMk cId="2167652116" sldId="268"/>
            <ac:spMk id="3" creationId="{D186A593-264C-0FB2-B8FF-312813316724}"/>
          </ac:spMkLst>
        </pc:spChg>
        <pc:spChg chg="add del mod">
          <ac:chgData name="Nancy Li" userId="afc5209a-cf39-48d8-a57f-08cc8b772ec9" providerId="ADAL" clId="{039C0BB2-5223-4BF8-91FB-72FD9236C204}" dt="2023-03-08T11:43:04.158" v="329" actId="478"/>
          <ac:spMkLst>
            <pc:docMk/>
            <pc:sldMk cId="2167652116" sldId="268"/>
            <ac:spMk id="7" creationId="{09A66254-6819-F961-089F-A7640D32308A}"/>
          </ac:spMkLst>
        </pc:spChg>
        <pc:spChg chg="add mod">
          <ac:chgData name="Nancy Li" userId="afc5209a-cf39-48d8-a57f-08cc8b772ec9" providerId="ADAL" clId="{039C0BB2-5223-4BF8-91FB-72FD9236C204}" dt="2023-03-08T11:43:54.641" v="348" actId="1076"/>
          <ac:spMkLst>
            <pc:docMk/>
            <pc:sldMk cId="2167652116" sldId="268"/>
            <ac:spMk id="8" creationId="{FC316B89-0AAF-FFAA-1FE5-60CB2957DB61}"/>
          </ac:spMkLst>
        </pc:spChg>
        <pc:picChg chg="add mod">
          <ac:chgData name="Nancy Li" userId="afc5209a-cf39-48d8-a57f-08cc8b772ec9" providerId="ADAL" clId="{039C0BB2-5223-4BF8-91FB-72FD9236C204}" dt="2023-03-08T11:43:51.052" v="347" actId="1076"/>
          <ac:picMkLst>
            <pc:docMk/>
            <pc:sldMk cId="2167652116" sldId="268"/>
            <ac:picMk id="5" creationId="{40AAB099-C690-33C8-B9EA-DC447C1C79A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1464C0-5555-46C1-B349-12A1B850E025}"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8D048769-2582-4C51-BB23-7FE6C6C34521}">
      <dgm:prSet phldrT="[Text]"/>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Adapter</a:t>
          </a:r>
        </a:p>
      </dgm:t>
    </dgm:pt>
    <dgm:pt modelId="{B6B50586-70DB-4C26-A4E4-8D083B41C837}" type="parTrans" cxnId="{53AFBAEC-C423-4CEF-A196-8ECE4F9B77BE}">
      <dgm:prSet/>
      <dgm:spPr/>
      <dgm:t>
        <a:bodyPr/>
        <a:lstStyle/>
        <a:p>
          <a:pPr algn="ctr"/>
          <a:endParaRPr lang="en-US"/>
        </a:p>
      </dgm:t>
    </dgm:pt>
    <dgm:pt modelId="{1B6EFED7-245A-4B0B-8B0B-5A0165E7F1E4}" type="sibTrans" cxnId="{53AFBAEC-C423-4CEF-A196-8ECE4F9B77BE}">
      <dgm:prSet phldrT="1"/>
      <dgm:spPr/>
      <dgm:t>
        <a:bodyPr/>
        <a:lstStyle/>
        <a:p>
          <a:endParaRPr lang="en-US"/>
        </a:p>
      </dgm:t>
    </dgm:pt>
    <dgm:pt modelId="{B38DF871-BF03-42BE-A6DE-423B8F0CAE8A}">
      <dgm:prSet phldrT="[Text]"/>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Facade</a:t>
          </a:r>
        </a:p>
      </dgm:t>
    </dgm:pt>
    <dgm:pt modelId="{FCFADF0E-5A0F-4A1D-B0DB-4A38DE392393}" type="parTrans" cxnId="{1483C4EB-6822-415C-ACFA-7B40F34FDBAE}">
      <dgm:prSet/>
      <dgm:spPr/>
      <dgm:t>
        <a:bodyPr/>
        <a:lstStyle/>
        <a:p>
          <a:pPr algn="ctr"/>
          <a:endParaRPr lang="en-US"/>
        </a:p>
      </dgm:t>
    </dgm:pt>
    <dgm:pt modelId="{B7A4B878-068D-4932-8426-FA84F59CCBAA}" type="sibTrans" cxnId="{1483C4EB-6822-415C-ACFA-7B40F34FDBAE}">
      <dgm:prSet phldrT="2"/>
      <dgm:spPr/>
      <dgm:t>
        <a:bodyPr/>
        <a:lstStyle/>
        <a:p>
          <a:endParaRPr lang="en-US"/>
        </a:p>
      </dgm:t>
    </dgm:pt>
    <dgm:pt modelId="{DCB66039-66F6-4844-984A-D67A23A4C399}">
      <dgm:prSet phldrT="[Text]"/>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Proxy</a:t>
          </a:r>
        </a:p>
      </dgm:t>
    </dgm:pt>
    <dgm:pt modelId="{E3558DB9-EE0C-438A-A0EA-A41DD0232F8B}" type="parTrans" cxnId="{D23E6C06-1BCB-474D-A6F6-505555A3FC8A}">
      <dgm:prSet/>
      <dgm:spPr/>
      <dgm:t>
        <a:bodyPr/>
        <a:lstStyle/>
        <a:p>
          <a:pPr algn="ctr"/>
          <a:endParaRPr lang="en-US"/>
        </a:p>
      </dgm:t>
    </dgm:pt>
    <dgm:pt modelId="{1E88FBAF-4CDA-49AB-AF33-1AB99A8B3247}" type="sibTrans" cxnId="{D23E6C06-1BCB-474D-A6F6-505555A3FC8A}">
      <dgm:prSet phldrT="3"/>
      <dgm:spPr/>
      <dgm:t>
        <a:bodyPr/>
        <a:lstStyle/>
        <a:p>
          <a:endParaRPr lang="en-US"/>
        </a:p>
      </dgm:t>
    </dgm:pt>
    <dgm:pt modelId="{7E3CA76B-D35C-49E6-930C-263CE18447A6}">
      <dgm:prSet phldrT="[Text]"/>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Bridge</a:t>
          </a:r>
        </a:p>
      </dgm:t>
    </dgm:pt>
    <dgm:pt modelId="{097E95C2-4BBD-45D5-B874-763A5296A30D}" type="parTrans" cxnId="{82655136-7CC6-4843-8C0A-5C6C710E31C5}">
      <dgm:prSet/>
      <dgm:spPr/>
      <dgm:t>
        <a:bodyPr/>
        <a:lstStyle/>
        <a:p>
          <a:pPr algn="ctr"/>
          <a:endParaRPr lang="en-US"/>
        </a:p>
      </dgm:t>
    </dgm:pt>
    <dgm:pt modelId="{DF9294E0-F934-4DCA-A100-ECE6FCF9678A}" type="sibTrans" cxnId="{82655136-7CC6-4843-8C0A-5C6C710E31C5}">
      <dgm:prSet phldrT="4"/>
      <dgm:spPr/>
      <dgm:t>
        <a:bodyPr/>
        <a:lstStyle/>
        <a:p>
          <a:endParaRPr lang="en-US"/>
        </a:p>
      </dgm:t>
    </dgm:pt>
    <dgm:pt modelId="{9218D03D-89DA-4411-9A54-E2C1F087F84C}">
      <dgm:prSet phldrT="[Text]"/>
      <dgm:spPr/>
      <dgm:t>
        <a:bodyPr/>
        <a:lstStyle/>
        <a:p>
          <a:r>
            <a:rPr lang="en-US" b="1"/>
            <a:t>Decorator</a:t>
          </a:r>
          <a:endParaRPr lang="en-US"/>
        </a:p>
      </dgm:t>
    </dgm:pt>
    <dgm:pt modelId="{1A230E96-2FD9-440A-9712-7F81C2228EBB}" type="parTrans" cxnId="{FEB127F8-266A-4A80-87CD-D8E0B3D79D26}">
      <dgm:prSet/>
      <dgm:spPr/>
      <dgm:t>
        <a:bodyPr/>
        <a:lstStyle/>
        <a:p>
          <a:pPr algn="ctr"/>
          <a:endParaRPr lang="en-US"/>
        </a:p>
      </dgm:t>
    </dgm:pt>
    <dgm:pt modelId="{3926964E-CD2B-4B28-AAA1-9C173DDEB74B}" type="sibTrans" cxnId="{FEB127F8-266A-4A80-87CD-D8E0B3D79D26}">
      <dgm:prSet phldrT="5"/>
      <dgm:spPr/>
      <dgm:t>
        <a:bodyPr/>
        <a:lstStyle/>
        <a:p>
          <a:endParaRPr lang="en-US"/>
        </a:p>
      </dgm:t>
    </dgm:pt>
    <dgm:pt modelId="{02A91901-C146-4DE0-9009-81929D2B38D4}" type="pres">
      <dgm:prSet presAssocID="{4F1464C0-5555-46C1-B349-12A1B850E025}" presName="vert0" presStyleCnt="0">
        <dgm:presLayoutVars>
          <dgm:dir/>
          <dgm:animOne val="branch"/>
          <dgm:animLvl val="lvl"/>
        </dgm:presLayoutVars>
      </dgm:prSet>
      <dgm:spPr/>
    </dgm:pt>
    <dgm:pt modelId="{F6A567AC-2521-4CDE-A69A-7CF14CB5228C}" type="pres">
      <dgm:prSet presAssocID="{8D048769-2582-4C51-BB23-7FE6C6C34521}" presName="thickLine" presStyleLbl="alignNode1" presStyleIdx="0" presStyleCnt="5"/>
      <dgm:spPr/>
    </dgm:pt>
    <dgm:pt modelId="{DD0ED2CC-8305-40FF-AC11-08660C791DA9}" type="pres">
      <dgm:prSet presAssocID="{8D048769-2582-4C51-BB23-7FE6C6C34521}" presName="horz1" presStyleCnt="0"/>
      <dgm:spPr/>
    </dgm:pt>
    <dgm:pt modelId="{7099485D-895A-4668-B892-A2149D85826E}" type="pres">
      <dgm:prSet presAssocID="{8D048769-2582-4C51-BB23-7FE6C6C34521}" presName="tx1" presStyleLbl="revTx" presStyleIdx="0" presStyleCnt="5"/>
      <dgm:spPr/>
    </dgm:pt>
    <dgm:pt modelId="{15C1C82C-F371-4701-A985-517758EAECDC}" type="pres">
      <dgm:prSet presAssocID="{8D048769-2582-4C51-BB23-7FE6C6C34521}" presName="vert1" presStyleCnt="0"/>
      <dgm:spPr/>
    </dgm:pt>
    <dgm:pt modelId="{FC40DF78-B4B4-4052-A855-5DB5224E8D08}" type="pres">
      <dgm:prSet presAssocID="{B38DF871-BF03-42BE-A6DE-423B8F0CAE8A}" presName="thickLine" presStyleLbl="alignNode1" presStyleIdx="1" presStyleCnt="5"/>
      <dgm:spPr/>
    </dgm:pt>
    <dgm:pt modelId="{56DAB7B0-3A27-44D8-99E9-11CDF0E3E36B}" type="pres">
      <dgm:prSet presAssocID="{B38DF871-BF03-42BE-A6DE-423B8F0CAE8A}" presName="horz1" presStyleCnt="0"/>
      <dgm:spPr/>
    </dgm:pt>
    <dgm:pt modelId="{1EF5A80B-1817-4BD8-B556-995B313BDC1A}" type="pres">
      <dgm:prSet presAssocID="{B38DF871-BF03-42BE-A6DE-423B8F0CAE8A}" presName="tx1" presStyleLbl="revTx" presStyleIdx="1" presStyleCnt="5"/>
      <dgm:spPr/>
    </dgm:pt>
    <dgm:pt modelId="{B04DDB8B-F053-459F-8E72-F2844D91F53A}" type="pres">
      <dgm:prSet presAssocID="{B38DF871-BF03-42BE-A6DE-423B8F0CAE8A}" presName="vert1" presStyleCnt="0"/>
      <dgm:spPr/>
    </dgm:pt>
    <dgm:pt modelId="{5A52D2DB-1ABA-45E8-ABDF-75F474C54CB3}" type="pres">
      <dgm:prSet presAssocID="{DCB66039-66F6-4844-984A-D67A23A4C399}" presName="thickLine" presStyleLbl="alignNode1" presStyleIdx="2" presStyleCnt="5"/>
      <dgm:spPr/>
    </dgm:pt>
    <dgm:pt modelId="{6A916659-5207-4BE1-8969-D6FD08C5B252}" type="pres">
      <dgm:prSet presAssocID="{DCB66039-66F6-4844-984A-D67A23A4C399}" presName="horz1" presStyleCnt="0"/>
      <dgm:spPr/>
    </dgm:pt>
    <dgm:pt modelId="{3E62C027-B44C-4791-BBD8-22CE2E820A30}" type="pres">
      <dgm:prSet presAssocID="{DCB66039-66F6-4844-984A-D67A23A4C399}" presName="tx1" presStyleLbl="revTx" presStyleIdx="2" presStyleCnt="5"/>
      <dgm:spPr/>
    </dgm:pt>
    <dgm:pt modelId="{E7E91139-03A9-4541-8571-CE10CDF246B5}" type="pres">
      <dgm:prSet presAssocID="{DCB66039-66F6-4844-984A-D67A23A4C399}" presName="vert1" presStyleCnt="0"/>
      <dgm:spPr/>
    </dgm:pt>
    <dgm:pt modelId="{F929C705-A6F0-43D3-B6C2-E39654DABBFA}" type="pres">
      <dgm:prSet presAssocID="{7E3CA76B-D35C-49E6-930C-263CE18447A6}" presName="thickLine" presStyleLbl="alignNode1" presStyleIdx="3" presStyleCnt="5"/>
      <dgm:spPr/>
    </dgm:pt>
    <dgm:pt modelId="{FEC33427-3A9A-46F6-AAAE-48389E2CED00}" type="pres">
      <dgm:prSet presAssocID="{7E3CA76B-D35C-49E6-930C-263CE18447A6}" presName="horz1" presStyleCnt="0"/>
      <dgm:spPr/>
    </dgm:pt>
    <dgm:pt modelId="{2D99A963-76D8-400A-B9D5-06F0E338102D}" type="pres">
      <dgm:prSet presAssocID="{7E3CA76B-D35C-49E6-930C-263CE18447A6}" presName="tx1" presStyleLbl="revTx" presStyleIdx="3" presStyleCnt="5"/>
      <dgm:spPr/>
    </dgm:pt>
    <dgm:pt modelId="{0C066C0A-DF58-4D28-BA30-2B6720621E4D}" type="pres">
      <dgm:prSet presAssocID="{7E3CA76B-D35C-49E6-930C-263CE18447A6}" presName="vert1" presStyleCnt="0"/>
      <dgm:spPr/>
    </dgm:pt>
    <dgm:pt modelId="{5E40778D-1AB5-4B09-A4D3-124D6414BF07}" type="pres">
      <dgm:prSet presAssocID="{9218D03D-89DA-4411-9A54-E2C1F087F84C}" presName="thickLine" presStyleLbl="alignNode1" presStyleIdx="4" presStyleCnt="5"/>
      <dgm:spPr/>
    </dgm:pt>
    <dgm:pt modelId="{404EDC3E-241B-4C31-BE74-67886500BF4D}" type="pres">
      <dgm:prSet presAssocID="{9218D03D-89DA-4411-9A54-E2C1F087F84C}" presName="horz1" presStyleCnt="0"/>
      <dgm:spPr/>
    </dgm:pt>
    <dgm:pt modelId="{B07378B7-A1DE-4669-B34C-3C3DFE9F02B5}" type="pres">
      <dgm:prSet presAssocID="{9218D03D-89DA-4411-9A54-E2C1F087F84C}" presName="tx1" presStyleLbl="revTx" presStyleIdx="4" presStyleCnt="5"/>
      <dgm:spPr/>
    </dgm:pt>
    <dgm:pt modelId="{C4CC1CF9-697A-43BE-A982-352E902BFB14}" type="pres">
      <dgm:prSet presAssocID="{9218D03D-89DA-4411-9A54-E2C1F087F84C}" presName="vert1" presStyleCnt="0"/>
      <dgm:spPr/>
    </dgm:pt>
  </dgm:ptLst>
  <dgm:cxnLst>
    <dgm:cxn modelId="{D23E6C06-1BCB-474D-A6F6-505555A3FC8A}" srcId="{4F1464C0-5555-46C1-B349-12A1B850E025}" destId="{DCB66039-66F6-4844-984A-D67A23A4C399}" srcOrd="2" destOrd="0" parTransId="{E3558DB9-EE0C-438A-A0EA-A41DD0232F8B}" sibTransId="{1E88FBAF-4CDA-49AB-AF33-1AB99A8B3247}"/>
    <dgm:cxn modelId="{9987CE0A-6DED-4572-A869-FA4D5BF30E9F}" type="presOf" srcId="{DCB66039-66F6-4844-984A-D67A23A4C399}" destId="{3E62C027-B44C-4791-BBD8-22CE2E820A30}" srcOrd="0" destOrd="0" presId="urn:microsoft.com/office/officeart/2008/layout/LinedList"/>
    <dgm:cxn modelId="{2A20C42D-EED9-4BB1-9FBA-66AB5F234F06}" type="presOf" srcId="{8D048769-2582-4C51-BB23-7FE6C6C34521}" destId="{7099485D-895A-4668-B892-A2149D85826E}" srcOrd="0" destOrd="0" presId="urn:microsoft.com/office/officeart/2008/layout/LinedList"/>
    <dgm:cxn modelId="{AE6EDE32-4075-4E9A-96F4-C4015F547224}" type="presOf" srcId="{9218D03D-89DA-4411-9A54-E2C1F087F84C}" destId="{B07378B7-A1DE-4669-B34C-3C3DFE9F02B5}" srcOrd="0" destOrd="0" presId="urn:microsoft.com/office/officeart/2008/layout/LinedList"/>
    <dgm:cxn modelId="{82655136-7CC6-4843-8C0A-5C6C710E31C5}" srcId="{4F1464C0-5555-46C1-B349-12A1B850E025}" destId="{7E3CA76B-D35C-49E6-930C-263CE18447A6}" srcOrd="3" destOrd="0" parTransId="{097E95C2-4BBD-45D5-B874-763A5296A30D}" sibTransId="{DF9294E0-F934-4DCA-A100-ECE6FCF9678A}"/>
    <dgm:cxn modelId="{689C846B-C569-4527-B032-00D5B6224475}" type="presOf" srcId="{4F1464C0-5555-46C1-B349-12A1B850E025}" destId="{02A91901-C146-4DE0-9009-81929D2B38D4}" srcOrd="0" destOrd="0" presId="urn:microsoft.com/office/officeart/2008/layout/LinedList"/>
    <dgm:cxn modelId="{C13D0799-94D3-4BCE-AA59-1D9ABF08B20B}" type="presOf" srcId="{7E3CA76B-D35C-49E6-930C-263CE18447A6}" destId="{2D99A963-76D8-400A-B9D5-06F0E338102D}" srcOrd="0" destOrd="0" presId="urn:microsoft.com/office/officeart/2008/layout/LinedList"/>
    <dgm:cxn modelId="{083A9EE8-15BE-46A2-AE3A-FBD14228CD83}" type="presOf" srcId="{B38DF871-BF03-42BE-A6DE-423B8F0CAE8A}" destId="{1EF5A80B-1817-4BD8-B556-995B313BDC1A}" srcOrd="0" destOrd="0" presId="urn:microsoft.com/office/officeart/2008/layout/LinedList"/>
    <dgm:cxn modelId="{1483C4EB-6822-415C-ACFA-7B40F34FDBAE}" srcId="{4F1464C0-5555-46C1-B349-12A1B850E025}" destId="{B38DF871-BF03-42BE-A6DE-423B8F0CAE8A}" srcOrd="1" destOrd="0" parTransId="{FCFADF0E-5A0F-4A1D-B0DB-4A38DE392393}" sibTransId="{B7A4B878-068D-4932-8426-FA84F59CCBAA}"/>
    <dgm:cxn modelId="{53AFBAEC-C423-4CEF-A196-8ECE4F9B77BE}" srcId="{4F1464C0-5555-46C1-B349-12A1B850E025}" destId="{8D048769-2582-4C51-BB23-7FE6C6C34521}" srcOrd="0" destOrd="0" parTransId="{B6B50586-70DB-4C26-A4E4-8D083B41C837}" sibTransId="{1B6EFED7-245A-4B0B-8B0B-5A0165E7F1E4}"/>
    <dgm:cxn modelId="{FEB127F8-266A-4A80-87CD-D8E0B3D79D26}" srcId="{4F1464C0-5555-46C1-B349-12A1B850E025}" destId="{9218D03D-89DA-4411-9A54-E2C1F087F84C}" srcOrd="4" destOrd="0" parTransId="{1A230E96-2FD9-440A-9712-7F81C2228EBB}" sibTransId="{3926964E-CD2B-4B28-AAA1-9C173DDEB74B}"/>
    <dgm:cxn modelId="{1580A1DE-754A-4760-90FB-7429F487AD27}" type="presParOf" srcId="{02A91901-C146-4DE0-9009-81929D2B38D4}" destId="{F6A567AC-2521-4CDE-A69A-7CF14CB5228C}" srcOrd="0" destOrd="0" presId="urn:microsoft.com/office/officeart/2008/layout/LinedList"/>
    <dgm:cxn modelId="{9CFD719D-92AD-461D-82D7-35EF3131EDE6}" type="presParOf" srcId="{02A91901-C146-4DE0-9009-81929D2B38D4}" destId="{DD0ED2CC-8305-40FF-AC11-08660C791DA9}" srcOrd="1" destOrd="0" presId="urn:microsoft.com/office/officeart/2008/layout/LinedList"/>
    <dgm:cxn modelId="{9B010325-8C6C-47DD-ABDA-032ED8ACE582}" type="presParOf" srcId="{DD0ED2CC-8305-40FF-AC11-08660C791DA9}" destId="{7099485D-895A-4668-B892-A2149D85826E}" srcOrd="0" destOrd="0" presId="urn:microsoft.com/office/officeart/2008/layout/LinedList"/>
    <dgm:cxn modelId="{A4D246CA-5E52-4887-AC7C-3B0966AA6904}" type="presParOf" srcId="{DD0ED2CC-8305-40FF-AC11-08660C791DA9}" destId="{15C1C82C-F371-4701-A985-517758EAECDC}" srcOrd="1" destOrd="0" presId="urn:microsoft.com/office/officeart/2008/layout/LinedList"/>
    <dgm:cxn modelId="{DEEC8354-DC82-4E16-9952-D11D73022CBC}" type="presParOf" srcId="{02A91901-C146-4DE0-9009-81929D2B38D4}" destId="{FC40DF78-B4B4-4052-A855-5DB5224E8D08}" srcOrd="2" destOrd="0" presId="urn:microsoft.com/office/officeart/2008/layout/LinedList"/>
    <dgm:cxn modelId="{C35C61D9-4C40-4744-BDB2-45B82ECCBC03}" type="presParOf" srcId="{02A91901-C146-4DE0-9009-81929D2B38D4}" destId="{56DAB7B0-3A27-44D8-99E9-11CDF0E3E36B}" srcOrd="3" destOrd="0" presId="urn:microsoft.com/office/officeart/2008/layout/LinedList"/>
    <dgm:cxn modelId="{5A42A7B5-C1E4-4951-87D3-08AA07F3922D}" type="presParOf" srcId="{56DAB7B0-3A27-44D8-99E9-11CDF0E3E36B}" destId="{1EF5A80B-1817-4BD8-B556-995B313BDC1A}" srcOrd="0" destOrd="0" presId="urn:microsoft.com/office/officeart/2008/layout/LinedList"/>
    <dgm:cxn modelId="{170474EC-1C42-49A0-BBB7-6C8B1A2D7AAE}" type="presParOf" srcId="{56DAB7B0-3A27-44D8-99E9-11CDF0E3E36B}" destId="{B04DDB8B-F053-459F-8E72-F2844D91F53A}" srcOrd="1" destOrd="0" presId="urn:microsoft.com/office/officeart/2008/layout/LinedList"/>
    <dgm:cxn modelId="{AA740204-BB08-4552-B658-CEF9ED3EC088}" type="presParOf" srcId="{02A91901-C146-4DE0-9009-81929D2B38D4}" destId="{5A52D2DB-1ABA-45E8-ABDF-75F474C54CB3}" srcOrd="4" destOrd="0" presId="urn:microsoft.com/office/officeart/2008/layout/LinedList"/>
    <dgm:cxn modelId="{2816105A-037D-4940-B223-DCEEB8FC4BA1}" type="presParOf" srcId="{02A91901-C146-4DE0-9009-81929D2B38D4}" destId="{6A916659-5207-4BE1-8969-D6FD08C5B252}" srcOrd="5" destOrd="0" presId="urn:microsoft.com/office/officeart/2008/layout/LinedList"/>
    <dgm:cxn modelId="{4CEB73B9-FD7F-4E9A-9352-FA34DA5EE38A}" type="presParOf" srcId="{6A916659-5207-4BE1-8969-D6FD08C5B252}" destId="{3E62C027-B44C-4791-BBD8-22CE2E820A30}" srcOrd="0" destOrd="0" presId="urn:microsoft.com/office/officeart/2008/layout/LinedList"/>
    <dgm:cxn modelId="{5EE1C219-AF14-4098-828F-8C1C86D30DAB}" type="presParOf" srcId="{6A916659-5207-4BE1-8969-D6FD08C5B252}" destId="{E7E91139-03A9-4541-8571-CE10CDF246B5}" srcOrd="1" destOrd="0" presId="urn:microsoft.com/office/officeart/2008/layout/LinedList"/>
    <dgm:cxn modelId="{BA99B3CC-99D4-4D37-B4F2-9C33AE97A30D}" type="presParOf" srcId="{02A91901-C146-4DE0-9009-81929D2B38D4}" destId="{F929C705-A6F0-43D3-B6C2-E39654DABBFA}" srcOrd="6" destOrd="0" presId="urn:microsoft.com/office/officeart/2008/layout/LinedList"/>
    <dgm:cxn modelId="{6DE0364D-2A23-4BDB-A077-C742EA888280}" type="presParOf" srcId="{02A91901-C146-4DE0-9009-81929D2B38D4}" destId="{FEC33427-3A9A-46F6-AAAE-48389E2CED00}" srcOrd="7" destOrd="0" presId="urn:microsoft.com/office/officeart/2008/layout/LinedList"/>
    <dgm:cxn modelId="{4A4B5CB7-41FD-4793-9697-F915327A39F3}" type="presParOf" srcId="{FEC33427-3A9A-46F6-AAAE-48389E2CED00}" destId="{2D99A963-76D8-400A-B9D5-06F0E338102D}" srcOrd="0" destOrd="0" presId="urn:microsoft.com/office/officeart/2008/layout/LinedList"/>
    <dgm:cxn modelId="{E99FD628-D780-4CCD-B938-8C0FA0ED1B8C}" type="presParOf" srcId="{FEC33427-3A9A-46F6-AAAE-48389E2CED00}" destId="{0C066C0A-DF58-4D28-BA30-2B6720621E4D}" srcOrd="1" destOrd="0" presId="urn:microsoft.com/office/officeart/2008/layout/LinedList"/>
    <dgm:cxn modelId="{8577F880-BA77-4EE3-BE99-3D8692349F6B}" type="presParOf" srcId="{02A91901-C146-4DE0-9009-81929D2B38D4}" destId="{5E40778D-1AB5-4B09-A4D3-124D6414BF07}" srcOrd="8" destOrd="0" presId="urn:microsoft.com/office/officeart/2008/layout/LinedList"/>
    <dgm:cxn modelId="{E1332B06-FCA1-496C-AF08-DCF2021B8E71}" type="presParOf" srcId="{02A91901-C146-4DE0-9009-81929D2B38D4}" destId="{404EDC3E-241B-4C31-BE74-67886500BF4D}" srcOrd="9" destOrd="0" presId="urn:microsoft.com/office/officeart/2008/layout/LinedList"/>
    <dgm:cxn modelId="{2C6B70A1-BFCD-4F31-9AFE-E7F14C56BB71}" type="presParOf" srcId="{404EDC3E-241B-4C31-BE74-67886500BF4D}" destId="{B07378B7-A1DE-4669-B34C-3C3DFE9F02B5}" srcOrd="0" destOrd="0" presId="urn:microsoft.com/office/officeart/2008/layout/LinedList"/>
    <dgm:cxn modelId="{80AE3AC5-A71B-4248-BB34-22EE97D63F47}" type="presParOf" srcId="{404EDC3E-241B-4C31-BE74-67886500BF4D}" destId="{C4CC1CF9-697A-43BE-A982-352E902BFB1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1958111" y="300216"/>
          <a:ext cx="3736021" cy="3736021"/>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Structural Design Patterns</a:t>
          </a:r>
        </a:p>
      </dsp:txBody>
      <dsp:txXfrm>
        <a:off x="3989351" y="989601"/>
        <a:ext cx="1267578" cy="1245340"/>
      </dsp:txXfrm>
    </dsp:sp>
    <dsp:sp modelId="{4F8FEC10-A33A-4A70-956B-6E9FEC0D8716}">
      <dsp:nvSpPr>
        <dsp:cNvPr id="0" name=""/>
        <dsp:cNvSpPr/>
      </dsp:nvSpPr>
      <dsp:spPr>
        <a:xfrm>
          <a:off x="1765528" y="411407"/>
          <a:ext cx="3736021" cy="3736021"/>
        </a:xfrm>
        <a:prstGeom prst="pie">
          <a:avLst>
            <a:gd name="adj1" fmla="val 1800000"/>
            <a:gd name="adj2" fmla="val 90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Behavioral Design Patterns</a:t>
          </a:r>
        </a:p>
      </dsp:txBody>
      <dsp:txXfrm>
        <a:off x="2788486" y="2768659"/>
        <a:ext cx="1690105" cy="1156387"/>
      </dsp:txXfrm>
    </dsp:sp>
    <dsp:sp modelId="{F68DC9CA-7588-418F-8207-F81E893AEA67}">
      <dsp:nvSpPr>
        <dsp:cNvPr id="0" name=""/>
        <dsp:cNvSpPr/>
      </dsp:nvSpPr>
      <dsp:spPr>
        <a:xfrm>
          <a:off x="1765528" y="411407"/>
          <a:ext cx="3736021" cy="3736021"/>
        </a:xfrm>
        <a:prstGeom prst="pie">
          <a:avLst>
            <a:gd name="adj1" fmla="val 9000000"/>
            <a:gd name="adj2" fmla="val 162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Creational Design Patterns</a:t>
          </a:r>
        </a:p>
      </dsp:txBody>
      <dsp:txXfrm>
        <a:off x="2165816" y="1145268"/>
        <a:ext cx="1267578" cy="1245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567AC-2521-4CDE-A69A-7CF14CB5228C}">
      <dsp:nvSpPr>
        <dsp:cNvPr id="0" name=""/>
        <dsp:cNvSpPr/>
      </dsp:nvSpPr>
      <dsp:spPr>
        <a:xfrm>
          <a:off x="0" y="67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99485D-895A-4668-B892-A2149D85826E}">
      <dsp:nvSpPr>
        <dsp:cNvPr id="0" name=""/>
        <dsp:cNvSpPr/>
      </dsp:nvSpPr>
      <dsp:spPr>
        <a:xfrm>
          <a:off x="0" y="67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5100" b="1" kern="1200">
              <a:latin typeface="Calibri" panose="020F0502020204030204"/>
              <a:ea typeface="+mn-ea"/>
              <a:cs typeface="+mn-cs"/>
            </a:rPr>
            <a:t>Adapter</a:t>
          </a:r>
        </a:p>
      </dsp:txBody>
      <dsp:txXfrm>
        <a:off x="0" y="675"/>
        <a:ext cx="6291714" cy="1105876"/>
      </dsp:txXfrm>
    </dsp:sp>
    <dsp:sp modelId="{FC40DF78-B4B4-4052-A855-5DB5224E8D08}">
      <dsp:nvSpPr>
        <dsp:cNvPr id="0" name=""/>
        <dsp:cNvSpPr/>
      </dsp:nvSpPr>
      <dsp:spPr>
        <a:xfrm>
          <a:off x="0" y="110655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F5A80B-1817-4BD8-B556-995B313BDC1A}">
      <dsp:nvSpPr>
        <dsp:cNvPr id="0" name=""/>
        <dsp:cNvSpPr/>
      </dsp:nvSpPr>
      <dsp:spPr>
        <a:xfrm>
          <a:off x="0" y="110655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5100" b="1" kern="1200">
              <a:latin typeface="Calibri" panose="020F0502020204030204"/>
              <a:ea typeface="+mn-ea"/>
              <a:cs typeface="+mn-cs"/>
            </a:rPr>
            <a:t>Facade</a:t>
          </a:r>
        </a:p>
      </dsp:txBody>
      <dsp:txXfrm>
        <a:off x="0" y="1106552"/>
        <a:ext cx="6291714" cy="1105876"/>
      </dsp:txXfrm>
    </dsp:sp>
    <dsp:sp modelId="{5A52D2DB-1ABA-45E8-ABDF-75F474C54CB3}">
      <dsp:nvSpPr>
        <dsp:cNvPr id="0" name=""/>
        <dsp:cNvSpPr/>
      </dsp:nvSpPr>
      <dsp:spPr>
        <a:xfrm>
          <a:off x="0" y="2212429"/>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2C027-B44C-4791-BBD8-22CE2E820A30}">
      <dsp:nvSpPr>
        <dsp:cNvPr id="0" name=""/>
        <dsp:cNvSpPr/>
      </dsp:nvSpPr>
      <dsp:spPr>
        <a:xfrm>
          <a:off x="0" y="2212429"/>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5100" b="1" kern="1200">
              <a:latin typeface="Calibri" panose="020F0502020204030204"/>
              <a:ea typeface="+mn-ea"/>
              <a:cs typeface="+mn-cs"/>
            </a:rPr>
            <a:t>Proxy</a:t>
          </a:r>
        </a:p>
      </dsp:txBody>
      <dsp:txXfrm>
        <a:off x="0" y="2212429"/>
        <a:ext cx="6291714" cy="1105876"/>
      </dsp:txXfrm>
    </dsp:sp>
    <dsp:sp modelId="{F929C705-A6F0-43D3-B6C2-E39654DABBFA}">
      <dsp:nvSpPr>
        <dsp:cNvPr id="0" name=""/>
        <dsp:cNvSpPr/>
      </dsp:nvSpPr>
      <dsp:spPr>
        <a:xfrm>
          <a:off x="0" y="331830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99A963-76D8-400A-B9D5-06F0E338102D}">
      <dsp:nvSpPr>
        <dsp:cNvPr id="0" name=""/>
        <dsp:cNvSpPr/>
      </dsp:nvSpPr>
      <dsp:spPr>
        <a:xfrm>
          <a:off x="0" y="331830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5100" b="1" kern="1200">
              <a:latin typeface="Calibri" panose="020F0502020204030204"/>
              <a:ea typeface="+mn-ea"/>
              <a:cs typeface="+mn-cs"/>
            </a:rPr>
            <a:t>Bridge</a:t>
          </a:r>
        </a:p>
      </dsp:txBody>
      <dsp:txXfrm>
        <a:off x="0" y="3318305"/>
        <a:ext cx="6291714" cy="1105876"/>
      </dsp:txXfrm>
    </dsp:sp>
    <dsp:sp modelId="{5E40778D-1AB5-4B09-A4D3-124D6414BF07}">
      <dsp:nvSpPr>
        <dsp:cNvPr id="0" name=""/>
        <dsp:cNvSpPr/>
      </dsp:nvSpPr>
      <dsp:spPr>
        <a:xfrm>
          <a:off x="0" y="442418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378B7-A1DE-4669-B34C-3C3DFE9F02B5}">
      <dsp:nvSpPr>
        <dsp:cNvPr id="0" name=""/>
        <dsp:cNvSpPr/>
      </dsp:nvSpPr>
      <dsp:spPr>
        <a:xfrm>
          <a:off x="0" y="442418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b="1" kern="1200"/>
            <a:t>Decorator</a:t>
          </a:r>
          <a:endParaRPr lang="en-US" sz="5100" kern="1200"/>
        </a:p>
      </dsp:txBody>
      <dsp:txXfrm>
        <a:off x="0" y="4424182"/>
        <a:ext cx="6291714" cy="1105876"/>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12D4C-B1D3-47E3-A782-058983EB4D34}" type="datetimeFigureOut">
              <a:rPr lang="en-US" smtClean="0"/>
              <a:t>18-Mar-2023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0260C-8853-4159-8854-5A6834041865}" type="slidenum">
              <a:rPr lang="en-US" smtClean="0"/>
              <a:t>‹#›</a:t>
            </a:fld>
            <a:endParaRPr lang="en-US"/>
          </a:p>
        </p:txBody>
      </p:sp>
    </p:spTree>
    <p:extLst>
      <p:ext uri="{BB962C8B-B14F-4D97-AF65-F5344CB8AC3E}">
        <p14:creationId xmlns:p14="http://schemas.microsoft.com/office/powerpoint/2010/main" val="169848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 proxies manage the full lifecycle of their service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10</a:t>
            </a:fld>
            <a:endParaRPr lang="en-US"/>
          </a:p>
        </p:txBody>
      </p:sp>
    </p:spTree>
    <p:extLst>
      <p:ext uri="{BB962C8B-B14F-4D97-AF65-F5344CB8AC3E}">
        <p14:creationId xmlns:p14="http://schemas.microsoft.com/office/powerpoint/2010/main" val="3283522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Bridge</a:t>
            </a:r>
            <a:r>
              <a:rPr lang="en-US" dirty="0"/>
              <a:t> is a structural design pattern that lets you split a large class or a set of closely related classes into two separate hierarchies—abstraction and </a:t>
            </a:r>
            <a:r>
              <a:rPr lang="en-US"/>
              <a:t>implementation—</a:t>
            </a:r>
          </a:p>
          <a:p>
            <a:r>
              <a:rPr lang="en-US"/>
              <a:t>which </a:t>
            </a:r>
            <a:r>
              <a:rPr lang="en-US" dirty="0"/>
              <a:t>can be developed independently of each other.</a:t>
            </a:r>
          </a:p>
          <a:p>
            <a:endParaRPr lang="en-US" dirty="0"/>
          </a:p>
          <a:p>
            <a:endParaRPr lang="en-US" dirty="0"/>
          </a:p>
          <a:p>
            <a:r>
              <a:rPr lang="en-US" dirty="0"/>
              <a:t>Different implementations are interchangeable as long as they follow a common interface.</a:t>
            </a:r>
          </a:p>
        </p:txBody>
      </p:sp>
      <p:sp>
        <p:nvSpPr>
          <p:cNvPr id="4" name="Slide Number Placeholder 3"/>
          <p:cNvSpPr>
            <a:spLocks noGrp="1"/>
          </p:cNvSpPr>
          <p:nvPr>
            <p:ph type="sldNum" sz="quarter" idx="5"/>
          </p:nvPr>
        </p:nvSpPr>
        <p:spPr/>
        <p:txBody>
          <a:bodyPr/>
          <a:lstStyle/>
          <a:p>
            <a:fld id="{3960260C-8853-4159-8854-5A6834041865}" type="slidenum">
              <a:rPr lang="en-US" smtClean="0"/>
              <a:t>11</a:t>
            </a:fld>
            <a:endParaRPr lang="en-US"/>
          </a:p>
        </p:txBody>
      </p:sp>
    </p:spTree>
    <p:extLst>
      <p:ext uri="{BB962C8B-B14F-4D97-AF65-F5344CB8AC3E}">
        <p14:creationId xmlns:p14="http://schemas.microsoft.com/office/powerpoint/2010/main" val="3524886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is a structural design pattern that lets you attach new behaviors to objects by placing these objects inside special wrapper objects that contain the behaviors.</a:t>
            </a:r>
          </a:p>
          <a:p>
            <a:endParaRPr lang="en-US" dirty="0"/>
          </a:p>
          <a:p>
            <a:r>
              <a:rPr lang="en-US" dirty="0"/>
              <a:t>Wearing clothes is an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garments “extend” your basic behavior but aren’t part of you, and you can easily take off any piece of clothing whenever you don’t need it.</a:t>
            </a:r>
          </a:p>
        </p:txBody>
      </p:sp>
      <p:sp>
        <p:nvSpPr>
          <p:cNvPr id="4" name="Slide Number Placeholder 3"/>
          <p:cNvSpPr>
            <a:spLocks noGrp="1"/>
          </p:cNvSpPr>
          <p:nvPr>
            <p:ph type="sldNum" sz="quarter" idx="5"/>
          </p:nvPr>
        </p:nvSpPr>
        <p:spPr/>
        <p:txBody>
          <a:bodyPr/>
          <a:lstStyle/>
          <a:p>
            <a:fld id="{3960260C-8853-4159-8854-5A6834041865}" type="slidenum">
              <a:rPr lang="en-US" smtClean="0"/>
              <a:t>13</a:t>
            </a:fld>
            <a:endParaRPr lang="en-US"/>
          </a:p>
        </p:txBody>
      </p:sp>
    </p:spTree>
    <p:extLst>
      <p:ext uri="{BB962C8B-B14F-4D97-AF65-F5344CB8AC3E}">
        <p14:creationId xmlns:p14="http://schemas.microsoft.com/office/powerpoint/2010/main" val="1414819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Component</a:t>
            </a:r>
            <a:r>
              <a:rPr lang="en-US" sz="2800" dirty="0"/>
              <a:t> declares 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Component</a:t>
            </a:r>
            <a:r>
              <a:rPr lang="en-US" sz="1800" dirty="0"/>
              <a:t> is a class of objects being wrapped. It defines the basic behavior, which can be altered by decorators.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class has a field for referencing a wrapped object. The field’s type should be declared as the component interface so it can contain both concrete components and decorators.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delegates all operations to the wrapped object.</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Decorators</a:t>
            </a:r>
            <a:r>
              <a:rPr lang="en-US" sz="18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Concrete </a:t>
            </a:r>
            <a:r>
              <a:rPr lang="en-US" sz="1800" b="1" dirty="0"/>
              <a:t>Decorators</a:t>
            </a:r>
            <a:r>
              <a:rPr lang="en-US" sz="1800" b="1" kern="1200" dirty="0">
                <a:solidFill>
                  <a:schemeClr val="tx1"/>
                </a:solidFill>
                <a:latin typeface="+mn-lt"/>
                <a:ea typeface="+mn-ea"/>
                <a:cs typeface="+mn-cs"/>
              </a:rPr>
              <a:t> </a:t>
            </a:r>
            <a:r>
              <a:rPr lang="en-US" sz="1800" dirty="0"/>
              <a:t>override methods of the base decorator and execute their behavior either before or after calling the parent method.</a:t>
            </a:r>
            <a:endParaRPr lang="en-US" sz="1200" dirty="0">
              <a:solidFill>
                <a:srgbClr val="000000"/>
              </a:solidFill>
              <a:latin typeface="Cascadia Mono" panose="020B0609020000020004" pitchFamily="49" charset="0"/>
            </a:endParaRPr>
          </a:p>
          <a:p>
            <a:endParaRPr lang="en-US" sz="1800" dirty="0"/>
          </a:p>
        </p:txBody>
      </p:sp>
      <p:sp>
        <p:nvSpPr>
          <p:cNvPr id="4" name="Slide Number Placeholder 3"/>
          <p:cNvSpPr>
            <a:spLocks noGrp="1"/>
          </p:cNvSpPr>
          <p:nvPr>
            <p:ph type="sldNum" sz="quarter" idx="5"/>
          </p:nvPr>
        </p:nvSpPr>
        <p:spPr/>
        <p:txBody>
          <a:bodyPr/>
          <a:lstStyle/>
          <a:p>
            <a:fld id="{3960260C-8853-4159-8854-5A6834041865}" type="slidenum">
              <a:rPr lang="en-US" smtClean="0"/>
              <a:t>14</a:t>
            </a:fld>
            <a:endParaRPr lang="en-US"/>
          </a:p>
        </p:txBody>
      </p:sp>
    </p:spTree>
    <p:extLst>
      <p:ext uri="{BB962C8B-B14F-4D97-AF65-F5344CB8AC3E}">
        <p14:creationId xmlns:p14="http://schemas.microsoft.com/office/powerpoint/2010/main" val="3032899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15</a:t>
            </a:fld>
            <a:endParaRPr lang="en-US"/>
          </a:p>
        </p:txBody>
      </p:sp>
    </p:spTree>
    <p:extLst>
      <p:ext uri="{BB962C8B-B14F-4D97-AF65-F5344CB8AC3E}">
        <p14:creationId xmlns:p14="http://schemas.microsoft.com/office/powerpoint/2010/main" val="226816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2</a:t>
            </a:fld>
            <a:endParaRPr lang="en-US"/>
          </a:p>
        </p:txBody>
      </p:sp>
    </p:spTree>
    <p:extLst>
      <p:ext uri="{BB962C8B-B14F-4D97-AF65-F5344CB8AC3E}">
        <p14:creationId xmlns:p14="http://schemas.microsoft.com/office/powerpoint/2010/main" val="2262071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a:t>
            </a:r>
            <a:r>
              <a:rPr lang="en-US" altLang="zh-CN" b="0" dirty="0"/>
              <a:t>he</a:t>
            </a:r>
            <a:r>
              <a:rPr lang="en-US" altLang="zh-CN" b="1" dirty="0"/>
              <a:t> </a:t>
            </a:r>
            <a:r>
              <a:rPr lang="en-US" b="1" dirty="0"/>
              <a:t>Adapter </a:t>
            </a:r>
            <a:r>
              <a:rPr lang="en-US" altLang="zh-CN" b="0" dirty="0"/>
              <a:t>pattern</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can we implement it in actual code? Let's take a look at the example.</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3</a:t>
            </a:fld>
            <a:endParaRPr lang="en-US"/>
          </a:p>
        </p:txBody>
      </p:sp>
    </p:spTree>
    <p:extLst>
      <p:ext uri="{BB962C8B-B14F-4D97-AF65-F5344CB8AC3E}">
        <p14:creationId xmlns:p14="http://schemas.microsoft.com/office/powerpoint/2010/main" val="111326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1200" b="1" dirty="0"/>
              <a:t>O</a:t>
            </a:r>
            <a:r>
              <a:rPr lang="en-US" altLang="zh-CN" sz="1200" b="1" dirty="0"/>
              <a:t>bject </a:t>
            </a:r>
            <a:r>
              <a:rPr lang="en-US" sz="1200" b="1" dirty="0"/>
              <a:t>Adapter </a:t>
            </a:r>
            <a:r>
              <a:rPr lang="en-US" altLang="zh-CN" sz="1200" b="0" dirty="0"/>
              <a:t>and</a:t>
            </a:r>
            <a:r>
              <a:rPr lang="en-US" altLang="zh-CN" sz="1200" b="1" dirty="0"/>
              <a:t> </a:t>
            </a:r>
            <a:r>
              <a:rPr lang="en-US" sz="1200" b="1" dirty="0"/>
              <a:t>C</a:t>
            </a:r>
            <a:r>
              <a:rPr lang="en-US" altLang="zh-CN" sz="1200" b="1" dirty="0"/>
              <a:t>lass </a:t>
            </a:r>
            <a:r>
              <a:rPr lang="en-US" sz="1200" b="1" dirty="0"/>
              <a:t>Adapter.</a:t>
            </a:r>
            <a:endParaRPr lang="en-US" sz="1200" dirty="0"/>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4</a:t>
            </a:fld>
            <a:endParaRPr lang="en-US"/>
          </a:p>
        </p:txBody>
      </p:sp>
    </p:spTree>
    <p:extLst>
      <p:ext uri="{BB962C8B-B14F-4D97-AF65-F5344CB8AC3E}">
        <p14:creationId xmlns:p14="http://schemas.microsoft.com/office/powerpoint/2010/main" val="288071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B2E"/>
                </a:solidFill>
                <a:effectLst/>
                <a:latin typeface="Gilroy"/>
              </a:rPr>
              <a:t>In object-oriented programming, the open/closed principle states "software entities (classes, modules, functions, etc.) should be open for extension, but closed for modification"; </a:t>
            </a:r>
          </a:p>
          <a:p>
            <a:r>
              <a:rPr lang="en-US" b="0" i="0" dirty="0">
                <a:solidFill>
                  <a:srgbClr val="2A2B2E"/>
                </a:solidFill>
                <a:effectLst/>
                <a:latin typeface="Gilroy"/>
              </a:rPr>
              <a:t>That is, such an entity can allow its behavior to be extended without modifying its source code. </a:t>
            </a:r>
          </a:p>
          <a:p>
            <a:r>
              <a:rPr lang="en-US" b="0" i="0" dirty="0">
                <a:solidFill>
                  <a:srgbClr val="2A2B2E"/>
                </a:solidFill>
                <a:effectLst/>
                <a:latin typeface="Gilroy"/>
              </a:rPr>
              <a:t>This is especially valuable in a production environment, where changes to source code may necessitate code reviews, unit tests, and other such procedures to qualify it for use in a product: code obeying the principle doesn't change when it is extended, and therefore needs no such effort.</a:t>
            </a:r>
          </a:p>
        </p:txBody>
      </p:sp>
      <p:sp>
        <p:nvSpPr>
          <p:cNvPr id="4" name="Slide Number Placeholder 3"/>
          <p:cNvSpPr>
            <a:spLocks noGrp="1"/>
          </p:cNvSpPr>
          <p:nvPr>
            <p:ph type="sldNum" sz="quarter" idx="5"/>
          </p:nvPr>
        </p:nvSpPr>
        <p:spPr/>
        <p:txBody>
          <a:bodyPr/>
          <a:lstStyle/>
          <a:p>
            <a:fld id="{3960260C-8853-4159-8854-5A6834041865}" type="slidenum">
              <a:rPr lang="en-US" smtClean="0"/>
              <a:t>5</a:t>
            </a:fld>
            <a:endParaRPr lang="en-US"/>
          </a:p>
        </p:txBody>
      </p:sp>
    </p:spTree>
    <p:extLst>
      <p:ext uri="{BB962C8B-B14F-4D97-AF65-F5344CB8AC3E}">
        <p14:creationId xmlns:p14="http://schemas.microsoft.com/office/powerpoint/2010/main" val="310711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must make your code work with a broad set of objects.</a:t>
            </a:r>
            <a:r>
              <a:rPr lang="zh-CN" altLang="en-US" dirty="0"/>
              <a:t> </a:t>
            </a:r>
            <a:r>
              <a:rPr lang="en-US" altLang="zh-CN" dirty="0"/>
              <a:t>Those</a:t>
            </a:r>
            <a:r>
              <a:rPr lang="zh-CN" altLang="en-US" dirty="0"/>
              <a:t> </a:t>
            </a:r>
            <a:r>
              <a:rPr lang="en-US" altLang="zh-CN" dirty="0"/>
              <a:t>objects</a:t>
            </a:r>
            <a:r>
              <a:rPr lang="en-US" dirty="0"/>
              <a:t> belong to a complex library or framework. </a:t>
            </a:r>
          </a:p>
          <a:p>
            <a:r>
              <a:rPr lang="en-US" dirty="0"/>
              <a:t>Usually, you’d need to initialize all those objects, keep track of dependencies, execute methods in the correct order, and so on.</a:t>
            </a:r>
          </a:p>
          <a:p>
            <a:r>
              <a:rPr lang="en-US" dirty="0"/>
              <a:t>As a result, the business logic of your classes would become tightly coupled to the implementation details of 3rd-party classes, making it hard to maintain.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Facade</a:t>
            </a:r>
            <a:r>
              <a:rPr lang="en-US" dirty="0"/>
              <a:t> provides a simplified interface to a library, a framework, or any other complex set of classes.</a:t>
            </a:r>
          </a:p>
          <a:p>
            <a:endParaRPr lang="en-US"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6</a:t>
            </a:fld>
            <a:endParaRPr lang="en-US"/>
          </a:p>
        </p:txBody>
      </p:sp>
    </p:spTree>
    <p:extLst>
      <p:ext uri="{BB962C8B-B14F-4D97-AF65-F5344CB8AC3E}">
        <p14:creationId xmlns:p14="http://schemas.microsoft.com/office/powerpoint/2010/main" val="97604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p:txBody>
      </p:sp>
      <p:sp>
        <p:nvSpPr>
          <p:cNvPr id="4" name="Slide Number Placeholder 3"/>
          <p:cNvSpPr>
            <a:spLocks noGrp="1"/>
          </p:cNvSpPr>
          <p:nvPr>
            <p:ph type="sldNum" sz="quarter" idx="5"/>
          </p:nvPr>
        </p:nvSpPr>
        <p:spPr/>
        <p:txBody>
          <a:bodyPr/>
          <a:lstStyle/>
          <a:p>
            <a:fld id="{3960260C-8853-4159-8854-5A6834041865}" type="slidenum">
              <a:rPr lang="en-US" smtClean="0"/>
              <a:t>7</a:t>
            </a:fld>
            <a:endParaRPr lang="en-US"/>
          </a:p>
        </p:txBody>
      </p:sp>
    </p:spTree>
    <p:extLst>
      <p:ext uri="{BB962C8B-B14F-4D97-AF65-F5344CB8AC3E}">
        <p14:creationId xmlns:p14="http://schemas.microsoft.com/office/powerpoint/2010/main" val="352071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 t</a:t>
            </a:r>
            <a:r>
              <a:rPr lang="en-US" altLang="zh-CN" dirty="0"/>
              <a:t>he client code won’t get into </a:t>
            </a:r>
            <a:r>
              <a:rPr lang="en-US" dirty="0"/>
              <a:t>complex logic of one or several subsystems.</a:t>
            </a:r>
          </a:p>
          <a:p>
            <a:endParaRPr lang="en-US" dirty="0"/>
          </a:p>
          <a:p>
            <a:r>
              <a:rPr lang="en-US" dirty="0"/>
              <a:t>However, the Facade delegates the requests to subsystem.</a:t>
            </a:r>
          </a:p>
          <a:p>
            <a:endParaRPr lang="en-US" dirty="0"/>
          </a:p>
          <a:p>
            <a:r>
              <a:rPr lang="en-US" b="0" i="0" dirty="0">
                <a:solidFill>
                  <a:srgbClr val="444444"/>
                </a:solidFill>
                <a:effectLst/>
                <a:latin typeface="PT Sans" panose="020B0503020203020204" pitchFamily="34" charset="0"/>
              </a:rPr>
              <a:t>Subsystems often get more complex over time. The configuration it requires grows ever larger.</a:t>
            </a:r>
          </a:p>
          <a:p>
            <a:r>
              <a:rPr lang="en-US" b="0" i="0" dirty="0">
                <a:solidFill>
                  <a:srgbClr val="444444"/>
                </a:solidFill>
                <a:effectLst/>
                <a:latin typeface="PT Sans" panose="020B0503020203020204" pitchFamily="34" charset="0"/>
              </a:rPr>
              <a:t>The Facade attempts to fix this problem by providing a shortcut to the most-used features of the subsystem which fit most client requirements.</a:t>
            </a:r>
            <a:endParaRPr lang="en-US"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8</a:t>
            </a:fld>
            <a:endParaRPr lang="en-US"/>
          </a:p>
        </p:txBody>
      </p:sp>
    </p:spTree>
    <p:extLst>
      <p:ext uri="{BB962C8B-B14F-4D97-AF65-F5344CB8AC3E}">
        <p14:creationId xmlns:p14="http://schemas.microsoft.com/office/powerpoint/2010/main" val="1328381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is a structural design pattern that lets you provide a substitute or placeholder for another object. </a:t>
            </a:r>
          </a:p>
          <a:p>
            <a:r>
              <a:rPr lang="en-US" dirty="0"/>
              <a:t>A proxy controls access to the original object, allowing you to perform something either before or after the request gets through to the original object.</a:t>
            </a:r>
          </a:p>
        </p:txBody>
      </p:sp>
      <p:sp>
        <p:nvSpPr>
          <p:cNvPr id="4" name="Slide Number Placeholder 3"/>
          <p:cNvSpPr>
            <a:spLocks noGrp="1"/>
          </p:cNvSpPr>
          <p:nvPr>
            <p:ph type="sldNum" sz="quarter" idx="5"/>
          </p:nvPr>
        </p:nvSpPr>
        <p:spPr/>
        <p:txBody>
          <a:bodyPr/>
          <a:lstStyle/>
          <a:p>
            <a:fld id="{3960260C-8853-4159-8854-5A6834041865}" type="slidenum">
              <a:rPr lang="en-US" smtClean="0"/>
              <a:t>9</a:t>
            </a:fld>
            <a:endParaRPr lang="en-US"/>
          </a:p>
        </p:txBody>
      </p:sp>
    </p:spTree>
    <p:extLst>
      <p:ext uri="{BB962C8B-B14F-4D97-AF65-F5344CB8AC3E}">
        <p14:creationId xmlns:p14="http://schemas.microsoft.com/office/powerpoint/2010/main" val="2830808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0550-B4BE-6920-7BB4-2BF132933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00AC05-8D89-732E-82F2-4ACEB57AD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7765BD-2C05-4B51-A8DF-D85421AFD71D}"/>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F908FEA7-4D6A-8B85-E6D4-550E3FB9B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6B17-9E0B-7561-060C-472BE7983EAB}"/>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4088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F4A-CD1C-B11D-5618-C2FBFAEB85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C7C4AB-AD23-EB58-E2CA-499F62175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F73E9-4C28-FBD8-9E3D-4C9BFBC55F22}"/>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4462E913-0933-6CA2-A056-CE427A5A0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91B48-93CB-0798-9928-CAFE0AAB4538}"/>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33944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11E21-C866-C9ED-217D-8D917C2949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697C0-308D-9723-7073-25F9D226D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E24DE-6E32-34D7-C00E-16FE9D948B54}"/>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116EEF8-86D4-456C-C6F5-721683C64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319DF-4893-2851-908D-A963ACAF35F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927206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6111240" y="0"/>
            <a:ext cx="6080760" cy="2834640"/>
          </a:xfrm>
          <a:prstGeom prst="rect">
            <a:avLst/>
          </a:prstGeom>
        </p:spPr>
      </p:pic>
      <p:sp>
        <p:nvSpPr>
          <p:cNvPr id="5" name="Footer Placeholder 4"/>
          <p:cNvSpPr>
            <a:spLocks noGrp="1"/>
          </p:cNvSpPr>
          <p:nvPr>
            <p:ph type="ftr" sz="quarter" idx="3"/>
          </p:nvPr>
        </p:nvSpPr>
        <p:spPr>
          <a:xfrm>
            <a:off x="540000" y="6480000"/>
            <a:ext cx="1080000" cy="90000"/>
          </a:xfrm>
          <a:prstGeom prst="rect">
            <a:avLst/>
          </a:prstGeom>
        </p:spPr>
        <p:txBody>
          <a:bodyPr vert="horz" lIns="0" tIns="0" rIns="0" bIns="0" rtlCol="0" anchor="b"/>
          <a:lstStyle>
            <a:lvl1pPr algn="l">
              <a:defRPr sz="600" spc="-25"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3971764" y="1278000"/>
            <a:ext cx="7674236" cy="242788"/>
          </a:xfrm>
          <a:solidFill>
            <a:schemeClr val="accent2"/>
          </a:solidFill>
        </p:spPr>
        <p:txBody>
          <a:bodyPr>
            <a:noAutofit/>
          </a:bodyPr>
          <a:lstStyle>
            <a:lvl1pPr algn="r">
              <a:defRPr sz="1400" b="0">
                <a:solidFill>
                  <a:schemeClr val="bg1"/>
                </a:solidFill>
              </a:defRPr>
            </a:lvl1pPr>
            <a:lvl2pPr algn="r">
              <a:defRPr sz="1200" b="0">
                <a:solidFill>
                  <a:schemeClr val="bg1"/>
                </a:solidFill>
              </a:defRPr>
            </a:lvl2pPr>
            <a:lvl3pPr algn="r">
              <a:defRPr sz="1200" b="0">
                <a:solidFill>
                  <a:schemeClr val="bg1"/>
                </a:solidFill>
              </a:defRPr>
            </a:lvl3pPr>
            <a:lvl4pPr algn="r">
              <a:defRPr sz="1200" b="0">
                <a:solidFill>
                  <a:schemeClr val="bg1"/>
                </a:solidFill>
              </a:defRPr>
            </a:lvl4pPr>
            <a:lvl5pPr algn="r">
              <a:defRPr sz="12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540000" y="6670548"/>
            <a:ext cx="28575" cy="1874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540000" y="5409220"/>
            <a:ext cx="9516440" cy="180020"/>
          </a:xfrm>
        </p:spPr>
        <p:txBody>
          <a:bodyPr>
            <a:normAutofit/>
          </a:bodyPr>
          <a:lstStyle>
            <a:lvl1pPr>
              <a:defRPr sz="1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540000" y="2312876"/>
            <a:ext cx="9516440" cy="2016224"/>
          </a:xfrm>
        </p:spPr>
        <p:txBody>
          <a:bodyPr anchor="b">
            <a:normAutofit/>
          </a:bodyPr>
          <a:lstStyle>
            <a:lvl1pPr>
              <a:defRPr sz="4000" b="0">
                <a:solidFill>
                  <a:schemeClr val="bg1"/>
                </a:solidFill>
              </a:defRPr>
            </a:lvl1pPr>
            <a:lvl2pPr>
              <a:defRPr sz="1600">
                <a:solidFill>
                  <a:schemeClr val="bg1"/>
                </a:solidFill>
              </a:defRPr>
            </a:lvl2pPr>
            <a:lvl3pPr marL="0" indent="0">
              <a:buNone/>
              <a:defRPr sz="1200">
                <a:solidFill>
                  <a:schemeClr val="bg1"/>
                </a:solidFill>
              </a:defRPr>
            </a:lvl3pPr>
            <a:lvl4pPr marL="189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539552" y="4761148"/>
            <a:ext cx="9516440" cy="187452"/>
          </a:xfrm>
        </p:spPr>
        <p:txBody>
          <a:bodyPr>
            <a:noAutofit/>
          </a:bodyPr>
          <a:lstStyle>
            <a:lvl1pPr>
              <a:defRPr sz="14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539552" y="4401108"/>
            <a:ext cx="9516440" cy="294382"/>
          </a:xfrm>
        </p:spPr>
        <p:txBody>
          <a:bodyPr>
            <a:noAutofit/>
          </a:bodyPr>
          <a:lstStyle>
            <a:lvl1pPr>
              <a:defRPr sz="22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2420552" cy="1732452"/>
          </a:xfrm>
          <a:prstGeom prst="rect">
            <a:avLst/>
          </a:prstGeom>
        </p:spPr>
      </p:pic>
    </p:spTree>
    <p:extLst>
      <p:ext uri="{BB962C8B-B14F-4D97-AF65-F5344CB8AC3E}">
        <p14:creationId xmlns:p14="http://schemas.microsoft.com/office/powerpoint/2010/main" val="262879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66677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8D89-1CD5-B075-89A3-E4387C916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90A3ED-F69E-44E6-0954-6BEED1A57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7D5E4-53DA-EE1B-F09E-60ABCC8C6D4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CEFE181D-57F8-FFD9-1B7C-7956DFFB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50E6F-DCCA-5ABA-BE0E-5BB286250E8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17151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CFC2-1C83-1550-3984-BA4E5AF52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9150F-3379-4F65-27D9-6E62E567B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7FC70A-3F3A-BD82-0199-175359F5A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AF864-5FAB-62C5-DA9A-83CF3ACFB7B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AE2A407C-EA9F-8B50-13C1-E2375BAD9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A7A8E-371B-7047-4001-3073528932A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5746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D7AA-EC65-6845-A861-9C9E7B8CFE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A1E91-202C-5F7D-0FE5-C0129A525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DD1A1-6C75-9AAE-4FDB-DA76DAD0B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6A1E6-68DB-B95C-A79E-23893DE96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2EE88-3429-28D5-8546-3D23E9FCD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CACF5-A245-1479-75CF-5F2B1CB05657}"/>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8" name="Footer Placeholder 7">
            <a:extLst>
              <a:ext uri="{FF2B5EF4-FFF2-40B4-BE49-F238E27FC236}">
                <a16:creationId xmlns:a16="http://schemas.microsoft.com/office/drawing/2014/main" id="{01E64D24-9DE5-C200-96D7-7D37FC424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BCB1D-BCCD-7651-0CE5-37553DAE0DD7}"/>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61306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5411-609C-1AC0-9AA4-36951D741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FE4D62-678A-8D29-49C3-4D725D744FC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4" name="Footer Placeholder 3">
            <a:extLst>
              <a:ext uri="{FF2B5EF4-FFF2-40B4-BE49-F238E27FC236}">
                <a16:creationId xmlns:a16="http://schemas.microsoft.com/office/drawing/2014/main" id="{F9DAF891-1C37-A011-A770-ECC10B7DC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6B83C-26AE-30EB-B027-F979A4CCB383}"/>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07410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564B1-6C60-0355-1537-75BB947A4EB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3" name="Footer Placeholder 2">
            <a:extLst>
              <a:ext uri="{FF2B5EF4-FFF2-40B4-BE49-F238E27FC236}">
                <a16:creationId xmlns:a16="http://schemas.microsoft.com/office/drawing/2014/main" id="{DB49C46A-FB85-982C-4AC0-F449C5C6A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CA03C-63E0-C381-A201-93DCFFB4C8D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87458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DDAB-EB63-6996-1BE8-F8C3F4003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CCFFB-F631-92CB-2725-E4D1D6EA7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A5D2DB-4AFB-AF64-C90B-1C30BEB78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8CD9F-600A-FDCA-E97A-5087B42D0F0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8CA44469-5EA9-CAF7-50EE-16E29FB9E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608AA-9FB9-B626-75A8-BD0662D32F4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1069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1B61-6AC3-E7F8-5331-F439A7D19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64520-6FA8-1E53-4DB4-38729A776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22F33-6A3E-CF8B-B7E4-0BBA0F236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354A-DA46-5632-623C-297D8167C060}"/>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7BDE252C-D31F-31E3-4B22-B64BED28E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25723-C245-DE6F-0CE2-66B0E8353D4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5537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BFF82-4303-5FAF-3CE9-D85449D49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082B0-FAEF-5DBD-D199-DB836ABFE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B19E0-1E97-8FE9-3E70-E00FEE6B8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04B0F29-9BC9-B843-984A-1BD5C8C44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B6F0C-C571-0872-5B02-6AEB3F1E2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C34FD-07AB-43C3-B030-C9D5E96175AD}" type="slidenum">
              <a:rPr lang="en-US" smtClean="0"/>
              <a:t>‹#›</a:t>
            </a:fld>
            <a:endParaRPr lang="en-US"/>
          </a:p>
        </p:txBody>
      </p:sp>
    </p:spTree>
    <p:extLst>
      <p:ext uri="{BB962C8B-B14F-4D97-AF65-F5344CB8AC3E}">
        <p14:creationId xmlns:p14="http://schemas.microsoft.com/office/powerpoint/2010/main" val="26658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2022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normAutofit fontScale="70000" lnSpcReduction="20000"/>
          </a:bodyPr>
          <a:lstStyle/>
          <a:p>
            <a:r>
              <a:rPr lang="en-AU" dirty="0"/>
              <a:t>DD Month YYYY</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r>
              <a:rPr lang="en-US" dirty="0"/>
              <a:t>Presentation title</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Position of presenter</a:t>
            </a:r>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Name of presenter</a:t>
            </a:r>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0AAB099-C690-33C8-B9EA-DC447C1C79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6667" y="1536732"/>
            <a:ext cx="4351338" cy="4351338"/>
          </a:xfrm>
        </p:spPr>
      </p:pic>
      <p:sp>
        <p:nvSpPr>
          <p:cNvPr id="8" name="Title 1">
            <a:extLst>
              <a:ext uri="{FF2B5EF4-FFF2-40B4-BE49-F238E27FC236}">
                <a16:creationId xmlns:a16="http://schemas.microsoft.com/office/drawing/2014/main" id="{FC316B89-0AAF-FFAA-1FE5-60CB2957DB61}"/>
              </a:ext>
            </a:extLst>
          </p:cNvPr>
          <p:cNvSpPr txBox="1">
            <a:spLocks/>
          </p:cNvSpPr>
          <p:nvPr/>
        </p:nvSpPr>
        <p:spPr>
          <a:xfrm>
            <a:off x="563878" y="390144"/>
            <a:ext cx="3441194" cy="239071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Real 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Proxy</a:t>
            </a:r>
          </a:p>
        </p:txBody>
      </p:sp>
    </p:spTree>
    <p:extLst>
      <p:ext uri="{BB962C8B-B14F-4D97-AF65-F5344CB8AC3E}">
        <p14:creationId xmlns:p14="http://schemas.microsoft.com/office/powerpoint/2010/main" val="216765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4. Bridge</a:t>
            </a:r>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42039D81-CE51-2587-2924-FDE22803EC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790989"/>
            <a:ext cx="8702676" cy="4351338"/>
          </a:xfrm>
        </p:spPr>
      </p:pic>
    </p:spTree>
    <p:extLst>
      <p:ext uri="{BB962C8B-B14F-4D97-AF65-F5344CB8AC3E}">
        <p14:creationId xmlns:p14="http://schemas.microsoft.com/office/powerpoint/2010/main" val="225579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9AF6DFB2-CA8B-049C-B100-B2BF3F170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6023" y="935609"/>
            <a:ext cx="6412498"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72197540-8658-9F07-27A2-6CC9C030B003}"/>
              </a:ext>
            </a:extLst>
          </p:cNvPr>
          <p:cNvSpPr txBox="1">
            <a:spLocks/>
          </p:cNvSpPr>
          <p:nvPr/>
        </p:nvSpPr>
        <p:spPr>
          <a:xfrm>
            <a:off x="143254" y="867918"/>
            <a:ext cx="4684777"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Refined 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Implement</a:t>
            </a:r>
            <a:r>
              <a:rPr lang="en-US" altLang="zh-CN" sz="3400" dirty="0">
                <a:solidFill>
                  <a:srgbClr val="000000"/>
                </a:solidFill>
                <a:latin typeface="Cascadia Mono" panose="020B0609020000020004" pitchFamily="49" charset="0"/>
              </a:rPr>
              <a:t>ation</a:t>
            </a:r>
          </a:p>
          <a:p>
            <a:pPr marL="571500" indent="-571500">
              <a:buFont typeface="Arial" panose="020B0604020202020204" pitchFamily="34" charset="0"/>
              <a:buChar char="•"/>
            </a:pP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Concrete Implement</a:t>
            </a:r>
            <a:r>
              <a:rPr lang="en-US" altLang="zh-CN" sz="3400" dirty="0">
                <a:solidFill>
                  <a:srgbClr val="000000"/>
                </a:solidFill>
                <a:latin typeface="Cascadia Mono" panose="020B0609020000020004" pitchFamily="49" charset="0"/>
              </a:rPr>
              <a:t>ations</a:t>
            </a:r>
            <a:endParaRPr lang="en-US" sz="3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9657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5. Decorator</a:t>
            </a:r>
            <a:endParaRPr lang="en-US" dirty="0"/>
          </a:p>
        </p:txBody>
      </p:sp>
      <p:pic>
        <p:nvPicPr>
          <p:cNvPr id="9" name="Content Placeholder 8" descr="A picture containing text&#10;&#10;Description automatically generated">
            <a:extLst>
              <a:ext uri="{FF2B5EF4-FFF2-40B4-BE49-F238E27FC236}">
                <a16:creationId xmlns:a16="http://schemas.microsoft.com/office/drawing/2014/main" id="{D189410A-02BD-23D0-6C0E-64F720C7D5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63618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text&#10;&#10;Description automatically generated">
            <a:extLst>
              <a:ext uri="{FF2B5EF4-FFF2-40B4-BE49-F238E27FC236}">
                <a16:creationId xmlns:a16="http://schemas.microsoft.com/office/drawing/2014/main" id="{B0FA370F-9244-ED73-80FF-ACF91AD90B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764920"/>
            <a:ext cx="4729675" cy="5123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1911D57A-9510-6DC6-C794-74A5485183FE}"/>
              </a:ext>
            </a:extLst>
          </p:cNvPr>
          <p:cNvSpPr txBox="1">
            <a:spLocks/>
          </p:cNvSpPr>
          <p:nvPr/>
        </p:nvSpPr>
        <p:spPr>
          <a:xfrm>
            <a:off x="143254" y="867918"/>
            <a:ext cx="5013962"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600" b="1" dirty="0"/>
              <a:t>Base </a:t>
            </a:r>
            <a:r>
              <a:rPr lang="en-US" sz="3300" dirty="0">
                <a:solidFill>
                  <a:srgbClr val="000000"/>
                </a:solidFill>
                <a:latin typeface="Cascadia Mono" panose="020B0609020000020004" pitchFamily="49" charset="0"/>
              </a:rPr>
              <a:t>Decorator</a:t>
            </a:r>
            <a:endParaRPr lang="en-US" altLang="zh-CN" sz="3300" dirty="0">
              <a:solidFill>
                <a:srgbClr val="000000"/>
              </a:solidFill>
              <a:latin typeface="Cascadia Mono" panose="020B0609020000020004" pitchFamily="49" charset="0"/>
            </a:endParaRPr>
          </a:p>
          <a:p>
            <a:pPr marL="571500" indent="-571500">
              <a:buFont typeface="Arial" panose="020B0604020202020204" pitchFamily="34" charset="0"/>
              <a:buChar char="•"/>
            </a:pP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ConcreteDecorator</a:t>
            </a:r>
            <a:endParaRPr lang="en-US" sz="33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8006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 name="TextBox 5">
            <a:extLst>
              <a:ext uri="{FF2B5EF4-FFF2-40B4-BE49-F238E27FC236}">
                <a16:creationId xmlns:a16="http://schemas.microsoft.com/office/drawing/2014/main" id="{3FB7BDD9-9B0E-E59D-891E-50C1F28334AE}"/>
              </a:ext>
            </a:extLst>
          </p:cNvPr>
          <p:cNvSpPr txBox="1"/>
          <p:nvPr/>
        </p:nvSpPr>
        <p:spPr>
          <a:xfrm>
            <a:off x="838200" y="643467"/>
            <a:ext cx="2951205" cy="5571066"/>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400" b="1" kern="1200" dirty="0">
                <a:solidFill>
                  <a:srgbClr val="FFFFFF"/>
                </a:solidFill>
                <a:latin typeface="+mj-lt"/>
                <a:ea typeface="+mj-ea"/>
                <a:cs typeface="+mj-cs"/>
              </a:rPr>
              <a:t>Structural Design Patterns</a:t>
            </a:r>
          </a:p>
        </p:txBody>
      </p:sp>
      <p:graphicFrame>
        <p:nvGraphicFramePr>
          <p:cNvPr id="4" name="Diagram 3">
            <a:extLst>
              <a:ext uri="{FF2B5EF4-FFF2-40B4-BE49-F238E27FC236}">
                <a16:creationId xmlns:a16="http://schemas.microsoft.com/office/drawing/2014/main" id="{F24AEBD7-4394-A74A-64EE-2AE4E6086DB6}"/>
              </a:ext>
            </a:extLst>
          </p:cNvPr>
          <p:cNvGraphicFramePr/>
          <p:nvPr>
            <p:extLst>
              <p:ext uri="{D42A27DB-BD31-4B8C-83A1-F6EECF244321}">
                <p14:modId xmlns:p14="http://schemas.microsoft.com/office/powerpoint/2010/main" val="965056879"/>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9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EA58-2936-A969-9C58-D03DBA4B24F5}"/>
              </a:ext>
            </a:extLst>
          </p:cNvPr>
          <p:cNvSpPr>
            <a:spLocks noGrp="1"/>
          </p:cNvSpPr>
          <p:nvPr>
            <p:ph type="title"/>
          </p:nvPr>
        </p:nvSpPr>
        <p:spPr/>
        <p:txBody>
          <a:bodyPr/>
          <a:lstStyle/>
          <a:p>
            <a:r>
              <a:rPr lang="en-US" b="1" dirty="0"/>
              <a:t>Design</a:t>
            </a:r>
            <a:r>
              <a:rPr lang="en-US" dirty="0"/>
              <a:t> </a:t>
            </a:r>
            <a:r>
              <a:rPr lang="en-US" b="1" dirty="0"/>
              <a:t>Patterns</a:t>
            </a:r>
          </a:p>
        </p:txBody>
      </p:sp>
      <p:graphicFrame>
        <p:nvGraphicFramePr>
          <p:cNvPr id="22" name="Diagram 21">
            <a:extLst>
              <a:ext uri="{FF2B5EF4-FFF2-40B4-BE49-F238E27FC236}">
                <a16:creationId xmlns:a16="http://schemas.microsoft.com/office/drawing/2014/main" id="{7A93C3F4-480A-057B-AC82-1CB092523802}"/>
              </a:ext>
            </a:extLst>
          </p:cNvPr>
          <p:cNvGraphicFramePr/>
          <p:nvPr>
            <p:extLst>
              <p:ext uri="{D42A27DB-BD31-4B8C-83A1-F6EECF244321}">
                <p14:modId xmlns:p14="http://schemas.microsoft.com/office/powerpoint/2010/main" val="2609676746"/>
              </p:ext>
            </p:extLst>
          </p:nvPr>
        </p:nvGraphicFramePr>
        <p:xfrm>
          <a:off x="2366169" y="1700213"/>
          <a:ext cx="7459662" cy="444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957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1. Adapter</a:t>
            </a:r>
            <a:endParaRPr lang="en-US" dirty="0"/>
          </a:p>
        </p:txBody>
      </p:sp>
      <p:pic>
        <p:nvPicPr>
          <p:cNvPr id="5" name="Content Placeholder 4" descr="Diagram, engineering drawing&#10;&#10;Description automatically generated">
            <a:extLst>
              <a:ext uri="{FF2B5EF4-FFF2-40B4-BE49-F238E27FC236}">
                <a16:creationId xmlns:a16="http://schemas.microsoft.com/office/drawing/2014/main" id="{714FF751-5662-7F6B-29BA-ADBFA01D04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7658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1820523-84D5-2F64-4387-34B7C590F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270" y="3429000"/>
            <a:ext cx="4790560" cy="27872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agram&#10;&#10;Description automatically generated">
            <a:extLst>
              <a:ext uri="{FF2B5EF4-FFF2-40B4-BE49-F238E27FC236}">
                <a16:creationId xmlns:a16="http://schemas.microsoft.com/office/drawing/2014/main" id="{E22E9C01-3EC3-F388-AAC5-771D7A5D1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90" y="3427802"/>
            <a:ext cx="4983013" cy="2749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1">
            <a:extLst>
              <a:ext uri="{FF2B5EF4-FFF2-40B4-BE49-F238E27FC236}">
                <a16:creationId xmlns:a16="http://schemas.microsoft.com/office/drawing/2014/main" id="{53A8BDCA-110A-2CB5-ABD0-9B52570737D2}"/>
              </a:ext>
            </a:extLst>
          </p:cNvPr>
          <p:cNvSpPr txBox="1">
            <a:spLocks/>
          </p:cNvSpPr>
          <p:nvPr/>
        </p:nvSpPr>
        <p:spPr>
          <a:xfrm>
            <a:off x="8070792" y="2904744"/>
            <a:ext cx="1669516" cy="47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C</a:t>
            </a:r>
            <a:r>
              <a:rPr lang="en-US" altLang="zh-CN" sz="2000" b="1" dirty="0"/>
              <a:t>lass </a:t>
            </a:r>
            <a:r>
              <a:rPr lang="en-US" sz="2000" b="1" dirty="0"/>
              <a:t>Adapter</a:t>
            </a:r>
            <a:endParaRPr lang="en-US" sz="2000" dirty="0"/>
          </a:p>
        </p:txBody>
      </p:sp>
      <p:sp>
        <p:nvSpPr>
          <p:cNvPr id="11" name="Title 1">
            <a:extLst>
              <a:ext uri="{FF2B5EF4-FFF2-40B4-BE49-F238E27FC236}">
                <a16:creationId xmlns:a16="http://schemas.microsoft.com/office/drawing/2014/main" id="{A924C3A0-AB4B-6229-6777-0B2CEE376DCB}"/>
              </a:ext>
            </a:extLst>
          </p:cNvPr>
          <p:cNvSpPr txBox="1">
            <a:spLocks/>
          </p:cNvSpPr>
          <p:nvPr/>
        </p:nvSpPr>
        <p:spPr>
          <a:xfrm>
            <a:off x="838200" y="365125"/>
            <a:ext cx="7299960" cy="234149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Target (Client Interface)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err="1">
                <a:solidFill>
                  <a:srgbClr val="000000"/>
                </a:solidFill>
                <a:latin typeface="Cascadia Mono" panose="020B0609020000020004" pitchFamily="49" charset="0"/>
              </a:rPr>
              <a:t>Adaptee</a:t>
            </a:r>
            <a:r>
              <a:rPr lang="en-US" sz="3400" dirty="0">
                <a:solidFill>
                  <a:srgbClr val="000000"/>
                </a:solidFill>
                <a:latin typeface="Cascadia Mono" panose="020B0609020000020004" pitchFamily="49" charset="0"/>
              </a:rPr>
              <a:t> (Service)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Adapter</a:t>
            </a:r>
            <a:endParaRPr lang="en-US" dirty="0"/>
          </a:p>
        </p:txBody>
      </p:sp>
      <p:sp>
        <p:nvSpPr>
          <p:cNvPr id="12" name="Title 1">
            <a:extLst>
              <a:ext uri="{FF2B5EF4-FFF2-40B4-BE49-F238E27FC236}">
                <a16:creationId xmlns:a16="http://schemas.microsoft.com/office/drawing/2014/main" id="{0AC1BA93-1BF2-E303-BAC9-888FA19CF626}"/>
              </a:ext>
            </a:extLst>
          </p:cNvPr>
          <p:cNvSpPr txBox="1">
            <a:spLocks/>
          </p:cNvSpPr>
          <p:nvPr/>
        </p:nvSpPr>
        <p:spPr>
          <a:xfrm>
            <a:off x="2398138" y="2901696"/>
            <a:ext cx="1669516" cy="47938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a:t>
            </a:r>
            <a:r>
              <a:rPr lang="en-US" altLang="zh-CN" sz="2000" b="1" dirty="0"/>
              <a:t>bject </a:t>
            </a:r>
            <a:r>
              <a:rPr lang="en-US" sz="2000" b="1" dirty="0"/>
              <a:t>Adapter</a:t>
            </a:r>
            <a:endParaRPr lang="en-US" sz="2000" dirty="0"/>
          </a:p>
        </p:txBody>
      </p:sp>
    </p:spTree>
    <p:extLst>
      <p:ext uri="{BB962C8B-B14F-4D97-AF65-F5344CB8AC3E}">
        <p14:creationId xmlns:p14="http://schemas.microsoft.com/office/powerpoint/2010/main" val="267401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C61C289-C67E-409D-9ED2-6E397B660BD1}"/>
              </a:ext>
            </a:extLst>
          </p:cNvPr>
          <p:cNvPicPr>
            <a:picLocks noChangeAspect="1"/>
          </p:cNvPicPr>
          <p:nvPr/>
        </p:nvPicPr>
        <p:blipFill>
          <a:blip r:embed="rId3"/>
          <a:stretch>
            <a:fillRect/>
          </a:stretch>
        </p:blipFill>
        <p:spPr>
          <a:xfrm>
            <a:off x="602413" y="1196064"/>
            <a:ext cx="10884668" cy="3143167"/>
          </a:xfrm>
          <a:prstGeom prst="rect">
            <a:avLst/>
          </a:prstGeom>
        </p:spPr>
      </p:pic>
    </p:spTree>
    <p:extLst>
      <p:ext uri="{BB962C8B-B14F-4D97-AF65-F5344CB8AC3E}">
        <p14:creationId xmlns:p14="http://schemas.microsoft.com/office/powerpoint/2010/main" val="420034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2. Facade</a:t>
            </a:r>
            <a:endParaRPr lang="en-US" dirty="0"/>
          </a:p>
        </p:txBody>
      </p:sp>
      <p:pic>
        <p:nvPicPr>
          <p:cNvPr id="6" name="Content Placeholder 5" descr="Diagram, engineering drawing&#10;&#10;Description automatically generated">
            <a:extLst>
              <a:ext uri="{FF2B5EF4-FFF2-40B4-BE49-F238E27FC236}">
                <a16:creationId xmlns:a16="http://schemas.microsoft.com/office/drawing/2014/main" id="{009C69B2-AC85-C870-B116-FB2995EF2A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0176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808F719-8702-27E2-B27B-880E991FC610}"/>
              </a:ext>
            </a:extLst>
          </p:cNvPr>
          <p:cNvSpPr txBox="1">
            <a:spLocks/>
          </p:cNvSpPr>
          <p:nvPr/>
        </p:nvSpPr>
        <p:spPr>
          <a:xfrm>
            <a:off x="655318" y="341376"/>
            <a:ext cx="3441194" cy="2390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Facade</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SubSystem</a:t>
            </a:r>
            <a:endParaRPr lang="en-US" sz="3300" dirty="0">
              <a:solidFill>
                <a:srgbClr val="000000"/>
              </a:solidFill>
              <a:latin typeface="Cascadia Mono" panose="020B0609020000020004" pitchFamily="49" charset="0"/>
            </a:endParaRPr>
          </a:p>
        </p:txBody>
      </p:sp>
      <p:pic>
        <p:nvPicPr>
          <p:cNvPr id="7" name="Picture 6">
            <a:extLst>
              <a:ext uri="{FF2B5EF4-FFF2-40B4-BE49-F238E27FC236}">
                <a16:creationId xmlns:a16="http://schemas.microsoft.com/office/drawing/2014/main" id="{C9AADB53-0A5E-43BF-D7C0-2F7BA2D2F9EC}"/>
              </a:ext>
            </a:extLst>
          </p:cNvPr>
          <p:cNvPicPr>
            <a:picLocks noChangeAspect="1"/>
          </p:cNvPicPr>
          <p:nvPr/>
        </p:nvPicPr>
        <p:blipFill>
          <a:blip r:embed="rId3"/>
          <a:stretch>
            <a:fillRect/>
          </a:stretch>
        </p:blipFill>
        <p:spPr>
          <a:xfrm>
            <a:off x="2544838" y="2634640"/>
            <a:ext cx="8577974" cy="3127298"/>
          </a:xfrm>
          <a:prstGeom prst="rect">
            <a:avLst/>
          </a:prstGeom>
        </p:spPr>
      </p:pic>
    </p:spTree>
    <p:extLst>
      <p:ext uri="{BB962C8B-B14F-4D97-AF65-F5344CB8AC3E}">
        <p14:creationId xmlns:p14="http://schemas.microsoft.com/office/powerpoint/2010/main" val="242869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8FF781-B198-1DAC-FC21-7D0F37D700C5}"/>
              </a:ext>
            </a:extLst>
          </p:cNvPr>
          <p:cNvPicPr>
            <a:picLocks noGrp="1" noChangeAspect="1"/>
          </p:cNvPicPr>
          <p:nvPr>
            <p:ph idx="1"/>
          </p:nvPr>
        </p:nvPicPr>
        <p:blipFill>
          <a:blip r:embed="rId3"/>
          <a:stretch>
            <a:fillRect/>
          </a:stretch>
        </p:blipFill>
        <p:spPr>
          <a:xfrm>
            <a:off x="563937" y="1876057"/>
            <a:ext cx="10897761" cy="2221157"/>
          </a:xfrm>
        </p:spPr>
      </p:pic>
    </p:spTree>
    <p:extLst>
      <p:ext uri="{BB962C8B-B14F-4D97-AF65-F5344CB8AC3E}">
        <p14:creationId xmlns:p14="http://schemas.microsoft.com/office/powerpoint/2010/main" val="324272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3. Proxy</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D728CF11-38D5-52C4-2A39-55225D5678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642753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1237</Words>
  <Application>Microsoft Office PowerPoint</Application>
  <PresentationFormat>Widescreen</PresentationFormat>
  <Paragraphs>134</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Gilroy</vt:lpstr>
      <vt:lpstr>Arial</vt:lpstr>
      <vt:lpstr>Calibri</vt:lpstr>
      <vt:lpstr>Calibri Light</vt:lpstr>
      <vt:lpstr>Cascadia Mono</vt:lpstr>
      <vt:lpstr>PT Sans</vt:lpstr>
      <vt:lpstr>Office Theme</vt:lpstr>
      <vt:lpstr>PowerPoint Presentation</vt:lpstr>
      <vt:lpstr>Design Patterns</vt:lpstr>
      <vt:lpstr>1. Adapter</vt:lpstr>
      <vt:lpstr>PowerPoint Presentation</vt:lpstr>
      <vt:lpstr>PowerPoint Presentation</vt:lpstr>
      <vt:lpstr>2. Facade</vt:lpstr>
      <vt:lpstr>PowerPoint Presentation</vt:lpstr>
      <vt:lpstr>PowerPoint Presentation</vt:lpstr>
      <vt:lpstr>3. Proxy</vt:lpstr>
      <vt:lpstr>PowerPoint Presentation</vt:lpstr>
      <vt:lpstr>4. Bridge</vt:lpstr>
      <vt:lpstr>PowerPoint Presentation</vt:lpstr>
      <vt:lpstr>5. Decorator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Li</dc:creator>
  <cp:lastModifiedBy>Nancy Li</cp:lastModifiedBy>
  <cp:revision>1</cp:revision>
  <dcterms:created xsi:type="dcterms:W3CDTF">2023-03-08T11:21:30Z</dcterms:created>
  <dcterms:modified xsi:type="dcterms:W3CDTF">2023-03-18T15:23:00Z</dcterms:modified>
</cp:coreProperties>
</file>