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64" r:id="rId5"/>
    <p:sldId id="269" r:id="rId6"/>
    <p:sldId id="270" r:id="rId7"/>
    <p:sldId id="275" r:id="rId8"/>
    <p:sldId id="272" r:id="rId9"/>
    <p:sldId id="276" r:id="rId10"/>
    <p:sldId id="277" r:id="rId11"/>
    <p:sldId id="278" r:id="rId12"/>
    <p:sldId id="271" r:id="rId13"/>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A9CA3-FDD3-4549-A1D4-BD9B1626C030}" v="76" dt="2023-03-19T01:03:48.412"/>
    <p1510:client id="{90D147C7-6DF3-4858-A037-194481D7D906}" v="16" dt="2023-03-19T01:15:06.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varScale="1">
        <p:scale>
          <a:sx n="33" d="100"/>
          <a:sy n="33" d="100"/>
        </p:scale>
        <p:origin x="451" y="55"/>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modSld">
      <pc:chgData name="Nancy Li" userId="afc5209a-cf39-48d8-a57f-08cc8b772ec9" providerId="ADAL" clId="{90D147C7-6DF3-4858-A037-194481D7D906}" dt="2023-03-19T01:15:14.201" v="78" actId="1076"/>
      <pc:docMkLst>
        <pc:docMk/>
      </pc:docMkLst>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Sp delSp modSp mod">
        <pc:chgData name="Nancy Li" userId="afc5209a-cf39-48d8-a57f-08cc8b772ec9" providerId="ADAL" clId="{90D147C7-6DF3-4858-A037-194481D7D906}" dt="2023-03-19T01:14:01.875" v="65" actId="1076"/>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1:13:22.573" v="59" actId="1076"/>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3:50.331" v="63"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3:53.523" v="64"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1:10:54.533" v="25"/>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1:14:34.870" v="66"/>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1:12:42.212" v="51" actId="20577"/>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1:12:57.907" v="54" actId="1076"/>
          <ac:picMkLst>
            <pc:docMk/>
            <pc:sldMk cId="3495813387" sldId="277"/>
            <ac:picMk id="9" creationId="{92B3ECFD-0BF7-089F-58E6-B9EE090E0CE9}"/>
          </ac:picMkLst>
        </pc:picChg>
      </pc:sldChg>
      <pc:sldChg chg="addSp delSp modSp new mod modNotesTx">
        <pc:chgData name="Nancy Li" userId="afc5209a-cf39-48d8-a57f-08cc8b772ec9" providerId="ADAL" clId="{90D147C7-6DF3-4858-A037-194481D7D906}" dt="2023-03-19T01:15:14.201" v="78" actId="1076"/>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r>
            <a:rPr lang="en-US"/>
            <a:t>Target (Client Interface)</a:t>
          </a:r>
        </a:p>
      </dgm:t>
    </dgm:pt>
    <dgm:pt modelId="{51983660-2A24-4469-89F6-5485649395AF}" type="parTrans" cxnId="{88C33C9D-3F02-4375-9BB3-BE0833E33A93}">
      <dgm:prSet/>
      <dgm:spPr/>
      <dgm:t>
        <a:bodyPr/>
        <a:lstStyle/>
        <a:p>
          <a:endParaRPr lang="en-US"/>
        </a:p>
      </dgm:t>
    </dgm:pt>
    <dgm:pt modelId="{A7F8042E-82B9-4F5E-9F18-052FAF102F72}" type="sibTrans" cxnId="{88C33C9D-3F02-4375-9BB3-BE0833E33A93}">
      <dgm:prSet/>
      <dgm:spPr/>
      <dgm:t>
        <a:bodyPr/>
        <a:lstStyle/>
        <a:p>
          <a:endParaRPr lang="en-US"/>
        </a:p>
      </dgm:t>
    </dgm:pt>
    <dgm:pt modelId="{7943A428-1C2D-4CDF-905C-4AAE6726CD17}">
      <dgm:prSet/>
      <dgm:spPr/>
      <dgm:t>
        <a:bodyPr/>
        <a:lstStyle/>
        <a:p>
          <a:r>
            <a:rPr lang="en-US"/>
            <a:t>Adaptee (Service) </a:t>
          </a:r>
        </a:p>
      </dgm:t>
    </dgm:pt>
    <dgm:pt modelId="{2DA980D7-DB67-4008-B34E-4AF1E97B1544}" type="parTrans" cxnId="{964932B8-1C97-41F0-83A5-E546884BFA71}">
      <dgm:prSet/>
      <dgm:spPr/>
      <dgm:t>
        <a:bodyPr/>
        <a:lstStyle/>
        <a:p>
          <a:endParaRPr lang="en-US"/>
        </a:p>
      </dgm:t>
    </dgm:pt>
    <dgm:pt modelId="{77E8D252-DB06-47FE-AAD8-10DF9E64E374}" type="sibTrans" cxnId="{964932B8-1C97-41F0-83A5-E546884BFA71}">
      <dgm:prSet/>
      <dgm:spPr/>
      <dgm:t>
        <a:bodyPr/>
        <a:lstStyle/>
        <a:p>
          <a:endParaRPr lang="en-US"/>
        </a:p>
      </dgm:t>
    </dgm:pt>
    <dgm:pt modelId="{167E1D7B-6CB0-4B85-B05C-D971A42479BA}">
      <dgm:prSet/>
      <dgm:spPr/>
      <dgm:t>
        <a:bodyPr/>
        <a:lstStyle/>
        <a:p>
          <a:r>
            <a:rPr lang="en-US"/>
            <a:t>Adapter</a:t>
          </a:r>
        </a:p>
      </dgm:t>
    </dgm:pt>
    <dgm:pt modelId="{BEA364BB-F7B6-40CB-9464-7204A07E8F1F}" type="parTrans" cxnId="{D9B9B289-6CB3-4568-B6C1-A56FC4F78C68}">
      <dgm:prSet/>
      <dgm:spPr/>
      <dgm:t>
        <a:bodyPr/>
        <a:lstStyle/>
        <a:p>
          <a:endParaRPr lang="en-US"/>
        </a:p>
      </dgm:t>
    </dgm:pt>
    <dgm:pt modelId="{FC7618C3-C079-4386-8578-5360D1C264EF}" type="sibTrans" cxnId="{D9B9B289-6CB3-4568-B6C1-A56FC4F78C68}">
      <dgm:prSet/>
      <dgm:spPr/>
      <dgm:t>
        <a:bodyPr/>
        <a:lstStyle/>
        <a:p>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C67EB16-EA02-43AB-8CE8-CEC3D229BBA5}">
      <dgm:prSet/>
      <dgm:spPr/>
      <dgm:t>
        <a:bodyPr/>
        <a:lstStyle/>
        <a:p>
          <a:r>
            <a:rPr lang="en-US" dirty="0"/>
            <a:t>Facade</a:t>
          </a:r>
        </a:p>
      </dgm:t>
    </dgm:pt>
    <dgm:pt modelId="{5F16F1C2-2EC2-495F-8B8B-80478C6E345C}" type="parTrans" cxnId="{1ABE8740-518E-4F0E-ACD1-8F2EB21811E5}">
      <dgm:prSet/>
      <dgm:spPr/>
      <dgm:t>
        <a:bodyPr/>
        <a:lstStyle/>
        <a:p>
          <a:endParaRPr lang="en-US"/>
        </a:p>
      </dgm:t>
    </dgm:pt>
    <dgm:pt modelId="{74C53260-5F90-44AE-8526-3F0772DA889B}" type="sibTrans" cxnId="{1ABE8740-518E-4F0E-ACD1-8F2EB21811E5}">
      <dgm:prSet/>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6679"/>
          <a:ext cx="8064896"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Target (Client Interface)</a:t>
          </a:r>
        </a:p>
      </dsp:txBody>
      <dsp:txXfrm>
        <a:off x="41465" y="48144"/>
        <a:ext cx="7981966" cy="766490"/>
      </dsp:txXfrm>
    </dsp:sp>
    <dsp:sp modelId="{7EB96007-84AC-49D4-AA27-A12E1F11C083}">
      <dsp:nvSpPr>
        <dsp:cNvPr id="0" name=""/>
        <dsp:cNvSpPr/>
      </dsp:nvSpPr>
      <dsp:spPr>
        <a:xfrm>
          <a:off x="0" y="951140"/>
          <a:ext cx="8064896"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Adaptee (Service) </a:t>
          </a:r>
        </a:p>
      </dsp:txBody>
      <dsp:txXfrm>
        <a:off x="41465" y="992605"/>
        <a:ext cx="7981966" cy="766490"/>
      </dsp:txXfrm>
    </dsp:sp>
    <dsp:sp modelId="{F8A1933A-B491-4214-BEAB-8FBF738DEE40}">
      <dsp:nvSpPr>
        <dsp:cNvPr id="0" name=""/>
        <dsp:cNvSpPr/>
      </dsp:nvSpPr>
      <dsp:spPr>
        <a:xfrm>
          <a:off x="0" y="1895600"/>
          <a:ext cx="8064896"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Adapter</a:t>
          </a:r>
        </a:p>
      </dsp:txBody>
      <dsp:txXfrm>
        <a:off x="41465" y="1937065"/>
        <a:ext cx="7981966"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19-Mar-2023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19/03/2023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those objects, keep track of dependencies, execute methods in the correct order, and so on.</a:t>
            </a:r>
          </a:p>
          <a:p>
            <a:r>
              <a:rPr lang="en-US" dirty="0"/>
              <a:t>As a result, the business logic of your classes would become tightly coupled to the implementation details of 3rd-party classes,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Since t</a:t>
            </a:r>
            <a:r>
              <a:rPr lang="en-US" altLang="zh-CN" dirty="0"/>
              <a:t>he client code won’t get into </a:t>
            </a:r>
            <a:r>
              <a:rPr lang="en-US" dirty="0"/>
              <a:t>complex logic of one or several subsystems.</a:t>
            </a:r>
          </a:p>
          <a:p>
            <a:endParaRPr lang="en-US" dirty="0"/>
          </a:p>
          <a:p>
            <a:r>
              <a:rPr lang="en-US" dirty="0"/>
              <a:t>However, the Facade delegates the requests to subsystem.</a:t>
            </a:r>
          </a:p>
          <a:p>
            <a:endParaRPr lang="en-US" dirty="0"/>
          </a:p>
          <a:p>
            <a:r>
              <a:rPr lang="en-US" b="0" i="0" dirty="0">
                <a:solidFill>
                  <a:srgbClr val="444444"/>
                </a:solidFill>
                <a:effectLst/>
                <a:latin typeface="PT Sans" panose="020B0503020203020204" pitchFamily="34" charset="0"/>
              </a:rPr>
              <a:t>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4" y="4841776"/>
            <a:ext cx="10477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4230995491"/>
              </p:ext>
            </p:extLst>
          </p:nvPr>
        </p:nvGraphicFramePr>
        <p:xfrm>
          <a:off x="7722854" y="1494243"/>
          <a:ext cx="8064896"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graphicFrame>
        <p:nvGraphicFramePr>
          <p:cNvPr id="11" name="Diagram 10">
            <a:extLst>
              <a:ext uri="{FF2B5EF4-FFF2-40B4-BE49-F238E27FC236}">
                <a16:creationId xmlns:a16="http://schemas.microsoft.com/office/drawing/2014/main" id="{640EA9B6-5A62-5219-FE7B-484F50127C7D}"/>
              </a:ext>
            </a:extLst>
          </p:cNvPr>
          <p:cNvGraphicFramePr/>
          <p:nvPr>
            <p:extLst>
              <p:ext uri="{D42A27DB-BD31-4B8C-83A1-F6EECF244321}">
                <p14:modId xmlns:p14="http://schemas.microsoft.com/office/powerpoint/2010/main" val="3954447447"/>
              </p:ext>
            </p:extLst>
          </p:nvPr>
        </p:nvGraphicFramePr>
        <p:xfrm>
          <a:off x="1232681" y="4193704"/>
          <a:ext cx="4772437" cy="336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8"/>
          <a:srcRect r="3872"/>
          <a:stretch/>
        </p:blipFill>
        <p:spPr>
          <a:xfrm>
            <a:off x="8015536" y="3689648"/>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4FC8108-2EFA-47A7-B644-5E5786E2FD7D}"/>
              </a:ext>
            </a:extLst>
          </p:cNvPr>
          <p:cNvSpPr>
            <a:spLocks noGrp="1"/>
          </p:cNvSpPr>
          <p:nvPr>
            <p:ph idx="1"/>
          </p:nvPr>
        </p:nvSpPr>
        <p:spPr/>
        <p:txBody>
          <a:bodyPr/>
          <a:lstStyle/>
          <a:p>
            <a:endParaRPr lang="en-US" dirty="0"/>
          </a:p>
        </p:txBody>
      </p:sp>
      <p:sp>
        <p:nvSpPr>
          <p:cNvPr id="10" name="Title 9">
            <a:extLst>
              <a:ext uri="{FF2B5EF4-FFF2-40B4-BE49-F238E27FC236}">
                <a16:creationId xmlns:a16="http://schemas.microsoft.com/office/drawing/2014/main" id="{89A55923-A041-4025-BAC3-248BAD42DD6D}"/>
              </a:ext>
            </a:extLst>
          </p:cNvPr>
          <p:cNvSpPr>
            <a:spLocks noGrp="1"/>
          </p:cNvSpPr>
          <p:nvPr>
            <p:ph type="title"/>
          </p:nvPr>
        </p:nvSpPr>
        <p:spPr/>
        <p:txBody>
          <a:bodyPr/>
          <a:lstStyle/>
          <a:p>
            <a:endParaRPr lang="en-US" dirty="0"/>
          </a:p>
        </p:txBody>
      </p:sp>
      <p:sp>
        <p:nvSpPr>
          <p:cNvPr id="13" name="Content Placeholder 12">
            <a:extLst>
              <a:ext uri="{FF2B5EF4-FFF2-40B4-BE49-F238E27FC236}">
                <a16:creationId xmlns:a16="http://schemas.microsoft.com/office/drawing/2014/main" id="{5687FA31-A4C6-49FE-97F6-E033BB98EDCE}"/>
              </a:ext>
            </a:extLst>
          </p:cNvPr>
          <p:cNvSpPr>
            <a:spLocks noGrp="1"/>
          </p:cNvSpPr>
          <p:nvPr>
            <p:ph sz="quarter" idx="15"/>
          </p:nvPr>
        </p:nvSpPr>
        <p:spPr/>
        <p:txBody>
          <a:bodyPr/>
          <a:lstStyle/>
          <a:p>
            <a:endParaRPr lang="en-US"/>
          </a:p>
        </p:txBody>
      </p:sp>
      <p:sp>
        <p:nvSpPr>
          <p:cNvPr id="2" name="Footer Placeholder 1">
            <a:extLst>
              <a:ext uri="{FF2B5EF4-FFF2-40B4-BE49-F238E27FC236}">
                <a16:creationId xmlns:a16="http://schemas.microsoft.com/office/drawing/2014/main" id="{A078EA89-E9FF-4D7E-9836-9B57F76F7CC0}"/>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C2D48919-875B-4574-B245-4E246981CBC8}"/>
              </a:ext>
            </a:extLst>
          </p:cNvPr>
          <p:cNvSpPr>
            <a:spLocks noGrp="1"/>
          </p:cNvSpPr>
          <p:nvPr>
            <p:ph type="sldNum" sz="quarter" idx="4"/>
          </p:nvPr>
        </p:nvSpPr>
        <p:spPr/>
        <p:txBody>
          <a:bodyPr/>
          <a:lstStyle/>
          <a:p>
            <a:fld id="{67E7CB4E-0848-4774-9F85-B38117CB1B54}" type="slidenum">
              <a:rPr lang="en-AU" smtClean="0"/>
              <a:pPr/>
              <a:t>9</a:t>
            </a:fld>
            <a:endParaRPr lang="en-AU"/>
          </a:p>
        </p:txBody>
      </p:sp>
      <p:sp>
        <p:nvSpPr>
          <p:cNvPr id="12" name="Text Placeholder 11">
            <a:extLst>
              <a:ext uri="{FF2B5EF4-FFF2-40B4-BE49-F238E27FC236}">
                <a16:creationId xmlns:a16="http://schemas.microsoft.com/office/drawing/2014/main" id="{892436DA-58A9-419A-A8AC-6097CE509E1F}"/>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84522061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3.xml><?xml version="1.0" encoding="utf-8"?>
<ds:datastoreItem xmlns:ds="http://schemas.openxmlformats.org/officeDocument/2006/customXml" ds:itemID="{D703E6E5-489B-4004-B595-51B1421CF9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50</TotalTime>
  <Words>826</Words>
  <Application>Microsoft Office PowerPoint</Application>
  <PresentationFormat>Custom</PresentationFormat>
  <Paragraphs>96</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Gilroy</vt:lpstr>
      <vt:lpstr>Arial</vt:lpstr>
      <vt:lpstr>Calibri</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2023-03-19T01:15:14Z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