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4" r:id="rId5"/>
    <p:sldId id="269" r:id="rId6"/>
    <p:sldId id="309" r:id="rId7"/>
    <p:sldId id="311" r:id="rId8"/>
    <p:sldId id="312" r:id="rId9"/>
    <p:sldId id="319" r:id="rId10"/>
    <p:sldId id="306" r:id="rId11"/>
    <p:sldId id="307" r:id="rId12"/>
    <p:sldId id="308" r:id="rId13"/>
    <p:sldId id="313" r:id="rId14"/>
    <p:sldId id="314" r:id="rId15"/>
    <p:sldId id="315" r:id="rId16"/>
    <p:sldId id="316" r:id="rId17"/>
    <p:sldId id="318" r:id="rId18"/>
    <p:sldId id="317" r:id="rId19"/>
    <p:sldId id="290" r:id="rId20"/>
    <p:sldId id="303" r:id="rId21"/>
    <p:sldId id="304" r:id="rId22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66" dt="2023-09-23T07:17:23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8044" autoAdjust="0"/>
  </p:normalViewPr>
  <p:slideViewPr>
    <p:cSldViewPr showGuides="1">
      <p:cViewPr>
        <p:scale>
          <a:sx n="66" d="100"/>
          <a:sy n="66" d="100"/>
        </p:scale>
        <p:origin x="3204" y="-30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3T07:21:18.590" v="355" actId="1076"/>
      <pc:docMkLst>
        <pc:docMk/>
      </pc:docMkLst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modSp mod">
        <pc:chgData name="Nancy Li" userId="afc5209a-cf39-48d8-a57f-08cc8b772ec9" providerId="ADAL" clId="{7058694A-483B-403F-89BA-FD8C3FB39D35}" dt="2023-09-23T07:07:35.029" v="239" actId="1076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3T06:59:58.454" v="210" actId="14100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mod">
          <ac:chgData name="Nancy Li" userId="afc5209a-cf39-48d8-a57f-08cc8b772ec9" providerId="ADAL" clId="{7058694A-483B-403F-89BA-FD8C3FB39D35}" dt="2023-09-23T07:07:35.029" v="239" actId="1076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Sp mod ord modNotesTx">
        <pc:chgData name="Nancy Li" userId="afc5209a-cf39-48d8-a57f-08cc8b772ec9" providerId="ADAL" clId="{7058694A-483B-403F-89BA-FD8C3FB39D35}" dt="2023-09-23T04:05:45.477" v="56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">
        <pc:chgData name="Nancy Li" userId="afc5209a-cf39-48d8-a57f-08cc8b772ec9" providerId="ADAL" clId="{7058694A-483B-403F-89BA-FD8C3FB39D35}" dt="2023-09-23T07:06:19.589" v="234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3T05:47:43.252" v="167" actId="1076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3T06:37:43.025" v="187" actId="1076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3T06:37:45.223" v="188" actId="1076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3T06:37:19.977" v="18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3T07:06:37.959" v="237" actId="1036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">
          <ac:chgData name="Nancy Li" userId="afc5209a-cf39-48d8-a57f-08cc8b772ec9" providerId="ADAL" clId="{7058694A-483B-403F-89BA-FD8C3FB39D35}" dt="2023-09-23T07:04:34.535" v="222" actId="10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mod">
        <pc:chgData name="Nancy Li" userId="afc5209a-cf39-48d8-a57f-08cc8b772ec9" providerId="ADAL" clId="{7058694A-483B-403F-89BA-FD8C3FB39D35}" dt="2023-09-23T03:56:51.162" v="45" actId="20577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3:56:51.162" v="45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3:56:54.968" v="47" actId="2057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3:56:54.968" v="47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3:57:02.978" v="49" actId="20577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3:57:02.978" v="49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21:18.590" v="355" actId="1076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Subject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65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Strategy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Iterator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Iterator</a:t>
          </a:r>
          <a:r>
            <a:rPr lang="en-US" altLang="zh-CN" dirty="0"/>
            <a:t>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1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ADF0B0CF-8940-4FA9-BC73-BED6ACE97E4C}" type="presParOf" srcId="{C7823C08-90C7-4B69-9817-B11257D16185}" destId="{58311629-E84A-4326-9A41-92BAA85CE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Element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V</a:t>
          </a:r>
          <a:r>
            <a:rPr lang="en-US" altLang="zh-CN" dirty="0"/>
            <a:t>isitors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5C4E2D7F-7797-4C04-B5DB-09C03969B3E7}">
      <dgm:prSet/>
      <dgm:spPr/>
      <dgm:t>
        <a:bodyPr/>
        <a:lstStyle/>
        <a:p>
          <a:r>
            <a:rPr lang="en-US" dirty="0"/>
            <a:t>V</a:t>
          </a:r>
          <a:r>
            <a:rPr lang="en-US" altLang="zh-CN" dirty="0"/>
            <a:t>isitor</a:t>
          </a:r>
          <a:endParaRPr lang="en-US" dirty="0"/>
        </a:p>
      </dgm:t>
    </dgm:pt>
    <dgm:pt modelId="{CC4775CF-6262-4C9B-BDE8-786C899563B9}" type="parTrans" cxnId="{C8690543-6900-4050-B0D6-9BA44104A200}">
      <dgm:prSet/>
      <dgm:spPr/>
      <dgm:t>
        <a:bodyPr/>
        <a:lstStyle/>
        <a:p>
          <a:endParaRPr lang="en-US"/>
        </a:p>
      </dgm:t>
    </dgm:pt>
    <dgm:pt modelId="{252158BD-973D-42A6-AF4A-3507DE2AAADB}" type="sibTrans" cxnId="{C8690543-6900-4050-B0D6-9BA44104A200}">
      <dgm:prSet/>
      <dgm:spPr/>
      <dgm:t>
        <a:bodyPr/>
        <a:lstStyle/>
        <a:p>
          <a:endParaRPr lang="en-US"/>
        </a:p>
      </dgm:t>
    </dgm:pt>
    <dgm:pt modelId="{9837A98B-0A5E-4A0A-BF95-D063BB258A67}">
      <dgm:prSet/>
      <dgm:spPr/>
      <dgm:t>
        <a:bodyPr/>
        <a:lstStyle/>
        <a:p>
          <a:r>
            <a:rPr lang="en-US"/>
            <a:t>Concrete Elements</a:t>
          </a:r>
          <a:endParaRPr lang="en-US" dirty="0"/>
        </a:p>
      </dgm:t>
    </dgm:pt>
    <dgm:pt modelId="{65BB22F4-467A-4A60-8828-2DE0E0296E98}" type="parTrans" cxnId="{03CE8026-BD6E-41FB-95BC-ABF454208A9E}">
      <dgm:prSet/>
      <dgm:spPr/>
      <dgm:t>
        <a:bodyPr/>
        <a:lstStyle/>
        <a:p>
          <a:endParaRPr lang="en-US"/>
        </a:p>
      </dgm:t>
    </dgm:pt>
    <dgm:pt modelId="{08068E05-B90A-426A-BC9D-9447C243671F}" type="sibTrans" cxnId="{03CE8026-BD6E-41FB-95BC-ABF454208A9E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BCC53C07-C18F-4894-AFD3-CE6170BA9E9E}" type="pres">
      <dgm:prSet presAssocID="{9837A98B-0A5E-4A0A-BF95-D063BB258A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29F51A-5579-4B22-A02C-A3A6D2184C7E}" type="pres">
      <dgm:prSet presAssocID="{08068E05-B90A-426A-BC9D-9447C243671F}" presName="spacer" presStyleCnt="0"/>
      <dgm:spPr/>
    </dgm:pt>
    <dgm:pt modelId="{86BDAA5D-FD41-4CB0-ADCF-8B42E86C7B8A}" type="pres">
      <dgm:prSet presAssocID="{5C4E2D7F-7797-4C04-B5DB-09C03969B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887C70-C06C-4508-888E-B0B7C2A63D1F}" type="pres">
      <dgm:prSet presAssocID="{252158BD-973D-42A6-AF4A-3507DE2AAADB}" presName="spacer" presStyleCnt="0"/>
      <dgm:spPr/>
    </dgm:pt>
    <dgm:pt modelId="{58311629-E84A-4326-9A41-92BAA85CE2ED}" type="pres">
      <dgm:prSet presAssocID="{8C22094B-7982-48B3-A636-C309B7168C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03CE8026-BD6E-41FB-95BC-ABF454208A9E}" srcId="{D53BCBF0-7E8A-4FE9-AF6D-37F1C455BE21}" destId="{9837A98B-0A5E-4A0A-BF95-D063BB258A67}" srcOrd="1" destOrd="0" parTransId="{65BB22F4-467A-4A60-8828-2DE0E0296E98}" sibTransId="{08068E05-B90A-426A-BC9D-9447C243671F}"/>
    <dgm:cxn modelId="{C8690543-6900-4050-B0D6-9BA44104A200}" srcId="{D53BCBF0-7E8A-4FE9-AF6D-37F1C455BE21}" destId="{5C4E2D7F-7797-4C04-B5DB-09C03969B3E7}" srcOrd="2" destOrd="0" parTransId="{CC4775CF-6262-4C9B-BDE8-786C899563B9}" sibTransId="{252158BD-973D-42A6-AF4A-3507DE2AAADB}"/>
    <dgm:cxn modelId="{37E2C467-62F2-456F-8DEF-CF3731901105}" type="presOf" srcId="{5C4E2D7F-7797-4C04-B5DB-09C03969B3E7}" destId="{86BDAA5D-FD41-4CB0-ADCF-8B42E86C7B8A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8BBA9BA6-2D02-4DD2-B051-F9CDB9BAACDA}" type="presOf" srcId="{9837A98B-0A5E-4A0A-BF95-D063BB258A67}" destId="{BCC53C07-C18F-4894-AFD3-CE6170BA9E9E}" srcOrd="0" destOrd="0" presId="urn:microsoft.com/office/officeart/2005/8/layout/vList2"/>
    <dgm:cxn modelId="{16290AAD-B7AE-47D1-BE8C-5C5B57414725}" srcId="{D53BCBF0-7E8A-4FE9-AF6D-37F1C455BE21}" destId="{8C22094B-7982-48B3-A636-C309B7168CA0}" srcOrd="3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81AB45CB-075A-4485-B658-204D582A1803}" type="presParOf" srcId="{C7823C08-90C7-4B69-9817-B11257D16185}" destId="{BCC53C07-C18F-4894-AFD3-CE6170BA9E9E}" srcOrd="2" destOrd="0" presId="urn:microsoft.com/office/officeart/2005/8/layout/vList2"/>
    <dgm:cxn modelId="{8AB937C3-8E35-4796-A0C7-0124179B4995}" type="presParOf" srcId="{C7823C08-90C7-4B69-9817-B11257D16185}" destId="{FF29F51A-5579-4B22-A02C-A3A6D2184C7E}" srcOrd="3" destOrd="0" presId="urn:microsoft.com/office/officeart/2005/8/layout/vList2"/>
    <dgm:cxn modelId="{CE05907F-2BA0-4628-AF3B-F62D7EA1B15B}" type="presParOf" srcId="{C7823C08-90C7-4B69-9817-B11257D16185}" destId="{86BDAA5D-FD41-4CB0-ADCF-8B42E86C7B8A}" srcOrd="4" destOrd="0" presId="urn:microsoft.com/office/officeart/2005/8/layout/vList2"/>
    <dgm:cxn modelId="{CC7BF878-8940-48AF-8BED-DFB96C45BD22}" type="presParOf" srcId="{C7823C08-90C7-4B69-9817-B11257D16185}" destId="{E7887C70-C06C-4508-888E-B0B7C2A63D1F}" srcOrd="5" destOrd="0" presId="urn:microsoft.com/office/officeart/2005/8/layout/vList2"/>
    <dgm:cxn modelId="{ADF0B0CF-8940-4FA9-BC73-BED6ACE97E4C}" type="presParOf" srcId="{C7823C08-90C7-4B69-9817-B11257D16185}" destId="{58311629-E84A-4326-9A41-92BAA85CE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9218D03D-89DA-4411-9A54-E2C1F087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gm:t>
    </dgm:pt>
    <dgm:pt modelId="{3926964E-CD2B-4B28-AAA1-9C173DDEB74B}" type="sibTrans" cxnId="{FEB127F8-266A-4A80-87CD-D8E0B3D79D26}">
      <dgm:prSet phldrT="5"/>
      <dgm:spPr/>
      <dgm:t>
        <a:bodyPr/>
        <a:lstStyle/>
        <a:p>
          <a:endParaRPr lang="en-US"/>
        </a:p>
      </dgm:t>
    </dgm:pt>
    <dgm:pt modelId="{1A230E96-2FD9-440A-9712-7F81C2228EBB}" type="parTrans" cxnId="{FEB127F8-266A-4A80-87CD-D8E0B3D79D26}">
      <dgm:prSet/>
      <dgm:spPr/>
      <dgm:t>
        <a:bodyPr/>
        <a:lstStyle/>
        <a:p>
          <a:pPr algn="ctr"/>
          <a:endParaRPr lang="en-US"/>
        </a:p>
      </dgm:t>
    </dgm:pt>
    <dgm:pt modelId="{6BAFCEEE-4344-466F-8E8A-A809FD5041A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>
            <a:buNone/>
          </a:pPr>
          <a:r>
            <a:rPr lang="en-US" b="1" dirty="0">
              <a:latin typeface="Calibri" panose="020F0502020204030204"/>
              <a:ea typeface="+mn-ea"/>
              <a:cs typeface="+mn-cs"/>
            </a:rPr>
            <a:t>4. Command </a:t>
          </a:r>
        </a:p>
      </dgm:t>
    </dgm:pt>
    <dgm:pt modelId="{1449D5AB-89A9-4460-9144-1C815111568C}" type="parTrans" cxnId="{7F2A2616-FBCB-4B18-B07A-2621A2683EA6}">
      <dgm:prSet/>
      <dgm:spPr/>
      <dgm:t>
        <a:bodyPr/>
        <a:lstStyle/>
        <a:p>
          <a:endParaRPr lang="en-US"/>
        </a:p>
      </dgm:t>
    </dgm:pt>
    <dgm:pt modelId="{45231892-F4DE-4D46-A1CD-8D6D0F0B017F}" type="sibTrans" cxnId="{7F2A2616-FBCB-4B18-B07A-2621A2683EA6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B79F991F-9443-4CB0-864A-C59B98EBFA46}" type="pres">
      <dgm:prSet presAssocID="{6BAFCEEE-4344-466F-8E8A-A809FD5041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EC5704C-CCE9-4735-B858-3ED827ECBA3F}" type="pres">
      <dgm:prSet presAssocID="{45231892-F4DE-4D46-A1CD-8D6D0F0B017F}" presName="spacer" presStyleCnt="0"/>
      <dgm:spPr/>
    </dgm:pt>
    <dgm:pt modelId="{B185354D-7EE5-461F-A756-8C8130BA7DC7}" type="pres">
      <dgm:prSet presAssocID="{9218D03D-89DA-4411-9A54-E2C1F087F8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54087C-04D5-468D-839B-C580B2EA976E}" type="pres">
      <dgm:prSet presAssocID="{3926964E-CD2B-4B28-AAA1-9C173DDEB74B}" presName="spacer" presStyleCnt="0"/>
      <dgm:spPr/>
    </dgm:pt>
    <dgm:pt modelId="{C22E8708-7144-497C-938B-E843A7A0FE06}" type="pres">
      <dgm:prSet presAssocID="{4AD0C0E5-24A7-42F3-9788-886072CF7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5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7F2A2616-FBCB-4B18-B07A-2621A2683EA6}" srcId="{4F1464C0-5555-46C1-B349-12A1B850E025}" destId="{6BAFCEEE-4344-466F-8E8A-A809FD5041A5}" srcOrd="3" destOrd="0" parTransId="{1449D5AB-89A9-4460-9144-1C815111568C}" sibTransId="{45231892-F4DE-4D46-A1CD-8D6D0F0B017F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EFDB03A5-F83E-4118-B770-6BAD8215CF9B}" type="presOf" srcId="{6BAFCEEE-4344-466F-8E8A-A809FD5041A5}" destId="{B79F991F-9443-4CB0-864A-C59B98EBFA46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72E428D7-A78B-4EF9-9646-43FAA583FDF0}" type="presOf" srcId="{9218D03D-89DA-4411-9A54-E2C1F087F84C}" destId="{B185354D-7EE5-461F-A756-8C8130BA7DC7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FEB127F8-266A-4A80-87CD-D8E0B3D79D26}" srcId="{4F1464C0-5555-46C1-B349-12A1B850E025}" destId="{9218D03D-89DA-4411-9A54-E2C1F087F84C}" srcOrd="4" destOrd="0" parTransId="{1A230E96-2FD9-440A-9712-7F81C2228EBB}" sibTransId="{3926964E-CD2B-4B28-AAA1-9C173DDEB74B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A767DC85-1995-41EC-B55A-CB30415B38C6}" type="presParOf" srcId="{044DF406-C43A-4F99-A131-BDFFE1DF098A}" destId="{B79F991F-9443-4CB0-864A-C59B98EBFA46}" srcOrd="6" destOrd="0" presId="urn:microsoft.com/office/officeart/2005/8/layout/vList2"/>
    <dgm:cxn modelId="{C5DAF598-DBAD-4F1D-8815-2EDEBF21DEFA}" type="presParOf" srcId="{044DF406-C43A-4F99-A131-BDFFE1DF098A}" destId="{4EC5704C-CCE9-4735-B858-3ED827ECBA3F}" srcOrd="7" destOrd="0" presId="urn:microsoft.com/office/officeart/2005/8/layout/vList2"/>
    <dgm:cxn modelId="{088659A2-7535-4A22-AB57-84874CABFADA}" type="presParOf" srcId="{044DF406-C43A-4F99-A131-BDFFE1DF098A}" destId="{B185354D-7EE5-461F-A756-8C8130BA7DC7}" srcOrd="8" destOrd="0" presId="urn:microsoft.com/office/officeart/2005/8/layout/vList2"/>
    <dgm:cxn modelId="{91F39EE0-618A-496C-B476-CDC793C77F2A}" type="presParOf" srcId="{044DF406-C43A-4F99-A131-BDFFE1DF098A}" destId="{5054087C-04D5-468D-839B-C580B2EA976E}" srcOrd="9" destOrd="0" presId="urn:microsoft.com/office/officeart/2005/8/layout/vList2"/>
    <dgm:cxn modelId="{64D4BA02-BDFB-4C19-B8F0-1130625F7A79}" type="presParOf" srcId="{044DF406-C43A-4F99-A131-BDFFE1DF098A}" destId="{C22E8708-7144-497C-938B-E843A7A0F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375537"/>
          <a:ext cx="4896444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Subject</a:t>
          </a:r>
        </a:p>
      </dsp:txBody>
      <dsp:txXfrm>
        <a:off x="81674" y="457211"/>
        <a:ext cx="4733096" cy="1509752"/>
      </dsp:txXfrm>
    </dsp:sp>
    <dsp:sp modelId="{F8A1933A-B491-4214-BEAB-8FBF738DEE40}">
      <dsp:nvSpPr>
        <dsp:cNvPr id="0" name=""/>
        <dsp:cNvSpPr/>
      </dsp:nvSpPr>
      <dsp:spPr>
        <a:xfrm>
          <a:off x="0" y="2235838"/>
          <a:ext cx="4896444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</a:p>
      </dsp:txBody>
      <dsp:txXfrm>
        <a:off x="81674" y="2317512"/>
        <a:ext cx="4733096" cy="1509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55001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Context</a:t>
          </a:r>
        </a:p>
      </dsp:txBody>
      <dsp:txXfrm>
        <a:off x="38952" y="588965"/>
        <a:ext cx="3666512" cy="720036"/>
      </dsp:txXfrm>
    </dsp:sp>
    <dsp:sp modelId="{F8A1933A-B491-4214-BEAB-8FBF738DEE40}">
      <dsp:nvSpPr>
        <dsp:cNvPr id="0" name=""/>
        <dsp:cNvSpPr/>
      </dsp:nvSpPr>
      <dsp:spPr>
        <a:xfrm>
          <a:off x="0" y="143723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8952" y="1476185"/>
        <a:ext cx="3666512" cy="720036"/>
      </dsp:txXfrm>
    </dsp:sp>
    <dsp:sp modelId="{58311629-E84A-4326-9A41-92BAA85CE2ED}">
      <dsp:nvSpPr>
        <dsp:cNvPr id="0" name=""/>
        <dsp:cNvSpPr/>
      </dsp:nvSpPr>
      <dsp:spPr>
        <a:xfrm>
          <a:off x="0" y="2324454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Concrete Strategy</a:t>
          </a:r>
        </a:p>
      </dsp:txBody>
      <dsp:txXfrm>
        <a:off x="38952" y="2363406"/>
        <a:ext cx="3666512" cy="72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53861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Iterator</a:t>
          </a:r>
        </a:p>
      </dsp:txBody>
      <dsp:txXfrm>
        <a:off x="74135" y="612753"/>
        <a:ext cx="6950325" cy="1370389"/>
      </dsp:txXfrm>
    </dsp:sp>
    <dsp:sp modelId="{58311629-E84A-4326-9A41-92BAA85CE2ED}">
      <dsp:nvSpPr>
        <dsp:cNvPr id="0" name=""/>
        <dsp:cNvSpPr/>
      </dsp:nvSpPr>
      <dsp:spPr>
        <a:xfrm>
          <a:off x="0" y="222719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Concrete Iterator</a:t>
          </a:r>
          <a:r>
            <a:rPr lang="en-US" altLang="zh-CN" sz="5900" kern="1200" dirty="0"/>
            <a:t>s</a:t>
          </a:r>
          <a:endParaRPr lang="en-US" sz="5900" kern="1200" dirty="0"/>
        </a:p>
      </dsp:txBody>
      <dsp:txXfrm>
        <a:off x="74135" y="2301333"/>
        <a:ext cx="6950325" cy="137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2183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Element</a:t>
          </a:r>
        </a:p>
      </dsp:txBody>
      <dsp:txXfrm>
        <a:off x="47748" y="69586"/>
        <a:ext cx="5305102" cy="882624"/>
      </dsp:txXfrm>
    </dsp:sp>
    <dsp:sp modelId="{BCC53C07-C18F-4894-AFD3-CE6170BA9E9E}">
      <dsp:nvSpPr>
        <dsp:cNvPr id="0" name=""/>
        <dsp:cNvSpPr/>
      </dsp:nvSpPr>
      <dsp:spPr>
        <a:xfrm>
          <a:off x="0" y="110939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Concrete Elements</a:t>
          </a:r>
          <a:endParaRPr lang="en-US" sz="3800" kern="1200" dirty="0"/>
        </a:p>
      </dsp:txBody>
      <dsp:txXfrm>
        <a:off x="47748" y="1157146"/>
        <a:ext cx="5305102" cy="882624"/>
      </dsp:txXfrm>
    </dsp:sp>
    <dsp:sp modelId="{86BDAA5D-FD41-4CB0-ADCF-8B42E86C7B8A}">
      <dsp:nvSpPr>
        <dsp:cNvPr id="0" name=""/>
        <dsp:cNvSpPr/>
      </dsp:nvSpPr>
      <dsp:spPr>
        <a:xfrm>
          <a:off x="0" y="219695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</a:t>
          </a:r>
          <a:r>
            <a:rPr lang="en-US" altLang="zh-CN" sz="3800" kern="1200" dirty="0"/>
            <a:t>isitor</a:t>
          </a:r>
          <a:endParaRPr lang="en-US" sz="3800" kern="1200" dirty="0"/>
        </a:p>
      </dsp:txBody>
      <dsp:txXfrm>
        <a:off x="47748" y="2244706"/>
        <a:ext cx="5305102" cy="882624"/>
      </dsp:txXfrm>
    </dsp:sp>
    <dsp:sp modelId="{58311629-E84A-4326-9A41-92BAA85CE2ED}">
      <dsp:nvSpPr>
        <dsp:cNvPr id="0" name=""/>
        <dsp:cNvSpPr/>
      </dsp:nvSpPr>
      <dsp:spPr>
        <a:xfrm>
          <a:off x="0" y="3284517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Concrete V</a:t>
          </a:r>
          <a:r>
            <a:rPr lang="en-US" altLang="zh-CN" sz="3800" kern="1200" dirty="0"/>
            <a:t>isitors</a:t>
          </a:r>
          <a:endParaRPr lang="en-US" sz="3800" kern="1200" dirty="0"/>
        </a:p>
      </dsp:txBody>
      <dsp:txXfrm>
        <a:off x="47748" y="3332265"/>
        <a:ext cx="5305102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679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6543" y="124475"/>
        <a:ext cx="4495426" cy="1045213"/>
      </dsp:txXfrm>
    </dsp:sp>
    <dsp:sp modelId="{FD8ED29C-7C5D-4022-B25B-B07273DEFA4D}">
      <dsp:nvSpPr>
        <dsp:cNvPr id="0" name=""/>
        <dsp:cNvSpPr/>
      </dsp:nvSpPr>
      <dsp:spPr>
        <a:xfrm>
          <a:off x="0" y="136447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6543" y="1421015"/>
        <a:ext cx="4495426" cy="1045213"/>
      </dsp:txXfrm>
    </dsp:sp>
    <dsp:sp modelId="{BF4AB7A7-D4DE-42A1-BDF6-55FDBAAA3618}">
      <dsp:nvSpPr>
        <dsp:cNvPr id="0" name=""/>
        <dsp:cNvSpPr/>
      </dsp:nvSpPr>
      <dsp:spPr>
        <a:xfrm>
          <a:off x="0" y="266101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sp:txBody>
      <dsp:txXfrm>
        <a:off x="56543" y="2717555"/>
        <a:ext cx="4495426" cy="1045213"/>
      </dsp:txXfrm>
    </dsp:sp>
    <dsp:sp modelId="{B79F991F-9443-4CB0-864A-C59B98EBFA46}">
      <dsp:nvSpPr>
        <dsp:cNvPr id="0" name=""/>
        <dsp:cNvSpPr/>
      </dsp:nvSpPr>
      <dsp:spPr>
        <a:xfrm>
          <a:off x="0" y="395755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4. Command </a:t>
          </a:r>
        </a:p>
      </dsp:txBody>
      <dsp:txXfrm>
        <a:off x="56543" y="4014095"/>
        <a:ext cx="4495426" cy="1045213"/>
      </dsp:txXfrm>
    </dsp:sp>
    <dsp:sp modelId="{B185354D-7EE5-461F-A756-8C8130BA7DC7}">
      <dsp:nvSpPr>
        <dsp:cNvPr id="0" name=""/>
        <dsp:cNvSpPr/>
      </dsp:nvSpPr>
      <dsp:spPr>
        <a:xfrm>
          <a:off x="0" y="525409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sp:txBody>
      <dsp:txXfrm>
        <a:off x="56543" y="5310635"/>
        <a:ext cx="4495426" cy="1045213"/>
      </dsp:txXfrm>
    </dsp:sp>
    <dsp:sp modelId="{C22E8708-7144-497C-938B-E843A7A0FE06}">
      <dsp:nvSpPr>
        <dsp:cNvPr id="0" name=""/>
        <dsp:cNvSpPr/>
      </dsp:nvSpPr>
      <dsp:spPr>
        <a:xfrm>
          <a:off x="0" y="65506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6543" y="6607175"/>
        <a:ext cx="4495426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23-Sep-2023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5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0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29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7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30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39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are typical solutions to commonly occurring problems in software design.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When a solution gets repeated over and over in various projects, someone eventually puts a name to it and describes the solution in detail.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That’s basically how a pattern gets discovered.</a:t>
            </a:r>
            <a:endParaRPr lang="en-US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follow the pattern details and implement a solution that suits the realities of your own program.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Design patterns are divided into three main categories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first category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, for which I made a </a:t>
            </a:r>
            <a:r>
              <a:rPr lang="en-US" b="0" i="0" dirty="0">
                <a:solidFill>
                  <a:srgbClr val="F03744"/>
                </a:solidFill>
                <a:effectLst/>
                <a:latin typeface="Gilroy"/>
              </a:rPr>
              <a:t>presentation</a:t>
            </a:r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last year.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second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. That's what I want to talk about today.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//Creational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//Behavioral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take care of effective communication and the assignment of responsibilities between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观察者模式是一种行为模式，用于在对象之间建立一种一对多的依赖关系。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当一个对象的状态发生变化时，它会自动通知其依赖对象，使得依赖对象能够自动更新自己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23-Sep-2023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各种类型的收藏">
            <a:extLst>
              <a:ext uri="{FF2B5EF4-FFF2-40B4-BE49-F238E27FC236}">
                <a16:creationId xmlns:a16="http://schemas.microsoft.com/office/drawing/2014/main" id="{5FE7F1D1-D57A-8D02-30F2-E2B4982C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2602895"/>
            <a:ext cx="15035836" cy="3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各种遍历算法">
            <a:extLst>
              <a:ext uri="{FF2B5EF4-FFF2-40B4-BE49-F238E27FC236}">
                <a16:creationId xmlns:a16="http://schemas.microsoft.com/office/drawing/2014/main" id="{FA13AA82-585F-CAF8-983E-890D794F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1" y="5993904"/>
            <a:ext cx="1647183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E2C0-6587-B64D-B030-79A3B120D83D}"/>
              </a:ext>
            </a:extLst>
          </p:cNvPr>
          <p:cNvSpPr txBox="1"/>
          <p:nvPr/>
        </p:nvSpPr>
        <p:spPr>
          <a:xfrm>
            <a:off x="4271120" y="10962456"/>
            <a:ext cx="16471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The same collection can be traversed in several different 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Iterator design pattern">
            <a:extLst>
              <a:ext uri="{FF2B5EF4-FFF2-40B4-BE49-F238E27FC236}">
                <a16:creationId xmlns:a16="http://schemas.microsoft.com/office/drawing/2014/main" id="{0AEF86A3-A8BB-9C13-0590-702E1B30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2" y="1475999"/>
            <a:ext cx="10206880" cy="91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7080E8-0602-993C-35A2-C52214EE5B2A}"/>
              </a:ext>
            </a:extLst>
          </p:cNvPr>
          <p:cNvGraphicFramePr/>
          <p:nvPr/>
        </p:nvGraphicFramePr>
        <p:xfrm>
          <a:off x="1606824" y="3293604"/>
          <a:ext cx="7098595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429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313A0-CFB9-5430-6BC7-B17683B1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56" y="1836944"/>
            <a:ext cx="16129792" cy="9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 descr="Insurance agent">
            <a:extLst>
              <a:ext uri="{FF2B5EF4-FFF2-40B4-BE49-F238E27FC236}">
                <a16:creationId xmlns:a16="http://schemas.microsoft.com/office/drawing/2014/main" id="{703D5C34-F594-D2EF-2D01-5BDAADFA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23" y="2681536"/>
            <a:ext cx="15265696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8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Structure of the Visitor design pattern">
            <a:extLst>
              <a:ext uri="{FF2B5EF4-FFF2-40B4-BE49-F238E27FC236}">
                <a16:creationId xmlns:a16="http://schemas.microsoft.com/office/drawing/2014/main" id="{02B59D1B-459F-9F25-0EEA-2B9A89C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64" y="2027925"/>
            <a:ext cx="9505056" cy="98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BF80-53B6-7CC3-AA1F-32FFC8562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63989"/>
              </p:ext>
            </p:extLst>
          </p:nvPr>
        </p:nvGraphicFramePr>
        <p:xfrm>
          <a:off x="1606825" y="3293604"/>
          <a:ext cx="5400599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12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40F9-1F9E-E3F8-26ED-64C1F8C1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40" y="2196104"/>
            <a:ext cx="15553728" cy="96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16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650629"/>
              </p:ext>
            </p:extLst>
          </p:nvPr>
        </p:nvGraphicFramePr>
        <p:xfrm>
          <a:off x="1822848" y="2753544"/>
          <a:ext cx="4608512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2CE9FF-59E2-CC3F-7035-3F593D620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504" y="3473624"/>
            <a:ext cx="1384891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39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776" y="1364904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5776" y="8420898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4679181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13407"/>
              </p:ext>
            </p:extLst>
          </p:nvPr>
        </p:nvGraphicFramePr>
        <p:xfrm>
          <a:off x="1515970" y="3545632"/>
          <a:ext cx="4896444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/>
        </p:nvGraphicFramePr>
        <p:xfrm>
          <a:off x="3191000" y="4481736"/>
          <a:ext cx="37444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EC9EC-09C3-271A-5D2B-5901C9D7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016" y="2094361"/>
            <a:ext cx="15841760" cy="11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712</TotalTime>
  <Words>1085</Words>
  <Application>Microsoft Office PowerPoint</Application>
  <PresentationFormat>Custom</PresentationFormat>
  <Paragraphs>132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Gilroy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3. Iterator </vt:lpstr>
      <vt:lpstr>3. Iterator </vt:lpstr>
      <vt:lpstr>3. Iterator </vt:lpstr>
      <vt:lpstr>5. Visitor </vt:lpstr>
      <vt:lpstr>5. Visitor </vt:lpstr>
      <vt:lpstr>5. Visitor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2023-09-23T07:21:19Z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