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4" r:id="rId5"/>
    <p:sldId id="269" r:id="rId6"/>
    <p:sldId id="270" r:id="rId7"/>
    <p:sldId id="275" r:id="rId8"/>
    <p:sldId id="272" r:id="rId9"/>
    <p:sldId id="305" r:id="rId10"/>
    <p:sldId id="306" r:id="rId11"/>
    <p:sldId id="307" r:id="rId12"/>
    <p:sldId id="308" r:id="rId13"/>
    <p:sldId id="309" r:id="rId14"/>
    <p:sldId id="312" r:id="rId15"/>
    <p:sldId id="311" r:id="rId16"/>
    <p:sldId id="313" r:id="rId17"/>
    <p:sldId id="314" r:id="rId18"/>
    <p:sldId id="315" r:id="rId19"/>
    <p:sldId id="316" r:id="rId20"/>
    <p:sldId id="318" r:id="rId21"/>
    <p:sldId id="317" r:id="rId22"/>
    <p:sldId id="290" r:id="rId23"/>
    <p:sldId id="303" r:id="rId24"/>
    <p:sldId id="304" r:id="rId25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B844A-4AD4-46FB-BD64-7A68A14F278F}" v="318" dt="2023-08-07T04:27:53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6975" autoAdjust="0"/>
  </p:normalViewPr>
  <p:slideViewPr>
    <p:cSldViewPr showGuides="1">
      <p:cViewPr varScale="1">
        <p:scale>
          <a:sx n="32" d="100"/>
          <a:sy n="32" d="100"/>
        </p:scale>
        <p:origin x="1219" y="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Handler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Base Handler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Handlers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Strategy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Publisher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Subscriber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Subscribers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Iterator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Iterator</a:t>
          </a:r>
          <a:r>
            <a:rPr lang="en-US" altLang="zh-CN" dirty="0"/>
            <a:t>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1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ADF0B0CF-8940-4FA9-BC73-BED6ACE97E4C}" type="presParOf" srcId="{C7823C08-90C7-4B69-9817-B11257D16185}" destId="{58311629-E84A-4326-9A41-92BAA85CE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Element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V</a:t>
          </a:r>
          <a:r>
            <a:rPr lang="en-US" altLang="zh-CN" dirty="0"/>
            <a:t>isitors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5C4E2D7F-7797-4C04-B5DB-09C03969B3E7}">
      <dgm:prSet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isitor</a:t>
          </a:r>
          <a:endParaRPr lang="en-US" dirty="0"/>
        </a:p>
      </dgm:t>
    </dgm:pt>
    <dgm:pt modelId="{CC4775CF-6262-4C9B-BDE8-786C899563B9}" type="parTrans" cxnId="{C8690543-6900-4050-B0D6-9BA44104A200}">
      <dgm:prSet/>
      <dgm:spPr/>
      <dgm:t>
        <a:bodyPr/>
        <a:lstStyle/>
        <a:p>
          <a:endParaRPr lang="en-US"/>
        </a:p>
      </dgm:t>
    </dgm:pt>
    <dgm:pt modelId="{252158BD-973D-42A6-AF4A-3507DE2AAADB}" type="sibTrans" cxnId="{C8690543-6900-4050-B0D6-9BA44104A200}">
      <dgm:prSet/>
      <dgm:spPr/>
      <dgm:t>
        <a:bodyPr/>
        <a:lstStyle/>
        <a:p>
          <a:endParaRPr lang="en-US"/>
        </a:p>
      </dgm:t>
    </dgm:pt>
    <dgm:pt modelId="{9837A98B-0A5E-4A0A-BF95-D063BB258A67}">
      <dgm:prSet/>
      <dgm:spPr/>
      <dgm:t>
        <a:bodyPr/>
        <a:lstStyle/>
        <a:p>
          <a:r>
            <a:rPr lang="en-US"/>
            <a:t>Concrete Elements</a:t>
          </a:r>
          <a:endParaRPr lang="en-US" dirty="0"/>
        </a:p>
      </dgm:t>
    </dgm:pt>
    <dgm:pt modelId="{65BB22F4-467A-4A60-8828-2DE0E0296E98}" type="parTrans" cxnId="{03CE8026-BD6E-41FB-95BC-ABF454208A9E}">
      <dgm:prSet/>
      <dgm:spPr/>
      <dgm:t>
        <a:bodyPr/>
        <a:lstStyle/>
        <a:p>
          <a:endParaRPr lang="en-US"/>
        </a:p>
      </dgm:t>
    </dgm:pt>
    <dgm:pt modelId="{08068E05-B90A-426A-BC9D-9447C243671F}" type="sibTrans" cxnId="{03CE8026-BD6E-41FB-95BC-ABF454208A9E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BCC53C07-C18F-4894-AFD3-CE6170BA9E9E}" type="pres">
      <dgm:prSet presAssocID="{9837A98B-0A5E-4A0A-BF95-D063BB258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9F51A-5579-4B22-A02C-A3A6D2184C7E}" type="pres">
      <dgm:prSet presAssocID="{08068E05-B90A-426A-BC9D-9447C243671F}" presName="spacer" presStyleCnt="0"/>
      <dgm:spPr/>
    </dgm:pt>
    <dgm:pt modelId="{86BDAA5D-FD41-4CB0-ADCF-8B42E86C7B8A}" type="pres">
      <dgm:prSet presAssocID="{5C4E2D7F-7797-4C04-B5DB-09C03969B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887C70-C06C-4508-888E-B0B7C2A63D1F}" type="pres">
      <dgm:prSet presAssocID="{252158BD-973D-42A6-AF4A-3507DE2AAADB}" presName="spacer" presStyleCnt="0"/>
      <dgm:spPr/>
    </dgm:pt>
    <dgm:pt modelId="{58311629-E84A-4326-9A41-92BAA85CE2ED}" type="pres">
      <dgm:prSet presAssocID="{8C22094B-7982-48B3-A636-C309B7168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03CE8026-BD6E-41FB-95BC-ABF454208A9E}" srcId="{D53BCBF0-7E8A-4FE9-AF6D-37F1C455BE21}" destId="{9837A98B-0A5E-4A0A-BF95-D063BB258A67}" srcOrd="1" destOrd="0" parTransId="{65BB22F4-467A-4A60-8828-2DE0E0296E98}" sibTransId="{08068E05-B90A-426A-BC9D-9447C243671F}"/>
    <dgm:cxn modelId="{C8690543-6900-4050-B0D6-9BA44104A200}" srcId="{D53BCBF0-7E8A-4FE9-AF6D-37F1C455BE21}" destId="{5C4E2D7F-7797-4C04-B5DB-09C03969B3E7}" srcOrd="2" destOrd="0" parTransId="{CC4775CF-6262-4C9B-BDE8-786C899563B9}" sibTransId="{252158BD-973D-42A6-AF4A-3507DE2AAADB}"/>
    <dgm:cxn modelId="{37E2C467-62F2-456F-8DEF-CF3731901105}" type="presOf" srcId="{5C4E2D7F-7797-4C04-B5DB-09C03969B3E7}" destId="{86BDAA5D-FD41-4CB0-ADCF-8B42E86C7B8A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8BBA9BA6-2D02-4DD2-B051-F9CDB9BAACDA}" type="presOf" srcId="{9837A98B-0A5E-4A0A-BF95-D063BB258A67}" destId="{BCC53C07-C18F-4894-AFD3-CE6170BA9E9E}" srcOrd="0" destOrd="0" presId="urn:microsoft.com/office/officeart/2005/8/layout/vList2"/>
    <dgm:cxn modelId="{16290AAD-B7AE-47D1-BE8C-5C5B57414725}" srcId="{D53BCBF0-7E8A-4FE9-AF6D-37F1C455BE21}" destId="{8C22094B-7982-48B3-A636-C309B7168CA0}" srcOrd="3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81AB45CB-075A-4485-B658-204D582A1803}" type="presParOf" srcId="{C7823C08-90C7-4B69-9817-B11257D16185}" destId="{BCC53C07-C18F-4894-AFD3-CE6170BA9E9E}" srcOrd="2" destOrd="0" presId="urn:microsoft.com/office/officeart/2005/8/layout/vList2"/>
    <dgm:cxn modelId="{8AB937C3-8E35-4796-A0C7-0124179B4995}" type="presParOf" srcId="{C7823C08-90C7-4B69-9817-B11257D16185}" destId="{FF29F51A-5579-4B22-A02C-A3A6D2184C7E}" srcOrd="3" destOrd="0" presId="urn:microsoft.com/office/officeart/2005/8/layout/vList2"/>
    <dgm:cxn modelId="{CE05907F-2BA0-4628-AF3B-F62D7EA1B15B}" type="presParOf" srcId="{C7823C08-90C7-4B69-9817-B11257D16185}" destId="{86BDAA5D-FD41-4CB0-ADCF-8B42E86C7B8A}" srcOrd="4" destOrd="0" presId="urn:microsoft.com/office/officeart/2005/8/layout/vList2"/>
    <dgm:cxn modelId="{CC7BF878-8940-48AF-8BED-DFB96C45BD22}" type="presParOf" srcId="{C7823C08-90C7-4B69-9817-B11257D16185}" destId="{E7887C70-C06C-4508-888E-B0B7C2A63D1F}" srcOrd="5" destOrd="0" presId="urn:microsoft.com/office/officeart/2005/8/layout/vList2"/>
    <dgm:cxn modelId="{ADF0B0CF-8940-4FA9-BC73-BED6ACE97E4C}" type="presParOf" srcId="{C7823C08-90C7-4B69-9817-B11257D16185}" destId="{58311629-E84A-4326-9A41-92BAA85CE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048769-2582-4C51-BB23-7FE6C6C34521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</a:t>
          </a:r>
          <a:r>
            <a:rPr lang="en-US" b="1" kern="1200" dirty="0"/>
            <a:t>Chain of Responsibility</a:t>
          </a:r>
          <a:endParaRPr lang="en-US" b="1" kern="1200" dirty="0">
            <a:latin typeface="Calibri" panose="020F0502020204030204"/>
            <a:ea typeface="+mn-ea"/>
            <a:cs typeface="+mn-cs"/>
          </a:endParaRPr>
        </a:p>
      </dgm:t>
    </dgm:pt>
    <dgm:pt modelId="{B6B50586-70DB-4C26-A4E4-8D083B41C837}" type="parTrans" cxnId="{53AFBAEC-C423-4CEF-A196-8ECE4F9B77BE}">
      <dgm:prSet/>
      <dgm:spPr/>
      <dgm:t>
        <a:bodyPr/>
        <a:lstStyle/>
        <a:p>
          <a:pPr algn="ctr"/>
          <a:endParaRPr lang="en-US"/>
        </a:p>
      </dgm:t>
    </dgm:pt>
    <dgm:pt modelId="{1B6EFED7-245A-4B0B-8B0B-5A0165E7F1E4}" type="sibTrans" cxnId="{53AFBAEC-C423-4CEF-A196-8ECE4F9B77BE}">
      <dgm:prSet phldrT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Observer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4. Iterator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65F72784-DE3C-43D8-B801-D83AEBF01195}" type="pres">
      <dgm:prSet presAssocID="{8D048769-2582-4C51-BB23-7FE6C6C345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7D3B043-5613-4B9E-957B-70ECF54D6E2D}" type="pres">
      <dgm:prSet presAssocID="{1B6EFED7-245A-4B0B-8B0B-5A0165E7F1E4}" presName="spacer" presStyleCnt="0"/>
      <dgm:spPr/>
    </dgm:pt>
    <dgm:pt modelId="{1E22013E-274E-4BA3-BB0A-9FCF956E4D9F}" type="pres">
      <dgm:prSet presAssocID="{B38DF871-BF03-42BE-A6DE-423B8F0CAE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2" destOrd="0" parTransId="{E3558DB9-EE0C-438A-A0EA-A41DD0232F8B}" sibTransId="{1E88FBAF-4CDA-49AB-AF33-1AB99A8B3247}"/>
    <dgm:cxn modelId="{82655136-7CC6-4843-8C0A-5C6C710E31C5}" srcId="{4F1464C0-5555-46C1-B349-12A1B850E025}" destId="{7E3CA76B-D35C-49E6-930C-263CE18447A6}" srcOrd="3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2671A56E-1ECB-4BE9-AD26-E8F6A791D9E6}" type="presOf" srcId="{8D048769-2582-4C51-BB23-7FE6C6C34521}" destId="{65F72784-DE3C-43D8-B801-D83AEBF01195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1" destOrd="0" parTransId="{FCFADF0E-5A0F-4A1D-B0DB-4A38DE392393}" sibTransId="{B7A4B878-068D-4932-8426-FA84F59CCBAA}"/>
    <dgm:cxn modelId="{53AFBAEC-C423-4CEF-A196-8ECE4F9B77BE}" srcId="{4F1464C0-5555-46C1-B349-12A1B850E025}" destId="{8D048769-2582-4C51-BB23-7FE6C6C34521}" srcOrd="0" destOrd="0" parTransId="{B6B50586-70DB-4C26-A4E4-8D083B41C837}" sibTransId="{1B6EFED7-245A-4B0B-8B0B-5A0165E7F1E4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53521B9F-36D6-49EF-B41B-79ABC7944614}" type="presParOf" srcId="{044DF406-C43A-4F99-A131-BDFFE1DF098A}" destId="{65F72784-DE3C-43D8-B801-D83AEBF01195}" srcOrd="0" destOrd="0" presId="urn:microsoft.com/office/officeart/2005/8/layout/vList2"/>
    <dgm:cxn modelId="{F8D60A7D-4B2D-4CC5-AD70-83B508898D01}" type="presParOf" srcId="{044DF406-C43A-4F99-A131-BDFFE1DF098A}" destId="{57D3B043-5613-4B9E-957B-70ECF54D6E2D}" srcOrd="1" destOrd="0" presId="urn:microsoft.com/office/officeart/2005/8/layout/vList2"/>
    <dgm:cxn modelId="{AE87858E-3F57-4976-869E-252B034627E9}" type="presParOf" srcId="{044DF406-C43A-4F99-A131-BDFFE1DF098A}" destId="{1E22013E-274E-4BA3-BB0A-9FCF956E4D9F}" srcOrd="2" destOrd="0" presId="urn:microsoft.com/office/officeart/2005/8/layout/vList2"/>
    <dgm:cxn modelId="{A2F1E6CB-0D20-4102-96B1-F44452F6D79F}" type="presParOf" srcId="{044DF406-C43A-4F99-A131-BDFFE1DF098A}" destId="{FEAD7628-C6C0-4971-9C92-040DE3EEB001}" srcOrd="3" destOrd="0" presId="urn:microsoft.com/office/officeart/2005/8/layout/vList2"/>
    <dgm:cxn modelId="{F6278F62-E934-4B83-820D-78B716753D0C}" type="presParOf" srcId="{044DF406-C43A-4F99-A131-BDFFE1DF098A}" destId="{FD8ED29C-7C5D-4022-B25B-B07273DEFA4D}" srcOrd="4" destOrd="0" presId="urn:microsoft.com/office/officeart/2005/8/layout/vList2"/>
    <dgm:cxn modelId="{63B82EBA-A798-4798-A8FC-BD430B7B6112}" type="presParOf" srcId="{044DF406-C43A-4F99-A131-BDFFE1DF098A}" destId="{7F0D9525-26C6-498F-922F-326A862609B0}" srcOrd="5" destOrd="0" presId="urn:microsoft.com/office/officeart/2005/8/layout/vList2"/>
    <dgm:cxn modelId="{4DAFD9BB-E3A4-432B-B837-23DCFA273541}" type="presParOf" srcId="{044DF406-C43A-4F99-A131-BDFFE1DF098A}" destId="{BF4AB7A7-D4DE-42A1-BDF6-55FDBAAA3618}" srcOrd="6" destOrd="0" presId="urn:microsoft.com/office/officeart/2005/8/layout/vList2"/>
    <dgm:cxn modelId="{D6E29F24-28EA-4CE8-9D71-527EBC859FE3}" type="presParOf" srcId="{044DF406-C43A-4F99-A131-BDFFE1DF098A}" destId="{2A5CED6C-74CC-44BB-870D-F4233A780F3D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Handler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 Handler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Handlers</a:t>
          </a:r>
        </a:p>
      </dsp:txBody>
      <dsp:txXfrm>
        <a:off x="38952" y="2363406"/>
        <a:ext cx="3666512" cy="720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Context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Strategy</a:t>
          </a:r>
        </a:p>
      </dsp:txBody>
      <dsp:txXfrm>
        <a:off x="38952" y="2363406"/>
        <a:ext cx="3666512" cy="72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6900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Publisher</a:t>
          </a:r>
        </a:p>
      </dsp:txBody>
      <dsp:txXfrm>
        <a:off x="43978" y="734066"/>
        <a:ext cx="4808488" cy="812943"/>
      </dsp:txXfrm>
    </dsp:sp>
    <dsp:sp modelId="{F8A1933A-B491-4214-BEAB-8FBF738DEE40}">
      <dsp:nvSpPr>
        <dsp:cNvPr id="0" name=""/>
        <dsp:cNvSpPr/>
      </dsp:nvSpPr>
      <dsp:spPr>
        <a:xfrm>
          <a:off x="0" y="16917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Subscriber</a:t>
          </a:r>
        </a:p>
      </dsp:txBody>
      <dsp:txXfrm>
        <a:off x="43978" y="1735766"/>
        <a:ext cx="4808488" cy="812943"/>
      </dsp:txXfrm>
    </dsp:sp>
    <dsp:sp modelId="{58311629-E84A-4326-9A41-92BAA85CE2ED}">
      <dsp:nvSpPr>
        <dsp:cNvPr id="0" name=""/>
        <dsp:cNvSpPr/>
      </dsp:nvSpPr>
      <dsp:spPr>
        <a:xfrm>
          <a:off x="0" y="26934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Concrete Subscribers</a:t>
          </a:r>
        </a:p>
      </dsp:txBody>
      <dsp:txXfrm>
        <a:off x="43978" y="2737466"/>
        <a:ext cx="4808488" cy="812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53861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Iterator</a:t>
          </a:r>
        </a:p>
      </dsp:txBody>
      <dsp:txXfrm>
        <a:off x="74135" y="612753"/>
        <a:ext cx="6950325" cy="1370389"/>
      </dsp:txXfrm>
    </dsp:sp>
    <dsp:sp modelId="{58311629-E84A-4326-9A41-92BAA85CE2ED}">
      <dsp:nvSpPr>
        <dsp:cNvPr id="0" name=""/>
        <dsp:cNvSpPr/>
      </dsp:nvSpPr>
      <dsp:spPr>
        <a:xfrm>
          <a:off x="0" y="222719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Concrete Iterator</a:t>
          </a:r>
          <a:r>
            <a:rPr lang="en-US" altLang="zh-CN" sz="5900" kern="1200" dirty="0"/>
            <a:t>s</a:t>
          </a:r>
          <a:endParaRPr lang="en-US" sz="5900" kern="1200" dirty="0"/>
        </a:p>
      </dsp:txBody>
      <dsp:txXfrm>
        <a:off x="74135" y="2301333"/>
        <a:ext cx="6950325" cy="137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2183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Element</a:t>
          </a:r>
        </a:p>
      </dsp:txBody>
      <dsp:txXfrm>
        <a:off x="47748" y="69586"/>
        <a:ext cx="5305102" cy="882624"/>
      </dsp:txXfrm>
    </dsp:sp>
    <dsp:sp modelId="{BCC53C07-C18F-4894-AFD3-CE6170BA9E9E}">
      <dsp:nvSpPr>
        <dsp:cNvPr id="0" name=""/>
        <dsp:cNvSpPr/>
      </dsp:nvSpPr>
      <dsp:spPr>
        <a:xfrm>
          <a:off x="0" y="110939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Concrete Elements</a:t>
          </a:r>
          <a:endParaRPr lang="en-US" sz="3800" kern="1200" dirty="0"/>
        </a:p>
      </dsp:txBody>
      <dsp:txXfrm>
        <a:off x="47748" y="1157146"/>
        <a:ext cx="5305102" cy="882624"/>
      </dsp:txXfrm>
    </dsp:sp>
    <dsp:sp modelId="{86BDAA5D-FD41-4CB0-ADCF-8B42E86C7B8A}">
      <dsp:nvSpPr>
        <dsp:cNvPr id="0" name=""/>
        <dsp:cNvSpPr/>
      </dsp:nvSpPr>
      <dsp:spPr>
        <a:xfrm>
          <a:off x="0" y="219695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</a:t>
          </a:r>
          <a:r>
            <a:rPr lang="en-US" altLang="zh-CN" sz="3800" kern="1200" dirty="0"/>
            <a:t>isitor</a:t>
          </a:r>
          <a:endParaRPr lang="en-US" sz="3800" kern="1200" dirty="0"/>
        </a:p>
      </dsp:txBody>
      <dsp:txXfrm>
        <a:off x="47748" y="2244706"/>
        <a:ext cx="5305102" cy="882624"/>
      </dsp:txXfrm>
    </dsp:sp>
    <dsp:sp modelId="{58311629-E84A-4326-9A41-92BAA85CE2ED}">
      <dsp:nvSpPr>
        <dsp:cNvPr id="0" name=""/>
        <dsp:cNvSpPr/>
      </dsp:nvSpPr>
      <dsp:spPr>
        <a:xfrm>
          <a:off x="0" y="3284517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Concrete V</a:t>
          </a:r>
          <a:r>
            <a:rPr lang="en-US" altLang="zh-CN" sz="3800" kern="1200" dirty="0"/>
            <a:t>isitors</a:t>
          </a:r>
          <a:endParaRPr lang="en-US" sz="3800" kern="1200" dirty="0"/>
        </a:p>
      </dsp:txBody>
      <dsp:txXfrm>
        <a:off x="47748" y="3332265"/>
        <a:ext cx="5305102" cy="882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72784-DE3C-43D8-B801-D83AEBF01195}">
      <dsp:nvSpPr>
        <dsp:cNvPr id="0" name=""/>
        <dsp:cNvSpPr/>
      </dsp:nvSpPr>
      <dsp:spPr>
        <a:xfrm>
          <a:off x="0" y="2689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1. </a:t>
          </a:r>
          <a:r>
            <a:rPr lang="en-US" sz="5000" b="1" kern="1200" dirty="0"/>
            <a:t>Chain of Responsibility</a:t>
          </a:r>
          <a:endParaRPr lang="en-US" sz="5000" b="1" kern="1200" dirty="0">
            <a:latin typeface="Calibri" panose="020F0502020204030204"/>
            <a:ea typeface="+mn-ea"/>
            <a:cs typeface="+mn-cs"/>
          </a:endParaRPr>
        </a:p>
      </dsp:txBody>
      <dsp:txXfrm>
        <a:off x="58543" y="61232"/>
        <a:ext cx="10511464" cy="1082164"/>
      </dsp:txXfrm>
    </dsp:sp>
    <dsp:sp modelId="{1E22013E-274E-4BA3-BB0A-9FCF956E4D9F}">
      <dsp:nvSpPr>
        <dsp:cNvPr id="0" name=""/>
        <dsp:cNvSpPr/>
      </dsp:nvSpPr>
      <dsp:spPr>
        <a:xfrm>
          <a:off x="0" y="134594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2. Strategy</a:t>
          </a:r>
        </a:p>
      </dsp:txBody>
      <dsp:txXfrm>
        <a:off x="58543" y="1404483"/>
        <a:ext cx="10511464" cy="1082164"/>
      </dsp:txXfrm>
    </dsp:sp>
    <dsp:sp modelId="{FD8ED29C-7C5D-4022-B25B-B07273DEFA4D}">
      <dsp:nvSpPr>
        <dsp:cNvPr id="0" name=""/>
        <dsp:cNvSpPr/>
      </dsp:nvSpPr>
      <dsp:spPr>
        <a:xfrm>
          <a:off x="0" y="268919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3. Observer </a:t>
          </a:r>
        </a:p>
      </dsp:txBody>
      <dsp:txXfrm>
        <a:off x="58543" y="2747733"/>
        <a:ext cx="10511464" cy="1082164"/>
      </dsp:txXfrm>
    </dsp:sp>
    <dsp:sp modelId="{BF4AB7A7-D4DE-42A1-BDF6-55FDBAAA3618}">
      <dsp:nvSpPr>
        <dsp:cNvPr id="0" name=""/>
        <dsp:cNvSpPr/>
      </dsp:nvSpPr>
      <dsp:spPr>
        <a:xfrm>
          <a:off x="0" y="4032440"/>
          <a:ext cx="10628550" cy="1199250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4. Iterator </a:t>
          </a:r>
        </a:p>
      </dsp:txBody>
      <dsp:txXfrm>
        <a:off x="58543" y="4090983"/>
        <a:ext cx="10511464" cy="1082164"/>
      </dsp:txXfrm>
    </dsp:sp>
    <dsp:sp modelId="{B185354D-7EE5-461F-A756-8C8130BA7DC7}">
      <dsp:nvSpPr>
        <dsp:cNvPr id="0" name=""/>
        <dsp:cNvSpPr/>
      </dsp:nvSpPr>
      <dsp:spPr>
        <a:xfrm>
          <a:off x="0" y="537569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sp:txBody>
      <dsp:txXfrm>
        <a:off x="58543" y="5434233"/>
        <a:ext cx="10511464" cy="1082164"/>
      </dsp:txXfrm>
    </dsp:sp>
    <dsp:sp modelId="{C22E8708-7144-497C-938B-E843A7A0FE06}">
      <dsp:nvSpPr>
        <dsp:cNvPr id="0" name=""/>
        <dsp:cNvSpPr/>
      </dsp:nvSpPr>
      <dsp:spPr>
        <a:xfrm>
          <a:off x="0" y="671894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8543" y="6777483"/>
        <a:ext cx="10511464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07-Aug-2023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5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0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98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7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08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396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96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12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11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69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07-Aug-2023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/>
        </p:nvGraphicFramePr>
        <p:xfrm>
          <a:off x="1781037" y="3108887"/>
          <a:ext cx="4896444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Structure of the Observer design pattern">
            <a:extLst>
              <a:ext uri="{FF2B5EF4-FFF2-40B4-BE49-F238E27FC236}">
                <a16:creationId xmlns:a16="http://schemas.microsoft.com/office/drawing/2014/main" id="{786866CF-F582-91CE-6715-E28DA1CE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0" y="2609528"/>
            <a:ext cx="15019475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3FD9B-EBE0-62EC-EAE0-C267C20F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00" y="2753544"/>
            <a:ext cx="1777301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各种类型的收藏">
            <a:extLst>
              <a:ext uri="{FF2B5EF4-FFF2-40B4-BE49-F238E27FC236}">
                <a16:creationId xmlns:a16="http://schemas.microsoft.com/office/drawing/2014/main" id="{5FE7F1D1-D57A-8D02-30F2-E2B4982C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2602895"/>
            <a:ext cx="15035836" cy="3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各种遍历算法">
            <a:extLst>
              <a:ext uri="{FF2B5EF4-FFF2-40B4-BE49-F238E27FC236}">
                <a16:creationId xmlns:a16="http://schemas.microsoft.com/office/drawing/2014/main" id="{FA13AA82-585F-CAF8-983E-890D794F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5993904"/>
            <a:ext cx="164718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E2C0-6587-B64D-B030-79A3B120D83D}"/>
              </a:ext>
            </a:extLst>
          </p:cNvPr>
          <p:cNvSpPr txBox="1"/>
          <p:nvPr/>
        </p:nvSpPr>
        <p:spPr>
          <a:xfrm>
            <a:off x="4271120" y="10962456"/>
            <a:ext cx="16471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Iterator design pattern">
            <a:extLst>
              <a:ext uri="{FF2B5EF4-FFF2-40B4-BE49-F238E27FC236}">
                <a16:creationId xmlns:a16="http://schemas.microsoft.com/office/drawing/2014/main" id="{0AEF86A3-A8BB-9C13-0590-702E1B30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2" y="1475999"/>
            <a:ext cx="10206880" cy="91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080E8-0602-993C-35A2-C52214EE5B2A}"/>
              </a:ext>
            </a:extLst>
          </p:cNvPr>
          <p:cNvGraphicFramePr/>
          <p:nvPr/>
        </p:nvGraphicFramePr>
        <p:xfrm>
          <a:off x="1606824" y="3293604"/>
          <a:ext cx="7098595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29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313A0-CFB9-5430-6BC7-B17683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56" y="1836944"/>
            <a:ext cx="16129792" cy="9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Insurance agent">
            <a:extLst>
              <a:ext uri="{FF2B5EF4-FFF2-40B4-BE49-F238E27FC236}">
                <a16:creationId xmlns:a16="http://schemas.microsoft.com/office/drawing/2014/main" id="{703D5C34-F594-D2EF-2D01-5BDAADF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23" y="2681536"/>
            <a:ext cx="15265696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8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tructure of the Visitor design pattern">
            <a:extLst>
              <a:ext uri="{FF2B5EF4-FFF2-40B4-BE49-F238E27FC236}">
                <a16:creationId xmlns:a16="http://schemas.microsoft.com/office/drawing/2014/main" id="{02B59D1B-459F-9F25-0EEA-2B9A89C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2027925"/>
            <a:ext cx="9505056" cy="98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BF80-53B6-7CC3-AA1F-32FFC8562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63989"/>
              </p:ext>
            </p:extLst>
          </p:nvPr>
        </p:nvGraphicFramePr>
        <p:xfrm>
          <a:off x="1606825" y="3293604"/>
          <a:ext cx="5400599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12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40F9-1F9E-E3F8-26ED-64C1F8C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2196104"/>
            <a:ext cx="15553728" cy="96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19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5199"/>
              </p:ext>
            </p:extLst>
          </p:nvPr>
        </p:nvGraphicFramePr>
        <p:xfrm>
          <a:off x="6575376" y="2897560"/>
          <a:ext cx="10628550" cy="7920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/>
              <a:t>© 2023 CargoWise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AU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DC45491D-551A-5A4B-8A1B-9E9F2A45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5B7E9-898D-111C-7A94-7CA2DD83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32" y="9072053"/>
            <a:ext cx="16417824" cy="405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E14D0-C35C-9B27-F3ED-3305A5DA2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0" y="2047515"/>
            <a:ext cx="13393488" cy="7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121825"/>
              </p:ext>
            </p:extLst>
          </p:nvPr>
        </p:nvGraphicFramePr>
        <p:xfrm>
          <a:off x="3644220" y="4553744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D39030-60B6-0DE6-AADD-B021F2657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752" y="1619092"/>
            <a:ext cx="9721080" cy="10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ADFB-5237-FFCF-C19A-3336F62AB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584A-9EF4-FC4E-61D7-AFB65F43A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055095C0-E4E2-F229-AF97-946301D0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61672-81A8-92EB-A825-7A4D3442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92" y="3257600"/>
            <a:ext cx="17968956" cy="7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/>
              <a:t>© 2023 CargoWise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AU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DC45491D-551A-5A4B-8A1B-9E9F2A45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5B7E9-898D-111C-7A94-7CA2DD83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32" y="9072053"/>
            <a:ext cx="16417824" cy="405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E14D0-C35C-9B27-F3ED-3305A5DA2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0" y="2047515"/>
            <a:ext cx="13393488" cy="7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/>
        </p:nvGraphicFramePr>
        <p:xfrm>
          <a:off x="3191000" y="4481736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C9EC-09C3-271A-5D2B-5901C9D7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16" y="2094361"/>
            <a:ext cx="15841760" cy="11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586</TotalTime>
  <Words>442</Words>
  <Application>Microsoft Office PowerPoint</Application>
  <PresentationFormat>Custom</PresentationFormat>
  <Paragraphs>125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Gilroy</vt:lpstr>
      <vt:lpstr>Arial</vt:lpstr>
      <vt:lpstr>Calibri</vt:lpstr>
      <vt:lpstr>DM Sans</vt:lpstr>
      <vt:lpstr>PT Sans</vt:lpstr>
      <vt:lpstr>CargoWise</vt:lpstr>
      <vt:lpstr>PowerPoint Presentation</vt:lpstr>
      <vt:lpstr>Design Patterns </vt:lpstr>
      <vt:lpstr>1. Chain of Responsibility</vt:lpstr>
      <vt:lpstr>1. Chain of Responsibility</vt:lpstr>
      <vt:lpstr>1. Chain of Responsibility</vt:lpstr>
      <vt:lpstr>1. Chain of Responsibility</vt:lpstr>
      <vt:lpstr>2. Strategy </vt:lpstr>
      <vt:lpstr>2. Strategy </vt:lpstr>
      <vt:lpstr>2. Strategy </vt:lpstr>
      <vt:lpstr>3. Observer </vt:lpstr>
      <vt:lpstr>3. Observer </vt:lpstr>
      <vt:lpstr>3. Observer </vt:lpstr>
      <vt:lpstr>4. Iterator </vt:lpstr>
      <vt:lpstr>4. Iterator </vt:lpstr>
      <vt:lpstr>4. Iterator </vt:lpstr>
      <vt:lpstr>5. Visitor </vt:lpstr>
      <vt:lpstr>5. Visitor </vt:lpstr>
      <vt:lpstr>5. Visitor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2023-08-07T04:27:56Z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