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64" r:id="rId5"/>
    <p:sldId id="269" r:id="rId6"/>
    <p:sldId id="270" r:id="rId7"/>
    <p:sldId id="275" r:id="rId8"/>
    <p:sldId id="272" r:id="rId9"/>
    <p:sldId id="276" r:id="rId10"/>
    <p:sldId id="277" r:id="rId11"/>
    <p:sldId id="278" r:id="rId12"/>
    <p:sldId id="279" r:id="rId13"/>
    <p:sldId id="284" r:id="rId14"/>
    <p:sldId id="280" r:id="rId15"/>
    <p:sldId id="282" r:id="rId16"/>
    <p:sldId id="286" r:id="rId17"/>
    <p:sldId id="283" r:id="rId18"/>
    <p:sldId id="285" r:id="rId19"/>
    <p:sldId id="291" r:id="rId20"/>
    <p:sldId id="287" r:id="rId21"/>
    <p:sldId id="288" r:id="rId22"/>
    <p:sldId id="290" r:id="rId23"/>
    <p:sldId id="271" r:id="rId24"/>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A9CA3-FDD3-4549-A1D4-BD9B1626C030}" v="76" dt="2023-03-19T01:03:48.412"/>
    <p1510:client id="{90D147C7-6DF3-4858-A037-194481D7D906}" v="392" dt="2023-03-19T06:04:26.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66975" autoAdjust="0"/>
  </p:normalViewPr>
  <p:slideViewPr>
    <p:cSldViewPr showGuides="1">
      <p:cViewPr>
        <p:scale>
          <a:sx n="40" d="100"/>
          <a:sy n="40" d="100"/>
        </p:scale>
        <p:origin x="581" y="-226"/>
      </p:cViewPr>
      <p:guideLst>
        <p:guide orient="horz" pos="4320"/>
        <p:guide pos="7680"/>
      </p:guideLst>
    </p:cSldViewPr>
  </p:slideViewPr>
  <p:notesTextViewPr>
    <p:cViewPr>
      <p:scale>
        <a:sx n="100" d="100"/>
        <a:sy n="100" d="100"/>
      </p:scale>
      <p:origin x="0" y="0"/>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delSld modSld sldOrd">
      <pc:chgData name="Nancy Li" userId="afc5209a-cf39-48d8-a57f-08cc8b772ec9" providerId="ADAL" clId="{90D147C7-6DF3-4858-A037-194481D7D906}" dt="2023-03-19T06:04:29.815" v="1335" actId="20577"/>
      <pc:docMkLst>
        <pc:docMk/>
      </pc:docMkLst>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Sp delSp modSp mod">
        <pc:chgData name="Nancy Li" userId="afc5209a-cf39-48d8-a57f-08cc8b772ec9" providerId="ADAL" clId="{90D147C7-6DF3-4858-A037-194481D7D906}" dt="2023-03-19T01:50:35.323" v="184" actId="122"/>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1:50:35.323" v="184" actId="122"/>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8:32.847" v="88"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8:30.344" v="87"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5:28:48.220" v="1243" actId="20577"/>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mod">
          <ac:chgData name="Nancy Li" userId="afc5209a-cf39-48d8-a57f-08cc8b772ec9" providerId="ADAL" clId="{90D147C7-6DF3-4858-A037-194481D7D906}" dt="2023-03-19T05:28:48.220" v="1243" actId="20577"/>
          <ac:spMkLst>
            <pc:docMk/>
            <pc:sldMk cId="2672017147" sldId="276"/>
            <ac:spMk id="5" creationId="{F826E605-21CC-2A16-6E44-1DAEED471485}"/>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5:28:41.636" v="1241" actId="20577"/>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mod">
          <ac:chgData name="Nancy Li" userId="afc5209a-cf39-48d8-a57f-08cc8b772ec9" providerId="ADAL" clId="{90D147C7-6DF3-4858-A037-194481D7D906}" dt="2023-03-19T05:28:41.636" v="1241" actId="20577"/>
          <ac:spMkLst>
            <pc:docMk/>
            <pc:sldMk cId="3495813387" sldId="277"/>
            <ac:spMk id="5" creationId="{FB25E7BA-6CEF-CB5C-A4F2-E65A4ADD4C55}"/>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2:25:27.560" v="409"/>
          <ac:graphicFrameMkLst>
            <pc:docMk/>
            <pc:sldMk cId="3495813387" sldId="277"/>
            <ac:graphicFrameMk id="2" creationId="{848BB702-D114-4336-73B7-B09815911921}"/>
          </ac:graphicFrameMkLst>
        </pc:graphicFrameChg>
        <pc:graphicFrameChg chg="add del mod">
          <ac:chgData name="Nancy Li" userId="afc5209a-cf39-48d8-a57f-08cc8b772ec9" providerId="ADAL" clId="{90D147C7-6DF3-4858-A037-194481D7D906}" dt="2023-03-19T02:25:26.985" v="408" actId="21"/>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2:25:37.285" v="410" actId="1076"/>
          <ac:picMkLst>
            <pc:docMk/>
            <pc:sldMk cId="3495813387" sldId="277"/>
            <ac:picMk id="9" creationId="{92B3ECFD-0BF7-089F-58E6-B9EE090E0CE9}"/>
          </ac:picMkLst>
        </pc:picChg>
      </pc:sldChg>
      <pc:sldChg chg="addSp delSp modSp new mod ord modNotesTx">
        <pc:chgData name="Nancy Li" userId="afc5209a-cf39-48d8-a57f-08cc8b772ec9" providerId="ADAL" clId="{90D147C7-6DF3-4858-A037-194481D7D906}" dt="2023-03-19T05:32:19.460" v="1245"/>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mod">
          <ac:chgData name="Nancy Li" userId="afc5209a-cf39-48d8-a57f-08cc8b772ec9" providerId="ADAL" clId="{90D147C7-6DF3-4858-A037-194481D7D906}" dt="2023-03-19T05:28:36.186" v="1239" actId="20577"/>
          <ac:spMkLst>
            <pc:docMk/>
            <pc:sldMk cId="2067632723" sldId="278"/>
            <ac:spMk id="5" creationId="{40EDA1DE-3240-2AA3-9B3C-6120103F4000}"/>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sldChg chg="addSp delSp modSp new mod modNotesTx">
        <pc:chgData name="Nancy Li" userId="afc5209a-cf39-48d8-a57f-08cc8b772ec9" providerId="ADAL" clId="{90D147C7-6DF3-4858-A037-194481D7D906}" dt="2023-03-19T05:28:30.394" v="1237" actId="20577"/>
        <pc:sldMkLst>
          <pc:docMk/>
          <pc:sldMk cId="1136555235" sldId="279"/>
        </pc:sldMkLst>
        <pc:spChg chg="del">
          <ac:chgData name="Nancy Li" userId="afc5209a-cf39-48d8-a57f-08cc8b772ec9" providerId="ADAL" clId="{90D147C7-6DF3-4858-A037-194481D7D906}" dt="2023-03-19T01:24:55.229" v="92" actId="478"/>
          <ac:spMkLst>
            <pc:docMk/>
            <pc:sldMk cId="1136555235" sldId="279"/>
            <ac:spMk id="2" creationId="{1DDD62FF-D45D-F59B-B6CE-66DA04A24201}"/>
          </ac:spMkLst>
        </pc:spChg>
        <pc:spChg chg="del">
          <ac:chgData name="Nancy Li" userId="afc5209a-cf39-48d8-a57f-08cc8b772ec9" providerId="ADAL" clId="{90D147C7-6DF3-4858-A037-194481D7D906}" dt="2023-03-19T01:24:54.219" v="91" actId="478"/>
          <ac:spMkLst>
            <pc:docMk/>
            <pc:sldMk cId="1136555235" sldId="279"/>
            <ac:spMk id="3" creationId="{D9684EB2-F7F0-56AC-8440-8F22F9AB7C62}"/>
          </ac:spMkLst>
        </pc:spChg>
        <pc:spChg chg="del mod">
          <ac:chgData name="Nancy Li" userId="afc5209a-cf39-48d8-a57f-08cc8b772ec9" providerId="ADAL" clId="{90D147C7-6DF3-4858-A037-194481D7D906}" dt="2023-03-19T01:25:11.671" v="95" actId="478"/>
          <ac:spMkLst>
            <pc:docMk/>
            <pc:sldMk cId="1136555235" sldId="279"/>
            <ac:spMk id="4" creationId="{C2A0FC30-DCED-587C-EC2B-3F11DAAE9E26}"/>
          </ac:spMkLst>
        </pc:spChg>
        <pc:spChg chg="mod">
          <ac:chgData name="Nancy Li" userId="afc5209a-cf39-48d8-a57f-08cc8b772ec9" providerId="ADAL" clId="{90D147C7-6DF3-4858-A037-194481D7D906}" dt="2023-03-19T05:28:30.394" v="1237" actId="20577"/>
          <ac:spMkLst>
            <pc:docMk/>
            <pc:sldMk cId="1136555235" sldId="279"/>
            <ac:spMk id="5" creationId="{D2D93A42-AC09-BE16-53BA-5F3DF3DB5EE7}"/>
          </ac:spMkLst>
        </pc:spChg>
        <pc:spChg chg="del">
          <ac:chgData name="Nancy Li" userId="afc5209a-cf39-48d8-a57f-08cc8b772ec9" providerId="ADAL" clId="{90D147C7-6DF3-4858-A037-194481D7D906}" dt="2023-03-19T01:24:53.149" v="90" actId="478"/>
          <ac:spMkLst>
            <pc:docMk/>
            <pc:sldMk cId="1136555235" sldId="279"/>
            <ac:spMk id="7" creationId="{C6F38ADA-56EA-ED48-747A-CEC4A997270C}"/>
          </ac:spMkLst>
        </pc:spChg>
        <pc:spChg chg="add del mod">
          <ac:chgData name="Nancy Li" userId="afc5209a-cf39-48d8-a57f-08cc8b772ec9" providerId="ADAL" clId="{90D147C7-6DF3-4858-A037-194481D7D906}" dt="2023-03-19T01:25:19.563" v="97" actId="478"/>
          <ac:spMkLst>
            <pc:docMk/>
            <pc:sldMk cId="1136555235" sldId="279"/>
            <ac:spMk id="9" creationId="{525A700A-B27B-485F-369F-F14B1686E92A}"/>
          </ac:spMkLst>
        </pc:spChg>
        <pc:spChg chg="add del mod">
          <ac:chgData name="Nancy Li" userId="afc5209a-cf39-48d8-a57f-08cc8b772ec9" providerId="ADAL" clId="{90D147C7-6DF3-4858-A037-194481D7D906}" dt="2023-03-19T01:25:20.521" v="98" actId="478"/>
          <ac:spMkLst>
            <pc:docMk/>
            <pc:sldMk cId="1136555235" sldId="279"/>
            <ac:spMk id="10" creationId="{B95F06A4-1A5A-6C87-DDB3-A10336A55E19}"/>
          </ac:spMkLst>
        </pc:spChg>
        <pc:spChg chg="add mod">
          <ac:chgData name="Nancy Li" userId="afc5209a-cf39-48d8-a57f-08cc8b772ec9" providerId="ADAL" clId="{90D147C7-6DF3-4858-A037-194481D7D906}" dt="2023-03-19T01:25:32.192" v="104"/>
          <ac:spMkLst>
            <pc:docMk/>
            <pc:sldMk cId="1136555235" sldId="279"/>
            <ac:spMk id="11" creationId="{D5172EF1-C4D0-9CC7-4CAF-A5A26F24C5E1}"/>
          </ac:spMkLst>
        </pc:spChg>
        <pc:picChg chg="add del mod">
          <ac:chgData name="Nancy Li" userId="afc5209a-cf39-48d8-a57f-08cc8b772ec9" providerId="ADAL" clId="{90D147C7-6DF3-4858-A037-194481D7D906}" dt="2023-03-19T02:15:45.543" v="308" actId="478"/>
          <ac:picMkLst>
            <pc:docMk/>
            <pc:sldMk cId="1136555235" sldId="279"/>
            <ac:picMk id="12" creationId="{A6E23068-F0FB-0B47-B779-38AB87947BC9}"/>
          </ac:picMkLst>
        </pc:picChg>
        <pc:picChg chg="add mod">
          <ac:chgData name="Nancy Li" userId="afc5209a-cf39-48d8-a57f-08cc8b772ec9" providerId="ADAL" clId="{90D147C7-6DF3-4858-A037-194481D7D906}" dt="2023-03-19T02:15:55.587" v="315" actId="1076"/>
          <ac:picMkLst>
            <pc:docMk/>
            <pc:sldMk cId="1136555235" sldId="279"/>
            <ac:picMk id="14" creationId="{C5BC2C51-5139-5936-2E85-6B02A0FF6BB0}"/>
          </ac:picMkLst>
        </pc:picChg>
      </pc:sldChg>
      <pc:sldChg chg="addSp delSp modSp add mod modNotesTx">
        <pc:chgData name="Nancy Li" userId="afc5209a-cf39-48d8-a57f-08cc8b772ec9" providerId="ADAL" clId="{90D147C7-6DF3-4858-A037-194481D7D906}" dt="2023-03-19T05:28:18.435" v="1233" actId="20577"/>
        <pc:sldMkLst>
          <pc:docMk/>
          <pc:sldMk cId="689937238" sldId="280"/>
        </pc:sldMkLst>
        <pc:spChg chg="add del mod">
          <ac:chgData name="Nancy Li" userId="afc5209a-cf39-48d8-a57f-08cc8b772ec9" providerId="ADAL" clId="{90D147C7-6DF3-4858-A037-194481D7D906}" dt="2023-03-19T01:27:27.135" v="121" actId="12084"/>
          <ac:spMkLst>
            <pc:docMk/>
            <pc:sldMk cId="689937238" sldId="280"/>
            <ac:spMk id="3" creationId="{317E29F8-059E-E80B-17E5-03C4A7E6C976}"/>
          </ac:spMkLst>
        </pc:spChg>
        <pc:spChg chg="mod">
          <ac:chgData name="Nancy Li" userId="afc5209a-cf39-48d8-a57f-08cc8b772ec9" providerId="ADAL" clId="{90D147C7-6DF3-4858-A037-194481D7D906}" dt="2023-03-19T05:28:18.435" v="1233" actId="20577"/>
          <ac:spMkLst>
            <pc:docMk/>
            <pc:sldMk cId="689937238" sldId="280"/>
            <ac:spMk id="5" creationId="{D2D93A42-AC09-BE16-53BA-5F3DF3DB5EE7}"/>
          </ac:spMkLst>
        </pc:spChg>
        <pc:graphicFrameChg chg="add mod">
          <ac:chgData name="Nancy Li" userId="afc5209a-cf39-48d8-a57f-08cc8b772ec9" providerId="ADAL" clId="{90D147C7-6DF3-4858-A037-194481D7D906}" dt="2023-03-19T01:28:21.056" v="157" actId="1076"/>
          <ac:graphicFrameMkLst>
            <pc:docMk/>
            <pc:sldMk cId="689937238" sldId="280"/>
            <ac:graphicFrameMk id="4" creationId="{1B69891E-9833-1ABD-4B39-CA73C1CF5F57}"/>
          </ac:graphicFrameMkLst>
        </pc:graphicFrameChg>
        <pc:picChg chg="add mod">
          <ac:chgData name="Nancy Li" userId="afc5209a-cf39-48d8-a57f-08cc8b772ec9" providerId="ADAL" clId="{90D147C7-6DF3-4858-A037-194481D7D906}" dt="2023-03-19T01:28:17.719" v="156" actId="1076"/>
          <ac:picMkLst>
            <pc:docMk/>
            <pc:sldMk cId="689937238" sldId="280"/>
            <ac:picMk id="2" creationId="{96E3E0F8-4450-163D-6DCD-6AD581E58370}"/>
          </ac:picMkLst>
        </pc:picChg>
        <pc:picChg chg="del">
          <ac:chgData name="Nancy Li" userId="afc5209a-cf39-48d8-a57f-08cc8b772ec9" providerId="ADAL" clId="{90D147C7-6DF3-4858-A037-194481D7D906}" dt="2023-03-19T01:26:54.522" v="111" actId="478"/>
          <ac:picMkLst>
            <pc:docMk/>
            <pc:sldMk cId="689937238" sldId="280"/>
            <ac:picMk id="12" creationId="{A6E23068-F0FB-0B47-B779-38AB87947BC9}"/>
          </ac:picMkLst>
        </pc:picChg>
      </pc:sldChg>
      <pc:sldChg chg="new del">
        <pc:chgData name="Nancy Li" userId="afc5209a-cf39-48d8-a57f-08cc8b772ec9" providerId="ADAL" clId="{90D147C7-6DF3-4858-A037-194481D7D906}" dt="2023-03-19T02:42:16.957" v="468" actId="47"/>
        <pc:sldMkLst>
          <pc:docMk/>
          <pc:sldMk cId="3394186981" sldId="281"/>
        </pc:sldMkLst>
      </pc:sldChg>
      <pc:sldChg chg="addSp delSp modSp add mod ord modNotesTx">
        <pc:chgData name="Nancy Li" userId="afc5209a-cf39-48d8-a57f-08cc8b772ec9" providerId="ADAL" clId="{90D147C7-6DF3-4858-A037-194481D7D906}" dt="2023-03-19T05:28:10.987" v="1229" actId="20577"/>
        <pc:sldMkLst>
          <pc:docMk/>
          <pc:sldMk cId="3198148765" sldId="282"/>
        </pc:sldMkLst>
        <pc:spChg chg="mod">
          <ac:chgData name="Nancy Li" userId="afc5209a-cf39-48d8-a57f-08cc8b772ec9" providerId="ADAL" clId="{90D147C7-6DF3-4858-A037-194481D7D906}" dt="2023-03-19T05:28:10.987" v="1229" actId="20577"/>
          <ac:spMkLst>
            <pc:docMk/>
            <pc:sldMk cId="3198148765" sldId="282"/>
            <ac:spMk id="5" creationId="{D2D93A42-AC09-BE16-53BA-5F3DF3DB5EE7}"/>
          </ac:spMkLst>
        </pc:spChg>
        <pc:picChg chg="add mod">
          <ac:chgData name="Nancy Li" userId="afc5209a-cf39-48d8-a57f-08cc8b772ec9" providerId="ADAL" clId="{90D147C7-6DF3-4858-A037-194481D7D906}" dt="2023-03-19T01:49:38.843" v="176" actId="1076"/>
          <ac:picMkLst>
            <pc:docMk/>
            <pc:sldMk cId="3198148765" sldId="282"/>
            <ac:picMk id="3" creationId="{DBC79B2D-5501-A4A5-344A-402E7833692B}"/>
          </ac:picMkLst>
        </pc:picChg>
        <pc:picChg chg="del">
          <ac:chgData name="Nancy Li" userId="afc5209a-cf39-48d8-a57f-08cc8b772ec9" providerId="ADAL" clId="{90D147C7-6DF3-4858-A037-194481D7D906}" dt="2023-03-19T01:38:57.880" v="163" actId="478"/>
          <ac:picMkLst>
            <pc:docMk/>
            <pc:sldMk cId="3198148765" sldId="282"/>
            <ac:picMk id="12" creationId="{A6E23068-F0FB-0B47-B779-38AB87947BC9}"/>
          </ac:picMkLst>
        </pc:picChg>
      </pc:sldChg>
      <pc:sldChg chg="addSp delSp modSp add mod ord modNotesTx">
        <pc:chgData name="Nancy Li" userId="afc5209a-cf39-48d8-a57f-08cc8b772ec9" providerId="ADAL" clId="{90D147C7-6DF3-4858-A037-194481D7D906}" dt="2023-03-19T05:27:54.707" v="1225" actId="20577"/>
        <pc:sldMkLst>
          <pc:docMk/>
          <pc:sldMk cId="286972125" sldId="283"/>
        </pc:sldMkLst>
        <pc:spChg chg="add del mod">
          <ac:chgData name="Nancy Li" userId="afc5209a-cf39-48d8-a57f-08cc8b772ec9" providerId="ADAL" clId="{90D147C7-6DF3-4858-A037-194481D7D906}" dt="2023-03-19T03:32:17.225" v="710" actId="478"/>
          <ac:spMkLst>
            <pc:docMk/>
            <pc:sldMk cId="286972125" sldId="283"/>
            <ac:spMk id="3" creationId="{13C0A270-7095-9D32-A97F-D91623B5CDD0}"/>
          </ac:spMkLst>
        </pc:spChg>
        <pc:spChg chg="mod">
          <ac:chgData name="Nancy Li" userId="afc5209a-cf39-48d8-a57f-08cc8b772ec9" providerId="ADAL" clId="{90D147C7-6DF3-4858-A037-194481D7D906}" dt="2023-03-19T05:27:54.707" v="1225" actId="20577"/>
          <ac:spMkLst>
            <pc:docMk/>
            <pc:sldMk cId="286972125" sldId="283"/>
            <ac:spMk id="5" creationId="{D2D93A42-AC09-BE16-53BA-5F3DF3DB5EE7}"/>
          </ac:spMkLst>
        </pc:spChg>
        <pc:spChg chg="mod">
          <ac:chgData name="Nancy Li" userId="afc5209a-cf39-48d8-a57f-08cc8b772ec9" providerId="ADAL" clId="{90D147C7-6DF3-4858-A037-194481D7D906}" dt="2023-03-19T01:50:07.958" v="183" actId="20577"/>
          <ac:spMkLst>
            <pc:docMk/>
            <pc:sldMk cId="286972125" sldId="283"/>
            <ac:spMk id="11" creationId="{D5172EF1-C4D0-9CC7-4CAF-A5A26F24C5E1}"/>
          </ac:spMkLst>
        </pc:spChg>
        <pc:picChg chg="add del mod">
          <ac:chgData name="Nancy Li" userId="afc5209a-cf39-48d8-a57f-08cc8b772ec9" providerId="ADAL" clId="{90D147C7-6DF3-4858-A037-194481D7D906}" dt="2023-03-19T02:50:52.104" v="495" actId="478"/>
          <ac:picMkLst>
            <pc:docMk/>
            <pc:sldMk cId="286972125" sldId="283"/>
            <ac:picMk id="2" creationId="{580E3BB5-3A1B-DA1D-2DCA-36031F74E31C}"/>
          </ac:picMkLst>
        </pc:picChg>
        <pc:picChg chg="add mod">
          <ac:chgData name="Nancy Li" userId="afc5209a-cf39-48d8-a57f-08cc8b772ec9" providerId="ADAL" clId="{90D147C7-6DF3-4858-A037-194481D7D906}" dt="2023-03-19T03:32:40.796" v="721" actId="1076"/>
          <ac:picMkLst>
            <pc:docMk/>
            <pc:sldMk cId="286972125" sldId="283"/>
            <ac:picMk id="4" creationId="{AAFF5A00-1C1B-2480-07D2-1736C1F0D6FF}"/>
          </ac:picMkLst>
        </pc:picChg>
        <pc:picChg chg="add mod">
          <ac:chgData name="Nancy Li" userId="afc5209a-cf39-48d8-a57f-08cc8b772ec9" providerId="ADAL" clId="{90D147C7-6DF3-4858-A037-194481D7D906}" dt="2023-03-19T03:32:28.758" v="716" actId="1076"/>
          <ac:picMkLst>
            <pc:docMk/>
            <pc:sldMk cId="286972125" sldId="283"/>
            <ac:picMk id="7" creationId="{A6DFFC45-BB94-1FF0-CF8E-F6F457FA16AE}"/>
          </ac:picMkLst>
        </pc:picChg>
        <pc:picChg chg="add mod">
          <ac:chgData name="Nancy Li" userId="afc5209a-cf39-48d8-a57f-08cc8b772ec9" providerId="ADAL" clId="{90D147C7-6DF3-4858-A037-194481D7D906}" dt="2023-03-19T03:32:42.007" v="722" actId="1076"/>
          <ac:picMkLst>
            <pc:docMk/>
            <pc:sldMk cId="286972125" sldId="283"/>
            <ac:picMk id="8" creationId="{D2C186B0-7981-B47E-F301-CFB59B4A304F}"/>
          </ac:picMkLst>
        </pc:picChg>
        <pc:picChg chg="del">
          <ac:chgData name="Nancy Li" userId="afc5209a-cf39-48d8-a57f-08cc8b772ec9" providerId="ADAL" clId="{90D147C7-6DF3-4858-A037-194481D7D906}" dt="2023-03-19T01:49:51.594" v="180" actId="478"/>
          <ac:picMkLst>
            <pc:docMk/>
            <pc:sldMk cId="286972125" sldId="283"/>
            <ac:picMk id="12" creationId="{A6E23068-F0FB-0B47-B779-38AB87947BC9}"/>
          </ac:picMkLst>
        </pc:picChg>
        <pc:picChg chg="add del mod">
          <ac:chgData name="Nancy Li" userId="afc5209a-cf39-48d8-a57f-08cc8b772ec9" providerId="ADAL" clId="{90D147C7-6DF3-4858-A037-194481D7D906}" dt="2023-03-19T03:32:15.812" v="708" actId="478"/>
          <ac:picMkLst>
            <pc:docMk/>
            <pc:sldMk cId="286972125" sldId="283"/>
            <ac:picMk id="1026" creationId="{A3D27CEE-9D5E-651D-D6E7-AF602EC23751}"/>
          </ac:picMkLst>
        </pc:picChg>
        <pc:picChg chg="add del mod">
          <ac:chgData name="Nancy Li" userId="afc5209a-cf39-48d8-a57f-08cc8b772ec9" providerId="ADAL" clId="{90D147C7-6DF3-4858-A037-194481D7D906}" dt="2023-03-19T03:32:16.381" v="709" actId="478"/>
          <ac:picMkLst>
            <pc:docMk/>
            <pc:sldMk cId="286972125" sldId="283"/>
            <ac:picMk id="1028" creationId="{4E1934DB-1D92-7743-4DB7-F93E7C1D429B}"/>
          </ac:picMkLst>
        </pc:picChg>
      </pc:sldChg>
      <pc:sldChg chg="addSp delSp modSp add mod ord modNotesTx">
        <pc:chgData name="Nancy Li" userId="afc5209a-cf39-48d8-a57f-08cc8b772ec9" providerId="ADAL" clId="{90D147C7-6DF3-4858-A037-194481D7D906}" dt="2023-03-19T05:28:23.670" v="1235" actId="20577"/>
        <pc:sldMkLst>
          <pc:docMk/>
          <pc:sldMk cId="3425278781" sldId="284"/>
        </pc:sldMkLst>
        <pc:spChg chg="mod">
          <ac:chgData name="Nancy Li" userId="afc5209a-cf39-48d8-a57f-08cc8b772ec9" providerId="ADAL" clId="{90D147C7-6DF3-4858-A037-194481D7D906}" dt="2023-03-19T05:28:23.670" v="1235" actId="20577"/>
          <ac:spMkLst>
            <pc:docMk/>
            <pc:sldMk cId="3425278781" sldId="284"/>
            <ac:spMk id="5" creationId="{D2D93A42-AC09-BE16-53BA-5F3DF3DB5EE7}"/>
          </ac:spMkLst>
        </pc:spChg>
        <pc:spChg chg="add del mod">
          <ac:chgData name="Nancy Li" userId="afc5209a-cf39-48d8-a57f-08cc8b772ec9" providerId="ADAL" clId="{90D147C7-6DF3-4858-A037-194481D7D906}" dt="2023-03-19T02:09:25.813" v="259" actId="12084"/>
          <ac:spMkLst>
            <pc:docMk/>
            <pc:sldMk cId="3425278781" sldId="284"/>
            <ac:spMk id="7" creationId="{E90B381F-922F-720B-E78E-4541EB86CB24}"/>
          </ac:spMkLst>
        </pc:spChg>
        <pc:spChg chg="mod">
          <ac:chgData name="Nancy Li" userId="afc5209a-cf39-48d8-a57f-08cc8b772ec9" providerId="ADAL" clId="{90D147C7-6DF3-4858-A037-194481D7D906}" dt="2023-03-19T02:08:36.745" v="257" actId="18245"/>
          <ac:spMkLst>
            <pc:docMk/>
            <pc:sldMk cId="3425278781" sldId="284"/>
            <ac:spMk id="12" creationId="{0021F59A-9F66-C18B-EBF6-903B6BB585D6}"/>
          </ac:spMkLst>
        </pc:spChg>
        <pc:spChg chg="mod">
          <ac:chgData name="Nancy Li" userId="afc5209a-cf39-48d8-a57f-08cc8b772ec9" providerId="ADAL" clId="{90D147C7-6DF3-4858-A037-194481D7D906}" dt="2023-03-19T02:08:36.745" v="257" actId="18245"/>
          <ac:spMkLst>
            <pc:docMk/>
            <pc:sldMk cId="3425278781" sldId="284"/>
            <ac:spMk id="13" creationId="{9834E4E8-D3FC-1A0F-BFC6-DD42B0AE9E3D}"/>
          </ac:spMkLst>
        </pc:spChg>
        <pc:spChg chg="mod">
          <ac:chgData name="Nancy Li" userId="afc5209a-cf39-48d8-a57f-08cc8b772ec9" providerId="ADAL" clId="{90D147C7-6DF3-4858-A037-194481D7D906}" dt="2023-03-19T02:08:36.745" v="257" actId="18245"/>
          <ac:spMkLst>
            <pc:docMk/>
            <pc:sldMk cId="3425278781" sldId="284"/>
            <ac:spMk id="14" creationId="{D5DFC740-BE76-FC6D-BD1E-5CFD1433CE8D}"/>
          </ac:spMkLst>
        </pc:spChg>
        <pc:spChg chg="mod">
          <ac:chgData name="Nancy Li" userId="afc5209a-cf39-48d8-a57f-08cc8b772ec9" providerId="ADAL" clId="{90D147C7-6DF3-4858-A037-194481D7D906}" dt="2023-03-19T02:08:36.745" v="257" actId="18245"/>
          <ac:spMkLst>
            <pc:docMk/>
            <pc:sldMk cId="3425278781" sldId="284"/>
            <ac:spMk id="15" creationId="{5CD6A410-2DAE-1304-9DB5-B1FCC5E50DB3}"/>
          </ac:spMkLst>
        </pc:spChg>
        <pc:spChg chg="mod">
          <ac:chgData name="Nancy Li" userId="afc5209a-cf39-48d8-a57f-08cc8b772ec9" providerId="ADAL" clId="{90D147C7-6DF3-4858-A037-194481D7D906}" dt="2023-03-19T02:08:36.745" v="257" actId="18245"/>
          <ac:spMkLst>
            <pc:docMk/>
            <pc:sldMk cId="3425278781" sldId="284"/>
            <ac:spMk id="16" creationId="{366AE2CC-E4F4-0A0B-3320-4B77ECE180D8}"/>
          </ac:spMkLst>
        </pc:spChg>
        <pc:spChg chg="mod">
          <ac:chgData name="Nancy Li" userId="afc5209a-cf39-48d8-a57f-08cc8b772ec9" providerId="ADAL" clId="{90D147C7-6DF3-4858-A037-194481D7D906}" dt="2023-03-19T02:08:34.334" v="256" actId="18245"/>
          <ac:spMkLst>
            <pc:docMk/>
            <pc:sldMk cId="3425278781" sldId="284"/>
            <ac:spMk id="17" creationId="{F54C2248-F5A5-894C-416F-2B9AC9190D1B}"/>
          </ac:spMkLst>
        </pc:spChg>
        <pc:grpChg chg="mod">
          <ac:chgData name="Nancy Li" userId="afc5209a-cf39-48d8-a57f-08cc8b772ec9" providerId="ADAL" clId="{90D147C7-6DF3-4858-A037-194481D7D906}" dt="2023-03-19T02:08:36.745" v="257" actId="18245"/>
          <ac:grpSpMkLst>
            <pc:docMk/>
            <pc:sldMk cId="3425278781" sldId="284"/>
            <ac:grpSpMk id="10" creationId="{4A1BEA8D-A754-8E03-03EE-75E4DE0C6694}"/>
          </ac:grpSpMkLst>
        </pc:grpChg>
        <pc:graphicFrameChg chg="add del mod">
          <ac:chgData name="Nancy Li" userId="afc5209a-cf39-48d8-a57f-08cc8b772ec9" providerId="ADAL" clId="{90D147C7-6DF3-4858-A037-194481D7D906}" dt="2023-03-19T02:07:10.120" v="233" actId="11529"/>
          <ac:graphicFrameMkLst>
            <pc:docMk/>
            <pc:sldMk cId="3425278781" sldId="284"/>
            <ac:graphicFrameMk id="2" creationId="{E0E1E0E4-A650-8610-68AB-02D5CC393275}"/>
          </ac:graphicFrameMkLst>
        </pc:graphicFrameChg>
        <pc:graphicFrameChg chg="add del modGraphic">
          <ac:chgData name="Nancy Li" userId="afc5209a-cf39-48d8-a57f-08cc8b772ec9" providerId="ADAL" clId="{90D147C7-6DF3-4858-A037-194481D7D906}" dt="2023-03-19T02:06:45.917" v="229" actId="1032"/>
          <ac:graphicFrameMkLst>
            <pc:docMk/>
            <pc:sldMk cId="3425278781" sldId="284"/>
            <ac:graphicFrameMk id="4" creationId="{AA825756-1417-6A7E-E6DA-12BEA775984D}"/>
          </ac:graphicFrameMkLst>
        </pc:graphicFrameChg>
        <pc:graphicFrameChg chg="add del mod">
          <ac:chgData name="Nancy Li" userId="afc5209a-cf39-48d8-a57f-08cc8b772ec9" providerId="ADAL" clId="{90D147C7-6DF3-4858-A037-194481D7D906}" dt="2023-03-19T02:08:07.124" v="244" actId="12084"/>
          <ac:graphicFrameMkLst>
            <pc:docMk/>
            <pc:sldMk cId="3425278781" sldId="284"/>
            <ac:graphicFrameMk id="8" creationId="{D2C4911F-E432-5120-B7AD-4AA98E92B7E3}"/>
          </ac:graphicFrameMkLst>
        </pc:graphicFrameChg>
        <pc:graphicFrameChg chg="add del mod">
          <ac:chgData name="Nancy Li" userId="afc5209a-cf39-48d8-a57f-08cc8b772ec9" providerId="ADAL" clId="{90D147C7-6DF3-4858-A037-194481D7D906}" dt="2023-03-19T02:08:38.567" v="258" actId="12084"/>
          <ac:graphicFrameMkLst>
            <pc:docMk/>
            <pc:sldMk cId="3425278781" sldId="284"/>
            <ac:graphicFrameMk id="9" creationId="{F3D90301-1356-1DC2-DDCA-C60DBBB712EB}"/>
          </ac:graphicFrameMkLst>
        </pc:graphicFrameChg>
        <pc:graphicFrameChg chg="add mod">
          <ac:chgData name="Nancy Li" userId="afc5209a-cf39-48d8-a57f-08cc8b772ec9" providerId="ADAL" clId="{90D147C7-6DF3-4858-A037-194481D7D906}" dt="2023-03-19T02:49:10.045" v="492" actId="20577"/>
          <ac:graphicFrameMkLst>
            <pc:docMk/>
            <pc:sldMk cId="3425278781" sldId="284"/>
            <ac:graphicFrameMk id="18" creationId="{5DFA94E4-0170-5A1C-79D4-4501D29480E1}"/>
          </ac:graphicFrameMkLst>
        </pc:graphicFrameChg>
        <pc:graphicFrameChg chg="add del mod">
          <ac:chgData name="Nancy Li" userId="afc5209a-cf39-48d8-a57f-08cc8b772ec9" providerId="ADAL" clId="{90D147C7-6DF3-4858-A037-194481D7D906}" dt="2023-03-19T02:10:18.291" v="269"/>
          <ac:graphicFrameMkLst>
            <pc:docMk/>
            <pc:sldMk cId="3425278781" sldId="284"/>
            <ac:graphicFrameMk id="19" creationId="{F8F1AF3F-EA68-55EB-2255-A8B7D80B16E1}"/>
          </ac:graphicFrameMkLst>
        </pc:graphicFrameChg>
        <pc:picChg chg="del">
          <ac:chgData name="Nancy Li" userId="afc5209a-cf39-48d8-a57f-08cc8b772ec9" providerId="ADAL" clId="{90D147C7-6DF3-4858-A037-194481D7D906}" dt="2023-03-19T02:03:27.420" v="187" actId="478"/>
          <ac:picMkLst>
            <pc:docMk/>
            <pc:sldMk cId="3425278781" sldId="284"/>
            <ac:picMk id="3" creationId="{DBC79B2D-5501-A4A5-344A-402E7833692B}"/>
          </ac:picMkLst>
        </pc:picChg>
      </pc:sldChg>
      <pc:sldChg chg="addSp delSp modSp add mod modNotesTx">
        <pc:chgData name="Nancy Li" userId="afc5209a-cf39-48d8-a57f-08cc8b772ec9" providerId="ADAL" clId="{90D147C7-6DF3-4858-A037-194481D7D906}" dt="2023-03-19T05:39:26.302" v="1259" actId="1076"/>
        <pc:sldMkLst>
          <pc:docMk/>
          <pc:sldMk cId="4219639883" sldId="285"/>
        </pc:sldMkLst>
        <pc:spChg chg="add del mod">
          <ac:chgData name="Nancy Li" userId="afc5209a-cf39-48d8-a57f-08cc8b772ec9" providerId="ADAL" clId="{90D147C7-6DF3-4858-A037-194481D7D906}" dt="2023-03-19T02:44:08.846" v="484" actId="12084"/>
          <ac:spMkLst>
            <pc:docMk/>
            <pc:sldMk cId="4219639883" sldId="285"/>
            <ac:spMk id="3" creationId="{1FA8434F-99E3-CC8A-5BDA-5529094F9822}"/>
          </ac:spMkLst>
        </pc:spChg>
        <pc:spChg chg="mod">
          <ac:chgData name="Nancy Li" userId="afc5209a-cf39-48d8-a57f-08cc8b772ec9" providerId="ADAL" clId="{90D147C7-6DF3-4858-A037-194481D7D906}" dt="2023-03-19T05:27:50.386" v="1223" actId="20577"/>
          <ac:spMkLst>
            <pc:docMk/>
            <pc:sldMk cId="4219639883" sldId="285"/>
            <ac:spMk id="5" creationId="{D2D93A42-AC09-BE16-53BA-5F3DF3DB5EE7}"/>
          </ac:spMkLst>
        </pc:spChg>
        <pc:graphicFrameChg chg="add mod">
          <ac:chgData name="Nancy Li" userId="afc5209a-cf39-48d8-a57f-08cc8b772ec9" providerId="ADAL" clId="{90D147C7-6DF3-4858-A037-194481D7D906}" dt="2023-03-19T04:02:40.246" v="1076" actId="1076"/>
          <ac:graphicFrameMkLst>
            <pc:docMk/>
            <pc:sldMk cId="4219639883" sldId="285"/>
            <ac:graphicFrameMk id="4" creationId="{951866A2-79F5-817E-BC3A-F7AB25B79578}"/>
          </ac:graphicFrameMkLst>
        </pc:graphicFrameChg>
        <pc:picChg chg="add mod">
          <ac:chgData name="Nancy Li" userId="afc5209a-cf39-48d8-a57f-08cc8b772ec9" providerId="ADAL" clId="{90D147C7-6DF3-4858-A037-194481D7D906}" dt="2023-03-19T05:39:26.302" v="1259" actId="1076"/>
          <ac:picMkLst>
            <pc:docMk/>
            <pc:sldMk cId="4219639883" sldId="285"/>
            <ac:picMk id="2" creationId="{DB36D411-54D6-A96F-FCD0-315A1053F21A}"/>
          </ac:picMkLst>
        </pc:picChg>
      </pc:sldChg>
      <pc:sldChg chg="addSp delSp modSp new mod modNotesTx">
        <pc:chgData name="Nancy Li" userId="afc5209a-cf39-48d8-a57f-08cc8b772ec9" providerId="ADAL" clId="{90D147C7-6DF3-4858-A037-194481D7D906}" dt="2023-03-19T05:28:05.408" v="1227" actId="20577"/>
        <pc:sldMkLst>
          <pc:docMk/>
          <pc:sldMk cId="708375864" sldId="286"/>
        </pc:sldMkLst>
        <pc:spChg chg="del">
          <ac:chgData name="Nancy Li" userId="afc5209a-cf39-48d8-a57f-08cc8b772ec9" providerId="ADAL" clId="{90D147C7-6DF3-4858-A037-194481D7D906}" dt="2023-03-19T03:05:10.609" v="590" actId="478"/>
          <ac:spMkLst>
            <pc:docMk/>
            <pc:sldMk cId="708375864" sldId="286"/>
            <ac:spMk id="2" creationId="{C8B859AF-E239-855F-F8DF-921983D0BB24}"/>
          </ac:spMkLst>
        </pc:spChg>
        <pc:spChg chg="del">
          <ac:chgData name="Nancy Li" userId="afc5209a-cf39-48d8-a57f-08cc8b772ec9" providerId="ADAL" clId="{90D147C7-6DF3-4858-A037-194481D7D906}" dt="2023-03-19T03:05:09.559" v="589" actId="478"/>
          <ac:spMkLst>
            <pc:docMk/>
            <pc:sldMk cId="708375864" sldId="286"/>
            <ac:spMk id="3" creationId="{06C43EB7-0349-831B-4F51-0B19101BE7FF}"/>
          </ac:spMkLst>
        </pc:spChg>
        <pc:spChg chg="del">
          <ac:chgData name="Nancy Li" userId="afc5209a-cf39-48d8-a57f-08cc8b772ec9" providerId="ADAL" clId="{90D147C7-6DF3-4858-A037-194481D7D906}" dt="2023-03-19T03:05:18.070" v="592" actId="478"/>
          <ac:spMkLst>
            <pc:docMk/>
            <pc:sldMk cId="708375864" sldId="286"/>
            <ac:spMk id="4" creationId="{050B7D46-552E-81FC-3859-1F9B47B57A77}"/>
          </ac:spMkLst>
        </pc:spChg>
        <pc:spChg chg="mod">
          <ac:chgData name="Nancy Li" userId="afc5209a-cf39-48d8-a57f-08cc8b772ec9" providerId="ADAL" clId="{90D147C7-6DF3-4858-A037-194481D7D906}" dt="2023-03-19T05:28:05.408" v="1227" actId="20577"/>
          <ac:spMkLst>
            <pc:docMk/>
            <pc:sldMk cId="708375864" sldId="286"/>
            <ac:spMk id="5" creationId="{78C1D819-1EAA-FA3B-134F-A189BA78C75C}"/>
          </ac:spMkLst>
        </pc:spChg>
        <pc:spChg chg="del">
          <ac:chgData name="Nancy Li" userId="afc5209a-cf39-48d8-a57f-08cc8b772ec9" providerId="ADAL" clId="{90D147C7-6DF3-4858-A037-194481D7D906}" dt="2023-03-19T03:05:12.280" v="591" actId="478"/>
          <ac:spMkLst>
            <pc:docMk/>
            <pc:sldMk cId="708375864" sldId="286"/>
            <ac:spMk id="7" creationId="{B35B40D2-A3DC-AF30-F956-1C1E56EB86BB}"/>
          </ac:spMkLst>
        </pc:spChg>
        <pc:spChg chg="add mod">
          <ac:chgData name="Nancy Li" userId="afc5209a-cf39-48d8-a57f-08cc8b772ec9" providerId="ADAL" clId="{90D147C7-6DF3-4858-A037-194481D7D906}" dt="2023-03-19T03:05:18.970" v="593"/>
          <ac:spMkLst>
            <pc:docMk/>
            <pc:sldMk cId="708375864" sldId="286"/>
            <ac:spMk id="8" creationId="{146C2833-79FA-691E-BD4E-BFF4BF638F05}"/>
          </ac:spMkLst>
        </pc:spChg>
        <pc:spChg chg="add mod">
          <ac:chgData name="Nancy Li" userId="afc5209a-cf39-48d8-a57f-08cc8b772ec9" providerId="ADAL" clId="{90D147C7-6DF3-4858-A037-194481D7D906}" dt="2023-03-19T03:32:48.878" v="749" actId="1036"/>
          <ac:spMkLst>
            <pc:docMk/>
            <pc:sldMk cId="708375864" sldId="286"/>
            <ac:spMk id="19" creationId="{DBB9A04E-2332-3473-2C60-EE9F323B541B}"/>
          </ac:spMkLst>
        </pc:spChg>
        <pc:picChg chg="add del mod modCrop">
          <ac:chgData name="Nancy Li" userId="afc5209a-cf39-48d8-a57f-08cc8b772ec9" providerId="ADAL" clId="{90D147C7-6DF3-4858-A037-194481D7D906}" dt="2023-03-19T03:15:56.573" v="625" actId="22"/>
          <ac:picMkLst>
            <pc:docMk/>
            <pc:sldMk cId="708375864" sldId="286"/>
            <ac:picMk id="10" creationId="{BE3864F2-A127-AA6A-BBC7-9BA4221517E1}"/>
          </ac:picMkLst>
        </pc:picChg>
        <pc:picChg chg="add del mod">
          <ac:chgData name="Nancy Li" userId="afc5209a-cf39-48d8-a57f-08cc8b772ec9" providerId="ADAL" clId="{90D147C7-6DF3-4858-A037-194481D7D906}" dt="2023-03-19T03:32:20.093" v="711" actId="21"/>
          <ac:picMkLst>
            <pc:docMk/>
            <pc:sldMk cId="708375864" sldId="286"/>
            <ac:picMk id="12" creationId="{9D9ECA42-51BF-0ED9-6EB8-5BA6D961394C}"/>
          </ac:picMkLst>
        </pc:picChg>
        <pc:picChg chg="add mod">
          <ac:chgData name="Nancy Li" userId="afc5209a-cf39-48d8-a57f-08cc8b772ec9" providerId="ADAL" clId="{90D147C7-6DF3-4858-A037-194481D7D906}" dt="2023-03-19T03:32:48.878" v="749" actId="1036"/>
          <ac:picMkLst>
            <pc:docMk/>
            <pc:sldMk cId="708375864" sldId="286"/>
            <ac:picMk id="14" creationId="{0D13FB2A-8828-5C52-4BE0-90AD2510F9EB}"/>
          </ac:picMkLst>
        </pc:picChg>
        <pc:picChg chg="add mod">
          <ac:chgData name="Nancy Li" userId="afc5209a-cf39-48d8-a57f-08cc8b772ec9" providerId="ADAL" clId="{90D147C7-6DF3-4858-A037-194481D7D906}" dt="2023-03-19T03:32:48.878" v="749" actId="1036"/>
          <ac:picMkLst>
            <pc:docMk/>
            <pc:sldMk cId="708375864" sldId="286"/>
            <ac:picMk id="16" creationId="{B47F0F96-81F5-1EB0-0995-81438F3DF8A0}"/>
          </ac:picMkLst>
        </pc:picChg>
        <pc:picChg chg="add mod">
          <ac:chgData name="Nancy Li" userId="afc5209a-cf39-48d8-a57f-08cc8b772ec9" providerId="ADAL" clId="{90D147C7-6DF3-4858-A037-194481D7D906}" dt="2023-03-19T03:32:48.878" v="749" actId="1036"/>
          <ac:picMkLst>
            <pc:docMk/>
            <pc:sldMk cId="708375864" sldId="286"/>
            <ac:picMk id="18" creationId="{4ACF9627-28E5-A27D-4980-8094449C8B9F}"/>
          </ac:picMkLst>
        </pc:picChg>
        <pc:picChg chg="add del mod">
          <ac:chgData name="Nancy Li" userId="afc5209a-cf39-48d8-a57f-08cc8b772ec9" providerId="ADAL" clId="{90D147C7-6DF3-4858-A037-194481D7D906}" dt="2023-03-19T03:27:29.517" v="627" actId="478"/>
          <ac:picMkLst>
            <pc:docMk/>
            <pc:sldMk cId="708375864" sldId="286"/>
            <ac:picMk id="2050" creationId="{F013806E-775D-4ECF-D546-EF6FCA75C607}"/>
          </ac:picMkLst>
        </pc:picChg>
      </pc:sldChg>
      <pc:sldChg chg="addSp delSp modSp new mod modNotesTx">
        <pc:chgData name="Nancy Li" userId="afc5209a-cf39-48d8-a57f-08cc8b772ec9" providerId="ADAL" clId="{90D147C7-6DF3-4858-A037-194481D7D906}" dt="2023-03-19T05:58:56.278" v="1315" actId="20577"/>
        <pc:sldMkLst>
          <pc:docMk/>
          <pc:sldMk cId="2982183561" sldId="287"/>
        </pc:sldMkLst>
        <pc:spChg chg="del">
          <ac:chgData name="Nancy Li" userId="afc5209a-cf39-48d8-a57f-08cc8b772ec9" providerId="ADAL" clId="{90D147C7-6DF3-4858-A037-194481D7D906}" dt="2023-03-19T04:04:20.306" v="1081" actId="478"/>
          <ac:spMkLst>
            <pc:docMk/>
            <pc:sldMk cId="2982183561" sldId="287"/>
            <ac:spMk id="2" creationId="{6494E68D-F05F-82D9-28E7-C24124C72876}"/>
          </ac:spMkLst>
        </pc:spChg>
        <pc:spChg chg="del">
          <ac:chgData name="Nancy Li" userId="afc5209a-cf39-48d8-a57f-08cc8b772ec9" providerId="ADAL" clId="{90D147C7-6DF3-4858-A037-194481D7D906}" dt="2023-03-19T04:04:19.035" v="1080" actId="478"/>
          <ac:spMkLst>
            <pc:docMk/>
            <pc:sldMk cId="2982183561" sldId="287"/>
            <ac:spMk id="3" creationId="{C6C7A5C9-2C96-F6C1-07B5-3854D4BBF6A3}"/>
          </ac:spMkLst>
        </pc:spChg>
        <pc:spChg chg="mod">
          <ac:chgData name="Nancy Li" userId="afc5209a-cf39-48d8-a57f-08cc8b772ec9" providerId="ADAL" clId="{90D147C7-6DF3-4858-A037-194481D7D906}" dt="2023-03-19T04:04:37.297" v="1085" actId="20577"/>
          <ac:spMkLst>
            <pc:docMk/>
            <pc:sldMk cId="2982183561" sldId="287"/>
            <ac:spMk id="4" creationId="{370E3050-E260-4443-A9F3-74D872962D1B}"/>
          </ac:spMkLst>
        </pc:spChg>
        <pc:spChg chg="mod">
          <ac:chgData name="Nancy Li" userId="afc5209a-cf39-48d8-a57f-08cc8b772ec9" providerId="ADAL" clId="{90D147C7-6DF3-4858-A037-194481D7D906}" dt="2023-03-19T05:27:46.204" v="1221" actId="20577"/>
          <ac:spMkLst>
            <pc:docMk/>
            <pc:sldMk cId="2982183561" sldId="287"/>
            <ac:spMk id="5" creationId="{3461CDDC-106E-C60E-7693-3F055B66718A}"/>
          </ac:spMkLst>
        </pc:spChg>
        <pc:spChg chg="del">
          <ac:chgData name="Nancy Li" userId="afc5209a-cf39-48d8-a57f-08cc8b772ec9" providerId="ADAL" clId="{90D147C7-6DF3-4858-A037-194481D7D906}" dt="2023-03-19T04:04:18.004" v="1079" actId="478"/>
          <ac:spMkLst>
            <pc:docMk/>
            <pc:sldMk cId="2982183561" sldId="287"/>
            <ac:spMk id="7" creationId="{A1C6ED49-A529-83F7-70EF-58FE42185A15}"/>
          </ac:spMkLst>
        </pc:spChg>
        <pc:picChg chg="add del mod">
          <ac:chgData name="Nancy Li" userId="afc5209a-cf39-48d8-a57f-08cc8b772ec9" providerId="ADAL" clId="{90D147C7-6DF3-4858-A037-194481D7D906}" dt="2023-03-19T04:07:22.970" v="1109" actId="478"/>
          <ac:picMkLst>
            <pc:docMk/>
            <pc:sldMk cId="2982183561" sldId="287"/>
            <ac:picMk id="8" creationId="{4BF5E74D-6AD9-DF3A-7750-05270028BCA7}"/>
          </ac:picMkLst>
        </pc:picChg>
        <pc:picChg chg="add mod">
          <ac:chgData name="Nancy Li" userId="afc5209a-cf39-48d8-a57f-08cc8b772ec9" providerId="ADAL" clId="{90D147C7-6DF3-4858-A037-194481D7D906}" dt="2023-03-19T04:07:56.528" v="1127" actId="1076"/>
          <ac:picMkLst>
            <pc:docMk/>
            <pc:sldMk cId="2982183561" sldId="287"/>
            <ac:picMk id="9" creationId="{84C759BF-2FC5-57CC-8DA7-7EFA7C21572F}"/>
          </ac:picMkLst>
        </pc:picChg>
        <pc:picChg chg="add mod">
          <ac:chgData name="Nancy Li" userId="afc5209a-cf39-48d8-a57f-08cc8b772ec9" providerId="ADAL" clId="{90D147C7-6DF3-4858-A037-194481D7D906}" dt="2023-03-19T04:07:55.504" v="1126" actId="1076"/>
          <ac:picMkLst>
            <pc:docMk/>
            <pc:sldMk cId="2982183561" sldId="287"/>
            <ac:picMk id="1026" creationId="{0813743F-05A1-C6DD-FAF2-99FDBEA217A9}"/>
          </ac:picMkLst>
        </pc:picChg>
      </pc:sldChg>
      <pc:sldChg chg="addSp delSp modSp new mod modNotesTx">
        <pc:chgData name="Nancy Li" userId="afc5209a-cf39-48d8-a57f-08cc8b772ec9" providerId="ADAL" clId="{90D147C7-6DF3-4858-A037-194481D7D906}" dt="2023-03-19T06:04:29.815" v="1335" actId="20577"/>
        <pc:sldMkLst>
          <pc:docMk/>
          <pc:sldMk cId="3686350167" sldId="288"/>
        </pc:sldMkLst>
        <pc:spChg chg="del">
          <ac:chgData name="Nancy Li" userId="afc5209a-cf39-48d8-a57f-08cc8b772ec9" providerId="ADAL" clId="{90D147C7-6DF3-4858-A037-194481D7D906}" dt="2023-03-19T04:05:32.074" v="1090"/>
          <ac:spMkLst>
            <pc:docMk/>
            <pc:sldMk cId="3686350167" sldId="288"/>
            <ac:spMk id="2" creationId="{48B72E6C-FB98-3F73-2BB0-35FB1CC21818}"/>
          </ac:spMkLst>
        </pc:spChg>
        <pc:spChg chg="del">
          <ac:chgData name="Nancy Li" userId="afc5209a-cf39-48d8-a57f-08cc8b772ec9" providerId="ADAL" clId="{90D147C7-6DF3-4858-A037-194481D7D906}" dt="2023-03-19T04:05:44.283" v="1091"/>
          <ac:spMkLst>
            <pc:docMk/>
            <pc:sldMk cId="3686350167" sldId="288"/>
            <ac:spMk id="3" creationId="{6678B621-CBE0-2884-35B2-2F89A366C88A}"/>
          </ac:spMkLst>
        </pc:spChg>
        <pc:spChg chg="mod">
          <ac:chgData name="Nancy Li" userId="afc5209a-cf39-48d8-a57f-08cc8b772ec9" providerId="ADAL" clId="{90D147C7-6DF3-4858-A037-194481D7D906}" dt="2023-03-19T04:06:49.796" v="1106"/>
          <ac:spMkLst>
            <pc:docMk/>
            <pc:sldMk cId="3686350167" sldId="288"/>
            <ac:spMk id="4" creationId="{C7619AC8-6616-2C9C-5624-75508337CF09}"/>
          </ac:spMkLst>
        </pc:spChg>
        <pc:spChg chg="mod">
          <ac:chgData name="Nancy Li" userId="afc5209a-cf39-48d8-a57f-08cc8b772ec9" providerId="ADAL" clId="{90D147C7-6DF3-4858-A037-194481D7D906}" dt="2023-03-19T05:27:37.146" v="1219" actId="20577"/>
          <ac:spMkLst>
            <pc:docMk/>
            <pc:sldMk cId="3686350167" sldId="288"/>
            <ac:spMk id="5" creationId="{BDB6E519-0A50-1687-920A-CE9D1ECA4A7A}"/>
          </ac:spMkLst>
        </pc:spChg>
        <pc:spChg chg="del">
          <ac:chgData name="Nancy Li" userId="afc5209a-cf39-48d8-a57f-08cc8b772ec9" providerId="ADAL" clId="{90D147C7-6DF3-4858-A037-194481D7D906}" dt="2023-03-19T04:06:44.244" v="1105" actId="478"/>
          <ac:spMkLst>
            <pc:docMk/>
            <pc:sldMk cId="3686350167" sldId="288"/>
            <ac:spMk id="7" creationId="{435BC60B-93E2-1304-444C-0D632F9BA095}"/>
          </ac:spMkLst>
        </pc:spChg>
        <pc:spChg chg="add del mod">
          <ac:chgData name="Nancy Li" userId="afc5209a-cf39-48d8-a57f-08cc8b772ec9" providerId="ADAL" clId="{90D147C7-6DF3-4858-A037-194481D7D906}" dt="2023-03-19T04:06:01.256" v="1092" actId="12084"/>
          <ac:spMkLst>
            <pc:docMk/>
            <pc:sldMk cId="3686350167" sldId="288"/>
            <ac:spMk id="9" creationId="{0C20A868-026C-FE99-1E70-DD85E48A348E}"/>
          </ac:spMkLst>
        </pc:spChg>
        <pc:graphicFrameChg chg="add mod">
          <ac:chgData name="Nancy Li" userId="afc5209a-cf39-48d8-a57f-08cc8b772ec9" providerId="ADAL" clId="{90D147C7-6DF3-4858-A037-194481D7D906}" dt="2023-03-19T04:06:40.109" v="1104" actId="1076"/>
          <ac:graphicFrameMkLst>
            <pc:docMk/>
            <pc:sldMk cId="3686350167" sldId="288"/>
            <ac:graphicFrameMk id="10" creationId="{2D6A7995-4A96-07BC-2E65-97DF114AF545}"/>
          </ac:graphicFrameMkLst>
        </pc:graphicFrameChg>
        <pc:picChg chg="add mod">
          <ac:chgData name="Nancy Li" userId="afc5209a-cf39-48d8-a57f-08cc8b772ec9" providerId="ADAL" clId="{90D147C7-6DF3-4858-A037-194481D7D906}" dt="2023-03-19T04:06:33.892" v="1102" actId="1076"/>
          <ac:picMkLst>
            <pc:docMk/>
            <pc:sldMk cId="3686350167" sldId="288"/>
            <ac:picMk id="8" creationId="{CECA5ECB-8081-17D6-9339-2E63490EA26E}"/>
          </ac:picMkLst>
        </pc:picChg>
      </pc:sldChg>
      <pc:sldChg chg="new del">
        <pc:chgData name="Nancy Li" userId="afc5209a-cf39-48d8-a57f-08cc8b772ec9" providerId="ADAL" clId="{90D147C7-6DF3-4858-A037-194481D7D906}" dt="2023-03-19T04:08:20.988" v="1131" actId="47"/>
        <pc:sldMkLst>
          <pc:docMk/>
          <pc:sldMk cId="287140367" sldId="289"/>
        </pc:sldMkLst>
      </pc:sldChg>
      <pc:sldChg chg="addSp delSp modSp add mod modTransition setBg modClrScheme delDesignElem chgLayout">
        <pc:chgData name="Nancy Li" userId="afc5209a-cf39-48d8-a57f-08cc8b772ec9" providerId="ADAL" clId="{90D147C7-6DF3-4858-A037-194481D7D906}" dt="2023-03-19T05:56:26.444" v="1311" actId="108"/>
        <pc:sldMkLst>
          <pc:docMk/>
          <pc:sldMk cId="291393146" sldId="290"/>
        </pc:sldMkLst>
        <pc:spChg chg="mod">
          <ac:chgData name="Nancy Li" userId="afc5209a-cf39-48d8-a57f-08cc8b772ec9" providerId="ADAL" clId="{90D147C7-6DF3-4858-A037-194481D7D906}" dt="2023-03-19T05:56:26.444" v="1311" actId="108"/>
          <ac:spMkLst>
            <pc:docMk/>
            <pc:sldMk cId="291393146" sldId="290"/>
            <ac:spMk id="6" creationId="{3FB7BDD9-9B0E-E59D-891E-50C1F28334AE}"/>
          </ac:spMkLst>
        </pc:spChg>
        <pc:spChg chg="add del mod">
          <ac:chgData name="Nancy Li" userId="afc5209a-cf39-48d8-a57f-08cc8b772ec9" providerId="ADAL" clId="{90D147C7-6DF3-4858-A037-194481D7D906}" dt="2023-03-19T04:12:43.523" v="1200" actId="478"/>
          <ac:spMkLst>
            <pc:docMk/>
            <pc:sldMk cId="291393146" sldId="290"/>
            <ac:spMk id="11" creationId="{0D24C0BF-6356-32F7-4873-0A16E6E03016}"/>
          </ac:spMkLst>
        </pc:spChg>
        <pc:spChg chg="add mod">
          <ac:chgData name="Nancy Li" userId="afc5209a-cf39-48d8-a57f-08cc8b772ec9" providerId="ADAL" clId="{90D147C7-6DF3-4858-A037-194481D7D906}" dt="2023-03-19T05:27:33.686" v="1217" actId="20577"/>
          <ac:spMkLst>
            <pc:docMk/>
            <pc:sldMk cId="291393146" sldId="290"/>
            <ac:spMk id="13" creationId="{3ECFF561-806D-930C-FF5C-2DB328C2407B}"/>
          </ac:spMkLst>
        </pc:spChg>
        <pc:spChg chg="add mod">
          <ac:chgData name="Nancy Li" userId="afc5209a-cf39-48d8-a57f-08cc8b772ec9" providerId="ADAL" clId="{90D147C7-6DF3-4858-A037-194481D7D906}" dt="2023-03-19T04:12:34.755" v="1198" actId="26606"/>
          <ac:spMkLst>
            <pc:docMk/>
            <pc:sldMk cId="291393146" sldId="290"/>
            <ac:spMk id="15" creationId="{7DA3C72D-E3B7-AFD2-2367-1B8758B57B30}"/>
          </ac:spMkLst>
        </pc:spChg>
        <pc:spChg chg="add del mod">
          <ac:chgData name="Nancy Li" userId="afc5209a-cf39-48d8-a57f-08cc8b772ec9" providerId="ADAL" clId="{90D147C7-6DF3-4858-A037-194481D7D906}" dt="2023-03-19T04:12:37.916" v="1199" actId="478"/>
          <ac:spMkLst>
            <pc:docMk/>
            <pc:sldMk cId="291393146" sldId="290"/>
            <ac:spMk id="17" creationId="{60A809AE-E43F-53B8-2FFE-8EAB694C03AA}"/>
          </ac:spMkLst>
        </pc:spChg>
        <pc:spChg chg="del">
          <ac:chgData name="Nancy Li" userId="afc5209a-cf39-48d8-a57f-08cc8b772ec9" providerId="ADAL" clId="{90D147C7-6DF3-4858-A037-194481D7D906}" dt="2023-03-19T04:08:15.833" v="1130"/>
          <ac:spMkLst>
            <pc:docMk/>
            <pc:sldMk cId="291393146" sldId="290"/>
            <ac:spMk id="27" creationId="{9DBC8166-481C-4473-95F5-9A5B9073B7F1}"/>
          </ac:spMkLst>
        </pc:spChg>
        <pc:spChg chg="del">
          <ac:chgData name="Nancy Li" userId="afc5209a-cf39-48d8-a57f-08cc8b772ec9" providerId="ADAL" clId="{90D147C7-6DF3-4858-A037-194481D7D906}" dt="2023-03-19T04:08:15.833" v="1130"/>
          <ac:spMkLst>
            <pc:docMk/>
            <pc:sldMk cId="291393146" sldId="290"/>
            <ac:spMk id="29" creationId="{A5A5CE6E-90AF-4D43-A014-1F9EC83EB93D}"/>
          </ac:spMkLst>
        </pc:spChg>
        <pc:graphicFrameChg chg="mod modGraphic">
          <ac:chgData name="Nancy Li" userId="afc5209a-cf39-48d8-a57f-08cc8b772ec9" providerId="ADAL" clId="{90D147C7-6DF3-4858-A037-194481D7D906}" dt="2023-03-19T05:55:56.513" v="1305" actId="20577"/>
          <ac:graphicFrameMkLst>
            <pc:docMk/>
            <pc:sldMk cId="291393146" sldId="290"/>
            <ac:graphicFrameMk id="4" creationId="{F24AEBD7-4394-A74A-64EE-2AE4E6086DB6}"/>
          </ac:graphicFrameMkLst>
        </pc:graphicFrameChg>
      </pc:sldChg>
      <pc:sldChg chg="add del">
        <pc:chgData name="Nancy Li" userId="afc5209a-cf39-48d8-a57f-08cc8b772ec9" providerId="ADAL" clId="{90D147C7-6DF3-4858-A037-194481D7D906}" dt="2023-03-19T04:08:04.970" v="1128" actId="47"/>
        <pc:sldMkLst>
          <pc:docMk/>
          <pc:sldMk cId="757141201" sldId="290"/>
        </pc:sldMkLst>
      </pc:sldChg>
      <pc:sldChg chg="addSp delSp modSp new mod">
        <pc:chgData name="Nancy Li" userId="afc5209a-cf39-48d8-a57f-08cc8b772ec9" providerId="ADAL" clId="{90D147C7-6DF3-4858-A037-194481D7D906}" dt="2023-03-19T05:38:35.024" v="1255" actId="478"/>
        <pc:sldMkLst>
          <pc:docMk/>
          <pc:sldMk cId="1579779379" sldId="291"/>
        </pc:sldMkLst>
        <pc:spChg chg="del">
          <ac:chgData name="Nancy Li" userId="afc5209a-cf39-48d8-a57f-08cc8b772ec9" providerId="ADAL" clId="{90D147C7-6DF3-4858-A037-194481D7D906}" dt="2023-03-19T05:38:14.013" v="1248" actId="478"/>
          <ac:spMkLst>
            <pc:docMk/>
            <pc:sldMk cId="1579779379" sldId="291"/>
            <ac:spMk id="2" creationId="{865E6FC0-4126-389D-8A9A-5F567455030A}"/>
          </ac:spMkLst>
        </pc:spChg>
        <pc:spChg chg="del">
          <ac:chgData name="Nancy Li" userId="afc5209a-cf39-48d8-a57f-08cc8b772ec9" providerId="ADAL" clId="{90D147C7-6DF3-4858-A037-194481D7D906}" dt="2023-03-19T05:38:12.370" v="1247" actId="478"/>
          <ac:spMkLst>
            <pc:docMk/>
            <pc:sldMk cId="1579779379" sldId="291"/>
            <ac:spMk id="3" creationId="{90950FD5-F0D0-2A5A-6368-0059B8560077}"/>
          </ac:spMkLst>
        </pc:spChg>
        <pc:spChg chg="mod">
          <ac:chgData name="Nancy Li" userId="afc5209a-cf39-48d8-a57f-08cc8b772ec9" providerId="ADAL" clId="{90D147C7-6DF3-4858-A037-194481D7D906}" dt="2023-03-19T05:38:31.389" v="1254"/>
          <ac:spMkLst>
            <pc:docMk/>
            <pc:sldMk cId="1579779379" sldId="291"/>
            <ac:spMk id="4" creationId="{FA4067E9-7A06-28F7-7A87-A21C210C94BD}"/>
          </ac:spMkLst>
        </pc:spChg>
        <pc:spChg chg="del">
          <ac:chgData name="Nancy Li" userId="afc5209a-cf39-48d8-a57f-08cc8b772ec9" providerId="ADAL" clId="{90D147C7-6DF3-4858-A037-194481D7D906}" dt="2023-03-19T05:38:35.024" v="1255" actId="478"/>
          <ac:spMkLst>
            <pc:docMk/>
            <pc:sldMk cId="1579779379" sldId="291"/>
            <ac:spMk id="7" creationId="{987A996D-3A29-30C0-E339-7B687D443E29}"/>
          </ac:spMkLst>
        </pc:spChg>
        <pc:picChg chg="add mod">
          <ac:chgData name="Nancy Li" userId="afc5209a-cf39-48d8-a57f-08cc8b772ec9" providerId="ADAL" clId="{90D147C7-6DF3-4858-A037-194481D7D906}" dt="2023-03-19T05:38:24.006" v="1253" actId="1076"/>
          <ac:picMkLst>
            <pc:docMk/>
            <pc:sldMk cId="1579779379" sldId="291"/>
            <ac:picMk id="9" creationId="{A9BF213F-C18B-FF9D-7C2B-F41CBFC9C66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AC4B6-FAEE-424D-ADB0-367548C9D944}">
      <dgm:prSet/>
      <dgm:spPr/>
      <dgm:t>
        <a:bodyPr/>
        <a:lstStyle/>
        <a:p>
          <a:pPr algn="ctr"/>
          <a:r>
            <a:rPr lang="en-US" dirty="0"/>
            <a:t>Target (Client Interface)</a:t>
          </a:r>
        </a:p>
      </dgm:t>
    </dgm:pt>
    <dgm:pt modelId="{51983660-2A24-4469-89F6-5485649395AF}" type="parTrans" cxnId="{88C33C9D-3F02-4375-9BB3-BE0833E33A93}">
      <dgm:prSet/>
      <dgm:spPr/>
      <dgm:t>
        <a:bodyPr/>
        <a:lstStyle/>
        <a:p>
          <a:pPr algn="ctr"/>
          <a:endParaRPr lang="en-US"/>
        </a:p>
      </dgm:t>
    </dgm:pt>
    <dgm:pt modelId="{A7F8042E-82B9-4F5E-9F18-052FAF102F72}" type="sibTrans" cxnId="{88C33C9D-3F02-4375-9BB3-BE0833E33A93}">
      <dgm:prSet/>
      <dgm:spPr/>
      <dgm:t>
        <a:bodyPr/>
        <a:lstStyle/>
        <a:p>
          <a:pPr algn="ctr"/>
          <a:endParaRPr lang="en-US"/>
        </a:p>
      </dgm:t>
    </dgm:pt>
    <dgm:pt modelId="{7943A428-1C2D-4CDF-905C-4AAE6726CD17}">
      <dgm:prSet/>
      <dgm:spPr/>
      <dgm:t>
        <a:bodyPr/>
        <a:lstStyle/>
        <a:p>
          <a:pPr algn="ctr"/>
          <a:r>
            <a:rPr lang="en-US"/>
            <a:t>Adaptee (Service) </a:t>
          </a:r>
        </a:p>
      </dgm:t>
    </dgm:pt>
    <dgm:pt modelId="{2DA980D7-DB67-4008-B34E-4AF1E97B1544}" type="parTrans" cxnId="{964932B8-1C97-41F0-83A5-E546884BFA71}">
      <dgm:prSet/>
      <dgm:spPr/>
      <dgm:t>
        <a:bodyPr/>
        <a:lstStyle/>
        <a:p>
          <a:pPr algn="ctr"/>
          <a:endParaRPr lang="en-US"/>
        </a:p>
      </dgm:t>
    </dgm:pt>
    <dgm:pt modelId="{77E8D252-DB06-47FE-AAD8-10DF9E64E374}" type="sibTrans" cxnId="{964932B8-1C97-41F0-83A5-E546884BFA71}">
      <dgm:prSet/>
      <dgm:spPr/>
      <dgm:t>
        <a:bodyPr/>
        <a:lstStyle/>
        <a:p>
          <a:pPr algn="ctr"/>
          <a:endParaRPr lang="en-US"/>
        </a:p>
      </dgm:t>
    </dgm:pt>
    <dgm:pt modelId="{167E1D7B-6CB0-4B85-B05C-D971A42479BA}">
      <dgm:prSet/>
      <dgm:spPr/>
      <dgm:t>
        <a:bodyPr/>
        <a:lstStyle/>
        <a:p>
          <a:pPr algn="ctr"/>
          <a:r>
            <a:rPr lang="en-US"/>
            <a:t>Adapter</a:t>
          </a:r>
        </a:p>
      </dgm:t>
    </dgm:pt>
    <dgm:pt modelId="{BEA364BB-F7B6-40CB-9464-7204A07E8F1F}" type="parTrans" cxnId="{D9B9B289-6CB3-4568-B6C1-A56FC4F78C68}">
      <dgm:prSet/>
      <dgm:spPr/>
      <dgm:t>
        <a:bodyPr/>
        <a:lstStyle/>
        <a:p>
          <a:pPr algn="ctr"/>
          <a:endParaRPr lang="en-US"/>
        </a:p>
      </dgm:t>
    </dgm:pt>
    <dgm:pt modelId="{FC7618C3-C079-4386-8578-5360D1C264EF}" type="sibTrans" cxnId="{D9B9B289-6CB3-4568-B6C1-A56FC4F78C68}">
      <dgm:prSet/>
      <dgm:spPr/>
      <dgm:t>
        <a:bodyPr/>
        <a:lstStyle/>
        <a:p>
          <a:pPr algn="ctr"/>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03B1707B-F4E3-46AF-B9E4-CE78029B70D7}" type="pres">
      <dgm:prSet presAssocID="{90EAC4B6-FAEE-424D-ADB0-367548C9D944}" presName="parentText" presStyleLbl="node1" presStyleIdx="0" presStyleCnt="3" custLinFactX="6575" custLinFactY="-18686" custLinFactNeighborX="100000" custLinFactNeighborY="-100000">
        <dgm:presLayoutVars>
          <dgm:chMax val="0"/>
          <dgm:bulletEnabled val="1"/>
        </dgm:presLayoutVars>
      </dgm:prSet>
      <dgm:spPr/>
    </dgm:pt>
    <dgm:pt modelId="{F9826CE5-B87E-42D6-B2D6-58B038E26A36}" type="pres">
      <dgm:prSet presAssocID="{A7F8042E-82B9-4F5E-9F18-052FAF102F72}" presName="spacer" presStyleCnt="0"/>
      <dgm:spPr/>
    </dgm:pt>
    <dgm:pt modelId="{7EB96007-84AC-49D4-AA27-A12E1F11C083}" type="pres">
      <dgm:prSet presAssocID="{7943A428-1C2D-4CDF-905C-4AAE6726CD17}" presName="parentText" presStyleLbl="node1" presStyleIdx="1" presStyleCnt="3">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2" presStyleCnt="3">
        <dgm:presLayoutVars>
          <dgm:chMax val="0"/>
          <dgm:bulletEnabled val="1"/>
        </dgm:presLayoutVars>
      </dgm:prSet>
      <dgm:spPr/>
    </dgm:pt>
  </dgm:ptLst>
  <dgm:cxnLst>
    <dgm:cxn modelId="{CA3D0609-B12B-44E6-9647-B3CC7C3869AF}" type="presOf" srcId="{90EAC4B6-FAEE-424D-ADB0-367548C9D944}" destId="{03B1707B-F4E3-46AF-B9E4-CE78029B70D7}" srcOrd="0" destOrd="0" presId="urn:microsoft.com/office/officeart/2005/8/layout/vList2"/>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2" destOrd="0" parTransId="{BEA364BB-F7B6-40CB-9464-7204A07E8F1F}" sibTransId="{FC7618C3-C079-4386-8578-5360D1C264EF}"/>
    <dgm:cxn modelId="{88C33C9D-3F02-4375-9BB3-BE0833E33A93}" srcId="{D53BCBF0-7E8A-4FE9-AF6D-37F1C455BE21}" destId="{90EAC4B6-FAEE-424D-ADB0-367548C9D944}" srcOrd="0" destOrd="0" parTransId="{51983660-2A24-4469-89F6-5485649395AF}" sibTransId="{A7F8042E-82B9-4F5E-9F18-052FAF102F72}"/>
    <dgm:cxn modelId="{964932B8-1C97-41F0-83A5-E546884BFA71}" srcId="{D53BCBF0-7E8A-4FE9-AF6D-37F1C455BE21}" destId="{7943A428-1C2D-4CDF-905C-4AAE6726CD17}" srcOrd="1" destOrd="0" parTransId="{2DA980D7-DB67-4008-B34E-4AF1E97B1544}" sibTransId="{77E8D252-DB06-47FE-AAD8-10DF9E64E374}"/>
    <dgm:cxn modelId="{FFA8228C-2D66-40AA-9667-DD13F647C737}" type="presParOf" srcId="{C7823C08-90C7-4B69-9817-B11257D16185}" destId="{03B1707B-F4E3-46AF-B9E4-CE78029B70D7}" srcOrd="0" destOrd="0" presId="urn:microsoft.com/office/officeart/2005/8/layout/vList2"/>
    <dgm:cxn modelId="{5E0F4123-59BC-46D5-9D01-4CA0739AD094}" type="presParOf" srcId="{C7823C08-90C7-4B69-9817-B11257D16185}" destId="{F9826CE5-B87E-42D6-B2D6-58B038E26A36}" srcOrd="1" destOrd="0" presId="urn:microsoft.com/office/officeart/2005/8/layout/vList2"/>
    <dgm:cxn modelId="{8BFA2E48-C4FB-463D-A951-E517FD583D52}" type="presParOf" srcId="{C7823C08-90C7-4B69-9817-B11257D16185}" destId="{7EB96007-84AC-49D4-AA27-A12E1F11C083}" srcOrd="2" destOrd="0" presId="urn:microsoft.com/office/officeart/2005/8/layout/vList2"/>
    <dgm:cxn modelId="{41283A49-CC1D-4449-8EEF-C2FF2F280FA9}" type="presParOf" srcId="{C7823C08-90C7-4B69-9817-B11257D16185}" destId="{15B386A6-CA18-41C1-91D3-786C33FDF5FA}" srcOrd="3" destOrd="0" presId="urn:microsoft.com/office/officeart/2005/8/layout/vList2"/>
    <dgm:cxn modelId="{A53C3C53-F679-4EF0-A5FB-C5C5C9DF1787}" type="presParOf" srcId="{C7823C08-90C7-4B69-9817-B11257D16185}" destId="{F8A1933A-B491-4214-BEAB-8FBF738DEE4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3F3E2B-8BA9-4C2B-BC9C-08904B2046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9B4AE1-E1E9-4472-ACB8-9CB11B586288}">
      <dgm:prSet/>
      <dgm:spPr/>
      <dgm:t>
        <a:bodyPr/>
        <a:lstStyle/>
        <a:p>
          <a:r>
            <a:rPr lang="en-US" dirty="0"/>
            <a:t>Sub System</a:t>
          </a:r>
        </a:p>
      </dgm:t>
    </dgm:pt>
    <dgm:pt modelId="{EF6AAC46-B092-4C44-8CB5-99E9F315C714}" type="parTrans" cxnId="{B7ADDDDF-C3AB-43CC-BB35-57914F3C5A52}">
      <dgm:prSet/>
      <dgm:spPr/>
      <dgm:t>
        <a:bodyPr/>
        <a:lstStyle/>
        <a:p>
          <a:endParaRPr lang="en-US"/>
        </a:p>
      </dgm:t>
    </dgm:pt>
    <dgm:pt modelId="{E3C29D4C-4720-4EA7-A2B0-BA3E68528A4E}" type="sibTrans" cxnId="{B7ADDDDF-C3AB-43CC-BB35-57914F3C5A52}">
      <dgm:prSet/>
      <dgm:spPr/>
      <dgm:t>
        <a:bodyPr/>
        <a:lstStyle/>
        <a:p>
          <a:endParaRPr lang="en-US"/>
        </a:p>
      </dgm:t>
    </dgm:pt>
    <dgm:pt modelId="{1C67EB16-EA02-43AB-8CE8-CEC3D229BBA5}">
      <dgm:prSet/>
      <dgm:spPr/>
      <dgm:t>
        <a:bodyPr/>
        <a:lstStyle/>
        <a:p>
          <a:pPr algn="ctr"/>
          <a:r>
            <a:rPr lang="en-US" dirty="0"/>
            <a:t>Facade</a:t>
          </a:r>
        </a:p>
      </dgm:t>
    </dgm:pt>
    <dgm:pt modelId="{74C53260-5F90-44AE-8526-3F0772DA889B}" type="sibTrans" cxnId="{1ABE8740-518E-4F0E-ACD1-8F2EB21811E5}">
      <dgm:prSet/>
      <dgm:spPr/>
      <dgm:t>
        <a:bodyPr/>
        <a:lstStyle/>
        <a:p>
          <a:endParaRPr lang="en-US"/>
        </a:p>
      </dgm:t>
    </dgm:pt>
    <dgm:pt modelId="{5F16F1C2-2EC2-495F-8B8B-80478C6E345C}" type="parTrans" cxnId="{1ABE8740-518E-4F0E-ACD1-8F2EB21811E5}">
      <dgm:prSet/>
      <dgm:spPr/>
      <dgm:t>
        <a:bodyPr/>
        <a:lstStyle/>
        <a:p>
          <a:endParaRPr lang="en-US"/>
        </a:p>
      </dgm:t>
    </dgm:pt>
    <dgm:pt modelId="{1DEA383A-9A38-41E9-8C71-E6AE4DE2A568}" type="pres">
      <dgm:prSet presAssocID="{313F3E2B-8BA9-4C2B-BC9C-08904B20463E}" presName="linear" presStyleCnt="0">
        <dgm:presLayoutVars>
          <dgm:animLvl val="lvl"/>
          <dgm:resizeHandles val="exact"/>
        </dgm:presLayoutVars>
      </dgm:prSet>
      <dgm:spPr/>
    </dgm:pt>
    <dgm:pt modelId="{9C7B1197-804F-4EC6-AF28-3EAF890A1086}" type="pres">
      <dgm:prSet presAssocID="{1C67EB16-EA02-43AB-8CE8-CEC3D229BBA5}" presName="parentText" presStyleLbl="node1" presStyleIdx="0" presStyleCnt="2">
        <dgm:presLayoutVars>
          <dgm:chMax val="0"/>
          <dgm:bulletEnabled val="1"/>
        </dgm:presLayoutVars>
      </dgm:prSet>
      <dgm:spPr/>
    </dgm:pt>
    <dgm:pt modelId="{69FAA13E-8832-4EB1-8949-16301EE9CC0F}" type="pres">
      <dgm:prSet presAssocID="{74C53260-5F90-44AE-8526-3F0772DA889B}" presName="spacer" presStyleCnt="0"/>
      <dgm:spPr/>
    </dgm:pt>
    <dgm:pt modelId="{EEC37688-3E94-4F0E-9090-A468194DFFC5}" type="pres">
      <dgm:prSet presAssocID="{EA9B4AE1-E1E9-4472-ACB8-9CB11B586288}" presName="parentText" presStyleLbl="node1" presStyleIdx="1" presStyleCnt="2">
        <dgm:presLayoutVars>
          <dgm:chMax val="0"/>
          <dgm:bulletEnabled val="1"/>
        </dgm:presLayoutVars>
      </dgm:prSet>
      <dgm:spPr/>
    </dgm:pt>
  </dgm:ptLst>
  <dgm:cxnLst>
    <dgm:cxn modelId="{1ABE8740-518E-4F0E-ACD1-8F2EB21811E5}" srcId="{313F3E2B-8BA9-4C2B-BC9C-08904B20463E}" destId="{1C67EB16-EA02-43AB-8CE8-CEC3D229BBA5}" srcOrd="0" destOrd="0" parTransId="{5F16F1C2-2EC2-495F-8B8B-80478C6E345C}" sibTransId="{74C53260-5F90-44AE-8526-3F0772DA889B}"/>
    <dgm:cxn modelId="{01EA5672-B1FB-4B48-AAB0-1AFB4F901C34}" type="presOf" srcId="{313F3E2B-8BA9-4C2B-BC9C-08904B20463E}" destId="{1DEA383A-9A38-41E9-8C71-E6AE4DE2A568}" srcOrd="0" destOrd="0" presId="urn:microsoft.com/office/officeart/2005/8/layout/vList2"/>
    <dgm:cxn modelId="{A32EE3D7-038D-44B3-97B1-DB04A5B747DA}" type="presOf" srcId="{1C67EB16-EA02-43AB-8CE8-CEC3D229BBA5}" destId="{9C7B1197-804F-4EC6-AF28-3EAF890A1086}" srcOrd="0" destOrd="0" presId="urn:microsoft.com/office/officeart/2005/8/layout/vList2"/>
    <dgm:cxn modelId="{B7ADDDDF-C3AB-43CC-BB35-57914F3C5A52}" srcId="{313F3E2B-8BA9-4C2B-BC9C-08904B20463E}" destId="{EA9B4AE1-E1E9-4472-ACB8-9CB11B586288}" srcOrd="1" destOrd="0" parTransId="{EF6AAC46-B092-4C44-8CB5-99E9F315C714}" sibTransId="{E3C29D4C-4720-4EA7-A2B0-BA3E68528A4E}"/>
    <dgm:cxn modelId="{72AB16FE-8A36-4B7C-9D27-ABF1725D6991}" type="presOf" srcId="{EA9B4AE1-E1E9-4472-ACB8-9CB11B586288}" destId="{EEC37688-3E94-4F0E-9090-A468194DFFC5}" srcOrd="0" destOrd="0" presId="urn:microsoft.com/office/officeart/2005/8/layout/vList2"/>
    <dgm:cxn modelId="{FE0F77D8-2FA5-4F7D-AA60-FE361F2CC379}" type="presParOf" srcId="{1DEA383A-9A38-41E9-8C71-E6AE4DE2A568}" destId="{9C7B1197-804F-4EC6-AF28-3EAF890A1086}" srcOrd="0" destOrd="0" presId="urn:microsoft.com/office/officeart/2005/8/layout/vList2"/>
    <dgm:cxn modelId="{C8767A9C-1C5F-47BA-A56C-52FF8D6FF4ED}" type="presParOf" srcId="{1DEA383A-9A38-41E9-8C71-E6AE4DE2A568}" destId="{69FAA13E-8832-4EB1-8949-16301EE9CC0F}" srcOrd="1" destOrd="0" presId="urn:microsoft.com/office/officeart/2005/8/layout/vList2"/>
    <dgm:cxn modelId="{9A889EEB-8011-4D2E-AAA3-D1021A3A784B}" type="presParOf" srcId="{1DEA383A-9A38-41E9-8C71-E6AE4DE2A568}" destId="{EEC37688-3E94-4F0E-9090-A468194DFFC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922605-F25D-458B-895B-C61F7598E6F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7292FCA-689E-4A59-B8F6-AA1E2B0B33D5}">
      <dgm:prSet/>
      <dgm:spPr/>
      <dgm:t>
        <a:bodyPr/>
        <a:lstStyle/>
        <a:p>
          <a:r>
            <a:rPr lang="en-US" dirty="0"/>
            <a:t>Protection Proxy - Access control</a:t>
          </a:r>
        </a:p>
      </dgm:t>
    </dgm:pt>
    <dgm:pt modelId="{F3EE2D19-E10D-4272-8851-D5DB6E7C8A2F}" type="parTrans" cxnId="{D4879A67-4099-487F-9FE1-7E4457F0EFB5}">
      <dgm:prSet/>
      <dgm:spPr/>
      <dgm:t>
        <a:bodyPr/>
        <a:lstStyle/>
        <a:p>
          <a:endParaRPr lang="en-US"/>
        </a:p>
      </dgm:t>
    </dgm:pt>
    <dgm:pt modelId="{7A693F11-6EF0-4408-A0DA-1194155DFB72}" type="sibTrans" cxnId="{D4879A67-4099-487F-9FE1-7E4457F0EFB5}">
      <dgm:prSet/>
      <dgm:spPr/>
      <dgm:t>
        <a:bodyPr/>
        <a:lstStyle/>
        <a:p>
          <a:endParaRPr lang="en-US"/>
        </a:p>
      </dgm:t>
    </dgm:pt>
    <dgm:pt modelId="{4D38EA0C-E6FF-49F5-BA86-C1F3221DBB21}">
      <dgm:prSet/>
      <dgm:spPr/>
      <dgm:t>
        <a:bodyPr/>
        <a:lstStyle/>
        <a:p>
          <a:r>
            <a:rPr lang="en-US" dirty="0"/>
            <a:t>Remote Proxy - Local execution of a remote service</a:t>
          </a:r>
        </a:p>
      </dgm:t>
    </dgm:pt>
    <dgm:pt modelId="{431B997E-3107-4201-A095-D34839AEF8C4}" type="parTrans" cxnId="{0A7BA236-0F65-4BE3-8DA4-EF8AAA45FC86}">
      <dgm:prSet/>
      <dgm:spPr/>
      <dgm:t>
        <a:bodyPr/>
        <a:lstStyle/>
        <a:p>
          <a:endParaRPr lang="en-US"/>
        </a:p>
      </dgm:t>
    </dgm:pt>
    <dgm:pt modelId="{4CD407B6-D8DD-46D5-BDA6-3EFC4466E0CD}" type="sibTrans" cxnId="{0A7BA236-0F65-4BE3-8DA4-EF8AAA45FC86}">
      <dgm:prSet/>
      <dgm:spPr/>
      <dgm:t>
        <a:bodyPr/>
        <a:lstStyle/>
        <a:p>
          <a:endParaRPr lang="en-US"/>
        </a:p>
      </dgm:t>
    </dgm:pt>
    <dgm:pt modelId="{F7403A9F-5EBF-4B56-B0CC-A8A2937CB813}">
      <dgm:prSet/>
      <dgm:spPr/>
      <dgm:t>
        <a:bodyPr/>
        <a:lstStyle/>
        <a:p>
          <a:r>
            <a:rPr lang="en-US" dirty="0"/>
            <a:t>Logging Proxy - Logging requests</a:t>
          </a:r>
        </a:p>
      </dgm:t>
    </dgm:pt>
    <dgm:pt modelId="{3182A63F-C5C9-4ACA-BA55-355D596BC2BD}" type="parTrans" cxnId="{20C3A8FE-49C3-46DF-8F0B-3B36BFECD170}">
      <dgm:prSet/>
      <dgm:spPr/>
      <dgm:t>
        <a:bodyPr/>
        <a:lstStyle/>
        <a:p>
          <a:endParaRPr lang="en-US"/>
        </a:p>
      </dgm:t>
    </dgm:pt>
    <dgm:pt modelId="{7DE0F648-BF57-4F18-8D4D-B84B0CB590F5}" type="sibTrans" cxnId="{20C3A8FE-49C3-46DF-8F0B-3B36BFECD170}">
      <dgm:prSet/>
      <dgm:spPr/>
      <dgm:t>
        <a:bodyPr/>
        <a:lstStyle/>
        <a:p>
          <a:endParaRPr lang="en-US"/>
        </a:p>
      </dgm:t>
    </dgm:pt>
    <dgm:pt modelId="{D2068E91-3F9A-4A5F-BDE1-5A934D3BE3A6}">
      <dgm:prSet/>
      <dgm:spPr/>
      <dgm:t>
        <a:bodyPr/>
        <a:lstStyle/>
        <a:p>
          <a:r>
            <a:rPr lang="en-US" dirty="0"/>
            <a:t>Caching Proxy - Caching request results</a:t>
          </a:r>
        </a:p>
      </dgm:t>
    </dgm:pt>
    <dgm:pt modelId="{14F9C897-FF0B-4D11-902B-C45BF7C7A118}" type="parTrans" cxnId="{A9B41D26-5F05-4B29-96A6-C42AD512AAE7}">
      <dgm:prSet/>
      <dgm:spPr/>
      <dgm:t>
        <a:bodyPr/>
        <a:lstStyle/>
        <a:p>
          <a:endParaRPr lang="en-US"/>
        </a:p>
      </dgm:t>
    </dgm:pt>
    <dgm:pt modelId="{E465C4F8-92D3-4742-9B07-5CA092EDD47C}" type="sibTrans" cxnId="{A9B41D26-5F05-4B29-96A6-C42AD512AAE7}">
      <dgm:prSet/>
      <dgm:spPr/>
      <dgm:t>
        <a:bodyPr/>
        <a:lstStyle/>
        <a:p>
          <a:endParaRPr lang="en-US"/>
        </a:p>
      </dgm:t>
    </dgm:pt>
    <dgm:pt modelId="{F0F077E3-B171-4EF0-AF41-C9674284E65A}">
      <dgm:prSet/>
      <dgm:spPr/>
      <dgm:t>
        <a:bodyPr/>
        <a:lstStyle/>
        <a:p>
          <a:r>
            <a:rPr lang="en-US"/>
            <a:t>……</a:t>
          </a:r>
        </a:p>
      </dgm:t>
    </dgm:pt>
    <dgm:pt modelId="{1D976331-D32F-4CAB-8081-41556FFD1E1A}" type="parTrans" cxnId="{54591329-FDC5-4452-8E3F-344ABE059ABF}">
      <dgm:prSet/>
      <dgm:spPr/>
      <dgm:t>
        <a:bodyPr/>
        <a:lstStyle/>
        <a:p>
          <a:endParaRPr lang="en-US"/>
        </a:p>
      </dgm:t>
    </dgm:pt>
    <dgm:pt modelId="{FD4AB929-CD6A-4ECB-9C55-419754FA6C39}" type="sibTrans" cxnId="{54591329-FDC5-4452-8E3F-344ABE059ABF}">
      <dgm:prSet/>
      <dgm:spPr/>
      <dgm:t>
        <a:bodyPr/>
        <a:lstStyle/>
        <a:p>
          <a:endParaRPr lang="en-US"/>
        </a:p>
      </dgm:t>
    </dgm:pt>
    <dgm:pt modelId="{4599A7CD-9019-4A0C-BC44-6E001468F38D}" type="pres">
      <dgm:prSet presAssocID="{2F922605-F25D-458B-895B-C61F7598E6F1}" presName="Name0" presStyleCnt="0">
        <dgm:presLayoutVars>
          <dgm:chMax val="7"/>
          <dgm:chPref val="7"/>
          <dgm:dir/>
        </dgm:presLayoutVars>
      </dgm:prSet>
      <dgm:spPr/>
    </dgm:pt>
    <dgm:pt modelId="{BA89888B-AEEA-42C6-AB0F-95A882FAA87C}" type="pres">
      <dgm:prSet presAssocID="{2F922605-F25D-458B-895B-C61F7598E6F1}" presName="Name1" presStyleCnt="0"/>
      <dgm:spPr/>
    </dgm:pt>
    <dgm:pt modelId="{3ADFFBB9-DCD2-47FD-87C0-05CB4459249F}" type="pres">
      <dgm:prSet presAssocID="{2F922605-F25D-458B-895B-C61F7598E6F1}" presName="cycle" presStyleCnt="0"/>
      <dgm:spPr/>
    </dgm:pt>
    <dgm:pt modelId="{FB40E310-F056-4AF6-B563-2BA4E8C9DA9F}" type="pres">
      <dgm:prSet presAssocID="{2F922605-F25D-458B-895B-C61F7598E6F1}" presName="srcNode" presStyleLbl="node1" presStyleIdx="0" presStyleCnt="5"/>
      <dgm:spPr/>
    </dgm:pt>
    <dgm:pt modelId="{9E8AFFC8-A631-4137-8BA9-3FD803D90F28}" type="pres">
      <dgm:prSet presAssocID="{2F922605-F25D-458B-895B-C61F7598E6F1}" presName="conn" presStyleLbl="parChTrans1D2" presStyleIdx="0" presStyleCnt="1"/>
      <dgm:spPr/>
    </dgm:pt>
    <dgm:pt modelId="{D43B626B-7CE0-4C29-93B9-8F409B97B088}" type="pres">
      <dgm:prSet presAssocID="{2F922605-F25D-458B-895B-C61F7598E6F1}" presName="extraNode" presStyleLbl="node1" presStyleIdx="0" presStyleCnt="5"/>
      <dgm:spPr/>
    </dgm:pt>
    <dgm:pt modelId="{D04A4BF7-018F-42AA-9B92-F97255067A1E}" type="pres">
      <dgm:prSet presAssocID="{2F922605-F25D-458B-895B-C61F7598E6F1}" presName="dstNode" presStyleLbl="node1" presStyleIdx="0" presStyleCnt="5"/>
      <dgm:spPr/>
    </dgm:pt>
    <dgm:pt modelId="{B456B143-1FF0-4B69-A67D-290DAF17F1B8}" type="pres">
      <dgm:prSet presAssocID="{37292FCA-689E-4A59-B8F6-AA1E2B0B33D5}" presName="text_1" presStyleLbl="node1" presStyleIdx="0" presStyleCnt="5">
        <dgm:presLayoutVars>
          <dgm:bulletEnabled val="1"/>
        </dgm:presLayoutVars>
      </dgm:prSet>
      <dgm:spPr/>
    </dgm:pt>
    <dgm:pt modelId="{AB580F56-A159-4709-91A4-C09BD2BF52EC}" type="pres">
      <dgm:prSet presAssocID="{37292FCA-689E-4A59-B8F6-AA1E2B0B33D5}" presName="accent_1" presStyleCnt="0"/>
      <dgm:spPr/>
    </dgm:pt>
    <dgm:pt modelId="{F92343CC-4094-4BE5-8D09-1AF1FDCAAE4F}" type="pres">
      <dgm:prSet presAssocID="{37292FCA-689E-4A59-B8F6-AA1E2B0B33D5}" presName="accentRepeatNode" presStyleLbl="solidFgAcc1" presStyleIdx="0" presStyleCnt="5"/>
      <dgm:spPr/>
    </dgm:pt>
    <dgm:pt modelId="{A007BEBF-E3A9-438F-BE0B-25D298A45F7F}" type="pres">
      <dgm:prSet presAssocID="{4D38EA0C-E6FF-49F5-BA86-C1F3221DBB21}" presName="text_2" presStyleLbl="node1" presStyleIdx="1" presStyleCnt="5">
        <dgm:presLayoutVars>
          <dgm:bulletEnabled val="1"/>
        </dgm:presLayoutVars>
      </dgm:prSet>
      <dgm:spPr/>
    </dgm:pt>
    <dgm:pt modelId="{C728F28D-3B23-4238-927C-AE61511E1F2A}" type="pres">
      <dgm:prSet presAssocID="{4D38EA0C-E6FF-49F5-BA86-C1F3221DBB21}" presName="accent_2" presStyleCnt="0"/>
      <dgm:spPr/>
    </dgm:pt>
    <dgm:pt modelId="{AD2A597C-271F-445E-A8C3-E2AE83F5B6E9}" type="pres">
      <dgm:prSet presAssocID="{4D38EA0C-E6FF-49F5-BA86-C1F3221DBB21}" presName="accentRepeatNode" presStyleLbl="solidFgAcc1" presStyleIdx="1" presStyleCnt="5"/>
      <dgm:spPr/>
    </dgm:pt>
    <dgm:pt modelId="{C23F06D1-609C-41D9-8D95-2604836E5EED}" type="pres">
      <dgm:prSet presAssocID="{F7403A9F-5EBF-4B56-B0CC-A8A2937CB813}" presName="text_3" presStyleLbl="node1" presStyleIdx="2" presStyleCnt="5">
        <dgm:presLayoutVars>
          <dgm:bulletEnabled val="1"/>
        </dgm:presLayoutVars>
      </dgm:prSet>
      <dgm:spPr/>
    </dgm:pt>
    <dgm:pt modelId="{5E5F8C05-F013-4E76-9F22-793A27A18809}" type="pres">
      <dgm:prSet presAssocID="{F7403A9F-5EBF-4B56-B0CC-A8A2937CB813}" presName="accent_3" presStyleCnt="0"/>
      <dgm:spPr/>
    </dgm:pt>
    <dgm:pt modelId="{300B770F-1911-4A3D-A4F2-4955DFEBDA3C}" type="pres">
      <dgm:prSet presAssocID="{F7403A9F-5EBF-4B56-B0CC-A8A2937CB813}" presName="accentRepeatNode" presStyleLbl="solidFgAcc1" presStyleIdx="2" presStyleCnt="5"/>
      <dgm:spPr/>
    </dgm:pt>
    <dgm:pt modelId="{FC8DD0E6-58CE-4F48-923F-A2D1132535DA}" type="pres">
      <dgm:prSet presAssocID="{D2068E91-3F9A-4A5F-BDE1-5A934D3BE3A6}" presName="text_4" presStyleLbl="node1" presStyleIdx="3" presStyleCnt="5">
        <dgm:presLayoutVars>
          <dgm:bulletEnabled val="1"/>
        </dgm:presLayoutVars>
      </dgm:prSet>
      <dgm:spPr/>
    </dgm:pt>
    <dgm:pt modelId="{79759E5E-D417-4B3A-83A0-E20338E3AE3A}" type="pres">
      <dgm:prSet presAssocID="{D2068E91-3F9A-4A5F-BDE1-5A934D3BE3A6}" presName="accent_4" presStyleCnt="0"/>
      <dgm:spPr/>
    </dgm:pt>
    <dgm:pt modelId="{57018B54-6BBD-4031-BC3D-AB2F83CFDDA6}" type="pres">
      <dgm:prSet presAssocID="{D2068E91-3F9A-4A5F-BDE1-5A934D3BE3A6}" presName="accentRepeatNode" presStyleLbl="solidFgAcc1" presStyleIdx="3" presStyleCnt="5"/>
      <dgm:spPr/>
    </dgm:pt>
    <dgm:pt modelId="{E9DECE18-C3DD-45B3-919D-DE7AEF57E924}" type="pres">
      <dgm:prSet presAssocID="{F0F077E3-B171-4EF0-AF41-C9674284E65A}" presName="text_5" presStyleLbl="node1" presStyleIdx="4" presStyleCnt="5">
        <dgm:presLayoutVars>
          <dgm:bulletEnabled val="1"/>
        </dgm:presLayoutVars>
      </dgm:prSet>
      <dgm:spPr/>
    </dgm:pt>
    <dgm:pt modelId="{B0EF777B-3FF8-43D3-AFCF-855400F73782}" type="pres">
      <dgm:prSet presAssocID="{F0F077E3-B171-4EF0-AF41-C9674284E65A}" presName="accent_5" presStyleCnt="0"/>
      <dgm:spPr/>
    </dgm:pt>
    <dgm:pt modelId="{C8E7AB76-AD9A-4130-895D-F21D15EBD304}" type="pres">
      <dgm:prSet presAssocID="{F0F077E3-B171-4EF0-AF41-C9674284E65A}" presName="accentRepeatNode" presStyleLbl="solidFgAcc1" presStyleIdx="4" presStyleCnt="5"/>
      <dgm:spPr/>
    </dgm:pt>
  </dgm:ptLst>
  <dgm:cxnLst>
    <dgm:cxn modelId="{67F81505-61C3-4601-8D32-681E84A76E49}" type="presOf" srcId="{D2068E91-3F9A-4A5F-BDE1-5A934D3BE3A6}" destId="{FC8DD0E6-58CE-4F48-923F-A2D1132535DA}" srcOrd="0" destOrd="0" presId="urn:microsoft.com/office/officeart/2008/layout/VerticalCurvedList"/>
    <dgm:cxn modelId="{A9B41D26-5F05-4B29-96A6-C42AD512AAE7}" srcId="{2F922605-F25D-458B-895B-C61F7598E6F1}" destId="{D2068E91-3F9A-4A5F-BDE1-5A934D3BE3A6}" srcOrd="3" destOrd="0" parTransId="{14F9C897-FF0B-4D11-902B-C45BF7C7A118}" sibTransId="{E465C4F8-92D3-4742-9B07-5CA092EDD47C}"/>
    <dgm:cxn modelId="{54591329-FDC5-4452-8E3F-344ABE059ABF}" srcId="{2F922605-F25D-458B-895B-C61F7598E6F1}" destId="{F0F077E3-B171-4EF0-AF41-C9674284E65A}" srcOrd="4" destOrd="0" parTransId="{1D976331-D32F-4CAB-8081-41556FFD1E1A}" sibTransId="{FD4AB929-CD6A-4ECB-9C55-419754FA6C39}"/>
    <dgm:cxn modelId="{0A7BA236-0F65-4BE3-8DA4-EF8AAA45FC86}" srcId="{2F922605-F25D-458B-895B-C61F7598E6F1}" destId="{4D38EA0C-E6FF-49F5-BA86-C1F3221DBB21}" srcOrd="1" destOrd="0" parTransId="{431B997E-3107-4201-A095-D34839AEF8C4}" sibTransId="{4CD407B6-D8DD-46D5-BDA6-3EFC4466E0CD}"/>
    <dgm:cxn modelId="{D4879A67-4099-487F-9FE1-7E4457F0EFB5}" srcId="{2F922605-F25D-458B-895B-C61F7598E6F1}" destId="{37292FCA-689E-4A59-B8F6-AA1E2B0B33D5}" srcOrd="0" destOrd="0" parTransId="{F3EE2D19-E10D-4272-8851-D5DB6E7C8A2F}" sibTransId="{7A693F11-6EF0-4408-A0DA-1194155DFB72}"/>
    <dgm:cxn modelId="{15BEC87B-46CE-45B4-80E2-EC5FF69D7D7F}" type="presOf" srcId="{F0F077E3-B171-4EF0-AF41-C9674284E65A}" destId="{E9DECE18-C3DD-45B3-919D-DE7AEF57E924}" srcOrd="0" destOrd="0" presId="urn:microsoft.com/office/officeart/2008/layout/VerticalCurvedList"/>
    <dgm:cxn modelId="{085102AB-1641-4B1D-B635-9191B5C6AFB1}" type="presOf" srcId="{2F922605-F25D-458B-895B-C61F7598E6F1}" destId="{4599A7CD-9019-4A0C-BC44-6E001468F38D}" srcOrd="0" destOrd="0" presId="urn:microsoft.com/office/officeart/2008/layout/VerticalCurvedList"/>
    <dgm:cxn modelId="{63A642B1-BA88-4FC3-9412-F7683D3FF89D}" type="presOf" srcId="{4D38EA0C-E6FF-49F5-BA86-C1F3221DBB21}" destId="{A007BEBF-E3A9-438F-BE0B-25D298A45F7F}" srcOrd="0" destOrd="0" presId="urn:microsoft.com/office/officeart/2008/layout/VerticalCurvedList"/>
    <dgm:cxn modelId="{10FB04BA-1B0C-42DD-9EA8-4228E93725B8}" type="presOf" srcId="{37292FCA-689E-4A59-B8F6-AA1E2B0B33D5}" destId="{B456B143-1FF0-4B69-A67D-290DAF17F1B8}" srcOrd="0" destOrd="0" presId="urn:microsoft.com/office/officeart/2008/layout/VerticalCurvedList"/>
    <dgm:cxn modelId="{79A407C6-009C-4D35-A054-76292CB2B7A6}" type="presOf" srcId="{F7403A9F-5EBF-4B56-B0CC-A8A2937CB813}" destId="{C23F06D1-609C-41D9-8D95-2604836E5EED}" srcOrd="0" destOrd="0" presId="urn:microsoft.com/office/officeart/2008/layout/VerticalCurvedList"/>
    <dgm:cxn modelId="{233580D0-1419-4C88-881F-E598890C6ADB}" type="presOf" srcId="{7A693F11-6EF0-4408-A0DA-1194155DFB72}" destId="{9E8AFFC8-A631-4137-8BA9-3FD803D90F28}" srcOrd="0" destOrd="0" presId="urn:microsoft.com/office/officeart/2008/layout/VerticalCurvedList"/>
    <dgm:cxn modelId="{20C3A8FE-49C3-46DF-8F0B-3B36BFECD170}" srcId="{2F922605-F25D-458B-895B-C61F7598E6F1}" destId="{F7403A9F-5EBF-4B56-B0CC-A8A2937CB813}" srcOrd="2" destOrd="0" parTransId="{3182A63F-C5C9-4ACA-BA55-355D596BC2BD}" sibTransId="{7DE0F648-BF57-4F18-8D4D-B84B0CB590F5}"/>
    <dgm:cxn modelId="{E604F44B-B4BB-49BF-B8FF-1D602E54F873}" type="presParOf" srcId="{4599A7CD-9019-4A0C-BC44-6E001468F38D}" destId="{BA89888B-AEEA-42C6-AB0F-95A882FAA87C}" srcOrd="0" destOrd="0" presId="urn:microsoft.com/office/officeart/2008/layout/VerticalCurvedList"/>
    <dgm:cxn modelId="{3E854027-5B71-4932-9D9B-09D02E8B0BBA}" type="presParOf" srcId="{BA89888B-AEEA-42C6-AB0F-95A882FAA87C}" destId="{3ADFFBB9-DCD2-47FD-87C0-05CB4459249F}" srcOrd="0" destOrd="0" presId="urn:microsoft.com/office/officeart/2008/layout/VerticalCurvedList"/>
    <dgm:cxn modelId="{DEB8449A-884B-4D2E-AAF7-11E0CB744038}" type="presParOf" srcId="{3ADFFBB9-DCD2-47FD-87C0-05CB4459249F}" destId="{FB40E310-F056-4AF6-B563-2BA4E8C9DA9F}" srcOrd="0" destOrd="0" presId="urn:microsoft.com/office/officeart/2008/layout/VerticalCurvedList"/>
    <dgm:cxn modelId="{6099D1F1-1A24-4B20-8AE1-77A718F63D4D}" type="presParOf" srcId="{3ADFFBB9-DCD2-47FD-87C0-05CB4459249F}" destId="{9E8AFFC8-A631-4137-8BA9-3FD803D90F28}" srcOrd="1" destOrd="0" presId="urn:microsoft.com/office/officeart/2008/layout/VerticalCurvedList"/>
    <dgm:cxn modelId="{2B375F6B-D36B-44CB-A71C-AE57049CD48E}" type="presParOf" srcId="{3ADFFBB9-DCD2-47FD-87C0-05CB4459249F}" destId="{D43B626B-7CE0-4C29-93B9-8F409B97B088}" srcOrd="2" destOrd="0" presId="urn:microsoft.com/office/officeart/2008/layout/VerticalCurvedList"/>
    <dgm:cxn modelId="{8D63F77A-6792-436A-A3FC-547CA375411F}" type="presParOf" srcId="{3ADFFBB9-DCD2-47FD-87C0-05CB4459249F}" destId="{D04A4BF7-018F-42AA-9B92-F97255067A1E}" srcOrd="3" destOrd="0" presId="urn:microsoft.com/office/officeart/2008/layout/VerticalCurvedList"/>
    <dgm:cxn modelId="{0D90A2AA-DA7C-4237-A577-3C690A3AA842}" type="presParOf" srcId="{BA89888B-AEEA-42C6-AB0F-95A882FAA87C}" destId="{B456B143-1FF0-4B69-A67D-290DAF17F1B8}" srcOrd="1" destOrd="0" presId="urn:microsoft.com/office/officeart/2008/layout/VerticalCurvedList"/>
    <dgm:cxn modelId="{10E498E4-9F44-48C4-9FBD-79367ADAE1F7}" type="presParOf" srcId="{BA89888B-AEEA-42C6-AB0F-95A882FAA87C}" destId="{AB580F56-A159-4709-91A4-C09BD2BF52EC}" srcOrd="2" destOrd="0" presId="urn:microsoft.com/office/officeart/2008/layout/VerticalCurvedList"/>
    <dgm:cxn modelId="{B4DAC504-95FD-46E8-AB0B-327BA380D11E}" type="presParOf" srcId="{AB580F56-A159-4709-91A4-C09BD2BF52EC}" destId="{F92343CC-4094-4BE5-8D09-1AF1FDCAAE4F}" srcOrd="0" destOrd="0" presId="urn:microsoft.com/office/officeart/2008/layout/VerticalCurvedList"/>
    <dgm:cxn modelId="{6168287D-9B4A-47D7-A5DC-8CA32320BC85}" type="presParOf" srcId="{BA89888B-AEEA-42C6-AB0F-95A882FAA87C}" destId="{A007BEBF-E3A9-438F-BE0B-25D298A45F7F}" srcOrd="3" destOrd="0" presId="urn:microsoft.com/office/officeart/2008/layout/VerticalCurvedList"/>
    <dgm:cxn modelId="{BB553280-D64B-40E1-A468-0DD8B2872D9F}" type="presParOf" srcId="{BA89888B-AEEA-42C6-AB0F-95A882FAA87C}" destId="{C728F28D-3B23-4238-927C-AE61511E1F2A}" srcOrd="4" destOrd="0" presId="urn:microsoft.com/office/officeart/2008/layout/VerticalCurvedList"/>
    <dgm:cxn modelId="{71AF242A-A1A5-4B47-87EC-DF1A47829CAE}" type="presParOf" srcId="{C728F28D-3B23-4238-927C-AE61511E1F2A}" destId="{AD2A597C-271F-445E-A8C3-E2AE83F5B6E9}" srcOrd="0" destOrd="0" presId="urn:microsoft.com/office/officeart/2008/layout/VerticalCurvedList"/>
    <dgm:cxn modelId="{6852D7AE-3C2C-496A-BBCC-D68CE1EE1C7E}" type="presParOf" srcId="{BA89888B-AEEA-42C6-AB0F-95A882FAA87C}" destId="{C23F06D1-609C-41D9-8D95-2604836E5EED}" srcOrd="5" destOrd="0" presId="urn:microsoft.com/office/officeart/2008/layout/VerticalCurvedList"/>
    <dgm:cxn modelId="{39433740-9231-456C-96D2-4D0F7A31F05C}" type="presParOf" srcId="{BA89888B-AEEA-42C6-AB0F-95A882FAA87C}" destId="{5E5F8C05-F013-4E76-9F22-793A27A18809}" srcOrd="6" destOrd="0" presId="urn:microsoft.com/office/officeart/2008/layout/VerticalCurvedList"/>
    <dgm:cxn modelId="{6A00919A-CF49-4C08-B5D9-57D664449F56}" type="presParOf" srcId="{5E5F8C05-F013-4E76-9F22-793A27A18809}" destId="{300B770F-1911-4A3D-A4F2-4955DFEBDA3C}" srcOrd="0" destOrd="0" presId="urn:microsoft.com/office/officeart/2008/layout/VerticalCurvedList"/>
    <dgm:cxn modelId="{EA23D273-839A-4115-9F7F-C255D5BA6246}" type="presParOf" srcId="{BA89888B-AEEA-42C6-AB0F-95A882FAA87C}" destId="{FC8DD0E6-58CE-4F48-923F-A2D1132535DA}" srcOrd="7" destOrd="0" presId="urn:microsoft.com/office/officeart/2008/layout/VerticalCurvedList"/>
    <dgm:cxn modelId="{F8E440CC-DEB9-44C0-9D6A-663F89AFE996}" type="presParOf" srcId="{BA89888B-AEEA-42C6-AB0F-95A882FAA87C}" destId="{79759E5E-D417-4B3A-83A0-E20338E3AE3A}" srcOrd="8" destOrd="0" presId="urn:microsoft.com/office/officeart/2008/layout/VerticalCurvedList"/>
    <dgm:cxn modelId="{3A0F5C7F-2502-4FFD-AB34-2DD9AAAFD8B0}" type="presParOf" srcId="{79759E5E-D417-4B3A-83A0-E20338E3AE3A}" destId="{57018B54-6BBD-4031-BC3D-AB2F83CFDDA6}" srcOrd="0" destOrd="0" presId="urn:microsoft.com/office/officeart/2008/layout/VerticalCurvedList"/>
    <dgm:cxn modelId="{1F6C9237-78A7-48CA-97A7-DAACD6566436}" type="presParOf" srcId="{BA89888B-AEEA-42C6-AB0F-95A882FAA87C}" destId="{E9DECE18-C3DD-45B3-919D-DE7AEF57E924}" srcOrd="9" destOrd="0" presId="urn:microsoft.com/office/officeart/2008/layout/VerticalCurvedList"/>
    <dgm:cxn modelId="{A4D216AA-7150-414C-8071-81B263D38B37}" type="presParOf" srcId="{BA89888B-AEEA-42C6-AB0F-95A882FAA87C}" destId="{B0EF777B-3FF8-43D3-AFCF-855400F73782}" srcOrd="10" destOrd="0" presId="urn:microsoft.com/office/officeart/2008/layout/VerticalCurvedList"/>
    <dgm:cxn modelId="{81568657-2EC4-4B84-9F6B-2B058C398827}" type="presParOf" srcId="{B0EF777B-3FF8-43D3-AFCF-855400F73782}" destId="{C8E7AB76-AD9A-4130-895D-F21D15EBD30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B63718-3195-4BCB-9870-00611CB8BF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B974D0-1785-4B7D-B521-2351ED2E4A43}">
      <dgm:prSet/>
      <dgm:spPr/>
      <dgm:t>
        <a:bodyPr/>
        <a:lstStyle/>
        <a:p>
          <a:r>
            <a:rPr lang="en-US" dirty="0"/>
            <a:t>Subject (Service Interface)</a:t>
          </a:r>
        </a:p>
      </dgm:t>
    </dgm:pt>
    <dgm:pt modelId="{13DFCFB6-5D7E-4484-B216-8FCA021D0ECE}" type="parTrans" cxnId="{9F9C2566-DF7E-40CC-A80D-75365E99E9B6}">
      <dgm:prSet/>
      <dgm:spPr/>
      <dgm:t>
        <a:bodyPr/>
        <a:lstStyle/>
        <a:p>
          <a:endParaRPr lang="en-US"/>
        </a:p>
      </dgm:t>
    </dgm:pt>
    <dgm:pt modelId="{99BD6313-7DBC-40AD-98BC-DAE0F1DE5DA0}" type="sibTrans" cxnId="{9F9C2566-DF7E-40CC-A80D-75365E99E9B6}">
      <dgm:prSet/>
      <dgm:spPr/>
      <dgm:t>
        <a:bodyPr/>
        <a:lstStyle/>
        <a:p>
          <a:endParaRPr lang="en-US"/>
        </a:p>
      </dgm:t>
    </dgm:pt>
    <dgm:pt modelId="{1E6ED846-4987-4A34-977C-002F3AC44A01}">
      <dgm:prSet/>
      <dgm:spPr/>
      <dgm:t>
        <a:bodyPr/>
        <a:lstStyle/>
        <a:p>
          <a:r>
            <a:rPr lang="en-US" dirty="0"/>
            <a:t>Real Subject (Service)</a:t>
          </a:r>
        </a:p>
      </dgm:t>
    </dgm:pt>
    <dgm:pt modelId="{EC5A4781-DDC7-4B38-804A-E794C2B8A264}" type="parTrans" cxnId="{FF011371-F808-432B-9449-A56BC8E62E87}">
      <dgm:prSet/>
      <dgm:spPr/>
      <dgm:t>
        <a:bodyPr/>
        <a:lstStyle/>
        <a:p>
          <a:endParaRPr lang="en-US"/>
        </a:p>
      </dgm:t>
    </dgm:pt>
    <dgm:pt modelId="{7885E428-5B22-4EA9-97B6-0616A926B911}" type="sibTrans" cxnId="{FF011371-F808-432B-9449-A56BC8E62E87}">
      <dgm:prSet/>
      <dgm:spPr/>
      <dgm:t>
        <a:bodyPr/>
        <a:lstStyle/>
        <a:p>
          <a:endParaRPr lang="en-US"/>
        </a:p>
      </dgm:t>
    </dgm:pt>
    <dgm:pt modelId="{779595D7-228B-400E-8D80-8D065A48772D}">
      <dgm:prSet/>
      <dgm:spPr/>
      <dgm:t>
        <a:bodyPr/>
        <a:lstStyle/>
        <a:p>
          <a:r>
            <a:rPr lang="en-US"/>
            <a:t>Proxy</a:t>
          </a:r>
        </a:p>
      </dgm:t>
    </dgm:pt>
    <dgm:pt modelId="{E117FFF0-0392-4A77-AB53-F20B1859E74C}" type="parTrans" cxnId="{5008B24C-8887-4C0A-8CFA-EEDE5CE2B179}">
      <dgm:prSet/>
      <dgm:spPr/>
      <dgm:t>
        <a:bodyPr/>
        <a:lstStyle/>
        <a:p>
          <a:endParaRPr lang="en-US"/>
        </a:p>
      </dgm:t>
    </dgm:pt>
    <dgm:pt modelId="{BD7F0406-6424-4D22-90AC-5619FC96AA5B}" type="sibTrans" cxnId="{5008B24C-8887-4C0A-8CFA-EEDE5CE2B179}">
      <dgm:prSet/>
      <dgm:spPr/>
      <dgm:t>
        <a:bodyPr/>
        <a:lstStyle/>
        <a:p>
          <a:endParaRPr lang="en-US"/>
        </a:p>
      </dgm:t>
    </dgm:pt>
    <dgm:pt modelId="{AFCE1EAF-927C-4404-A393-2A3AB1CF5A39}" type="pres">
      <dgm:prSet presAssocID="{EFB63718-3195-4BCB-9870-00611CB8BF47}" presName="linear" presStyleCnt="0">
        <dgm:presLayoutVars>
          <dgm:animLvl val="lvl"/>
          <dgm:resizeHandles val="exact"/>
        </dgm:presLayoutVars>
      </dgm:prSet>
      <dgm:spPr/>
    </dgm:pt>
    <dgm:pt modelId="{55B263EA-DE0A-4126-9911-42A6AAFBC753}" type="pres">
      <dgm:prSet presAssocID="{C9B974D0-1785-4B7D-B521-2351ED2E4A43}" presName="parentText" presStyleLbl="node1" presStyleIdx="0" presStyleCnt="3">
        <dgm:presLayoutVars>
          <dgm:chMax val="0"/>
          <dgm:bulletEnabled val="1"/>
        </dgm:presLayoutVars>
      </dgm:prSet>
      <dgm:spPr/>
    </dgm:pt>
    <dgm:pt modelId="{19F840F8-D351-4273-9A7C-2FBD24DF0BF1}" type="pres">
      <dgm:prSet presAssocID="{99BD6313-7DBC-40AD-98BC-DAE0F1DE5DA0}" presName="spacer" presStyleCnt="0"/>
      <dgm:spPr/>
    </dgm:pt>
    <dgm:pt modelId="{B67F3848-F68C-45B2-B472-844B6EA551DD}" type="pres">
      <dgm:prSet presAssocID="{1E6ED846-4987-4A34-977C-002F3AC44A01}" presName="parentText" presStyleLbl="node1" presStyleIdx="1" presStyleCnt="3">
        <dgm:presLayoutVars>
          <dgm:chMax val="0"/>
          <dgm:bulletEnabled val="1"/>
        </dgm:presLayoutVars>
      </dgm:prSet>
      <dgm:spPr/>
    </dgm:pt>
    <dgm:pt modelId="{7F7F39BF-9B4C-4066-ABBF-4C0F7F537C92}" type="pres">
      <dgm:prSet presAssocID="{7885E428-5B22-4EA9-97B6-0616A926B911}" presName="spacer" presStyleCnt="0"/>
      <dgm:spPr/>
    </dgm:pt>
    <dgm:pt modelId="{29D5E425-DE6E-47D3-905C-0157CC358D58}" type="pres">
      <dgm:prSet presAssocID="{779595D7-228B-400E-8D80-8D065A48772D}" presName="parentText" presStyleLbl="node1" presStyleIdx="2" presStyleCnt="3">
        <dgm:presLayoutVars>
          <dgm:chMax val="0"/>
          <dgm:bulletEnabled val="1"/>
        </dgm:presLayoutVars>
      </dgm:prSet>
      <dgm:spPr/>
    </dgm:pt>
  </dgm:ptLst>
  <dgm:cxnLst>
    <dgm:cxn modelId="{01D14D07-0376-48F3-B481-1AABA59C2381}" type="presOf" srcId="{1E6ED846-4987-4A34-977C-002F3AC44A01}" destId="{B67F3848-F68C-45B2-B472-844B6EA551DD}" srcOrd="0" destOrd="0" presId="urn:microsoft.com/office/officeart/2005/8/layout/vList2"/>
    <dgm:cxn modelId="{9F9C2566-DF7E-40CC-A80D-75365E99E9B6}" srcId="{EFB63718-3195-4BCB-9870-00611CB8BF47}" destId="{C9B974D0-1785-4B7D-B521-2351ED2E4A43}" srcOrd="0" destOrd="0" parTransId="{13DFCFB6-5D7E-4484-B216-8FCA021D0ECE}" sibTransId="{99BD6313-7DBC-40AD-98BC-DAE0F1DE5DA0}"/>
    <dgm:cxn modelId="{5008B24C-8887-4C0A-8CFA-EEDE5CE2B179}" srcId="{EFB63718-3195-4BCB-9870-00611CB8BF47}" destId="{779595D7-228B-400E-8D80-8D065A48772D}" srcOrd="2" destOrd="0" parTransId="{E117FFF0-0392-4A77-AB53-F20B1859E74C}" sibTransId="{BD7F0406-6424-4D22-90AC-5619FC96AA5B}"/>
    <dgm:cxn modelId="{68C9ED4D-8B00-4576-A6FF-271D59CEAFF8}" type="presOf" srcId="{C9B974D0-1785-4B7D-B521-2351ED2E4A43}" destId="{55B263EA-DE0A-4126-9911-42A6AAFBC753}" srcOrd="0" destOrd="0" presId="urn:microsoft.com/office/officeart/2005/8/layout/vList2"/>
    <dgm:cxn modelId="{FF011371-F808-432B-9449-A56BC8E62E87}" srcId="{EFB63718-3195-4BCB-9870-00611CB8BF47}" destId="{1E6ED846-4987-4A34-977C-002F3AC44A01}" srcOrd="1" destOrd="0" parTransId="{EC5A4781-DDC7-4B38-804A-E794C2B8A264}" sibTransId="{7885E428-5B22-4EA9-97B6-0616A926B911}"/>
    <dgm:cxn modelId="{1FD1BF77-D5CF-4A13-BF95-55518412D042}" type="presOf" srcId="{EFB63718-3195-4BCB-9870-00611CB8BF47}" destId="{AFCE1EAF-927C-4404-A393-2A3AB1CF5A39}" srcOrd="0" destOrd="0" presId="urn:microsoft.com/office/officeart/2005/8/layout/vList2"/>
    <dgm:cxn modelId="{F440138B-B588-45DE-8EDE-3398B0794F8A}" type="presOf" srcId="{779595D7-228B-400E-8D80-8D065A48772D}" destId="{29D5E425-DE6E-47D3-905C-0157CC358D58}" srcOrd="0" destOrd="0" presId="urn:microsoft.com/office/officeart/2005/8/layout/vList2"/>
    <dgm:cxn modelId="{A3B72DAA-2635-42C3-A711-248FFA94C127}" type="presParOf" srcId="{AFCE1EAF-927C-4404-A393-2A3AB1CF5A39}" destId="{55B263EA-DE0A-4126-9911-42A6AAFBC753}" srcOrd="0" destOrd="0" presId="urn:microsoft.com/office/officeart/2005/8/layout/vList2"/>
    <dgm:cxn modelId="{1BF546D1-1BF0-4FAB-9120-0ECC6BF89EBB}" type="presParOf" srcId="{AFCE1EAF-927C-4404-A393-2A3AB1CF5A39}" destId="{19F840F8-D351-4273-9A7C-2FBD24DF0BF1}" srcOrd="1" destOrd="0" presId="urn:microsoft.com/office/officeart/2005/8/layout/vList2"/>
    <dgm:cxn modelId="{9B963AD9-D364-4AD6-8D86-55BA0AB5AA7B}" type="presParOf" srcId="{AFCE1EAF-927C-4404-A393-2A3AB1CF5A39}" destId="{B67F3848-F68C-45B2-B472-844B6EA551DD}" srcOrd="2" destOrd="0" presId="urn:microsoft.com/office/officeart/2005/8/layout/vList2"/>
    <dgm:cxn modelId="{B86B7BB4-AB60-4021-A0A0-D1EEFF0D3E3E}" type="presParOf" srcId="{AFCE1EAF-927C-4404-A393-2A3AB1CF5A39}" destId="{7F7F39BF-9B4C-4066-ABBF-4C0F7F537C92}" srcOrd="3" destOrd="0" presId="urn:microsoft.com/office/officeart/2005/8/layout/vList2"/>
    <dgm:cxn modelId="{2ECE3B08-591B-4BE0-9FB8-C53FCCAEE345}" type="presParOf" srcId="{AFCE1EAF-927C-4404-A393-2A3AB1CF5A39}" destId="{29D5E425-DE6E-47D3-905C-0157CC358D5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AED582-254E-4D28-BCDD-E68B76D624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34C828-A953-4C3A-BDCE-7F0DA58EA6E9}">
      <dgm:prSet/>
      <dgm:spPr/>
      <dgm:t>
        <a:bodyPr/>
        <a:lstStyle/>
        <a:p>
          <a:r>
            <a:rPr lang="en-US" dirty="0"/>
            <a:t>Abstraction</a:t>
          </a:r>
        </a:p>
      </dgm:t>
    </dgm:pt>
    <dgm:pt modelId="{34BCEC71-B222-416E-A054-7E418A256510}" type="parTrans" cxnId="{EB923C8E-D304-4897-944F-D5E3085F8913}">
      <dgm:prSet/>
      <dgm:spPr/>
      <dgm:t>
        <a:bodyPr/>
        <a:lstStyle/>
        <a:p>
          <a:endParaRPr lang="en-US"/>
        </a:p>
      </dgm:t>
    </dgm:pt>
    <dgm:pt modelId="{892BE00E-4E5B-491F-8F9F-5ED463760AB0}" type="sibTrans" cxnId="{EB923C8E-D304-4897-944F-D5E3085F8913}">
      <dgm:prSet/>
      <dgm:spPr/>
      <dgm:t>
        <a:bodyPr/>
        <a:lstStyle/>
        <a:p>
          <a:endParaRPr lang="en-US"/>
        </a:p>
      </dgm:t>
    </dgm:pt>
    <dgm:pt modelId="{CC0187ED-941B-48C4-98D5-FEA848F7DEF1}">
      <dgm:prSet/>
      <dgm:spPr/>
      <dgm:t>
        <a:bodyPr/>
        <a:lstStyle/>
        <a:p>
          <a:r>
            <a:rPr lang="en-US" dirty="0"/>
            <a:t>Refined Abstraction</a:t>
          </a:r>
        </a:p>
      </dgm:t>
    </dgm:pt>
    <dgm:pt modelId="{F647B4FE-36DA-4613-A545-6099B2E6E7E0}" type="parTrans" cxnId="{21ED4B33-93F5-43E9-BE89-14142CDF145D}">
      <dgm:prSet/>
      <dgm:spPr/>
      <dgm:t>
        <a:bodyPr/>
        <a:lstStyle/>
        <a:p>
          <a:endParaRPr lang="en-US"/>
        </a:p>
      </dgm:t>
    </dgm:pt>
    <dgm:pt modelId="{B3DBE333-F5E6-4D30-A205-2E5CE5250CB6}" type="sibTrans" cxnId="{21ED4B33-93F5-43E9-BE89-14142CDF145D}">
      <dgm:prSet/>
      <dgm:spPr/>
      <dgm:t>
        <a:bodyPr/>
        <a:lstStyle/>
        <a:p>
          <a:endParaRPr lang="en-US"/>
        </a:p>
      </dgm:t>
    </dgm:pt>
    <dgm:pt modelId="{FAE5F765-5193-4398-8E62-D0F9535DF494}">
      <dgm:prSet/>
      <dgm:spPr/>
      <dgm:t>
        <a:bodyPr/>
        <a:lstStyle/>
        <a:p>
          <a:r>
            <a:rPr lang="en-US" dirty="0"/>
            <a:t>Implementation</a:t>
          </a:r>
        </a:p>
      </dgm:t>
    </dgm:pt>
    <dgm:pt modelId="{1869D766-4468-4616-A142-97981ED937D0}" type="parTrans" cxnId="{B9F1EBFA-55EF-48C3-BE99-878CF121E87A}">
      <dgm:prSet/>
      <dgm:spPr/>
      <dgm:t>
        <a:bodyPr/>
        <a:lstStyle/>
        <a:p>
          <a:endParaRPr lang="en-US"/>
        </a:p>
      </dgm:t>
    </dgm:pt>
    <dgm:pt modelId="{2DFCD4A7-29FE-4F82-88EF-6FD2A0C126DF}" type="sibTrans" cxnId="{B9F1EBFA-55EF-48C3-BE99-878CF121E87A}">
      <dgm:prSet/>
      <dgm:spPr/>
      <dgm:t>
        <a:bodyPr/>
        <a:lstStyle/>
        <a:p>
          <a:endParaRPr lang="en-US"/>
        </a:p>
      </dgm:t>
    </dgm:pt>
    <dgm:pt modelId="{0C3D4CDE-7C05-4152-95AD-B0CD39CDD77D}">
      <dgm:prSet/>
      <dgm:spPr/>
      <dgm:t>
        <a:bodyPr/>
        <a:lstStyle/>
        <a:p>
          <a:r>
            <a:rPr lang="en-US" dirty="0"/>
            <a:t>Concrete Implementations</a:t>
          </a:r>
        </a:p>
      </dgm:t>
    </dgm:pt>
    <dgm:pt modelId="{D33E7F4E-715B-4DBF-9EF9-88E3F425F2C7}" type="parTrans" cxnId="{E244FDEE-B217-4483-9172-9AC88CA002F1}">
      <dgm:prSet/>
      <dgm:spPr/>
      <dgm:t>
        <a:bodyPr/>
        <a:lstStyle/>
        <a:p>
          <a:endParaRPr lang="en-US"/>
        </a:p>
      </dgm:t>
    </dgm:pt>
    <dgm:pt modelId="{EA6FA30B-7204-4186-A25D-E5D94ECB91E7}" type="sibTrans" cxnId="{E244FDEE-B217-4483-9172-9AC88CA002F1}">
      <dgm:prSet/>
      <dgm:spPr/>
      <dgm:t>
        <a:bodyPr/>
        <a:lstStyle/>
        <a:p>
          <a:endParaRPr lang="en-US"/>
        </a:p>
      </dgm:t>
    </dgm:pt>
    <dgm:pt modelId="{E514FF47-4FEF-4E78-B80F-AA5729552A0A}">
      <dgm:prSet/>
      <dgm:spPr/>
      <dgm:t>
        <a:bodyPr/>
        <a:lstStyle/>
        <a:p>
          <a:r>
            <a:rPr lang="en-US" dirty="0"/>
            <a:t>Color</a:t>
          </a:r>
        </a:p>
      </dgm:t>
    </dgm:pt>
    <dgm:pt modelId="{18561F94-E8D5-4A8C-90F2-F207B8905B2D}" type="parTrans" cxnId="{B3F6F685-171B-4E45-8FFC-C29D165ECE2F}">
      <dgm:prSet/>
      <dgm:spPr/>
      <dgm:t>
        <a:bodyPr/>
        <a:lstStyle/>
        <a:p>
          <a:endParaRPr lang="en-US"/>
        </a:p>
      </dgm:t>
    </dgm:pt>
    <dgm:pt modelId="{D841AF66-78A8-4C2A-A54A-F8ACB225CA4B}" type="sibTrans" cxnId="{B3F6F685-171B-4E45-8FFC-C29D165ECE2F}">
      <dgm:prSet/>
      <dgm:spPr/>
      <dgm:t>
        <a:bodyPr/>
        <a:lstStyle/>
        <a:p>
          <a:endParaRPr lang="en-US"/>
        </a:p>
      </dgm:t>
    </dgm:pt>
    <dgm:pt modelId="{13B6E317-37FF-4940-806E-9236516FEC0A}">
      <dgm:prSet/>
      <dgm:spPr/>
      <dgm:t>
        <a:bodyPr/>
        <a:lstStyle/>
        <a:p>
          <a:r>
            <a:rPr lang="en-US" dirty="0"/>
            <a:t>Red</a:t>
          </a:r>
        </a:p>
      </dgm:t>
    </dgm:pt>
    <dgm:pt modelId="{3834723F-41F8-43A0-A928-BF22772E3EC1}" type="parTrans" cxnId="{419B3229-F4DB-455E-8B0A-BA39A67BA8CD}">
      <dgm:prSet/>
      <dgm:spPr/>
      <dgm:t>
        <a:bodyPr/>
        <a:lstStyle/>
        <a:p>
          <a:endParaRPr lang="en-US"/>
        </a:p>
      </dgm:t>
    </dgm:pt>
    <dgm:pt modelId="{169F8D2F-01BE-42E2-B5F6-1B0C4228ED9B}" type="sibTrans" cxnId="{419B3229-F4DB-455E-8B0A-BA39A67BA8CD}">
      <dgm:prSet/>
      <dgm:spPr/>
      <dgm:t>
        <a:bodyPr/>
        <a:lstStyle/>
        <a:p>
          <a:endParaRPr lang="en-US"/>
        </a:p>
      </dgm:t>
    </dgm:pt>
    <dgm:pt modelId="{1D991BD2-6346-483E-AE2F-2E98BE641FE6}">
      <dgm:prSet/>
      <dgm:spPr/>
      <dgm:t>
        <a:bodyPr/>
        <a:lstStyle/>
        <a:p>
          <a:r>
            <a:rPr lang="en-US" dirty="0"/>
            <a:t>B</a:t>
          </a:r>
          <a:r>
            <a:rPr lang="en-US" altLang="zh-CN" dirty="0"/>
            <a:t>lue</a:t>
          </a:r>
          <a:endParaRPr lang="en-US" dirty="0"/>
        </a:p>
      </dgm:t>
    </dgm:pt>
    <dgm:pt modelId="{55265000-250C-4FBD-8330-F310E5829365}" type="parTrans" cxnId="{69909222-3076-4B32-A86A-120506D7B678}">
      <dgm:prSet/>
      <dgm:spPr/>
      <dgm:t>
        <a:bodyPr/>
        <a:lstStyle/>
        <a:p>
          <a:endParaRPr lang="en-US"/>
        </a:p>
      </dgm:t>
    </dgm:pt>
    <dgm:pt modelId="{D94D3268-F67A-4B76-A5F7-E777CBFC7D0D}" type="sibTrans" cxnId="{69909222-3076-4B32-A86A-120506D7B678}">
      <dgm:prSet/>
      <dgm:spPr/>
      <dgm:t>
        <a:bodyPr/>
        <a:lstStyle/>
        <a:p>
          <a:endParaRPr lang="en-US"/>
        </a:p>
      </dgm:t>
    </dgm:pt>
    <dgm:pt modelId="{DABF732B-8507-4DBC-AF05-CA615EF41140}">
      <dgm:prSet/>
      <dgm:spPr/>
      <dgm:t>
        <a:bodyPr/>
        <a:lstStyle/>
        <a:p>
          <a:r>
            <a:rPr lang="en-US" dirty="0"/>
            <a:t>W</a:t>
          </a:r>
          <a:r>
            <a:rPr lang="en-US" altLang="zh-CN" dirty="0"/>
            <a:t>hite</a:t>
          </a:r>
          <a:endParaRPr lang="en-US" dirty="0"/>
        </a:p>
      </dgm:t>
    </dgm:pt>
    <dgm:pt modelId="{2D71EA43-F9BE-4202-ABF2-42E2D08E7FD7}" type="parTrans" cxnId="{6F4E3471-1B24-481C-90BE-A9F473254511}">
      <dgm:prSet/>
      <dgm:spPr/>
      <dgm:t>
        <a:bodyPr/>
        <a:lstStyle/>
        <a:p>
          <a:endParaRPr lang="en-US"/>
        </a:p>
      </dgm:t>
    </dgm:pt>
    <dgm:pt modelId="{79B07733-6BAC-4610-9347-81A736965A80}" type="sibTrans" cxnId="{6F4E3471-1B24-481C-90BE-A9F473254511}">
      <dgm:prSet/>
      <dgm:spPr/>
      <dgm:t>
        <a:bodyPr/>
        <a:lstStyle/>
        <a:p>
          <a:endParaRPr lang="en-US"/>
        </a:p>
      </dgm:t>
    </dgm:pt>
    <dgm:pt modelId="{155E6B2B-4D87-4E7C-8515-2C7B1022F7EF}">
      <dgm:prSet/>
      <dgm:spPr/>
      <dgm:t>
        <a:bodyPr/>
        <a:lstStyle/>
        <a:p>
          <a:r>
            <a:rPr lang="en-US" dirty="0"/>
            <a:t>Shape</a:t>
          </a:r>
        </a:p>
      </dgm:t>
    </dgm:pt>
    <dgm:pt modelId="{BC234AE2-4BFE-4BCA-9A9A-1BA1B434FA70}" type="parTrans" cxnId="{DA5CE2BB-5EBC-41D4-9C0A-208A75255A44}">
      <dgm:prSet/>
      <dgm:spPr/>
      <dgm:t>
        <a:bodyPr/>
        <a:lstStyle/>
        <a:p>
          <a:endParaRPr lang="en-US"/>
        </a:p>
      </dgm:t>
    </dgm:pt>
    <dgm:pt modelId="{8CA69DB9-28F1-4420-8C84-5496F18162D5}" type="sibTrans" cxnId="{DA5CE2BB-5EBC-41D4-9C0A-208A75255A44}">
      <dgm:prSet/>
      <dgm:spPr/>
      <dgm:t>
        <a:bodyPr/>
        <a:lstStyle/>
        <a:p>
          <a:endParaRPr lang="en-US"/>
        </a:p>
      </dgm:t>
    </dgm:pt>
    <dgm:pt modelId="{71EB3FC4-4963-45A2-B7F3-DE2D378D0712}">
      <dgm:prSet/>
      <dgm:spPr/>
      <dgm:t>
        <a:bodyPr/>
        <a:lstStyle/>
        <a:p>
          <a:r>
            <a:rPr lang="en-US" dirty="0"/>
            <a:t>Circle</a:t>
          </a:r>
        </a:p>
      </dgm:t>
    </dgm:pt>
    <dgm:pt modelId="{DEB218E9-A99B-4E34-BFBB-2ECC0F4BC8DC}" type="parTrans" cxnId="{F4202394-DF8F-499C-8970-EC208860C7F4}">
      <dgm:prSet/>
      <dgm:spPr/>
      <dgm:t>
        <a:bodyPr/>
        <a:lstStyle/>
        <a:p>
          <a:endParaRPr lang="en-US"/>
        </a:p>
      </dgm:t>
    </dgm:pt>
    <dgm:pt modelId="{CE869F4C-7DAB-440A-A7F8-CAA4CA610305}" type="sibTrans" cxnId="{F4202394-DF8F-499C-8970-EC208860C7F4}">
      <dgm:prSet/>
      <dgm:spPr/>
      <dgm:t>
        <a:bodyPr/>
        <a:lstStyle/>
        <a:p>
          <a:endParaRPr lang="en-US"/>
        </a:p>
      </dgm:t>
    </dgm:pt>
    <dgm:pt modelId="{3CB490F6-74D2-4E69-96A5-21BF380590B8}">
      <dgm:prSet/>
      <dgm:spPr/>
      <dgm:t>
        <a:bodyPr/>
        <a:lstStyle/>
        <a:p>
          <a:r>
            <a:rPr lang="en-US" dirty="0"/>
            <a:t>Rectangle</a:t>
          </a:r>
        </a:p>
      </dgm:t>
    </dgm:pt>
    <dgm:pt modelId="{927E6DBB-9983-4B00-B8E2-741F27A0197C}" type="parTrans" cxnId="{F5EC1579-E21B-42E7-B747-CA44AEF0BE20}">
      <dgm:prSet/>
      <dgm:spPr/>
      <dgm:t>
        <a:bodyPr/>
        <a:lstStyle/>
        <a:p>
          <a:endParaRPr lang="en-US"/>
        </a:p>
      </dgm:t>
    </dgm:pt>
    <dgm:pt modelId="{F360568E-B692-4E2C-AEDC-6E400E4113B5}" type="sibTrans" cxnId="{F5EC1579-E21B-42E7-B747-CA44AEF0BE20}">
      <dgm:prSet/>
      <dgm:spPr/>
      <dgm:t>
        <a:bodyPr/>
        <a:lstStyle/>
        <a:p>
          <a:endParaRPr lang="en-US"/>
        </a:p>
      </dgm:t>
    </dgm:pt>
    <dgm:pt modelId="{DF411C55-5940-4487-B28F-69127D3926BB}">
      <dgm:prSet/>
      <dgm:spPr/>
      <dgm:t>
        <a:bodyPr/>
        <a:lstStyle/>
        <a:p>
          <a:r>
            <a:rPr lang="en-US" dirty="0"/>
            <a:t>Square</a:t>
          </a:r>
        </a:p>
      </dgm:t>
    </dgm:pt>
    <dgm:pt modelId="{2994FA00-0AF1-4AE9-AD97-EB3F3E75E2E1}" type="parTrans" cxnId="{6C17DFC2-9FE2-443F-82D1-067C0C8B22C5}">
      <dgm:prSet/>
      <dgm:spPr/>
      <dgm:t>
        <a:bodyPr/>
        <a:lstStyle/>
        <a:p>
          <a:endParaRPr lang="en-US"/>
        </a:p>
      </dgm:t>
    </dgm:pt>
    <dgm:pt modelId="{F8FB7F8F-FAC9-426E-BF60-7EE6DB1EE7D8}" type="sibTrans" cxnId="{6C17DFC2-9FE2-443F-82D1-067C0C8B22C5}">
      <dgm:prSet/>
      <dgm:spPr/>
      <dgm:t>
        <a:bodyPr/>
        <a:lstStyle/>
        <a:p>
          <a:endParaRPr lang="en-US"/>
        </a:p>
      </dgm:t>
    </dgm:pt>
    <dgm:pt modelId="{E7FF920E-FA84-4CB0-AF09-FA8D393C798A}" type="pres">
      <dgm:prSet presAssocID="{BAAED582-254E-4D28-BCDD-E68B76D62481}" presName="linear" presStyleCnt="0">
        <dgm:presLayoutVars>
          <dgm:animLvl val="lvl"/>
          <dgm:resizeHandles val="exact"/>
        </dgm:presLayoutVars>
      </dgm:prSet>
      <dgm:spPr/>
    </dgm:pt>
    <dgm:pt modelId="{EAB94C4A-C00A-4412-85F3-E84774509165}" type="pres">
      <dgm:prSet presAssocID="{8434C828-A953-4C3A-BDCE-7F0DA58EA6E9}" presName="parentText" presStyleLbl="node1" presStyleIdx="0" presStyleCnt="4">
        <dgm:presLayoutVars>
          <dgm:chMax val="0"/>
          <dgm:bulletEnabled val="1"/>
        </dgm:presLayoutVars>
      </dgm:prSet>
      <dgm:spPr/>
    </dgm:pt>
    <dgm:pt modelId="{21889C29-BA30-4F88-9040-D12A0BEBEFD3}" type="pres">
      <dgm:prSet presAssocID="{8434C828-A953-4C3A-BDCE-7F0DA58EA6E9}" presName="childText" presStyleLbl="revTx" presStyleIdx="0" presStyleCnt="4">
        <dgm:presLayoutVars>
          <dgm:bulletEnabled val="1"/>
        </dgm:presLayoutVars>
      </dgm:prSet>
      <dgm:spPr/>
    </dgm:pt>
    <dgm:pt modelId="{4E21AB82-4D0A-4E55-9EB6-9299776D3780}" type="pres">
      <dgm:prSet presAssocID="{CC0187ED-941B-48C4-98D5-FEA848F7DEF1}" presName="parentText" presStyleLbl="node1" presStyleIdx="1" presStyleCnt="4">
        <dgm:presLayoutVars>
          <dgm:chMax val="0"/>
          <dgm:bulletEnabled val="1"/>
        </dgm:presLayoutVars>
      </dgm:prSet>
      <dgm:spPr/>
    </dgm:pt>
    <dgm:pt modelId="{D85B2FB9-4435-452F-81C4-E92C1C3ECB55}" type="pres">
      <dgm:prSet presAssocID="{CC0187ED-941B-48C4-98D5-FEA848F7DEF1}" presName="childText" presStyleLbl="revTx" presStyleIdx="1" presStyleCnt="4">
        <dgm:presLayoutVars>
          <dgm:bulletEnabled val="1"/>
        </dgm:presLayoutVars>
      </dgm:prSet>
      <dgm:spPr/>
    </dgm:pt>
    <dgm:pt modelId="{D79AC7BD-F34D-444C-B7FE-36EBD70CDE5F}" type="pres">
      <dgm:prSet presAssocID="{FAE5F765-5193-4398-8E62-D0F9535DF494}" presName="parentText" presStyleLbl="node1" presStyleIdx="2" presStyleCnt="4">
        <dgm:presLayoutVars>
          <dgm:chMax val="0"/>
          <dgm:bulletEnabled val="1"/>
        </dgm:presLayoutVars>
      </dgm:prSet>
      <dgm:spPr/>
    </dgm:pt>
    <dgm:pt modelId="{D03B2792-FDCE-4152-97FB-FABD6E110A22}" type="pres">
      <dgm:prSet presAssocID="{FAE5F765-5193-4398-8E62-D0F9535DF494}" presName="childText" presStyleLbl="revTx" presStyleIdx="2" presStyleCnt="4">
        <dgm:presLayoutVars>
          <dgm:bulletEnabled val="1"/>
        </dgm:presLayoutVars>
      </dgm:prSet>
      <dgm:spPr/>
    </dgm:pt>
    <dgm:pt modelId="{8D63BF87-A2D6-400D-9C78-7A6153009430}" type="pres">
      <dgm:prSet presAssocID="{0C3D4CDE-7C05-4152-95AD-B0CD39CDD77D}" presName="parentText" presStyleLbl="node1" presStyleIdx="3" presStyleCnt="4">
        <dgm:presLayoutVars>
          <dgm:chMax val="0"/>
          <dgm:bulletEnabled val="1"/>
        </dgm:presLayoutVars>
      </dgm:prSet>
      <dgm:spPr/>
    </dgm:pt>
    <dgm:pt modelId="{30FBC198-984C-4600-AB95-ADE0B3185846}" type="pres">
      <dgm:prSet presAssocID="{0C3D4CDE-7C05-4152-95AD-B0CD39CDD77D}" presName="childText" presStyleLbl="revTx" presStyleIdx="3" presStyleCnt="4">
        <dgm:presLayoutVars>
          <dgm:bulletEnabled val="1"/>
        </dgm:presLayoutVars>
      </dgm:prSet>
      <dgm:spPr/>
    </dgm:pt>
  </dgm:ptLst>
  <dgm:cxnLst>
    <dgm:cxn modelId="{FD85E904-DE32-4A2F-9232-F79B2142E3DC}" type="presOf" srcId="{BAAED582-254E-4D28-BCDD-E68B76D62481}" destId="{E7FF920E-FA84-4CB0-AF09-FA8D393C798A}" srcOrd="0" destOrd="0" presId="urn:microsoft.com/office/officeart/2005/8/layout/vList2"/>
    <dgm:cxn modelId="{69909222-3076-4B32-A86A-120506D7B678}" srcId="{0C3D4CDE-7C05-4152-95AD-B0CD39CDD77D}" destId="{1D991BD2-6346-483E-AE2F-2E98BE641FE6}" srcOrd="1" destOrd="0" parTransId="{55265000-250C-4FBD-8330-F310E5829365}" sibTransId="{D94D3268-F67A-4B76-A5F7-E777CBFC7D0D}"/>
    <dgm:cxn modelId="{419B3229-F4DB-455E-8B0A-BA39A67BA8CD}" srcId="{0C3D4CDE-7C05-4152-95AD-B0CD39CDD77D}" destId="{13B6E317-37FF-4940-806E-9236516FEC0A}" srcOrd="0" destOrd="0" parTransId="{3834723F-41F8-43A0-A928-BF22772E3EC1}" sibTransId="{169F8D2F-01BE-42E2-B5F6-1B0C4228ED9B}"/>
    <dgm:cxn modelId="{21ED4B33-93F5-43E9-BE89-14142CDF145D}" srcId="{BAAED582-254E-4D28-BCDD-E68B76D62481}" destId="{CC0187ED-941B-48C4-98D5-FEA848F7DEF1}" srcOrd="1" destOrd="0" parTransId="{F647B4FE-36DA-4613-A545-6099B2E6E7E0}" sibTransId="{B3DBE333-F5E6-4D30-A205-2E5CE5250CB6}"/>
    <dgm:cxn modelId="{5F0CAF36-3AF2-4630-BCF0-C46CDDBAAA3C}" type="presOf" srcId="{13B6E317-37FF-4940-806E-9236516FEC0A}" destId="{30FBC198-984C-4600-AB95-ADE0B3185846}" srcOrd="0" destOrd="0" presId="urn:microsoft.com/office/officeart/2005/8/layout/vList2"/>
    <dgm:cxn modelId="{6D72673F-6795-4AFF-8EE7-CAC81E216769}" type="presOf" srcId="{DF411C55-5940-4487-B28F-69127D3926BB}" destId="{D85B2FB9-4435-452F-81C4-E92C1C3ECB55}" srcOrd="0" destOrd="1" presId="urn:microsoft.com/office/officeart/2005/8/layout/vList2"/>
    <dgm:cxn modelId="{CA93FE5E-BBB8-4D17-9846-013C874957EF}" type="presOf" srcId="{3CB490F6-74D2-4E69-96A5-21BF380590B8}" destId="{D85B2FB9-4435-452F-81C4-E92C1C3ECB55}" srcOrd="0" destOrd="2" presId="urn:microsoft.com/office/officeart/2005/8/layout/vList2"/>
    <dgm:cxn modelId="{491C6E47-4D13-4916-9B69-9566B635E859}" type="presOf" srcId="{CC0187ED-941B-48C4-98D5-FEA848F7DEF1}" destId="{4E21AB82-4D0A-4E55-9EB6-9299776D3780}" srcOrd="0" destOrd="0" presId="urn:microsoft.com/office/officeart/2005/8/layout/vList2"/>
    <dgm:cxn modelId="{C5A41051-051A-4340-AD2A-65EA17D22311}" type="presOf" srcId="{E514FF47-4FEF-4E78-B80F-AA5729552A0A}" destId="{D03B2792-FDCE-4152-97FB-FABD6E110A22}" srcOrd="0" destOrd="0" presId="urn:microsoft.com/office/officeart/2005/8/layout/vList2"/>
    <dgm:cxn modelId="{6F4E3471-1B24-481C-90BE-A9F473254511}" srcId="{0C3D4CDE-7C05-4152-95AD-B0CD39CDD77D}" destId="{DABF732B-8507-4DBC-AF05-CA615EF41140}" srcOrd="2" destOrd="0" parTransId="{2D71EA43-F9BE-4202-ABF2-42E2D08E7FD7}" sibTransId="{79B07733-6BAC-4610-9347-81A736965A80}"/>
    <dgm:cxn modelId="{F5EC1579-E21B-42E7-B747-CA44AEF0BE20}" srcId="{CC0187ED-941B-48C4-98D5-FEA848F7DEF1}" destId="{3CB490F6-74D2-4E69-96A5-21BF380590B8}" srcOrd="2" destOrd="0" parTransId="{927E6DBB-9983-4B00-B8E2-741F27A0197C}" sibTransId="{F360568E-B692-4E2C-AEDC-6E400E4113B5}"/>
    <dgm:cxn modelId="{B3F6F685-171B-4E45-8FFC-C29D165ECE2F}" srcId="{FAE5F765-5193-4398-8E62-D0F9535DF494}" destId="{E514FF47-4FEF-4E78-B80F-AA5729552A0A}" srcOrd="0" destOrd="0" parTransId="{18561F94-E8D5-4A8C-90F2-F207B8905B2D}" sibTransId="{D841AF66-78A8-4C2A-A54A-F8ACB225CA4B}"/>
    <dgm:cxn modelId="{EB923C8E-D304-4897-944F-D5E3085F8913}" srcId="{BAAED582-254E-4D28-BCDD-E68B76D62481}" destId="{8434C828-A953-4C3A-BDCE-7F0DA58EA6E9}" srcOrd="0" destOrd="0" parTransId="{34BCEC71-B222-416E-A054-7E418A256510}" sibTransId="{892BE00E-4E5B-491F-8F9F-5ED463760AB0}"/>
    <dgm:cxn modelId="{F4202394-DF8F-499C-8970-EC208860C7F4}" srcId="{CC0187ED-941B-48C4-98D5-FEA848F7DEF1}" destId="{71EB3FC4-4963-45A2-B7F3-DE2D378D0712}" srcOrd="0" destOrd="0" parTransId="{DEB218E9-A99B-4E34-BFBB-2ECC0F4BC8DC}" sibTransId="{CE869F4C-7DAB-440A-A7F8-CAA4CA610305}"/>
    <dgm:cxn modelId="{0A93C6A6-3A2A-489B-A085-A83B0BD08A3E}" type="presOf" srcId="{0C3D4CDE-7C05-4152-95AD-B0CD39CDD77D}" destId="{8D63BF87-A2D6-400D-9C78-7A6153009430}" srcOrd="0" destOrd="0" presId="urn:microsoft.com/office/officeart/2005/8/layout/vList2"/>
    <dgm:cxn modelId="{C62D59AC-1E0F-4C6C-8D43-67B6B7887A95}" type="presOf" srcId="{8434C828-A953-4C3A-BDCE-7F0DA58EA6E9}" destId="{EAB94C4A-C00A-4412-85F3-E84774509165}" srcOrd="0" destOrd="0" presId="urn:microsoft.com/office/officeart/2005/8/layout/vList2"/>
    <dgm:cxn modelId="{FBF9B9BA-3EED-4A67-B2C2-0D303E5ED4EF}" type="presOf" srcId="{DABF732B-8507-4DBC-AF05-CA615EF41140}" destId="{30FBC198-984C-4600-AB95-ADE0B3185846}" srcOrd="0" destOrd="2" presId="urn:microsoft.com/office/officeart/2005/8/layout/vList2"/>
    <dgm:cxn modelId="{DA5CE2BB-5EBC-41D4-9C0A-208A75255A44}" srcId="{8434C828-A953-4C3A-BDCE-7F0DA58EA6E9}" destId="{155E6B2B-4D87-4E7C-8515-2C7B1022F7EF}" srcOrd="0" destOrd="0" parTransId="{BC234AE2-4BFE-4BCA-9A9A-1BA1B434FA70}" sibTransId="{8CA69DB9-28F1-4420-8C84-5496F18162D5}"/>
    <dgm:cxn modelId="{06961DBD-AA7D-4F87-A844-35A1C15F46DC}" type="presOf" srcId="{155E6B2B-4D87-4E7C-8515-2C7B1022F7EF}" destId="{21889C29-BA30-4F88-9040-D12A0BEBEFD3}" srcOrd="0" destOrd="0" presId="urn:microsoft.com/office/officeart/2005/8/layout/vList2"/>
    <dgm:cxn modelId="{6C17DFC2-9FE2-443F-82D1-067C0C8B22C5}" srcId="{CC0187ED-941B-48C4-98D5-FEA848F7DEF1}" destId="{DF411C55-5940-4487-B28F-69127D3926BB}" srcOrd="1" destOrd="0" parTransId="{2994FA00-0AF1-4AE9-AD97-EB3F3E75E2E1}" sibTransId="{F8FB7F8F-FAC9-426E-BF60-7EE6DB1EE7D8}"/>
    <dgm:cxn modelId="{AD8E77E1-1708-4525-B6E5-B87DA9157571}" type="presOf" srcId="{FAE5F765-5193-4398-8E62-D0F9535DF494}" destId="{D79AC7BD-F34D-444C-B7FE-36EBD70CDE5F}" srcOrd="0" destOrd="0" presId="urn:microsoft.com/office/officeart/2005/8/layout/vList2"/>
    <dgm:cxn modelId="{DBDC88E2-3F7C-4778-AF8B-7EF00A219539}" type="presOf" srcId="{71EB3FC4-4963-45A2-B7F3-DE2D378D0712}" destId="{D85B2FB9-4435-452F-81C4-E92C1C3ECB55}" srcOrd="0" destOrd="0" presId="urn:microsoft.com/office/officeart/2005/8/layout/vList2"/>
    <dgm:cxn modelId="{5E652FE3-DC78-443E-839E-1D732E12FECF}" type="presOf" srcId="{1D991BD2-6346-483E-AE2F-2E98BE641FE6}" destId="{30FBC198-984C-4600-AB95-ADE0B3185846}" srcOrd="0" destOrd="1" presId="urn:microsoft.com/office/officeart/2005/8/layout/vList2"/>
    <dgm:cxn modelId="{E244FDEE-B217-4483-9172-9AC88CA002F1}" srcId="{BAAED582-254E-4D28-BCDD-E68B76D62481}" destId="{0C3D4CDE-7C05-4152-95AD-B0CD39CDD77D}" srcOrd="3" destOrd="0" parTransId="{D33E7F4E-715B-4DBF-9EF9-88E3F425F2C7}" sibTransId="{EA6FA30B-7204-4186-A25D-E5D94ECB91E7}"/>
    <dgm:cxn modelId="{B9F1EBFA-55EF-48C3-BE99-878CF121E87A}" srcId="{BAAED582-254E-4D28-BCDD-E68B76D62481}" destId="{FAE5F765-5193-4398-8E62-D0F9535DF494}" srcOrd="2" destOrd="0" parTransId="{1869D766-4468-4616-A142-97981ED937D0}" sibTransId="{2DFCD4A7-29FE-4F82-88EF-6FD2A0C126DF}"/>
    <dgm:cxn modelId="{86226FF9-C418-4D60-8790-17CB074ABF86}" type="presParOf" srcId="{E7FF920E-FA84-4CB0-AF09-FA8D393C798A}" destId="{EAB94C4A-C00A-4412-85F3-E84774509165}" srcOrd="0" destOrd="0" presId="urn:microsoft.com/office/officeart/2005/8/layout/vList2"/>
    <dgm:cxn modelId="{4CAF5940-65B5-4511-B258-4EC7BDFEF52E}" type="presParOf" srcId="{E7FF920E-FA84-4CB0-AF09-FA8D393C798A}" destId="{21889C29-BA30-4F88-9040-D12A0BEBEFD3}" srcOrd="1" destOrd="0" presId="urn:microsoft.com/office/officeart/2005/8/layout/vList2"/>
    <dgm:cxn modelId="{6F1B381F-7D33-40D2-A390-B15A936D1B27}" type="presParOf" srcId="{E7FF920E-FA84-4CB0-AF09-FA8D393C798A}" destId="{4E21AB82-4D0A-4E55-9EB6-9299776D3780}" srcOrd="2" destOrd="0" presId="urn:microsoft.com/office/officeart/2005/8/layout/vList2"/>
    <dgm:cxn modelId="{7774A9E9-8059-4627-91CD-A8DB70748F3C}" type="presParOf" srcId="{E7FF920E-FA84-4CB0-AF09-FA8D393C798A}" destId="{D85B2FB9-4435-452F-81C4-E92C1C3ECB55}" srcOrd="3" destOrd="0" presId="urn:microsoft.com/office/officeart/2005/8/layout/vList2"/>
    <dgm:cxn modelId="{249E1425-D74A-4AA9-9143-F13B7CB26DC0}" type="presParOf" srcId="{E7FF920E-FA84-4CB0-AF09-FA8D393C798A}" destId="{D79AC7BD-F34D-444C-B7FE-36EBD70CDE5F}" srcOrd="4" destOrd="0" presId="urn:microsoft.com/office/officeart/2005/8/layout/vList2"/>
    <dgm:cxn modelId="{EC0C6F89-837E-47A8-8255-D84ADE139F8E}" type="presParOf" srcId="{E7FF920E-FA84-4CB0-AF09-FA8D393C798A}" destId="{D03B2792-FDCE-4152-97FB-FABD6E110A22}" srcOrd="5" destOrd="0" presId="urn:microsoft.com/office/officeart/2005/8/layout/vList2"/>
    <dgm:cxn modelId="{58C15A15-CB2C-4302-9171-FD3C28130B18}" type="presParOf" srcId="{E7FF920E-FA84-4CB0-AF09-FA8D393C798A}" destId="{8D63BF87-A2D6-400D-9C78-7A6153009430}" srcOrd="6" destOrd="0" presId="urn:microsoft.com/office/officeart/2005/8/layout/vList2"/>
    <dgm:cxn modelId="{E3AA549C-AABE-4F72-B752-24966B984524}" type="presParOf" srcId="{E7FF920E-FA84-4CB0-AF09-FA8D393C798A}" destId="{30FBC198-984C-4600-AB95-ADE0B3185846}"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C0D0AB-4B71-4C9F-8799-98FDDF1A32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BC3C4A-E643-45F2-A71F-E5D98929AB71}">
      <dgm:prSet/>
      <dgm:spPr/>
      <dgm:t>
        <a:bodyPr/>
        <a:lstStyle/>
        <a:p>
          <a:r>
            <a:rPr lang="en-US" b="0" baseline="0" dirty="0"/>
            <a:t>Component</a:t>
          </a:r>
          <a:endParaRPr lang="en-US" dirty="0"/>
        </a:p>
      </dgm:t>
    </dgm:pt>
    <dgm:pt modelId="{D661E446-D472-4C8D-99BB-EC99F737587D}" type="parTrans" cxnId="{C15A531A-D2D6-4B9D-9570-44B879D5FA0D}">
      <dgm:prSet/>
      <dgm:spPr/>
      <dgm:t>
        <a:bodyPr/>
        <a:lstStyle/>
        <a:p>
          <a:endParaRPr lang="en-US"/>
        </a:p>
      </dgm:t>
    </dgm:pt>
    <dgm:pt modelId="{1768FDE2-8792-4D46-9250-230B4176E346}" type="sibTrans" cxnId="{C15A531A-D2D6-4B9D-9570-44B879D5FA0D}">
      <dgm:prSet/>
      <dgm:spPr/>
      <dgm:t>
        <a:bodyPr/>
        <a:lstStyle/>
        <a:p>
          <a:endParaRPr lang="en-US"/>
        </a:p>
      </dgm:t>
    </dgm:pt>
    <dgm:pt modelId="{E6B9850C-ACE8-441F-B15F-121E499AD2E4}">
      <dgm:prSet/>
      <dgm:spPr/>
      <dgm:t>
        <a:bodyPr/>
        <a:lstStyle/>
        <a:p>
          <a:r>
            <a:rPr lang="en-US" b="0" baseline="0" dirty="0"/>
            <a:t>Concrete Component</a:t>
          </a:r>
          <a:endParaRPr lang="en-US" dirty="0"/>
        </a:p>
      </dgm:t>
    </dgm:pt>
    <dgm:pt modelId="{FE9F525E-A43D-47AA-82DD-5B8E7956F2E5}" type="parTrans" cxnId="{E7C0BEAF-A07C-413F-89C1-8FAC743263A0}">
      <dgm:prSet/>
      <dgm:spPr/>
      <dgm:t>
        <a:bodyPr/>
        <a:lstStyle/>
        <a:p>
          <a:endParaRPr lang="en-US"/>
        </a:p>
      </dgm:t>
    </dgm:pt>
    <dgm:pt modelId="{4A294103-7636-4CA4-A7B1-753685280C61}" type="sibTrans" cxnId="{E7C0BEAF-A07C-413F-89C1-8FAC743263A0}">
      <dgm:prSet/>
      <dgm:spPr/>
      <dgm:t>
        <a:bodyPr/>
        <a:lstStyle/>
        <a:p>
          <a:endParaRPr lang="en-US"/>
        </a:p>
      </dgm:t>
    </dgm:pt>
    <dgm:pt modelId="{5A6FB389-3D2F-45F0-9CA2-741A44D340F3}">
      <dgm:prSet/>
      <dgm:spPr/>
      <dgm:t>
        <a:bodyPr/>
        <a:lstStyle/>
        <a:p>
          <a:r>
            <a:rPr lang="en-US" b="0" baseline="0" dirty="0"/>
            <a:t>Base</a:t>
          </a:r>
          <a:r>
            <a:rPr lang="en-US" b="1" baseline="0" dirty="0"/>
            <a:t> </a:t>
          </a:r>
          <a:r>
            <a:rPr lang="en-US" b="0" baseline="0" dirty="0"/>
            <a:t>Decorator</a:t>
          </a:r>
          <a:endParaRPr lang="en-US" dirty="0"/>
        </a:p>
      </dgm:t>
    </dgm:pt>
    <dgm:pt modelId="{E6AD3733-C31B-42E4-BC34-1F1CA6E775AE}" type="parTrans" cxnId="{A5871B23-69C7-4F70-A910-9AB6E7AE3A9D}">
      <dgm:prSet/>
      <dgm:spPr/>
      <dgm:t>
        <a:bodyPr/>
        <a:lstStyle/>
        <a:p>
          <a:endParaRPr lang="en-US"/>
        </a:p>
      </dgm:t>
    </dgm:pt>
    <dgm:pt modelId="{346C1ED5-4717-4386-B5DB-42C9B7A29387}" type="sibTrans" cxnId="{A5871B23-69C7-4F70-A910-9AB6E7AE3A9D}">
      <dgm:prSet/>
      <dgm:spPr/>
      <dgm:t>
        <a:bodyPr/>
        <a:lstStyle/>
        <a:p>
          <a:endParaRPr lang="en-US"/>
        </a:p>
      </dgm:t>
    </dgm:pt>
    <dgm:pt modelId="{3C38BFF3-1E8E-4FEE-B417-D1757F4651D1}">
      <dgm:prSet/>
      <dgm:spPr/>
      <dgm:t>
        <a:bodyPr/>
        <a:lstStyle/>
        <a:p>
          <a:r>
            <a:rPr lang="en-US" b="0" baseline="0" dirty="0"/>
            <a:t>Concrete Decorator</a:t>
          </a:r>
          <a:endParaRPr lang="en-US" dirty="0"/>
        </a:p>
      </dgm:t>
    </dgm:pt>
    <dgm:pt modelId="{57C33231-1005-4AD5-8E27-55A851289FA8}" type="parTrans" cxnId="{115274F8-E3A4-45B3-BC44-4569F918B4F1}">
      <dgm:prSet/>
      <dgm:spPr/>
      <dgm:t>
        <a:bodyPr/>
        <a:lstStyle/>
        <a:p>
          <a:endParaRPr lang="en-US"/>
        </a:p>
      </dgm:t>
    </dgm:pt>
    <dgm:pt modelId="{39D34B5B-8892-4145-82D3-1507A2B6CD72}" type="sibTrans" cxnId="{115274F8-E3A4-45B3-BC44-4569F918B4F1}">
      <dgm:prSet/>
      <dgm:spPr/>
      <dgm:t>
        <a:bodyPr/>
        <a:lstStyle/>
        <a:p>
          <a:endParaRPr lang="en-US"/>
        </a:p>
      </dgm:t>
    </dgm:pt>
    <dgm:pt modelId="{1E6D0D4C-C492-4CFF-A4FC-75E666F4735C}" type="pres">
      <dgm:prSet presAssocID="{94C0D0AB-4B71-4C9F-8799-98FDDF1A32D2}" presName="linear" presStyleCnt="0">
        <dgm:presLayoutVars>
          <dgm:animLvl val="lvl"/>
          <dgm:resizeHandles val="exact"/>
        </dgm:presLayoutVars>
      </dgm:prSet>
      <dgm:spPr/>
    </dgm:pt>
    <dgm:pt modelId="{41FB9A52-AFDB-4E53-A538-2C26F3566FF5}" type="pres">
      <dgm:prSet presAssocID="{46BC3C4A-E643-45F2-A71F-E5D98929AB71}" presName="parentText" presStyleLbl="node1" presStyleIdx="0" presStyleCnt="4">
        <dgm:presLayoutVars>
          <dgm:chMax val="0"/>
          <dgm:bulletEnabled val="1"/>
        </dgm:presLayoutVars>
      </dgm:prSet>
      <dgm:spPr/>
    </dgm:pt>
    <dgm:pt modelId="{7D6ADACA-B9F5-42B6-BFFE-E5553A9193E1}" type="pres">
      <dgm:prSet presAssocID="{1768FDE2-8792-4D46-9250-230B4176E346}" presName="spacer" presStyleCnt="0"/>
      <dgm:spPr/>
    </dgm:pt>
    <dgm:pt modelId="{0DD67760-D4CF-4DA8-89B3-4C5BC9661B25}" type="pres">
      <dgm:prSet presAssocID="{E6B9850C-ACE8-441F-B15F-121E499AD2E4}" presName="parentText" presStyleLbl="node1" presStyleIdx="1" presStyleCnt="4">
        <dgm:presLayoutVars>
          <dgm:chMax val="0"/>
          <dgm:bulletEnabled val="1"/>
        </dgm:presLayoutVars>
      </dgm:prSet>
      <dgm:spPr/>
    </dgm:pt>
    <dgm:pt modelId="{52E1C5D8-917B-4177-A415-582A30BAC9E6}" type="pres">
      <dgm:prSet presAssocID="{4A294103-7636-4CA4-A7B1-753685280C61}" presName="spacer" presStyleCnt="0"/>
      <dgm:spPr/>
    </dgm:pt>
    <dgm:pt modelId="{BE1782D1-99DA-46DA-ADCB-88F7B6A3DF66}" type="pres">
      <dgm:prSet presAssocID="{5A6FB389-3D2F-45F0-9CA2-741A44D340F3}" presName="parentText" presStyleLbl="node1" presStyleIdx="2" presStyleCnt="4">
        <dgm:presLayoutVars>
          <dgm:chMax val="0"/>
          <dgm:bulletEnabled val="1"/>
        </dgm:presLayoutVars>
      </dgm:prSet>
      <dgm:spPr/>
    </dgm:pt>
    <dgm:pt modelId="{D755F5FC-9406-4D00-B8EC-CB90257293F0}" type="pres">
      <dgm:prSet presAssocID="{346C1ED5-4717-4386-B5DB-42C9B7A29387}" presName="spacer" presStyleCnt="0"/>
      <dgm:spPr/>
    </dgm:pt>
    <dgm:pt modelId="{ACCDB37E-2D82-4A07-9147-5F8005D78DF0}" type="pres">
      <dgm:prSet presAssocID="{3C38BFF3-1E8E-4FEE-B417-D1757F4651D1}" presName="parentText" presStyleLbl="node1" presStyleIdx="3" presStyleCnt="4">
        <dgm:presLayoutVars>
          <dgm:chMax val="0"/>
          <dgm:bulletEnabled val="1"/>
        </dgm:presLayoutVars>
      </dgm:prSet>
      <dgm:spPr/>
    </dgm:pt>
  </dgm:ptLst>
  <dgm:cxnLst>
    <dgm:cxn modelId="{C15A531A-D2D6-4B9D-9570-44B879D5FA0D}" srcId="{94C0D0AB-4B71-4C9F-8799-98FDDF1A32D2}" destId="{46BC3C4A-E643-45F2-A71F-E5D98929AB71}" srcOrd="0" destOrd="0" parTransId="{D661E446-D472-4C8D-99BB-EC99F737587D}" sibTransId="{1768FDE2-8792-4D46-9250-230B4176E346}"/>
    <dgm:cxn modelId="{A5871B23-69C7-4F70-A910-9AB6E7AE3A9D}" srcId="{94C0D0AB-4B71-4C9F-8799-98FDDF1A32D2}" destId="{5A6FB389-3D2F-45F0-9CA2-741A44D340F3}" srcOrd="2" destOrd="0" parTransId="{E6AD3733-C31B-42E4-BC34-1F1CA6E775AE}" sibTransId="{346C1ED5-4717-4386-B5DB-42C9B7A29387}"/>
    <dgm:cxn modelId="{71096F60-6147-4713-8545-452A916EE501}" type="presOf" srcId="{46BC3C4A-E643-45F2-A71F-E5D98929AB71}" destId="{41FB9A52-AFDB-4E53-A538-2C26F3566FF5}" srcOrd="0" destOrd="0" presId="urn:microsoft.com/office/officeart/2005/8/layout/vList2"/>
    <dgm:cxn modelId="{C60392AF-543A-4EE9-9E2E-68B52018E739}" type="presOf" srcId="{3C38BFF3-1E8E-4FEE-B417-D1757F4651D1}" destId="{ACCDB37E-2D82-4A07-9147-5F8005D78DF0}" srcOrd="0" destOrd="0" presId="urn:microsoft.com/office/officeart/2005/8/layout/vList2"/>
    <dgm:cxn modelId="{E7C0BEAF-A07C-413F-89C1-8FAC743263A0}" srcId="{94C0D0AB-4B71-4C9F-8799-98FDDF1A32D2}" destId="{E6B9850C-ACE8-441F-B15F-121E499AD2E4}" srcOrd="1" destOrd="0" parTransId="{FE9F525E-A43D-47AA-82DD-5B8E7956F2E5}" sibTransId="{4A294103-7636-4CA4-A7B1-753685280C61}"/>
    <dgm:cxn modelId="{52E2BEC1-AA57-4A03-AD32-05B29F1D09B2}" type="presOf" srcId="{5A6FB389-3D2F-45F0-9CA2-741A44D340F3}" destId="{BE1782D1-99DA-46DA-ADCB-88F7B6A3DF66}" srcOrd="0" destOrd="0" presId="urn:microsoft.com/office/officeart/2005/8/layout/vList2"/>
    <dgm:cxn modelId="{A9766CED-827D-4D4F-8C3A-6C753A1585DD}" type="presOf" srcId="{E6B9850C-ACE8-441F-B15F-121E499AD2E4}" destId="{0DD67760-D4CF-4DA8-89B3-4C5BC9661B25}" srcOrd="0" destOrd="0" presId="urn:microsoft.com/office/officeart/2005/8/layout/vList2"/>
    <dgm:cxn modelId="{0423D9F1-5864-42DC-9282-AE3730F2BF24}" type="presOf" srcId="{94C0D0AB-4B71-4C9F-8799-98FDDF1A32D2}" destId="{1E6D0D4C-C492-4CFF-A4FC-75E666F4735C}" srcOrd="0" destOrd="0" presId="urn:microsoft.com/office/officeart/2005/8/layout/vList2"/>
    <dgm:cxn modelId="{115274F8-E3A4-45B3-BC44-4569F918B4F1}" srcId="{94C0D0AB-4B71-4C9F-8799-98FDDF1A32D2}" destId="{3C38BFF3-1E8E-4FEE-B417-D1757F4651D1}" srcOrd="3" destOrd="0" parTransId="{57C33231-1005-4AD5-8E27-55A851289FA8}" sibTransId="{39D34B5B-8892-4145-82D3-1507A2B6CD72}"/>
    <dgm:cxn modelId="{05737D84-8263-4C16-BE7D-32394E42A8EB}" type="presParOf" srcId="{1E6D0D4C-C492-4CFF-A4FC-75E666F4735C}" destId="{41FB9A52-AFDB-4E53-A538-2C26F3566FF5}" srcOrd="0" destOrd="0" presId="urn:microsoft.com/office/officeart/2005/8/layout/vList2"/>
    <dgm:cxn modelId="{871EE656-0246-4EBC-9BAD-545CCDC6ADF9}" type="presParOf" srcId="{1E6D0D4C-C492-4CFF-A4FC-75E666F4735C}" destId="{7D6ADACA-B9F5-42B6-BFFE-E5553A9193E1}" srcOrd="1" destOrd="0" presId="urn:microsoft.com/office/officeart/2005/8/layout/vList2"/>
    <dgm:cxn modelId="{7D12E1F8-808B-482A-B8BD-2E09A6D7E811}" type="presParOf" srcId="{1E6D0D4C-C492-4CFF-A4FC-75E666F4735C}" destId="{0DD67760-D4CF-4DA8-89B3-4C5BC9661B25}" srcOrd="2" destOrd="0" presId="urn:microsoft.com/office/officeart/2005/8/layout/vList2"/>
    <dgm:cxn modelId="{C512445E-F1FC-423B-B3FB-E7F397CC1E60}" type="presParOf" srcId="{1E6D0D4C-C492-4CFF-A4FC-75E666F4735C}" destId="{52E1C5D8-917B-4177-A415-582A30BAC9E6}" srcOrd="3" destOrd="0" presId="urn:microsoft.com/office/officeart/2005/8/layout/vList2"/>
    <dgm:cxn modelId="{B5B51F36-0111-4A9E-A032-AEBFE323D7C0}" type="presParOf" srcId="{1E6D0D4C-C492-4CFF-A4FC-75E666F4735C}" destId="{BE1782D1-99DA-46DA-ADCB-88F7B6A3DF66}" srcOrd="4" destOrd="0" presId="urn:microsoft.com/office/officeart/2005/8/layout/vList2"/>
    <dgm:cxn modelId="{A9BA73C8-8471-4E8D-943A-834197740545}" type="presParOf" srcId="{1E6D0D4C-C492-4CFF-A4FC-75E666F4735C}" destId="{D755F5FC-9406-4D00-B8EC-CB90257293F0}" srcOrd="5" destOrd="0" presId="urn:microsoft.com/office/officeart/2005/8/layout/vList2"/>
    <dgm:cxn modelId="{B020188C-B632-4458-9171-979F82C3E348}" type="presParOf" srcId="{1E6D0D4C-C492-4CFF-A4FC-75E666F4735C}" destId="{ACCDB37E-2D82-4A07-9147-5F8005D78DF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1464C0-5555-46C1-B349-12A1B850E02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8D048769-2582-4C51-BB23-7FE6C6C34521}">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1. Adapter</a:t>
          </a:r>
        </a:p>
      </dgm:t>
    </dgm:pt>
    <dgm:pt modelId="{B6B50586-70DB-4C26-A4E4-8D083B41C837}" type="parTrans" cxnId="{53AFBAEC-C423-4CEF-A196-8ECE4F9B77BE}">
      <dgm:prSet/>
      <dgm:spPr/>
      <dgm:t>
        <a:bodyPr/>
        <a:lstStyle/>
        <a:p>
          <a:pPr algn="ctr"/>
          <a:endParaRPr lang="en-US"/>
        </a:p>
      </dgm:t>
    </dgm:pt>
    <dgm:pt modelId="{1B6EFED7-245A-4B0B-8B0B-5A0165E7F1E4}" type="sibTrans" cxnId="{53AFBAEC-C423-4CEF-A196-8ECE4F9B77BE}">
      <dgm:prSet phldrT="1"/>
      <dgm:spPr/>
      <dgm:t>
        <a:bodyPr/>
        <a:lstStyle/>
        <a:p>
          <a:endParaRPr lang="en-US"/>
        </a:p>
      </dgm:t>
    </dgm:pt>
    <dgm:pt modelId="{B38DF871-BF03-42BE-A6DE-423B8F0CAE8A}">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2. Facade</a:t>
          </a:r>
        </a:p>
      </dgm:t>
    </dgm:pt>
    <dgm:pt modelId="{FCFADF0E-5A0F-4A1D-B0DB-4A38DE392393}" type="parTrans" cxnId="{1483C4EB-6822-415C-ACFA-7B40F34FDBAE}">
      <dgm:prSet/>
      <dgm:spPr/>
      <dgm:t>
        <a:bodyPr/>
        <a:lstStyle/>
        <a:p>
          <a:pPr algn="ctr"/>
          <a:endParaRPr lang="en-US"/>
        </a:p>
      </dgm:t>
    </dgm:pt>
    <dgm:pt modelId="{B7A4B878-068D-4932-8426-FA84F59CCBAA}" type="sibTrans" cxnId="{1483C4EB-6822-415C-ACFA-7B40F34FDBAE}">
      <dgm:prSet phldrT="2"/>
      <dgm:spPr/>
      <dgm:t>
        <a:bodyPr/>
        <a:lstStyle/>
        <a:p>
          <a:endParaRPr lang="en-US"/>
        </a:p>
      </dgm:t>
    </dgm:pt>
    <dgm:pt modelId="{DCB66039-66F6-4844-984A-D67A23A4C399}">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3. Proxy</a:t>
          </a:r>
        </a:p>
      </dgm:t>
    </dgm:pt>
    <dgm:pt modelId="{E3558DB9-EE0C-438A-A0EA-A41DD0232F8B}" type="parTrans" cxnId="{D23E6C06-1BCB-474D-A6F6-505555A3FC8A}">
      <dgm:prSet/>
      <dgm:spPr/>
      <dgm:t>
        <a:bodyPr/>
        <a:lstStyle/>
        <a:p>
          <a:pPr algn="ctr"/>
          <a:endParaRPr lang="en-US"/>
        </a:p>
      </dgm:t>
    </dgm:pt>
    <dgm:pt modelId="{1E88FBAF-4CDA-49AB-AF33-1AB99A8B3247}" type="sibTrans" cxnId="{D23E6C06-1BCB-474D-A6F6-505555A3FC8A}">
      <dgm:prSet phldrT="3"/>
      <dgm:spPr/>
      <dgm:t>
        <a:bodyPr/>
        <a:lstStyle/>
        <a:p>
          <a:endParaRPr lang="en-US"/>
        </a:p>
      </dgm:t>
    </dgm:pt>
    <dgm:pt modelId="{7E3CA76B-D35C-49E6-930C-263CE18447A6}">
      <dgm:prSet phldrT="[Text]"/>
      <dgm:spPr>
        <a:solidFill>
          <a:schemeClr val="accent2"/>
        </a:solidFill>
        <a:ln>
          <a:solidFill>
            <a:schemeClr val="accent2"/>
          </a:solidFill>
        </a:ln>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4. Bridge</a:t>
          </a:r>
        </a:p>
      </dgm:t>
    </dgm:pt>
    <dgm:pt modelId="{097E95C2-4BBD-45D5-B874-763A5296A30D}" type="parTrans" cxnId="{82655136-7CC6-4843-8C0A-5C6C710E31C5}">
      <dgm:prSet/>
      <dgm:spPr/>
      <dgm:t>
        <a:bodyPr/>
        <a:lstStyle/>
        <a:p>
          <a:pPr algn="ctr"/>
          <a:endParaRPr lang="en-US"/>
        </a:p>
      </dgm:t>
    </dgm:pt>
    <dgm:pt modelId="{DF9294E0-F934-4DCA-A100-ECE6FCF9678A}" type="sibTrans" cxnId="{82655136-7CC6-4843-8C0A-5C6C710E31C5}">
      <dgm:prSet phldrT="4"/>
      <dgm:spPr/>
      <dgm:t>
        <a:bodyPr/>
        <a:lstStyle/>
        <a:p>
          <a:endParaRPr lang="en-US"/>
        </a:p>
      </dgm:t>
    </dgm:pt>
    <dgm:pt modelId="{4AD0C0E5-24A7-42F3-9788-886072CF7C93}">
      <dgm:prSet phldrT="[Text]"/>
      <dgm:spPr>
        <a:solidFill>
          <a:schemeClr val="accent2"/>
        </a:solidFill>
      </dgm:spPr>
      <dgm:t>
        <a:bodyPr/>
        <a:lstStyle/>
        <a:p>
          <a:r>
            <a:rPr lang="en-US" b="1" kern="1200" dirty="0">
              <a:latin typeface="Calibri" panose="020F0502020204030204"/>
              <a:ea typeface="+mn-ea"/>
              <a:cs typeface="+mn-cs"/>
            </a:rPr>
            <a:t>…….</a:t>
          </a:r>
        </a:p>
      </dgm:t>
    </dgm:pt>
    <dgm:pt modelId="{18D3FE54-2616-4F89-8076-07E651A9985C}" type="sibTrans" cxnId="{FAAD0E05-7717-4C22-8ABD-B9919E187CC3}">
      <dgm:prSet/>
      <dgm:spPr/>
      <dgm:t>
        <a:bodyPr/>
        <a:lstStyle/>
        <a:p>
          <a:endParaRPr lang="en-US"/>
        </a:p>
      </dgm:t>
    </dgm:pt>
    <dgm:pt modelId="{27036287-C6D1-406D-9412-1BEB7E80A95E}" type="parTrans" cxnId="{FAAD0E05-7717-4C22-8ABD-B9919E187CC3}">
      <dgm:prSet/>
      <dgm:spPr/>
      <dgm:t>
        <a:bodyPr/>
        <a:lstStyle/>
        <a:p>
          <a:endParaRPr lang="en-US"/>
        </a:p>
      </dgm:t>
    </dgm:pt>
    <dgm:pt modelId="{9218D03D-89DA-4411-9A54-E2C1F087F84C}">
      <dgm:prSet phldrT="[Text]"/>
      <dgm:spPr>
        <a:solidFill>
          <a:schemeClr val="accent2"/>
        </a:solidFill>
      </dgm:spPr>
      <dgm:t>
        <a:bodyPr/>
        <a:lstStyle/>
        <a:p>
          <a:r>
            <a:rPr lang="en-US" b="1" kern="1200">
              <a:latin typeface="Calibri" panose="020F0502020204030204"/>
              <a:ea typeface="+mn-ea"/>
              <a:cs typeface="+mn-cs"/>
            </a:rPr>
            <a:t>5. Decorator</a:t>
          </a:r>
        </a:p>
      </dgm:t>
    </dgm:pt>
    <dgm:pt modelId="{3926964E-CD2B-4B28-AAA1-9C173DDEB74B}" type="sibTrans" cxnId="{FEB127F8-266A-4A80-87CD-D8E0B3D79D26}">
      <dgm:prSet phldrT="5"/>
      <dgm:spPr/>
      <dgm:t>
        <a:bodyPr/>
        <a:lstStyle/>
        <a:p>
          <a:endParaRPr lang="en-US"/>
        </a:p>
      </dgm:t>
    </dgm:pt>
    <dgm:pt modelId="{1A230E96-2FD9-440A-9712-7F81C2228EBB}" type="parTrans" cxnId="{FEB127F8-266A-4A80-87CD-D8E0B3D79D26}">
      <dgm:prSet/>
      <dgm:spPr/>
      <dgm:t>
        <a:bodyPr/>
        <a:lstStyle/>
        <a:p>
          <a:pPr algn="ctr"/>
          <a:endParaRPr lang="en-US"/>
        </a:p>
      </dgm:t>
    </dgm:pt>
    <dgm:pt modelId="{044DF406-C43A-4F99-A131-BDFFE1DF098A}" type="pres">
      <dgm:prSet presAssocID="{4F1464C0-5555-46C1-B349-12A1B850E025}" presName="linear" presStyleCnt="0">
        <dgm:presLayoutVars>
          <dgm:animLvl val="lvl"/>
          <dgm:resizeHandles val="exact"/>
        </dgm:presLayoutVars>
      </dgm:prSet>
      <dgm:spPr/>
    </dgm:pt>
    <dgm:pt modelId="{65F72784-DE3C-43D8-B801-D83AEBF01195}" type="pres">
      <dgm:prSet presAssocID="{8D048769-2582-4C51-BB23-7FE6C6C34521}" presName="parentText" presStyleLbl="node1" presStyleIdx="0" presStyleCnt="6">
        <dgm:presLayoutVars>
          <dgm:chMax val="0"/>
          <dgm:bulletEnabled val="1"/>
        </dgm:presLayoutVars>
      </dgm:prSet>
      <dgm:spPr/>
    </dgm:pt>
    <dgm:pt modelId="{57D3B043-5613-4B9E-957B-70ECF54D6E2D}" type="pres">
      <dgm:prSet presAssocID="{1B6EFED7-245A-4B0B-8B0B-5A0165E7F1E4}" presName="spacer" presStyleCnt="0"/>
      <dgm:spPr/>
    </dgm:pt>
    <dgm:pt modelId="{1E22013E-274E-4BA3-BB0A-9FCF956E4D9F}" type="pres">
      <dgm:prSet presAssocID="{B38DF871-BF03-42BE-A6DE-423B8F0CAE8A}" presName="parentText" presStyleLbl="node1" presStyleIdx="1" presStyleCnt="6">
        <dgm:presLayoutVars>
          <dgm:chMax val="0"/>
          <dgm:bulletEnabled val="1"/>
        </dgm:presLayoutVars>
      </dgm:prSet>
      <dgm:spPr/>
    </dgm:pt>
    <dgm:pt modelId="{FEAD7628-C6C0-4971-9C92-040DE3EEB001}" type="pres">
      <dgm:prSet presAssocID="{B7A4B878-068D-4932-8426-FA84F59CCBAA}" presName="spacer" presStyleCnt="0"/>
      <dgm:spPr/>
    </dgm:pt>
    <dgm:pt modelId="{FD8ED29C-7C5D-4022-B25B-B07273DEFA4D}" type="pres">
      <dgm:prSet presAssocID="{DCB66039-66F6-4844-984A-D67A23A4C399}" presName="parentText" presStyleLbl="node1" presStyleIdx="2" presStyleCnt="6">
        <dgm:presLayoutVars>
          <dgm:chMax val="0"/>
          <dgm:bulletEnabled val="1"/>
        </dgm:presLayoutVars>
      </dgm:prSet>
      <dgm:spPr/>
    </dgm:pt>
    <dgm:pt modelId="{7F0D9525-26C6-498F-922F-326A862609B0}" type="pres">
      <dgm:prSet presAssocID="{1E88FBAF-4CDA-49AB-AF33-1AB99A8B3247}" presName="spacer" presStyleCnt="0"/>
      <dgm:spPr/>
    </dgm:pt>
    <dgm:pt modelId="{BF4AB7A7-D4DE-42A1-BDF6-55FDBAAA3618}" type="pres">
      <dgm:prSet presAssocID="{7E3CA76B-D35C-49E6-930C-263CE18447A6}" presName="parentText" presStyleLbl="node1" presStyleIdx="3" presStyleCnt="6">
        <dgm:presLayoutVars>
          <dgm:chMax val="0"/>
          <dgm:bulletEnabled val="1"/>
        </dgm:presLayoutVars>
      </dgm:prSet>
      <dgm:spPr/>
    </dgm:pt>
    <dgm:pt modelId="{2A5CED6C-74CC-44BB-870D-F4233A780F3D}" type="pres">
      <dgm:prSet presAssocID="{DF9294E0-F934-4DCA-A100-ECE6FCF9678A}" presName="spacer" presStyleCnt="0"/>
      <dgm:spPr/>
    </dgm:pt>
    <dgm:pt modelId="{B185354D-7EE5-461F-A756-8C8130BA7DC7}" type="pres">
      <dgm:prSet presAssocID="{9218D03D-89DA-4411-9A54-E2C1F087F84C}" presName="parentText" presStyleLbl="node1" presStyleIdx="4" presStyleCnt="6">
        <dgm:presLayoutVars>
          <dgm:chMax val="0"/>
          <dgm:bulletEnabled val="1"/>
        </dgm:presLayoutVars>
      </dgm:prSet>
      <dgm:spPr/>
    </dgm:pt>
    <dgm:pt modelId="{5054087C-04D5-468D-839B-C580B2EA976E}" type="pres">
      <dgm:prSet presAssocID="{3926964E-CD2B-4B28-AAA1-9C173DDEB74B}" presName="spacer" presStyleCnt="0"/>
      <dgm:spPr/>
    </dgm:pt>
    <dgm:pt modelId="{C22E8708-7144-497C-938B-E843A7A0FE06}" type="pres">
      <dgm:prSet presAssocID="{4AD0C0E5-24A7-42F3-9788-886072CF7C93}" presName="parentText" presStyleLbl="node1" presStyleIdx="5" presStyleCnt="6">
        <dgm:presLayoutVars>
          <dgm:chMax val="0"/>
          <dgm:bulletEnabled val="1"/>
        </dgm:presLayoutVars>
      </dgm:prSet>
      <dgm:spPr/>
    </dgm:pt>
  </dgm:ptLst>
  <dgm:cxnLst>
    <dgm:cxn modelId="{FAAD0E05-7717-4C22-8ABD-B9919E187CC3}" srcId="{4F1464C0-5555-46C1-B349-12A1B850E025}" destId="{4AD0C0E5-24A7-42F3-9788-886072CF7C93}" srcOrd="5" destOrd="0" parTransId="{27036287-C6D1-406D-9412-1BEB7E80A95E}" sibTransId="{18D3FE54-2616-4F89-8076-07E651A9985C}"/>
    <dgm:cxn modelId="{D23E6C06-1BCB-474D-A6F6-505555A3FC8A}" srcId="{4F1464C0-5555-46C1-B349-12A1B850E025}" destId="{DCB66039-66F6-4844-984A-D67A23A4C399}" srcOrd="2" destOrd="0" parTransId="{E3558DB9-EE0C-438A-A0EA-A41DD0232F8B}" sibTransId="{1E88FBAF-4CDA-49AB-AF33-1AB99A8B3247}"/>
    <dgm:cxn modelId="{82655136-7CC6-4843-8C0A-5C6C710E31C5}" srcId="{4F1464C0-5555-46C1-B349-12A1B850E025}" destId="{7E3CA76B-D35C-49E6-930C-263CE18447A6}" srcOrd="3" destOrd="0" parTransId="{097E95C2-4BBD-45D5-B874-763A5296A30D}" sibTransId="{DF9294E0-F934-4DCA-A100-ECE6FCF9678A}"/>
    <dgm:cxn modelId="{14ED4B4C-BE07-42EF-B3D7-7E5FF3A60AB3}" type="presOf" srcId="{7E3CA76B-D35C-49E6-930C-263CE18447A6}" destId="{BF4AB7A7-D4DE-42A1-BDF6-55FDBAAA3618}" srcOrd="0" destOrd="0" presId="urn:microsoft.com/office/officeart/2005/8/layout/vList2"/>
    <dgm:cxn modelId="{2671A56E-1ECB-4BE9-AD26-E8F6A791D9E6}" type="presOf" srcId="{8D048769-2582-4C51-BB23-7FE6C6C34521}" destId="{65F72784-DE3C-43D8-B801-D83AEBF01195}" srcOrd="0" destOrd="0" presId="urn:microsoft.com/office/officeart/2005/8/layout/vList2"/>
    <dgm:cxn modelId="{A3C16078-6648-483C-BF42-637A97012E4D}" type="presOf" srcId="{4AD0C0E5-24A7-42F3-9788-886072CF7C93}" destId="{C22E8708-7144-497C-938B-E843A7A0FE06}" srcOrd="0" destOrd="0" presId="urn:microsoft.com/office/officeart/2005/8/layout/vList2"/>
    <dgm:cxn modelId="{FF962B7B-99EA-4126-ABAA-8509055F7E4E}" type="presOf" srcId="{B38DF871-BF03-42BE-A6DE-423B8F0CAE8A}" destId="{1E22013E-274E-4BA3-BB0A-9FCF956E4D9F}" srcOrd="0" destOrd="0" presId="urn:microsoft.com/office/officeart/2005/8/layout/vList2"/>
    <dgm:cxn modelId="{DB81CBB2-B74D-41D0-AB78-7D075ACBD50D}" type="presOf" srcId="{DCB66039-66F6-4844-984A-D67A23A4C399}" destId="{FD8ED29C-7C5D-4022-B25B-B07273DEFA4D}" srcOrd="0" destOrd="0" presId="urn:microsoft.com/office/officeart/2005/8/layout/vList2"/>
    <dgm:cxn modelId="{72E428D7-A78B-4EF9-9646-43FAA583FDF0}" type="presOf" srcId="{9218D03D-89DA-4411-9A54-E2C1F087F84C}" destId="{B185354D-7EE5-461F-A756-8C8130BA7DC7}" srcOrd="0" destOrd="0" presId="urn:microsoft.com/office/officeart/2005/8/layout/vList2"/>
    <dgm:cxn modelId="{1483C4EB-6822-415C-ACFA-7B40F34FDBAE}" srcId="{4F1464C0-5555-46C1-B349-12A1B850E025}" destId="{B38DF871-BF03-42BE-A6DE-423B8F0CAE8A}" srcOrd="1" destOrd="0" parTransId="{FCFADF0E-5A0F-4A1D-B0DB-4A38DE392393}" sibTransId="{B7A4B878-068D-4932-8426-FA84F59CCBAA}"/>
    <dgm:cxn modelId="{53AFBAEC-C423-4CEF-A196-8ECE4F9B77BE}" srcId="{4F1464C0-5555-46C1-B349-12A1B850E025}" destId="{8D048769-2582-4C51-BB23-7FE6C6C34521}" srcOrd="0" destOrd="0" parTransId="{B6B50586-70DB-4C26-A4E4-8D083B41C837}" sibTransId="{1B6EFED7-245A-4B0B-8B0B-5A0165E7F1E4}"/>
    <dgm:cxn modelId="{FEB127F8-266A-4A80-87CD-D8E0B3D79D26}" srcId="{4F1464C0-5555-46C1-B349-12A1B850E025}" destId="{9218D03D-89DA-4411-9A54-E2C1F087F84C}" srcOrd="4" destOrd="0" parTransId="{1A230E96-2FD9-440A-9712-7F81C2228EBB}" sibTransId="{3926964E-CD2B-4B28-AAA1-9C173DDEB74B}"/>
    <dgm:cxn modelId="{76C50DFC-76F7-46DF-9CD7-96E0AB42711F}" type="presOf" srcId="{4F1464C0-5555-46C1-B349-12A1B850E025}" destId="{044DF406-C43A-4F99-A131-BDFFE1DF098A}" srcOrd="0" destOrd="0" presId="urn:microsoft.com/office/officeart/2005/8/layout/vList2"/>
    <dgm:cxn modelId="{53521B9F-36D6-49EF-B41B-79ABC7944614}" type="presParOf" srcId="{044DF406-C43A-4F99-A131-BDFFE1DF098A}" destId="{65F72784-DE3C-43D8-B801-D83AEBF01195}" srcOrd="0" destOrd="0" presId="urn:microsoft.com/office/officeart/2005/8/layout/vList2"/>
    <dgm:cxn modelId="{F8D60A7D-4B2D-4CC5-AD70-83B508898D01}" type="presParOf" srcId="{044DF406-C43A-4F99-A131-BDFFE1DF098A}" destId="{57D3B043-5613-4B9E-957B-70ECF54D6E2D}" srcOrd="1" destOrd="0" presId="urn:microsoft.com/office/officeart/2005/8/layout/vList2"/>
    <dgm:cxn modelId="{AE87858E-3F57-4976-869E-252B034627E9}" type="presParOf" srcId="{044DF406-C43A-4F99-A131-BDFFE1DF098A}" destId="{1E22013E-274E-4BA3-BB0A-9FCF956E4D9F}" srcOrd="2" destOrd="0" presId="urn:microsoft.com/office/officeart/2005/8/layout/vList2"/>
    <dgm:cxn modelId="{A2F1E6CB-0D20-4102-96B1-F44452F6D79F}" type="presParOf" srcId="{044DF406-C43A-4F99-A131-BDFFE1DF098A}" destId="{FEAD7628-C6C0-4971-9C92-040DE3EEB001}" srcOrd="3" destOrd="0" presId="urn:microsoft.com/office/officeart/2005/8/layout/vList2"/>
    <dgm:cxn modelId="{F6278F62-E934-4B83-820D-78B716753D0C}" type="presParOf" srcId="{044DF406-C43A-4F99-A131-BDFFE1DF098A}" destId="{FD8ED29C-7C5D-4022-B25B-B07273DEFA4D}" srcOrd="4" destOrd="0" presId="urn:microsoft.com/office/officeart/2005/8/layout/vList2"/>
    <dgm:cxn modelId="{63B82EBA-A798-4798-A8FC-BD430B7B6112}" type="presParOf" srcId="{044DF406-C43A-4F99-A131-BDFFE1DF098A}" destId="{7F0D9525-26C6-498F-922F-326A862609B0}" srcOrd="5" destOrd="0" presId="urn:microsoft.com/office/officeart/2005/8/layout/vList2"/>
    <dgm:cxn modelId="{4DAFD9BB-E3A4-432B-B837-23DCFA273541}" type="presParOf" srcId="{044DF406-C43A-4F99-A131-BDFFE1DF098A}" destId="{BF4AB7A7-D4DE-42A1-BDF6-55FDBAAA3618}" srcOrd="6" destOrd="0" presId="urn:microsoft.com/office/officeart/2005/8/layout/vList2"/>
    <dgm:cxn modelId="{D6E29F24-28EA-4CE8-9D71-527EBC859FE3}" type="presParOf" srcId="{044DF406-C43A-4F99-A131-BDFFE1DF098A}" destId="{2A5CED6C-74CC-44BB-870D-F4233A780F3D}" srcOrd="7" destOrd="0" presId="urn:microsoft.com/office/officeart/2005/8/layout/vList2"/>
    <dgm:cxn modelId="{088659A2-7535-4A22-AB57-84874CABFADA}" type="presParOf" srcId="{044DF406-C43A-4F99-A131-BDFFE1DF098A}" destId="{B185354D-7EE5-461F-A756-8C8130BA7DC7}" srcOrd="8" destOrd="0" presId="urn:microsoft.com/office/officeart/2005/8/layout/vList2"/>
    <dgm:cxn modelId="{91F39EE0-618A-496C-B476-CDC793C77F2A}" type="presParOf" srcId="{044DF406-C43A-4F99-A131-BDFFE1DF098A}" destId="{5054087C-04D5-468D-839B-C580B2EA976E}" srcOrd="9" destOrd="0" presId="urn:microsoft.com/office/officeart/2005/8/layout/vList2"/>
    <dgm:cxn modelId="{64D4BA02-BDFB-4C19-B8F0-1130625F7A79}" type="presParOf" srcId="{044DF406-C43A-4F99-A131-BDFFE1DF098A}" destId="{C22E8708-7144-497C-938B-E843A7A0FE0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1707B-F4E3-46AF-B9E4-CE78029B70D7}">
      <dsp:nvSpPr>
        <dsp:cNvPr id="0" name=""/>
        <dsp:cNvSpPr/>
      </dsp:nvSpPr>
      <dsp:spPr>
        <a:xfrm>
          <a:off x="0" y="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Target (Client Interface)</a:t>
          </a:r>
        </a:p>
      </dsp:txBody>
      <dsp:txXfrm>
        <a:off x="41465" y="41465"/>
        <a:ext cx="5322320" cy="766490"/>
      </dsp:txXfrm>
    </dsp:sp>
    <dsp:sp modelId="{7EB96007-84AC-49D4-AA27-A12E1F11C083}">
      <dsp:nvSpPr>
        <dsp:cNvPr id="0" name=""/>
        <dsp:cNvSpPr/>
      </dsp:nvSpPr>
      <dsp:spPr>
        <a:xfrm>
          <a:off x="0" y="95114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Adaptee (Service) </a:t>
          </a:r>
        </a:p>
      </dsp:txBody>
      <dsp:txXfrm>
        <a:off x="41465" y="992605"/>
        <a:ext cx="5322320" cy="766490"/>
      </dsp:txXfrm>
    </dsp:sp>
    <dsp:sp modelId="{F8A1933A-B491-4214-BEAB-8FBF738DEE40}">
      <dsp:nvSpPr>
        <dsp:cNvPr id="0" name=""/>
        <dsp:cNvSpPr/>
      </dsp:nvSpPr>
      <dsp:spPr>
        <a:xfrm>
          <a:off x="0" y="189560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Adapter</a:t>
          </a:r>
        </a:p>
      </dsp:txBody>
      <dsp:txXfrm>
        <a:off x="41465" y="1937065"/>
        <a:ext cx="5322320"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B1197-804F-4EC6-AF28-3EAF890A1086}">
      <dsp:nvSpPr>
        <dsp:cNvPr id="0" name=""/>
        <dsp:cNvSpPr/>
      </dsp:nvSpPr>
      <dsp:spPr>
        <a:xfrm>
          <a:off x="0" y="7814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Facade</a:t>
          </a:r>
        </a:p>
      </dsp:txBody>
      <dsp:txXfrm>
        <a:off x="74135" y="152277"/>
        <a:ext cx="4624167" cy="1370389"/>
      </dsp:txXfrm>
    </dsp:sp>
    <dsp:sp modelId="{EEC37688-3E94-4F0E-9090-A468194DFFC5}">
      <dsp:nvSpPr>
        <dsp:cNvPr id="0" name=""/>
        <dsp:cNvSpPr/>
      </dsp:nvSpPr>
      <dsp:spPr>
        <a:xfrm>
          <a:off x="0" y="176672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Sub System</a:t>
          </a:r>
        </a:p>
      </dsp:txBody>
      <dsp:txXfrm>
        <a:off x="74135" y="1840857"/>
        <a:ext cx="4624167" cy="1370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AFFC8-A631-4137-8BA9-3FD803D90F28}">
      <dsp:nvSpPr>
        <dsp:cNvPr id="0" name=""/>
        <dsp:cNvSpPr/>
      </dsp:nvSpPr>
      <dsp:spPr>
        <a:xfrm>
          <a:off x="-8143254" y="-1243937"/>
          <a:ext cx="9688675" cy="9688675"/>
        </a:xfrm>
        <a:prstGeom prst="blockArc">
          <a:avLst>
            <a:gd name="adj1" fmla="val 18900000"/>
            <a:gd name="adj2" fmla="val 2700000"/>
            <a:gd name="adj3" fmla="val 22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6B143-1FF0-4B69-A67D-290DAF17F1B8}">
      <dsp:nvSpPr>
        <dsp:cNvPr id="0" name=""/>
        <dsp:cNvSpPr/>
      </dsp:nvSpPr>
      <dsp:spPr>
        <a:xfrm>
          <a:off x="674397" y="4499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Protection Proxy - Access control</a:t>
          </a:r>
        </a:p>
      </dsp:txBody>
      <dsp:txXfrm>
        <a:off x="674397" y="449905"/>
        <a:ext cx="16862833" cy="900388"/>
      </dsp:txXfrm>
    </dsp:sp>
    <dsp:sp modelId="{F92343CC-4094-4BE5-8D09-1AF1FDCAAE4F}">
      <dsp:nvSpPr>
        <dsp:cNvPr id="0" name=""/>
        <dsp:cNvSpPr/>
      </dsp:nvSpPr>
      <dsp:spPr>
        <a:xfrm>
          <a:off x="111655" y="3373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07BEBF-E3A9-438F-BE0B-25D298A45F7F}">
      <dsp:nvSpPr>
        <dsp:cNvPr id="0" name=""/>
        <dsp:cNvSpPr/>
      </dsp:nvSpPr>
      <dsp:spPr>
        <a:xfrm>
          <a:off x="1319589" y="18000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Remote Proxy - Local execution of a remote service</a:t>
          </a:r>
        </a:p>
      </dsp:txBody>
      <dsp:txXfrm>
        <a:off x="1319589" y="1800055"/>
        <a:ext cx="16217641" cy="900388"/>
      </dsp:txXfrm>
    </dsp:sp>
    <dsp:sp modelId="{AD2A597C-271F-445E-A8C3-E2AE83F5B6E9}">
      <dsp:nvSpPr>
        <dsp:cNvPr id="0" name=""/>
        <dsp:cNvSpPr/>
      </dsp:nvSpPr>
      <dsp:spPr>
        <a:xfrm>
          <a:off x="756846" y="16875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3F06D1-609C-41D9-8D95-2604836E5EED}">
      <dsp:nvSpPr>
        <dsp:cNvPr id="0" name=""/>
        <dsp:cNvSpPr/>
      </dsp:nvSpPr>
      <dsp:spPr>
        <a:xfrm>
          <a:off x="1517611" y="3150205"/>
          <a:ext cx="16019619"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Logging Proxy - Logging requests</a:t>
          </a:r>
        </a:p>
      </dsp:txBody>
      <dsp:txXfrm>
        <a:off x="1517611" y="3150205"/>
        <a:ext cx="16019619" cy="900388"/>
      </dsp:txXfrm>
    </dsp:sp>
    <dsp:sp modelId="{300B770F-1911-4A3D-A4F2-4955DFEBDA3C}">
      <dsp:nvSpPr>
        <dsp:cNvPr id="0" name=""/>
        <dsp:cNvSpPr/>
      </dsp:nvSpPr>
      <dsp:spPr>
        <a:xfrm>
          <a:off x="954868" y="30376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DD0E6-58CE-4F48-923F-A2D1132535DA}">
      <dsp:nvSpPr>
        <dsp:cNvPr id="0" name=""/>
        <dsp:cNvSpPr/>
      </dsp:nvSpPr>
      <dsp:spPr>
        <a:xfrm>
          <a:off x="1319589" y="45003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Caching Proxy - Caching request results</a:t>
          </a:r>
        </a:p>
      </dsp:txBody>
      <dsp:txXfrm>
        <a:off x="1319589" y="4500355"/>
        <a:ext cx="16217641" cy="900388"/>
      </dsp:txXfrm>
    </dsp:sp>
    <dsp:sp modelId="{57018B54-6BBD-4031-BC3D-AB2F83CFDDA6}">
      <dsp:nvSpPr>
        <dsp:cNvPr id="0" name=""/>
        <dsp:cNvSpPr/>
      </dsp:nvSpPr>
      <dsp:spPr>
        <a:xfrm>
          <a:off x="756846" y="43878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DECE18-C3DD-45B3-919D-DE7AEF57E924}">
      <dsp:nvSpPr>
        <dsp:cNvPr id="0" name=""/>
        <dsp:cNvSpPr/>
      </dsp:nvSpPr>
      <dsp:spPr>
        <a:xfrm>
          <a:off x="674397" y="58505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a:t>……</a:t>
          </a:r>
        </a:p>
      </dsp:txBody>
      <dsp:txXfrm>
        <a:off x="674397" y="5850505"/>
        <a:ext cx="16862833" cy="900388"/>
      </dsp:txXfrm>
    </dsp:sp>
    <dsp:sp modelId="{C8E7AB76-AD9A-4130-895D-F21D15EBD304}">
      <dsp:nvSpPr>
        <dsp:cNvPr id="0" name=""/>
        <dsp:cNvSpPr/>
      </dsp:nvSpPr>
      <dsp:spPr>
        <a:xfrm>
          <a:off x="111655" y="57379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263EA-DE0A-4126-9911-42A6AAFBC753}">
      <dsp:nvSpPr>
        <dsp:cNvPr id="0" name=""/>
        <dsp:cNvSpPr/>
      </dsp:nvSpPr>
      <dsp:spPr>
        <a:xfrm>
          <a:off x="0" y="84521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Subject (Service Interface)</a:t>
          </a:r>
        </a:p>
      </dsp:txBody>
      <dsp:txXfrm>
        <a:off x="47748" y="892963"/>
        <a:ext cx="6313216" cy="882624"/>
      </dsp:txXfrm>
    </dsp:sp>
    <dsp:sp modelId="{B67F3848-F68C-45B2-B472-844B6EA551DD}">
      <dsp:nvSpPr>
        <dsp:cNvPr id="0" name=""/>
        <dsp:cNvSpPr/>
      </dsp:nvSpPr>
      <dsp:spPr>
        <a:xfrm>
          <a:off x="0" y="193277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Real Subject (Service)</a:t>
          </a:r>
        </a:p>
      </dsp:txBody>
      <dsp:txXfrm>
        <a:off x="47748" y="1980523"/>
        <a:ext cx="6313216" cy="882624"/>
      </dsp:txXfrm>
    </dsp:sp>
    <dsp:sp modelId="{29D5E425-DE6E-47D3-905C-0157CC358D58}">
      <dsp:nvSpPr>
        <dsp:cNvPr id="0" name=""/>
        <dsp:cNvSpPr/>
      </dsp:nvSpPr>
      <dsp:spPr>
        <a:xfrm>
          <a:off x="0" y="302033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Proxy</a:t>
          </a:r>
        </a:p>
      </dsp:txBody>
      <dsp:txXfrm>
        <a:off x="47748" y="3068083"/>
        <a:ext cx="6313216" cy="8826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94C4A-C00A-4412-85F3-E84774509165}">
      <dsp:nvSpPr>
        <dsp:cNvPr id="0" name=""/>
        <dsp:cNvSpPr/>
      </dsp:nvSpPr>
      <dsp:spPr>
        <a:xfrm>
          <a:off x="0" y="115981"/>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Abstraction</a:t>
          </a:r>
        </a:p>
      </dsp:txBody>
      <dsp:txXfrm>
        <a:off x="32670" y="148651"/>
        <a:ext cx="6199355" cy="603900"/>
      </dsp:txXfrm>
    </dsp:sp>
    <dsp:sp modelId="{21889C29-BA30-4F88-9040-D12A0BEBEFD3}">
      <dsp:nvSpPr>
        <dsp:cNvPr id="0" name=""/>
        <dsp:cNvSpPr/>
      </dsp:nvSpPr>
      <dsp:spPr>
        <a:xfrm>
          <a:off x="0" y="785221"/>
          <a:ext cx="62646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Shape</a:t>
          </a:r>
        </a:p>
      </dsp:txBody>
      <dsp:txXfrm>
        <a:off x="0" y="785221"/>
        <a:ext cx="6264695" cy="430560"/>
      </dsp:txXfrm>
    </dsp:sp>
    <dsp:sp modelId="{4E21AB82-4D0A-4E55-9EB6-9299776D3780}">
      <dsp:nvSpPr>
        <dsp:cNvPr id="0" name=""/>
        <dsp:cNvSpPr/>
      </dsp:nvSpPr>
      <dsp:spPr>
        <a:xfrm>
          <a:off x="0" y="1215781"/>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Refined Abstraction</a:t>
          </a:r>
        </a:p>
      </dsp:txBody>
      <dsp:txXfrm>
        <a:off x="32670" y="1248451"/>
        <a:ext cx="6199355" cy="603900"/>
      </dsp:txXfrm>
    </dsp:sp>
    <dsp:sp modelId="{D85B2FB9-4435-452F-81C4-E92C1C3ECB55}">
      <dsp:nvSpPr>
        <dsp:cNvPr id="0" name=""/>
        <dsp:cNvSpPr/>
      </dsp:nvSpPr>
      <dsp:spPr>
        <a:xfrm>
          <a:off x="0" y="1885022"/>
          <a:ext cx="6264695"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Circle</a:t>
          </a:r>
        </a:p>
        <a:p>
          <a:pPr marL="228600" lvl="1" indent="-228600" algn="l" defTabSz="889000">
            <a:lnSpc>
              <a:spcPct val="90000"/>
            </a:lnSpc>
            <a:spcBef>
              <a:spcPct val="0"/>
            </a:spcBef>
            <a:spcAft>
              <a:spcPct val="20000"/>
            </a:spcAft>
            <a:buChar char="•"/>
          </a:pPr>
          <a:r>
            <a:rPr lang="en-US" sz="2000" kern="1200" dirty="0"/>
            <a:t>Square</a:t>
          </a:r>
        </a:p>
        <a:p>
          <a:pPr marL="228600" lvl="1" indent="-228600" algn="l" defTabSz="889000">
            <a:lnSpc>
              <a:spcPct val="90000"/>
            </a:lnSpc>
            <a:spcBef>
              <a:spcPct val="0"/>
            </a:spcBef>
            <a:spcAft>
              <a:spcPct val="20000"/>
            </a:spcAft>
            <a:buChar char="•"/>
          </a:pPr>
          <a:r>
            <a:rPr lang="en-US" sz="2000" kern="1200" dirty="0"/>
            <a:t>Rectangle</a:t>
          </a:r>
        </a:p>
      </dsp:txBody>
      <dsp:txXfrm>
        <a:off x="0" y="1885022"/>
        <a:ext cx="6264695" cy="1103310"/>
      </dsp:txXfrm>
    </dsp:sp>
    <dsp:sp modelId="{D79AC7BD-F34D-444C-B7FE-36EBD70CDE5F}">
      <dsp:nvSpPr>
        <dsp:cNvPr id="0" name=""/>
        <dsp:cNvSpPr/>
      </dsp:nvSpPr>
      <dsp:spPr>
        <a:xfrm>
          <a:off x="0" y="2988332"/>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Implementation</a:t>
          </a:r>
        </a:p>
      </dsp:txBody>
      <dsp:txXfrm>
        <a:off x="32670" y="3021002"/>
        <a:ext cx="6199355" cy="603900"/>
      </dsp:txXfrm>
    </dsp:sp>
    <dsp:sp modelId="{D03B2792-FDCE-4152-97FB-FABD6E110A22}">
      <dsp:nvSpPr>
        <dsp:cNvPr id="0" name=""/>
        <dsp:cNvSpPr/>
      </dsp:nvSpPr>
      <dsp:spPr>
        <a:xfrm>
          <a:off x="0" y="3657572"/>
          <a:ext cx="62646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Color</a:t>
          </a:r>
        </a:p>
      </dsp:txBody>
      <dsp:txXfrm>
        <a:off x="0" y="3657572"/>
        <a:ext cx="6264695" cy="430560"/>
      </dsp:txXfrm>
    </dsp:sp>
    <dsp:sp modelId="{8D63BF87-A2D6-400D-9C78-7A6153009430}">
      <dsp:nvSpPr>
        <dsp:cNvPr id="0" name=""/>
        <dsp:cNvSpPr/>
      </dsp:nvSpPr>
      <dsp:spPr>
        <a:xfrm>
          <a:off x="0" y="4088132"/>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Concrete Implementations</a:t>
          </a:r>
        </a:p>
      </dsp:txBody>
      <dsp:txXfrm>
        <a:off x="32670" y="4120802"/>
        <a:ext cx="6199355" cy="603900"/>
      </dsp:txXfrm>
    </dsp:sp>
    <dsp:sp modelId="{30FBC198-984C-4600-AB95-ADE0B3185846}">
      <dsp:nvSpPr>
        <dsp:cNvPr id="0" name=""/>
        <dsp:cNvSpPr/>
      </dsp:nvSpPr>
      <dsp:spPr>
        <a:xfrm>
          <a:off x="0" y="4757372"/>
          <a:ext cx="6264695"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Red</a:t>
          </a:r>
        </a:p>
        <a:p>
          <a:pPr marL="228600" lvl="1" indent="-228600" algn="l" defTabSz="889000">
            <a:lnSpc>
              <a:spcPct val="90000"/>
            </a:lnSpc>
            <a:spcBef>
              <a:spcPct val="0"/>
            </a:spcBef>
            <a:spcAft>
              <a:spcPct val="20000"/>
            </a:spcAft>
            <a:buChar char="•"/>
          </a:pPr>
          <a:r>
            <a:rPr lang="en-US" sz="2000" kern="1200" dirty="0"/>
            <a:t>B</a:t>
          </a:r>
          <a:r>
            <a:rPr lang="en-US" altLang="zh-CN" sz="2000" kern="1200" dirty="0"/>
            <a:t>lue</a:t>
          </a:r>
          <a:endParaRPr lang="en-US" sz="2000" kern="1200" dirty="0"/>
        </a:p>
        <a:p>
          <a:pPr marL="228600" lvl="1" indent="-228600" algn="l" defTabSz="889000">
            <a:lnSpc>
              <a:spcPct val="90000"/>
            </a:lnSpc>
            <a:spcBef>
              <a:spcPct val="0"/>
            </a:spcBef>
            <a:spcAft>
              <a:spcPct val="20000"/>
            </a:spcAft>
            <a:buChar char="•"/>
          </a:pPr>
          <a:r>
            <a:rPr lang="en-US" sz="2000" kern="1200" dirty="0"/>
            <a:t>W</a:t>
          </a:r>
          <a:r>
            <a:rPr lang="en-US" altLang="zh-CN" sz="2000" kern="1200" dirty="0"/>
            <a:t>hite</a:t>
          </a:r>
          <a:endParaRPr lang="en-US" sz="2000" kern="1200" dirty="0"/>
        </a:p>
      </dsp:txBody>
      <dsp:txXfrm>
        <a:off x="0" y="4757372"/>
        <a:ext cx="6264695" cy="1103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9A52-AFDB-4E53-A538-2C26F3566FF5}">
      <dsp:nvSpPr>
        <dsp:cNvPr id="0" name=""/>
        <dsp:cNvSpPr/>
      </dsp:nvSpPr>
      <dsp:spPr>
        <a:xfrm>
          <a:off x="0" y="180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Component</a:t>
          </a:r>
          <a:endParaRPr lang="en-US" sz="4900" kern="1200" dirty="0"/>
        </a:p>
      </dsp:txBody>
      <dsp:txXfrm>
        <a:off x="61570" y="63376"/>
        <a:ext cx="7270423" cy="1138119"/>
      </dsp:txXfrm>
    </dsp:sp>
    <dsp:sp modelId="{0DD67760-D4CF-4DA8-89B3-4C5BC9661B25}">
      <dsp:nvSpPr>
        <dsp:cNvPr id="0" name=""/>
        <dsp:cNvSpPr/>
      </dsp:nvSpPr>
      <dsp:spPr>
        <a:xfrm>
          <a:off x="0" y="140418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Concrete Component</a:t>
          </a:r>
          <a:endParaRPr lang="en-US" sz="4900" kern="1200" dirty="0"/>
        </a:p>
      </dsp:txBody>
      <dsp:txXfrm>
        <a:off x="61570" y="1465756"/>
        <a:ext cx="7270423" cy="1138119"/>
      </dsp:txXfrm>
    </dsp:sp>
    <dsp:sp modelId="{BE1782D1-99DA-46DA-ADCB-88F7B6A3DF66}">
      <dsp:nvSpPr>
        <dsp:cNvPr id="0" name=""/>
        <dsp:cNvSpPr/>
      </dsp:nvSpPr>
      <dsp:spPr>
        <a:xfrm>
          <a:off x="0" y="280656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Base</a:t>
          </a:r>
          <a:r>
            <a:rPr lang="en-US" sz="4900" b="1" kern="1200" baseline="0" dirty="0"/>
            <a:t> </a:t>
          </a:r>
          <a:r>
            <a:rPr lang="en-US" sz="4900" b="0" kern="1200" baseline="0" dirty="0"/>
            <a:t>Decorator</a:t>
          </a:r>
          <a:endParaRPr lang="en-US" sz="4900" kern="1200" dirty="0"/>
        </a:p>
      </dsp:txBody>
      <dsp:txXfrm>
        <a:off x="61570" y="2868136"/>
        <a:ext cx="7270423" cy="1138119"/>
      </dsp:txXfrm>
    </dsp:sp>
    <dsp:sp modelId="{ACCDB37E-2D82-4A07-9147-5F8005D78DF0}">
      <dsp:nvSpPr>
        <dsp:cNvPr id="0" name=""/>
        <dsp:cNvSpPr/>
      </dsp:nvSpPr>
      <dsp:spPr>
        <a:xfrm>
          <a:off x="0" y="420894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Concrete Decorator</a:t>
          </a:r>
          <a:endParaRPr lang="en-US" sz="4900" kern="1200" dirty="0"/>
        </a:p>
      </dsp:txBody>
      <dsp:txXfrm>
        <a:off x="61570" y="4270516"/>
        <a:ext cx="7270423" cy="11381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72784-DE3C-43D8-B801-D83AEBF01195}">
      <dsp:nvSpPr>
        <dsp:cNvPr id="0" name=""/>
        <dsp:cNvSpPr/>
      </dsp:nvSpPr>
      <dsp:spPr>
        <a:xfrm>
          <a:off x="0" y="44222"/>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1. Adapter</a:t>
          </a:r>
        </a:p>
      </dsp:txBody>
      <dsp:txXfrm>
        <a:off x="57984" y="102206"/>
        <a:ext cx="10512582" cy="1071837"/>
      </dsp:txXfrm>
    </dsp:sp>
    <dsp:sp modelId="{1E22013E-274E-4BA3-BB0A-9FCF956E4D9F}">
      <dsp:nvSpPr>
        <dsp:cNvPr id="0" name=""/>
        <dsp:cNvSpPr/>
      </dsp:nvSpPr>
      <dsp:spPr>
        <a:xfrm>
          <a:off x="0" y="1373148"/>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2. Facade</a:t>
          </a:r>
        </a:p>
      </dsp:txBody>
      <dsp:txXfrm>
        <a:off x="57984" y="1431132"/>
        <a:ext cx="10512582" cy="1071837"/>
      </dsp:txXfrm>
    </dsp:sp>
    <dsp:sp modelId="{FD8ED29C-7C5D-4022-B25B-B07273DEFA4D}">
      <dsp:nvSpPr>
        <dsp:cNvPr id="0" name=""/>
        <dsp:cNvSpPr/>
      </dsp:nvSpPr>
      <dsp:spPr>
        <a:xfrm>
          <a:off x="0" y="2702074"/>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3. Proxy</a:t>
          </a:r>
        </a:p>
      </dsp:txBody>
      <dsp:txXfrm>
        <a:off x="57984" y="2760058"/>
        <a:ext cx="10512582" cy="1071837"/>
      </dsp:txXfrm>
    </dsp:sp>
    <dsp:sp modelId="{BF4AB7A7-D4DE-42A1-BDF6-55FDBAAA3618}">
      <dsp:nvSpPr>
        <dsp:cNvPr id="0" name=""/>
        <dsp:cNvSpPr/>
      </dsp:nvSpPr>
      <dsp:spPr>
        <a:xfrm>
          <a:off x="0" y="4031000"/>
          <a:ext cx="10628550" cy="1187805"/>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dirty="0">
              <a:latin typeface="Calibri" panose="020F0502020204030204"/>
              <a:ea typeface="+mn-ea"/>
              <a:cs typeface="+mn-cs"/>
            </a:rPr>
            <a:t>4. Bridge</a:t>
          </a:r>
        </a:p>
      </dsp:txBody>
      <dsp:txXfrm>
        <a:off x="57984" y="4088984"/>
        <a:ext cx="10512582" cy="1071837"/>
      </dsp:txXfrm>
    </dsp:sp>
    <dsp:sp modelId="{B185354D-7EE5-461F-A756-8C8130BA7DC7}">
      <dsp:nvSpPr>
        <dsp:cNvPr id="0" name=""/>
        <dsp:cNvSpPr/>
      </dsp:nvSpPr>
      <dsp:spPr>
        <a:xfrm>
          <a:off x="0" y="5359925"/>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1" kern="1200">
              <a:latin typeface="Calibri" panose="020F0502020204030204"/>
              <a:ea typeface="+mn-ea"/>
              <a:cs typeface="+mn-cs"/>
            </a:rPr>
            <a:t>5. Decorator</a:t>
          </a:r>
        </a:p>
      </dsp:txBody>
      <dsp:txXfrm>
        <a:off x="57984" y="5417909"/>
        <a:ext cx="10512582" cy="1071837"/>
      </dsp:txXfrm>
    </dsp:sp>
    <dsp:sp modelId="{C22E8708-7144-497C-938B-E843A7A0FE06}">
      <dsp:nvSpPr>
        <dsp:cNvPr id="0" name=""/>
        <dsp:cNvSpPr/>
      </dsp:nvSpPr>
      <dsp:spPr>
        <a:xfrm>
          <a:off x="0" y="6688851"/>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1" kern="1200" dirty="0">
              <a:latin typeface="Calibri" panose="020F0502020204030204"/>
              <a:ea typeface="+mn-ea"/>
              <a:cs typeface="+mn-cs"/>
            </a:rPr>
            <a:t>…….</a:t>
          </a:r>
        </a:p>
      </dsp:txBody>
      <dsp:txXfrm>
        <a:off x="57984" y="6746835"/>
        <a:ext cx="10512582" cy="1071837"/>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19-Mar-2023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19/03/2023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There are four commonly used scenarios for the proxy pattern:</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dirty="0"/>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Protection Proxy, can </a:t>
            </a:r>
            <a:r>
              <a:rPr lang="en-US" b="0" i="0" dirty="0">
                <a:solidFill>
                  <a:srgbClr val="444444"/>
                </a:solidFill>
                <a:effectLst/>
                <a:latin typeface="PT Sans" panose="020B0503020203020204" pitchFamily="34" charset="0"/>
              </a:rPr>
              <a:t>pass the request to the service object </a:t>
            </a:r>
            <a:r>
              <a:rPr lang="en-US" b="0" i="0" dirty="0">
                <a:solidFill>
                  <a:srgbClr val="333333"/>
                </a:solidFill>
                <a:effectLst/>
                <a:latin typeface="Arial" panose="020B0604020202020204" pitchFamily="34" charset="0"/>
              </a:rPr>
              <a:t>under certain </a:t>
            </a:r>
            <a:r>
              <a:rPr lang="en-US" b="0" i="0" dirty="0">
                <a:solidFill>
                  <a:srgbClr val="FFFFFF"/>
                </a:solidFill>
                <a:effectLst/>
                <a:latin typeface="Arial" panose="020B0604020202020204" pitchFamily="34" charset="0"/>
              </a:rPr>
              <a:t>conditions</a:t>
            </a:r>
            <a:r>
              <a:rPr lang="en-US" b="0" i="0" dirty="0">
                <a:solidFill>
                  <a:srgbClr val="444444"/>
                </a:solidFill>
                <a:effectLst/>
                <a:latin typeface="PT Sans" panose="020B0503020203020204" pitchFamily="34" charset="0"/>
              </a:rPr>
              <a:t>.</a:t>
            </a:r>
          </a:p>
          <a:p>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Remote Proxy, can </a:t>
            </a:r>
            <a:r>
              <a:rPr lang="en-US" b="0" i="0" dirty="0">
                <a:solidFill>
                  <a:srgbClr val="444444"/>
                </a:solidFill>
                <a:effectLst/>
                <a:latin typeface="PT Sans" panose="020B0503020203020204" pitchFamily="34" charset="0"/>
              </a:rPr>
              <a:t>pass the client request over the network, handling all of the details of working with the network.</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Logging Proxy, </a:t>
            </a:r>
            <a:r>
              <a:rPr lang="en-US" b="0" i="0" dirty="0">
                <a:solidFill>
                  <a:srgbClr val="444444"/>
                </a:solidFill>
                <a:effectLst/>
                <a:latin typeface="PT Sans" panose="020B0503020203020204" pitchFamily="34" charset="0"/>
              </a:rPr>
              <a:t>can log each request before passing it to the service.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Caching Proxy, </a:t>
            </a:r>
            <a:r>
              <a:rPr lang="en-US" b="0" i="0" dirty="0">
                <a:solidFill>
                  <a:srgbClr val="444444"/>
                </a:solidFill>
                <a:effectLst/>
                <a:latin typeface="PT Sans" panose="020B0503020203020204" pitchFamily="34" charset="0"/>
              </a:rPr>
              <a:t>can implement caching for recurring requests that always return the same results. The proxy may use the parameters of requests as the cache keys.</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10</a:t>
            </a:fld>
            <a:endParaRPr lang="en-AU"/>
          </a:p>
        </p:txBody>
      </p:sp>
    </p:spTree>
    <p:extLst>
      <p:ext uri="{BB962C8B-B14F-4D97-AF65-F5344CB8AC3E}">
        <p14:creationId xmlns:p14="http://schemas.microsoft.com/office/powerpoint/2010/main" val="1200826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a:t>
            </a:r>
            <a:r>
              <a:rPr lang="en-US"/>
              <a:t>, proxy </a:t>
            </a:r>
            <a:r>
              <a:rPr lang="en-US" dirty="0"/>
              <a:t>manage the full lifecycle of their service objects.</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11</a:t>
            </a:fld>
            <a:endParaRPr lang="en-AU"/>
          </a:p>
        </p:txBody>
      </p:sp>
    </p:spTree>
    <p:extLst>
      <p:ext uri="{BB962C8B-B14F-4D97-AF65-F5344CB8AC3E}">
        <p14:creationId xmlns:p14="http://schemas.microsoft.com/office/powerpoint/2010/main" val="1249071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12</a:t>
            </a:fld>
            <a:endParaRPr lang="en-AU"/>
          </a:p>
        </p:txBody>
      </p:sp>
    </p:spTree>
    <p:extLst>
      <p:ext uri="{BB962C8B-B14F-4D97-AF65-F5344CB8AC3E}">
        <p14:creationId xmlns:p14="http://schemas.microsoft.com/office/powerpoint/2010/main" val="36707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PT Sans" panose="020B0503020203020204" pitchFamily="34" charset="0"/>
              </a:rPr>
              <a:t>Imagine you now have some round and square </a:t>
            </a:r>
            <a:r>
              <a:rPr lang="en-US" b="0" i="0" dirty="0">
                <a:solidFill>
                  <a:srgbClr val="333333"/>
                </a:solidFill>
                <a:effectLst/>
                <a:latin typeface="Arial" panose="020B0604020202020204" pitchFamily="34" charset="0"/>
              </a:rPr>
              <a:t>building blocks</a:t>
            </a:r>
            <a:r>
              <a:rPr lang="en-US" b="0" i="0" dirty="0">
                <a:solidFill>
                  <a:srgbClr val="444444"/>
                </a:solidFill>
                <a:effectLst/>
                <a:latin typeface="PT Sans" panose="020B0503020203020204" pitchFamily="34" charset="0"/>
              </a:rPr>
              <a:t>, and then you get some paints. </a:t>
            </a:r>
          </a:p>
          <a:p>
            <a:r>
              <a:rPr lang="en-US" b="0" i="0" dirty="0">
                <a:solidFill>
                  <a:srgbClr val="444444"/>
                </a:solidFill>
                <a:effectLst/>
                <a:latin typeface="PT Sans" panose="020B0503020203020204" pitchFamily="34" charset="0"/>
              </a:rPr>
              <a:t>You want to change these </a:t>
            </a:r>
            <a:r>
              <a:rPr lang="en-US" b="0" i="0" dirty="0">
                <a:solidFill>
                  <a:srgbClr val="333333"/>
                </a:solidFill>
                <a:effectLst/>
                <a:latin typeface="Arial" panose="020B0604020202020204" pitchFamily="34" charset="0"/>
              </a:rPr>
              <a:t>building blocks </a:t>
            </a:r>
            <a:r>
              <a:rPr lang="en-US" b="0" i="0" dirty="0">
                <a:solidFill>
                  <a:srgbClr val="444444"/>
                </a:solidFill>
                <a:effectLst/>
                <a:latin typeface="PT Sans" panose="020B0503020203020204" pitchFamily="34" charset="0"/>
              </a:rPr>
              <a:t>to different colors. T</a:t>
            </a:r>
            <a:r>
              <a:rPr lang="en-US" dirty="0"/>
              <a:t>hen you can build a colorful house with these blocks.</a:t>
            </a:r>
          </a:p>
          <a:p>
            <a:endParaRPr lang="en-US" b="1" dirty="0"/>
          </a:p>
          <a:p>
            <a:r>
              <a:rPr lang="en-US" b="0" i="0" dirty="0">
                <a:solidFill>
                  <a:srgbClr val="444444"/>
                </a:solidFill>
                <a:effectLst/>
                <a:latin typeface="PT Sans" panose="020B0503020203020204" pitchFamily="34" charset="0"/>
              </a:rPr>
              <a:t>So how can you build these </a:t>
            </a:r>
            <a:r>
              <a:rPr lang="en-US" dirty="0" err="1"/>
              <a:t>RedCircle</a:t>
            </a:r>
            <a:r>
              <a:rPr lang="en-US" dirty="0"/>
              <a:t>, </a:t>
            </a:r>
            <a:r>
              <a:rPr lang="en-US" dirty="0" err="1"/>
              <a:t>RedSquare</a:t>
            </a:r>
            <a:r>
              <a:rPr lang="en-US" dirty="0"/>
              <a:t>, </a:t>
            </a:r>
            <a:r>
              <a:rPr lang="en-US" dirty="0" err="1"/>
              <a:t>BlueCircle</a:t>
            </a:r>
            <a:r>
              <a:rPr lang="en-US" b="0" i="0" dirty="0">
                <a:solidFill>
                  <a:srgbClr val="444444"/>
                </a:solidFill>
                <a:effectLst/>
                <a:latin typeface="PT Sans" panose="020B0503020203020204" pitchFamily="34" charset="0"/>
              </a:rPr>
              <a:t>, </a:t>
            </a:r>
            <a:r>
              <a:rPr lang="en-US" dirty="0" err="1"/>
              <a:t>BlueSquare</a:t>
            </a:r>
            <a:r>
              <a:rPr lang="en-US" dirty="0"/>
              <a:t> in code?</a:t>
            </a:r>
            <a:endParaRPr lang="en-US" b="1" dirty="0"/>
          </a:p>
        </p:txBody>
      </p:sp>
      <p:sp>
        <p:nvSpPr>
          <p:cNvPr id="4" name="Slide Number Placeholder 3"/>
          <p:cNvSpPr>
            <a:spLocks noGrp="1"/>
          </p:cNvSpPr>
          <p:nvPr>
            <p:ph type="sldNum" sz="quarter" idx="5"/>
          </p:nvPr>
        </p:nvSpPr>
        <p:spPr/>
        <p:txBody>
          <a:bodyPr/>
          <a:lstStyle/>
          <a:p>
            <a:fld id="{01420855-62A1-43EF-8815-D1313CE67D77}" type="slidenum">
              <a:rPr lang="en-AU" smtClean="0"/>
              <a:t>13</a:t>
            </a:fld>
            <a:endParaRPr lang="en-AU"/>
          </a:p>
        </p:txBody>
      </p:sp>
    </p:spTree>
    <p:extLst>
      <p:ext uri="{BB962C8B-B14F-4D97-AF65-F5344CB8AC3E}">
        <p14:creationId xmlns:p14="http://schemas.microsoft.com/office/powerpoint/2010/main" val="2937498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ilroy"/>
              </a:rPr>
              <a:t>In fact, there are two main types of objects we need. </a:t>
            </a:r>
          </a:p>
          <a:p>
            <a:r>
              <a:rPr lang="en-US" b="0" i="0" dirty="0">
                <a:solidFill>
                  <a:srgbClr val="000000"/>
                </a:solidFill>
                <a:effectLst/>
                <a:latin typeface="Gilroy"/>
              </a:rPr>
              <a:t>The first type is shape, </a:t>
            </a:r>
          </a:p>
          <a:p>
            <a:r>
              <a:rPr lang="en-US" b="0" i="0" dirty="0">
                <a:solidFill>
                  <a:srgbClr val="000000"/>
                </a:solidFill>
                <a:effectLst/>
                <a:latin typeface="Gilroy"/>
              </a:rPr>
              <a:t>And the second type is color,</a:t>
            </a:r>
          </a:p>
          <a:p>
            <a:r>
              <a:rPr lang="en-US" dirty="0"/>
              <a:t>Through bridge, we can link different </a:t>
            </a:r>
            <a:r>
              <a:rPr lang="en-US" b="0" i="0" dirty="0">
                <a:solidFill>
                  <a:srgbClr val="000000"/>
                </a:solidFill>
                <a:effectLst/>
                <a:latin typeface="Gilroy"/>
              </a:rPr>
              <a:t>shapes</a:t>
            </a:r>
            <a:r>
              <a:rPr lang="en-US" dirty="0"/>
              <a:t> and colors, to get the colored shape we want.</a:t>
            </a:r>
          </a:p>
          <a:p>
            <a:endParaRPr lang="en-US" b="1" dirty="0"/>
          </a:p>
          <a:p>
            <a:r>
              <a:rPr lang="en-US" b="1" dirty="0"/>
              <a:t>Bridge</a:t>
            </a:r>
            <a:r>
              <a:rPr lang="en-US" dirty="0"/>
              <a:t> Pattern</a:t>
            </a:r>
            <a:r>
              <a:rPr lang="en-US" altLang="zh-CN" dirty="0"/>
              <a:t> </a:t>
            </a:r>
            <a:r>
              <a:rPr lang="en-US" dirty="0"/>
              <a:t>lets you split a large </a:t>
            </a:r>
            <a:r>
              <a:rPr lang="en-US" altLang="zh-CN" dirty="0"/>
              <a:t>amount of </a:t>
            </a:r>
            <a:r>
              <a:rPr lang="en-US" dirty="0"/>
              <a:t>closely related classes into two separate layers—abstraction and implementation—</a:t>
            </a:r>
          </a:p>
          <a:p>
            <a:r>
              <a:rPr lang="en-US" dirty="0"/>
              <a:t>which can be developed independently of each other.</a:t>
            </a:r>
          </a:p>
          <a:p>
            <a:endParaRPr lang="en-US" dirty="0"/>
          </a:p>
          <a:p>
            <a:r>
              <a:rPr lang="en-US" dirty="0"/>
              <a:t>Different implementations are interchangeable as long as they follow a common interface.</a:t>
            </a:r>
          </a:p>
          <a:p>
            <a:endParaRPr lang="en-US" b="1" dirty="0"/>
          </a:p>
        </p:txBody>
      </p:sp>
      <p:sp>
        <p:nvSpPr>
          <p:cNvPr id="4" name="Slide Number Placeholder 3"/>
          <p:cNvSpPr>
            <a:spLocks noGrp="1"/>
          </p:cNvSpPr>
          <p:nvPr>
            <p:ph type="sldNum" sz="quarter" idx="5"/>
          </p:nvPr>
        </p:nvSpPr>
        <p:spPr/>
        <p:txBody>
          <a:bodyPr/>
          <a:lstStyle/>
          <a:p>
            <a:fld id="{01420855-62A1-43EF-8815-D1313CE67D77}" type="slidenum">
              <a:rPr lang="en-AU" smtClean="0"/>
              <a:t>14</a:t>
            </a:fld>
            <a:endParaRPr lang="en-AU"/>
          </a:p>
        </p:txBody>
      </p:sp>
    </p:spTree>
    <p:extLst>
      <p:ext uri="{BB962C8B-B14F-4D97-AF65-F5344CB8AC3E}">
        <p14:creationId xmlns:p14="http://schemas.microsoft.com/office/powerpoint/2010/main" val="311346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15</a:t>
            </a:fld>
            <a:endParaRPr lang="en-AU"/>
          </a:p>
        </p:txBody>
      </p:sp>
    </p:spTree>
    <p:extLst>
      <p:ext uri="{BB962C8B-B14F-4D97-AF65-F5344CB8AC3E}">
        <p14:creationId xmlns:p14="http://schemas.microsoft.com/office/powerpoint/2010/main" val="365843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16</a:t>
            </a:fld>
            <a:endParaRPr lang="en-AU"/>
          </a:p>
        </p:txBody>
      </p:sp>
    </p:spTree>
    <p:extLst>
      <p:ext uri="{BB962C8B-B14F-4D97-AF65-F5344CB8AC3E}">
        <p14:creationId xmlns:p14="http://schemas.microsoft.com/office/powerpoint/2010/main" val="2475514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lets you attach new behaviors to objects by placing these objects inside special wrapper objects.</a:t>
            </a:r>
          </a:p>
          <a:p>
            <a:endParaRPr lang="en-US" dirty="0"/>
          </a:p>
          <a:p>
            <a:r>
              <a:rPr lang="en-US" b="0" i="0" dirty="0">
                <a:solidFill>
                  <a:srgbClr val="2A2B2E"/>
                </a:solidFill>
                <a:effectLst/>
                <a:latin typeface="Gilroy"/>
              </a:rPr>
              <a:t>The extensive nesting has earned this approach the nickname "</a:t>
            </a:r>
            <a:r>
              <a:rPr lang="en-US" b="0" i="0" dirty="0">
                <a:solidFill>
                  <a:srgbClr val="F03744"/>
                </a:solidFill>
                <a:effectLst/>
                <a:latin typeface="Gilroy"/>
              </a:rPr>
              <a:t>Russian</a:t>
            </a:r>
            <a:r>
              <a:rPr lang="en-US" b="0" i="0" dirty="0">
                <a:solidFill>
                  <a:srgbClr val="2A2B2E"/>
                </a:solidFill>
                <a:effectLst/>
                <a:latin typeface="Gilroy"/>
              </a:rPr>
              <a:t> </a:t>
            </a:r>
            <a:r>
              <a:rPr lang="en-US" b="0" i="0" dirty="0">
                <a:solidFill>
                  <a:srgbClr val="F03744"/>
                </a:solidFill>
                <a:effectLst/>
                <a:latin typeface="Gilroy"/>
              </a:rPr>
              <a:t>dolls</a:t>
            </a:r>
            <a:r>
              <a:rPr lang="en-US" b="0" i="0" dirty="0">
                <a:solidFill>
                  <a:srgbClr val="2A2B2E"/>
                </a:solidFill>
                <a:effectLst/>
                <a:latin typeface="Gilroy"/>
              </a:rPr>
              <a:t>.“</a:t>
            </a:r>
          </a:p>
          <a:p>
            <a:endParaRPr lang="en-US" dirty="0"/>
          </a:p>
          <a:p>
            <a:r>
              <a:rPr lang="en-US" dirty="0"/>
              <a:t>Wearing clothes is an</a:t>
            </a:r>
            <a:r>
              <a:rPr lang="en-US" altLang="zh-CN" dirty="0"/>
              <a:t>other</a:t>
            </a:r>
            <a:r>
              <a:rPr lang="en-US" dirty="0"/>
              <a:t>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a:t>
            </a:r>
            <a:r>
              <a:rPr lang="en-US" b="0" i="0" dirty="0">
                <a:solidFill>
                  <a:srgbClr val="333333"/>
                </a:solidFill>
                <a:effectLst/>
                <a:latin typeface="Arial" panose="020B0604020202020204" pitchFamily="34" charset="0"/>
              </a:rPr>
              <a:t>clothes</a:t>
            </a:r>
            <a:r>
              <a:rPr lang="en-US" dirty="0"/>
              <a:t> “extend” your basic behavior but aren’t part of you, and you can easily take off any piece of clothing whenever you don’t need it.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17</a:t>
            </a:fld>
            <a:endParaRPr lang="en-AU"/>
          </a:p>
        </p:txBody>
      </p:sp>
    </p:spTree>
    <p:extLst>
      <p:ext uri="{BB962C8B-B14F-4D97-AF65-F5344CB8AC3E}">
        <p14:creationId xmlns:p14="http://schemas.microsoft.com/office/powerpoint/2010/main" val="2816222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Component</a:t>
            </a:r>
            <a:r>
              <a:rPr lang="en-US" sz="4400" dirty="0"/>
              <a:t> declares </a:t>
            </a:r>
            <a:r>
              <a:rPr lang="en-US" sz="1800" dirty="0">
                <a:solidFill>
                  <a:srgbClr val="008000"/>
                </a:solidFill>
                <a:latin typeface="Cascadia Mono" panose="020B0609020000020004" pitchFamily="49" charset="0"/>
              </a:rPr>
              <a:t>defines operations that can be altered by decorators.</a:t>
            </a:r>
            <a:endParaRPr lang="en-US" sz="4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I</a:t>
            </a:r>
            <a:r>
              <a:rPr lang="en-US" altLang="zh-CN" sz="4400" dirty="0"/>
              <a:t>t’s </a:t>
            </a:r>
            <a:r>
              <a:rPr lang="en-US" sz="4400" dirty="0"/>
              <a:t>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Concrete Component</a:t>
            </a:r>
            <a:r>
              <a:rPr lang="en-US" sz="3200" dirty="0"/>
              <a:t> is a class of objects being wrapped. </a:t>
            </a:r>
            <a:r>
              <a:rPr lang="en-US" sz="1800" dirty="0"/>
              <a:t>It defines </a:t>
            </a:r>
            <a:r>
              <a:rPr lang="en-US" sz="1800" dirty="0">
                <a:solidFill>
                  <a:srgbClr val="008000"/>
                </a:solidFill>
                <a:latin typeface="Cascadia Mono" panose="020B0609020000020004" pitchFamily="49" charset="0"/>
              </a:rPr>
              <a:t>default implementations of the operations.</a:t>
            </a: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Base Decorator</a:t>
            </a:r>
            <a:r>
              <a:rPr lang="en-US" sz="4400" dirty="0"/>
              <a:t> class has a field for referencing a wrapped object.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Base Decorator</a:t>
            </a:r>
            <a:r>
              <a:rPr lang="en-US" sz="4400" dirty="0"/>
              <a:t> delegates all operations to the wrapped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The field’s type should be declared as the component interface so it can contain both concrete components and decorators. </a:t>
            </a: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Concrete Decorators</a:t>
            </a:r>
            <a:r>
              <a:rPr lang="en-US" sz="32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kern="1200" dirty="0">
                <a:solidFill>
                  <a:schemeClr val="tx1"/>
                </a:solidFill>
                <a:latin typeface="+mn-lt"/>
                <a:ea typeface="+mn-ea"/>
                <a:cs typeface="+mn-cs"/>
              </a:rPr>
              <a:t>Concrete </a:t>
            </a:r>
            <a:r>
              <a:rPr lang="en-US" sz="3200" b="1" dirty="0"/>
              <a:t>Decorators</a:t>
            </a:r>
            <a:r>
              <a:rPr lang="en-US" sz="3200" b="1" kern="1200" dirty="0">
                <a:solidFill>
                  <a:schemeClr val="tx1"/>
                </a:solidFill>
                <a:latin typeface="+mn-lt"/>
                <a:ea typeface="+mn-ea"/>
                <a:cs typeface="+mn-cs"/>
              </a:rPr>
              <a:t> </a:t>
            </a:r>
            <a:r>
              <a:rPr lang="en-US" sz="3200" dirty="0"/>
              <a:t>override methods of the base decorator and execute their behavior either before or after calling the parent method.</a:t>
            </a:r>
            <a:endParaRPr lang="en-US" sz="2000" dirty="0">
              <a:solidFill>
                <a:srgbClr val="000000"/>
              </a:solidFill>
              <a:latin typeface="Cascadia Mono" panose="020B0609020000020004" pitchFamily="49" charset="0"/>
            </a:endParaRPr>
          </a:p>
          <a:p>
            <a:endParaRPr lang="en-US" sz="3200"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18</a:t>
            </a:fld>
            <a:endParaRPr lang="en-AU"/>
          </a:p>
        </p:txBody>
      </p:sp>
    </p:spTree>
    <p:extLst>
      <p:ext uri="{BB962C8B-B14F-4D97-AF65-F5344CB8AC3E}">
        <p14:creationId xmlns:p14="http://schemas.microsoft.com/office/powerpoint/2010/main" val="298953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19</a:t>
            </a:fld>
            <a:endParaRPr lang="en-US"/>
          </a:p>
        </p:txBody>
      </p:sp>
    </p:spTree>
    <p:extLst>
      <p:ext uri="{BB962C8B-B14F-4D97-AF65-F5344CB8AC3E}">
        <p14:creationId xmlns:p14="http://schemas.microsoft.com/office/powerpoint/2010/main" val="226816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a:t>
            </a:r>
            <a:r>
              <a:rPr lang="en-US" altLang="zh-CN" b="0" dirty="0"/>
              <a:t>he</a:t>
            </a:r>
            <a:r>
              <a:rPr lang="en-US" altLang="zh-CN" b="1" dirty="0"/>
              <a:t> </a:t>
            </a:r>
            <a:r>
              <a:rPr lang="en-US" b="1" dirty="0"/>
              <a:t>Adapter </a:t>
            </a:r>
            <a:r>
              <a:rPr lang="en-US" altLang="zh-CN" b="0" dirty="0"/>
              <a:t>pattern</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can we implement it in actual code? Let's take a look at the example.</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139196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3200" b="1" dirty="0"/>
              <a:t>O</a:t>
            </a:r>
            <a:r>
              <a:rPr lang="en-US" altLang="zh-CN" sz="3200" b="1" dirty="0"/>
              <a:t>bject </a:t>
            </a:r>
            <a:r>
              <a:rPr lang="en-US" sz="3200" b="1" dirty="0"/>
              <a:t>Adapter </a:t>
            </a:r>
            <a:r>
              <a:rPr lang="en-US" altLang="zh-CN" sz="3200" b="0" dirty="0"/>
              <a:t>and</a:t>
            </a:r>
            <a:r>
              <a:rPr lang="en-US" altLang="zh-CN" sz="3200" b="1" dirty="0"/>
              <a:t> </a:t>
            </a:r>
            <a:r>
              <a:rPr lang="en-US" sz="3200" b="1" dirty="0"/>
              <a:t>C</a:t>
            </a:r>
            <a:r>
              <a:rPr lang="en-US" altLang="zh-CN" sz="3200" b="1" dirty="0"/>
              <a:t>lass </a:t>
            </a:r>
            <a:r>
              <a:rPr lang="en-US" sz="3200" b="1" dirty="0"/>
              <a:t>Adapter.</a:t>
            </a:r>
            <a:endParaRPr lang="en-US" sz="3200" dirty="0"/>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461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B2E"/>
                </a:solidFill>
                <a:effectLst/>
                <a:latin typeface="Gilroy"/>
              </a:rPr>
              <a:t>In object-oriented programming, the open/closed principle states "software entities (classes, modules, functions, etc.) should be open for extension, but closed for modification"; </a:t>
            </a:r>
          </a:p>
          <a:p>
            <a:r>
              <a:rPr lang="en-US" b="0" i="0" dirty="0">
                <a:solidFill>
                  <a:srgbClr val="2A2B2E"/>
                </a:solidFill>
                <a:effectLst/>
                <a:latin typeface="Gilroy"/>
              </a:rPr>
              <a:t>That is, such an entity can allow its behavior to be extended without modifying its source code. </a:t>
            </a:r>
          </a:p>
          <a:p>
            <a:r>
              <a:rPr lang="en-US" b="0" i="0" dirty="0">
                <a:solidFill>
                  <a:srgbClr val="2A2B2E"/>
                </a:solidFill>
                <a:effectLst/>
                <a:latin typeface="Gilroy"/>
              </a:rPr>
              <a:t>This is especially valuable in a production environment, where changes to source code may necessitate code reviews, unit tests, and other such procedures to qualify it for use in a product: code obeying the principle doesn't change when it is extended, and therefore needs no such effort.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218411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must make your code work with a broad set of objects.</a:t>
            </a:r>
            <a:r>
              <a:rPr lang="zh-CN" altLang="en-US" dirty="0"/>
              <a:t> </a:t>
            </a:r>
            <a:r>
              <a:rPr lang="en-US" altLang="zh-CN" dirty="0"/>
              <a:t>Those</a:t>
            </a:r>
            <a:r>
              <a:rPr lang="zh-CN" altLang="en-US" dirty="0"/>
              <a:t> </a:t>
            </a:r>
            <a:r>
              <a:rPr lang="en-US" altLang="zh-CN" dirty="0"/>
              <a:t>objects</a:t>
            </a:r>
            <a:r>
              <a:rPr lang="en-US" dirty="0"/>
              <a:t> belong to a complex library or framework. </a:t>
            </a:r>
          </a:p>
          <a:p>
            <a:r>
              <a:rPr lang="en-US" dirty="0"/>
              <a:t>Usually, you’d need to initialize all these objects, keep track of dependencies, execute methods in the correct order, and so on.</a:t>
            </a:r>
          </a:p>
          <a:p>
            <a:r>
              <a:rPr lang="en-US" dirty="0"/>
              <a:t>As a result, the business logic of your classes would become tightly coupled to the implementation details of these objects, making it hard to maintain.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Facade</a:t>
            </a:r>
            <a:r>
              <a:rPr lang="en-US" dirty="0"/>
              <a:t> provides a simplified interface to a library, a framework, or any other complex set of classes.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270415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1027438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 t</a:t>
            </a:r>
            <a:r>
              <a:rPr lang="en-US" altLang="zh-CN" dirty="0"/>
              <a:t>he client code won’t get into </a:t>
            </a:r>
            <a:r>
              <a:rPr lang="en-US" dirty="0"/>
              <a:t>complex logic of one or several subsystems.</a:t>
            </a:r>
          </a:p>
          <a:p>
            <a:endParaRPr lang="en-US" dirty="0"/>
          </a:p>
          <a:p>
            <a:r>
              <a:rPr lang="en-US" dirty="0"/>
              <a:t>However, the Facade delegates the requests to subsystem.</a:t>
            </a:r>
          </a:p>
          <a:p>
            <a:endParaRPr lang="en-US" dirty="0"/>
          </a:p>
          <a:p>
            <a:r>
              <a:rPr lang="en-US" b="0" i="0" dirty="0">
                <a:solidFill>
                  <a:srgbClr val="444444"/>
                </a:solidFill>
                <a:effectLst/>
                <a:latin typeface="PT Sans" panose="020B0503020203020204" pitchFamily="34" charset="0"/>
              </a:rPr>
              <a:t>Subsystems often get more complex over time. The configuration it requires grows ever larger.</a:t>
            </a:r>
          </a:p>
          <a:p>
            <a:r>
              <a:rPr lang="en-US" b="0" i="0" dirty="0">
                <a:solidFill>
                  <a:srgbClr val="444444"/>
                </a:solidFill>
                <a:effectLst/>
                <a:latin typeface="PT Sans" panose="020B0503020203020204" pitchFamily="34" charset="0"/>
              </a:rPr>
              <a:t>The Facade attempts to fix this problem by providing a shortcut to the most-used features of the subsystem which fit most client requirements.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4235469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lets you provide a substitute or placeholder for another object. </a:t>
            </a:r>
          </a:p>
          <a:p>
            <a:r>
              <a:rPr lang="en-US" dirty="0"/>
              <a:t>A proxy controls access to the original object, allowing you to perform something either before or after the request gets through to the original object.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9</a:t>
            </a:fld>
            <a:endParaRPr lang="en-AU"/>
          </a:p>
        </p:txBody>
      </p:sp>
    </p:spTree>
    <p:extLst>
      <p:ext uri="{BB962C8B-B14F-4D97-AF65-F5344CB8AC3E}">
        <p14:creationId xmlns:p14="http://schemas.microsoft.com/office/powerpoint/2010/main" val="119663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19-Mar-2023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21824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 id="2147483697" r:id="rId6"/>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0.png"/><Relationship Id="rId7" Type="http://schemas.openxmlformats.org/officeDocument/2006/relationships/diagramColors" Target="../diagrams/colors6.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4.png"/><Relationship Id="rId7" Type="http://schemas.openxmlformats.org/officeDocument/2006/relationships/diagramColors" Target="../diagrams/colors7.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20 M</a:t>
            </a:r>
            <a:r>
              <a:rPr lang="en-US" altLang="zh-CN" dirty="0" err="1"/>
              <a:t>ar</a:t>
            </a:r>
            <a:r>
              <a:rPr lang="en-AU" dirty="0"/>
              <a:t>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Structural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10</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graphicFrame>
        <p:nvGraphicFramePr>
          <p:cNvPr id="18" name="Diagram 17">
            <a:extLst>
              <a:ext uri="{FF2B5EF4-FFF2-40B4-BE49-F238E27FC236}">
                <a16:creationId xmlns:a16="http://schemas.microsoft.com/office/drawing/2014/main" id="{5DFA94E4-0170-5A1C-79D4-4501D29480E1}"/>
              </a:ext>
            </a:extLst>
          </p:cNvPr>
          <p:cNvGraphicFramePr/>
          <p:nvPr>
            <p:extLst>
              <p:ext uri="{D42A27DB-BD31-4B8C-83A1-F6EECF244321}">
                <p14:modId xmlns:p14="http://schemas.microsoft.com/office/powerpoint/2010/main" val="157303658"/>
              </p:ext>
            </p:extLst>
          </p:nvPr>
        </p:nvGraphicFramePr>
        <p:xfrm>
          <a:off x="3359636" y="3401616"/>
          <a:ext cx="17641960" cy="72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527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11</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2" name="Content Placeholder 4" descr="Diagram&#10;&#10;Description automatically generated">
            <a:extLst>
              <a:ext uri="{FF2B5EF4-FFF2-40B4-BE49-F238E27FC236}">
                <a16:creationId xmlns:a16="http://schemas.microsoft.com/office/drawing/2014/main" id="{96E3E0F8-4450-163D-6DCD-6AD581E5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888" y="1475999"/>
            <a:ext cx="10521797" cy="10521797"/>
          </a:xfrm>
          <a:prstGeom prst="rect">
            <a:avLst/>
          </a:prstGeom>
        </p:spPr>
      </p:pic>
      <p:graphicFrame>
        <p:nvGraphicFramePr>
          <p:cNvPr id="4" name="Diagram 3">
            <a:extLst>
              <a:ext uri="{FF2B5EF4-FFF2-40B4-BE49-F238E27FC236}">
                <a16:creationId xmlns:a16="http://schemas.microsoft.com/office/drawing/2014/main" id="{1B69891E-9833-1ABD-4B39-CA73C1CF5F57}"/>
              </a:ext>
            </a:extLst>
          </p:cNvPr>
          <p:cNvGraphicFramePr/>
          <p:nvPr>
            <p:extLst>
              <p:ext uri="{D42A27DB-BD31-4B8C-83A1-F6EECF244321}">
                <p14:modId xmlns:p14="http://schemas.microsoft.com/office/powerpoint/2010/main" val="1589868578"/>
              </p:ext>
            </p:extLst>
          </p:nvPr>
        </p:nvGraphicFramePr>
        <p:xfrm>
          <a:off x="2946463" y="4490426"/>
          <a:ext cx="6408712" cy="4843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993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12</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3" name="Picture 2">
            <a:extLst>
              <a:ext uri="{FF2B5EF4-FFF2-40B4-BE49-F238E27FC236}">
                <a16:creationId xmlns:a16="http://schemas.microsoft.com/office/drawing/2014/main" id="{DBC79B2D-5501-A4A5-344A-402E7833692B}"/>
              </a:ext>
            </a:extLst>
          </p:cNvPr>
          <p:cNvPicPr>
            <a:picLocks noChangeAspect="1"/>
          </p:cNvPicPr>
          <p:nvPr/>
        </p:nvPicPr>
        <p:blipFill>
          <a:blip r:embed="rId3"/>
          <a:stretch>
            <a:fillRect/>
          </a:stretch>
        </p:blipFill>
        <p:spPr>
          <a:xfrm>
            <a:off x="2614936" y="2537520"/>
            <a:ext cx="18506056" cy="9073254"/>
          </a:xfrm>
          <a:prstGeom prst="rect">
            <a:avLst/>
          </a:prstGeom>
        </p:spPr>
      </p:pic>
    </p:spTree>
    <p:extLst>
      <p:ext uri="{BB962C8B-B14F-4D97-AF65-F5344CB8AC3E}">
        <p14:creationId xmlns:p14="http://schemas.microsoft.com/office/powerpoint/2010/main" val="319814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8C1D819-1EAA-FA3B-134F-A189BA78C75C}"/>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5C8B6AE7-9CEC-A4BB-EC26-DC9D855DB46E}"/>
              </a:ext>
            </a:extLst>
          </p:cNvPr>
          <p:cNvSpPr>
            <a:spLocks noGrp="1"/>
          </p:cNvSpPr>
          <p:nvPr>
            <p:ph type="sldNum" sz="quarter" idx="4"/>
          </p:nvPr>
        </p:nvSpPr>
        <p:spPr/>
        <p:txBody>
          <a:bodyPr/>
          <a:lstStyle/>
          <a:p>
            <a:fld id="{67E7CB4E-0848-4774-9F85-B38117CB1B54}" type="slidenum">
              <a:rPr lang="en-AU" smtClean="0"/>
              <a:pPr/>
              <a:t>13</a:t>
            </a:fld>
            <a:endParaRPr lang="en-AU" dirty="0"/>
          </a:p>
        </p:txBody>
      </p:sp>
      <p:sp>
        <p:nvSpPr>
          <p:cNvPr id="8" name="Title 3">
            <a:extLst>
              <a:ext uri="{FF2B5EF4-FFF2-40B4-BE49-F238E27FC236}">
                <a16:creationId xmlns:a16="http://schemas.microsoft.com/office/drawing/2014/main" id="{146C2833-79FA-691E-BD4E-BFF4BF638F05}"/>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14" name="Picture 13">
            <a:extLst>
              <a:ext uri="{FF2B5EF4-FFF2-40B4-BE49-F238E27FC236}">
                <a16:creationId xmlns:a16="http://schemas.microsoft.com/office/drawing/2014/main" id="{0D13FB2A-8828-5C52-4BE0-90AD2510F9EB}"/>
              </a:ext>
            </a:extLst>
          </p:cNvPr>
          <p:cNvPicPr>
            <a:picLocks noChangeAspect="1"/>
          </p:cNvPicPr>
          <p:nvPr/>
        </p:nvPicPr>
        <p:blipFill>
          <a:blip r:embed="rId3"/>
          <a:stretch>
            <a:fillRect/>
          </a:stretch>
        </p:blipFill>
        <p:spPr>
          <a:xfrm>
            <a:off x="1829585" y="4288316"/>
            <a:ext cx="4937940" cy="2267418"/>
          </a:xfrm>
          <a:prstGeom prst="rect">
            <a:avLst/>
          </a:prstGeom>
        </p:spPr>
      </p:pic>
      <p:pic>
        <p:nvPicPr>
          <p:cNvPr id="16" name="Picture 15">
            <a:extLst>
              <a:ext uri="{FF2B5EF4-FFF2-40B4-BE49-F238E27FC236}">
                <a16:creationId xmlns:a16="http://schemas.microsoft.com/office/drawing/2014/main" id="{B47F0F96-81F5-1EB0-0995-81438F3DF8A0}"/>
              </a:ext>
            </a:extLst>
          </p:cNvPr>
          <p:cNvPicPr>
            <a:picLocks noChangeAspect="1"/>
          </p:cNvPicPr>
          <p:nvPr/>
        </p:nvPicPr>
        <p:blipFill>
          <a:blip r:embed="rId4"/>
          <a:stretch>
            <a:fillRect/>
          </a:stretch>
        </p:blipFill>
        <p:spPr>
          <a:xfrm>
            <a:off x="2045129" y="7074024"/>
            <a:ext cx="3921218" cy="2448272"/>
          </a:xfrm>
          <a:prstGeom prst="rect">
            <a:avLst/>
          </a:prstGeom>
        </p:spPr>
      </p:pic>
      <p:pic>
        <p:nvPicPr>
          <p:cNvPr id="18" name="Picture 17">
            <a:extLst>
              <a:ext uri="{FF2B5EF4-FFF2-40B4-BE49-F238E27FC236}">
                <a16:creationId xmlns:a16="http://schemas.microsoft.com/office/drawing/2014/main" id="{4ACF9627-28E5-A27D-4980-8094449C8B9F}"/>
              </a:ext>
            </a:extLst>
          </p:cNvPr>
          <p:cNvPicPr>
            <a:picLocks noChangeAspect="1"/>
          </p:cNvPicPr>
          <p:nvPr/>
        </p:nvPicPr>
        <p:blipFill>
          <a:blip r:embed="rId5"/>
          <a:stretch>
            <a:fillRect/>
          </a:stretch>
        </p:blipFill>
        <p:spPr>
          <a:xfrm>
            <a:off x="8446971" y="5794264"/>
            <a:ext cx="15553726" cy="2016224"/>
          </a:xfrm>
          <a:prstGeom prst="rect">
            <a:avLst/>
          </a:prstGeom>
        </p:spPr>
      </p:pic>
      <p:sp>
        <p:nvSpPr>
          <p:cNvPr id="19" name="Right Brace 18">
            <a:extLst>
              <a:ext uri="{FF2B5EF4-FFF2-40B4-BE49-F238E27FC236}">
                <a16:creationId xmlns:a16="http://schemas.microsoft.com/office/drawing/2014/main" id="{DBB9A04E-2332-3473-2C60-EE9F323B541B}"/>
              </a:ext>
            </a:extLst>
          </p:cNvPr>
          <p:cNvSpPr/>
          <p:nvPr/>
        </p:nvSpPr>
        <p:spPr>
          <a:xfrm>
            <a:off x="6959176" y="5074184"/>
            <a:ext cx="1296144" cy="3744416"/>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837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14</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4" name="Picture 3">
            <a:extLst>
              <a:ext uri="{FF2B5EF4-FFF2-40B4-BE49-F238E27FC236}">
                <a16:creationId xmlns:a16="http://schemas.microsoft.com/office/drawing/2014/main" id="{AAFF5A00-1C1B-2480-07D2-1736C1F0D6FF}"/>
              </a:ext>
            </a:extLst>
          </p:cNvPr>
          <p:cNvPicPr>
            <a:picLocks noChangeAspect="1"/>
          </p:cNvPicPr>
          <p:nvPr/>
        </p:nvPicPr>
        <p:blipFill>
          <a:blip r:embed="rId3"/>
          <a:stretch>
            <a:fillRect/>
          </a:stretch>
        </p:blipFill>
        <p:spPr>
          <a:xfrm>
            <a:off x="6143328" y="3940551"/>
            <a:ext cx="9448800" cy="6905625"/>
          </a:xfrm>
          <a:prstGeom prst="rect">
            <a:avLst/>
          </a:prstGeom>
        </p:spPr>
      </p:pic>
      <p:pic>
        <p:nvPicPr>
          <p:cNvPr id="7" name="Picture 6">
            <a:extLst>
              <a:ext uri="{FF2B5EF4-FFF2-40B4-BE49-F238E27FC236}">
                <a16:creationId xmlns:a16="http://schemas.microsoft.com/office/drawing/2014/main" id="{A6DFFC45-BB94-1FF0-CF8E-F6F457FA16AE}"/>
              </a:ext>
            </a:extLst>
          </p:cNvPr>
          <p:cNvPicPr>
            <a:picLocks noChangeAspect="1"/>
          </p:cNvPicPr>
          <p:nvPr/>
        </p:nvPicPr>
        <p:blipFill>
          <a:blip r:embed="rId4"/>
          <a:stretch>
            <a:fillRect/>
          </a:stretch>
        </p:blipFill>
        <p:spPr>
          <a:xfrm>
            <a:off x="1822848" y="2609528"/>
            <a:ext cx="4937940" cy="2267418"/>
          </a:xfrm>
          <a:prstGeom prst="rect">
            <a:avLst/>
          </a:prstGeom>
        </p:spPr>
      </p:pic>
      <p:pic>
        <p:nvPicPr>
          <p:cNvPr id="8" name="Picture 7">
            <a:extLst>
              <a:ext uri="{FF2B5EF4-FFF2-40B4-BE49-F238E27FC236}">
                <a16:creationId xmlns:a16="http://schemas.microsoft.com/office/drawing/2014/main" id="{D2C186B0-7981-B47E-F301-CFB59B4A304F}"/>
              </a:ext>
            </a:extLst>
          </p:cNvPr>
          <p:cNvPicPr>
            <a:picLocks noChangeAspect="1"/>
          </p:cNvPicPr>
          <p:nvPr/>
        </p:nvPicPr>
        <p:blipFill>
          <a:blip r:embed="rId5"/>
          <a:stretch>
            <a:fillRect/>
          </a:stretch>
        </p:blipFill>
        <p:spPr>
          <a:xfrm>
            <a:off x="16080432" y="10484579"/>
            <a:ext cx="3921218" cy="2448272"/>
          </a:xfrm>
          <a:prstGeom prst="rect">
            <a:avLst/>
          </a:prstGeom>
        </p:spPr>
      </p:pic>
    </p:spTree>
    <p:extLst>
      <p:ext uri="{BB962C8B-B14F-4D97-AF65-F5344CB8AC3E}">
        <p14:creationId xmlns:p14="http://schemas.microsoft.com/office/powerpoint/2010/main" val="28697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15</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2" name="Content Placeholder 4" descr="Diagram&#10;&#10;Description automatically generated">
            <a:extLst>
              <a:ext uri="{FF2B5EF4-FFF2-40B4-BE49-F238E27FC236}">
                <a16:creationId xmlns:a16="http://schemas.microsoft.com/office/drawing/2014/main" id="{DB36D411-54D6-A96F-FCD0-315A1053F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794" y="1961456"/>
            <a:ext cx="12097344" cy="8208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4" name="Diagram 3">
            <a:extLst>
              <a:ext uri="{FF2B5EF4-FFF2-40B4-BE49-F238E27FC236}">
                <a16:creationId xmlns:a16="http://schemas.microsoft.com/office/drawing/2014/main" id="{951866A2-79F5-817E-BC3A-F7AB25B79578}"/>
              </a:ext>
            </a:extLst>
          </p:cNvPr>
          <p:cNvGraphicFramePr/>
          <p:nvPr>
            <p:extLst>
              <p:ext uri="{D42A27DB-BD31-4B8C-83A1-F6EECF244321}">
                <p14:modId xmlns:p14="http://schemas.microsoft.com/office/powerpoint/2010/main" val="2241243687"/>
              </p:ext>
            </p:extLst>
          </p:nvPr>
        </p:nvGraphicFramePr>
        <p:xfrm>
          <a:off x="1750840" y="3761656"/>
          <a:ext cx="6264696" cy="59766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963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4067E9-7A06-28F7-7A87-A21C210C94BD}"/>
              </a:ext>
            </a:extLst>
          </p:cNvPr>
          <p:cNvSpPr>
            <a:spLocks noGrp="1"/>
          </p:cNvSpPr>
          <p:nvPr>
            <p:ph type="title"/>
          </p:nvPr>
        </p:nvSpPr>
        <p:spPr/>
        <p:txBody>
          <a:bodyPr/>
          <a:lstStyle/>
          <a:p>
            <a:r>
              <a:rPr lang="en-US" b="1" dirty="0"/>
              <a:t>4. Bridge</a:t>
            </a:r>
            <a:endParaRPr lang="en-US" dirty="0"/>
          </a:p>
        </p:txBody>
      </p:sp>
      <p:sp>
        <p:nvSpPr>
          <p:cNvPr id="5" name="Footer Placeholder 4">
            <a:extLst>
              <a:ext uri="{FF2B5EF4-FFF2-40B4-BE49-F238E27FC236}">
                <a16:creationId xmlns:a16="http://schemas.microsoft.com/office/drawing/2014/main" id="{D25129B1-3D38-FA55-8708-6B6EE8B6049F}"/>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7A7A2E19-EED6-DF1F-B8A9-77E88F13BE2B}"/>
              </a:ext>
            </a:extLst>
          </p:cNvPr>
          <p:cNvSpPr>
            <a:spLocks noGrp="1"/>
          </p:cNvSpPr>
          <p:nvPr>
            <p:ph type="sldNum" sz="quarter" idx="4"/>
          </p:nvPr>
        </p:nvSpPr>
        <p:spPr/>
        <p:txBody>
          <a:bodyPr/>
          <a:lstStyle/>
          <a:p>
            <a:fld id="{67E7CB4E-0848-4774-9F85-B38117CB1B54}" type="slidenum">
              <a:rPr lang="en-AU" smtClean="0"/>
              <a:pPr/>
              <a:t>16</a:t>
            </a:fld>
            <a:endParaRPr lang="en-AU" dirty="0"/>
          </a:p>
        </p:txBody>
      </p:sp>
      <p:pic>
        <p:nvPicPr>
          <p:cNvPr id="9" name="Picture 8">
            <a:extLst>
              <a:ext uri="{FF2B5EF4-FFF2-40B4-BE49-F238E27FC236}">
                <a16:creationId xmlns:a16="http://schemas.microsoft.com/office/drawing/2014/main" id="{A9BF213F-C18B-FF9D-7C2B-F41CBFC9C66C}"/>
              </a:ext>
            </a:extLst>
          </p:cNvPr>
          <p:cNvPicPr>
            <a:picLocks noChangeAspect="1"/>
          </p:cNvPicPr>
          <p:nvPr/>
        </p:nvPicPr>
        <p:blipFill>
          <a:blip r:embed="rId3"/>
          <a:stretch>
            <a:fillRect/>
          </a:stretch>
        </p:blipFill>
        <p:spPr>
          <a:xfrm>
            <a:off x="1678832" y="3473624"/>
            <a:ext cx="19020499" cy="6552728"/>
          </a:xfrm>
          <a:prstGeom prst="rect">
            <a:avLst/>
          </a:prstGeom>
        </p:spPr>
      </p:pic>
    </p:spTree>
    <p:extLst>
      <p:ext uri="{BB962C8B-B14F-4D97-AF65-F5344CB8AC3E}">
        <p14:creationId xmlns:p14="http://schemas.microsoft.com/office/powerpoint/2010/main" val="157977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0E3050-E260-4443-A9F3-74D872962D1B}"/>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3461CDDC-106E-C60E-7693-3F055B66718A}"/>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EF9334A6-9CA5-8AD9-75A1-EAA63D1BABBA}"/>
              </a:ext>
            </a:extLst>
          </p:cNvPr>
          <p:cNvSpPr>
            <a:spLocks noGrp="1"/>
          </p:cNvSpPr>
          <p:nvPr>
            <p:ph type="sldNum" sz="quarter" idx="4"/>
          </p:nvPr>
        </p:nvSpPr>
        <p:spPr/>
        <p:txBody>
          <a:bodyPr/>
          <a:lstStyle/>
          <a:p>
            <a:fld id="{67E7CB4E-0848-4774-9F85-B38117CB1B54}" type="slidenum">
              <a:rPr lang="en-AU" smtClean="0"/>
              <a:pPr/>
              <a:t>17</a:t>
            </a:fld>
            <a:endParaRPr lang="en-AU" dirty="0"/>
          </a:p>
        </p:txBody>
      </p:sp>
      <p:pic>
        <p:nvPicPr>
          <p:cNvPr id="1026" name="Picture 2" descr="Decorator design pattern">
            <a:extLst>
              <a:ext uri="{FF2B5EF4-FFF2-40B4-BE49-F238E27FC236}">
                <a16:creationId xmlns:a16="http://schemas.microsoft.com/office/drawing/2014/main" id="{0813743F-05A1-C6DD-FAF2-99FDBEA21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872" y="3473624"/>
            <a:ext cx="9505056" cy="5940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Content Placeholder 8" descr="A picture containing text&#10;&#10;Description automatically generated">
            <a:extLst>
              <a:ext uri="{FF2B5EF4-FFF2-40B4-BE49-F238E27FC236}">
                <a16:creationId xmlns:a16="http://schemas.microsoft.com/office/drawing/2014/main" id="{84C759BF-2FC5-57CC-8DA7-7EFA7C215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8064" y="3891966"/>
            <a:ext cx="10207952" cy="5103976"/>
          </a:xfrm>
          <a:prstGeom prst="rect">
            <a:avLst/>
          </a:prstGeom>
        </p:spPr>
      </p:pic>
    </p:spTree>
    <p:extLst>
      <p:ext uri="{BB962C8B-B14F-4D97-AF65-F5344CB8AC3E}">
        <p14:creationId xmlns:p14="http://schemas.microsoft.com/office/powerpoint/2010/main" val="298218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19AC8-6616-2C9C-5624-75508337CF09}"/>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BDB6E519-0A50-1687-920A-CE9D1ECA4A7A}"/>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ACD9619F-4B02-0D22-10E5-A57B839335DA}"/>
              </a:ext>
            </a:extLst>
          </p:cNvPr>
          <p:cNvSpPr>
            <a:spLocks noGrp="1"/>
          </p:cNvSpPr>
          <p:nvPr>
            <p:ph type="sldNum" sz="quarter" idx="4"/>
          </p:nvPr>
        </p:nvSpPr>
        <p:spPr/>
        <p:txBody>
          <a:bodyPr/>
          <a:lstStyle/>
          <a:p>
            <a:fld id="{67E7CB4E-0848-4774-9F85-B38117CB1B54}" type="slidenum">
              <a:rPr lang="en-AU" smtClean="0"/>
              <a:pPr/>
              <a:t>18</a:t>
            </a:fld>
            <a:endParaRPr lang="en-AU" dirty="0"/>
          </a:p>
        </p:txBody>
      </p:sp>
      <p:pic>
        <p:nvPicPr>
          <p:cNvPr id="8" name="Content Placeholder 4" descr="Diagram, text&#10;&#10;Description automatically generated">
            <a:extLst>
              <a:ext uri="{FF2B5EF4-FFF2-40B4-BE49-F238E27FC236}">
                <a16:creationId xmlns:a16="http://schemas.microsoft.com/office/drawing/2014/main" id="{CECA5ECB-8081-17D6-9339-2E63490EA26E}"/>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tretch>
            <a:fillRect/>
          </a:stretch>
        </p:blipFill>
        <p:spPr>
          <a:xfrm>
            <a:off x="13128104" y="3329608"/>
            <a:ext cx="7560840" cy="8190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0" name="Content Placeholder 9">
            <a:extLst>
              <a:ext uri="{FF2B5EF4-FFF2-40B4-BE49-F238E27FC236}">
                <a16:creationId xmlns:a16="http://schemas.microsoft.com/office/drawing/2014/main" id="{2D6A7995-4A96-07BC-2E65-97DF114AF545}"/>
              </a:ext>
            </a:extLst>
          </p:cNvPr>
          <p:cNvGraphicFramePr>
            <a:graphicFrameLocks noGrp="1"/>
          </p:cNvGraphicFramePr>
          <p:nvPr>
            <p:ph sz="half" idx="16"/>
            <p:extLst>
              <p:ext uri="{D42A27DB-BD31-4B8C-83A1-F6EECF244321}">
                <p14:modId xmlns:p14="http://schemas.microsoft.com/office/powerpoint/2010/main" val="1226303188"/>
              </p:ext>
            </p:extLst>
          </p:nvPr>
        </p:nvGraphicFramePr>
        <p:xfrm>
          <a:off x="2830960" y="4625752"/>
          <a:ext cx="7393563" cy="5472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635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B7BDD9-9B0E-E59D-891E-50C1F28334AE}"/>
              </a:ext>
            </a:extLst>
          </p:cNvPr>
          <p:cNvSpPr txBox="1"/>
          <p:nvPr/>
        </p:nvSpPr>
        <p:spPr>
          <a:xfrm>
            <a:off x="1080000" y="1125271"/>
            <a:ext cx="22201232" cy="701456"/>
          </a:xfrm>
          <a:prstGeom prst="rect">
            <a:avLst/>
          </a:prstGeom>
        </p:spPr>
        <p:txBody>
          <a:bodyPr vert="horz" lIns="0" tIns="0" rIns="0" bIns="0" rtlCol="0" anchor="t">
            <a:normAutofit lnSpcReduction="10000"/>
          </a:bodyPr>
          <a:lstStyle/>
          <a:p>
            <a:pPr defTabSz="2438430">
              <a:lnSpc>
                <a:spcPct val="85000"/>
              </a:lnSpc>
              <a:spcBef>
                <a:spcPct val="0"/>
              </a:spcBef>
              <a:spcAft>
                <a:spcPts val="1200"/>
              </a:spcAft>
            </a:pPr>
            <a:r>
              <a:rPr lang="en-US" sz="5400" b="1" spc="-50" dirty="0">
                <a:solidFill>
                  <a:schemeClr val="accent2"/>
                </a:solidFill>
                <a:latin typeface="+mj-lt"/>
                <a:ea typeface="+mj-ea"/>
                <a:cs typeface="+mj-cs"/>
              </a:rPr>
              <a:t>Structural</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Design</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Patterns</a:t>
            </a:r>
          </a:p>
        </p:txBody>
      </p:sp>
      <p:sp>
        <p:nvSpPr>
          <p:cNvPr id="13" name="Footer Placeholder 4">
            <a:extLst>
              <a:ext uri="{FF2B5EF4-FFF2-40B4-BE49-F238E27FC236}">
                <a16:creationId xmlns:a16="http://schemas.microsoft.com/office/drawing/2014/main" id="{3ECFF561-806D-930C-FF5C-2DB328C2407B}"/>
              </a:ext>
            </a:extLst>
          </p:cNvPr>
          <p:cNvSpPr>
            <a:spLocks noGrp="1"/>
          </p:cNvSpPr>
          <p:nvPr>
            <p:ph type="ftr" sz="quarter" idx="3"/>
          </p:nvPr>
        </p:nvSpPr>
        <p:spPr>
          <a:xfrm>
            <a:off x="1535016" y="12960000"/>
            <a:ext cx="2016024" cy="180000"/>
          </a:xfrm>
        </p:spPr>
        <p:txBody>
          <a:bodyPr/>
          <a:lstStyle/>
          <a:p>
            <a:pPr>
              <a:spcAft>
                <a:spcPts val="600"/>
              </a:spcAft>
            </a:pPr>
            <a:r>
              <a:rPr lang="en-AU" dirty="0"/>
              <a:t>© 2023 </a:t>
            </a:r>
            <a:r>
              <a:rPr lang="en-AU" dirty="0" err="1"/>
              <a:t>CargoWise</a:t>
            </a:r>
            <a:endParaRPr lang="en-AU" dirty="0"/>
          </a:p>
        </p:txBody>
      </p:sp>
      <p:sp>
        <p:nvSpPr>
          <p:cNvPr id="15" name="Slide Number Placeholder 5">
            <a:extLst>
              <a:ext uri="{FF2B5EF4-FFF2-40B4-BE49-F238E27FC236}">
                <a16:creationId xmlns:a16="http://schemas.microsoft.com/office/drawing/2014/main" id="{7DA3C72D-E3B7-AFD2-2367-1B8758B57B30}"/>
              </a:ext>
            </a:extLst>
          </p:cNvPr>
          <p:cNvSpPr>
            <a:spLocks noGrp="1"/>
          </p:cNvSpPr>
          <p:nvPr>
            <p:ph type="sldNum" sz="quarter" idx="4"/>
          </p:nvPr>
        </p:nvSpPr>
        <p:spPr>
          <a:xfrm>
            <a:off x="1080000" y="12960000"/>
            <a:ext cx="310800" cy="180000"/>
          </a:xfrm>
        </p:spPr>
        <p:txBody>
          <a:bodyPr/>
          <a:lstStyle/>
          <a:p>
            <a:pPr>
              <a:spcAft>
                <a:spcPts val="600"/>
              </a:spcAft>
            </a:pPr>
            <a:fld id="{67E7CB4E-0848-4774-9F85-B38117CB1B54}" type="slidenum">
              <a:rPr lang="en-AU" smtClean="0"/>
              <a:pPr>
                <a:spcAft>
                  <a:spcPts val="600"/>
                </a:spcAft>
              </a:pPr>
              <a:t>19</a:t>
            </a:fld>
            <a:endParaRPr lang="en-AU"/>
          </a:p>
        </p:txBody>
      </p:sp>
      <p:graphicFrame>
        <p:nvGraphicFramePr>
          <p:cNvPr id="4" name="Diagram 3">
            <a:extLst>
              <a:ext uri="{FF2B5EF4-FFF2-40B4-BE49-F238E27FC236}">
                <a16:creationId xmlns:a16="http://schemas.microsoft.com/office/drawing/2014/main" id="{F24AEBD7-4394-A74A-64EE-2AE4E6086DB6}"/>
              </a:ext>
            </a:extLst>
          </p:cNvPr>
          <p:cNvGraphicFramePr/>
          <p:nvPr>
            <p:extLst>
              <p:ext uri="{D42A27DB-BD31-4B8C-83A1-F6EECF244321}">
                <p14:modId xmlns:p14="http://schemas.microsoft.com/office/powerpoint/2010/main" val="3730843891"/>
              </p:ext>
            </p:extLst>
          </p:nvPr>
        </p:nvGraphicFramePr>
        <p:xfrm>
          <a:off x="6575376" y="2897560"/>
          <a:ext cx="10628550" cy="7920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9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1126590042"/>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4FC8108-2EFA-47A7-B644-5E5786E2FD7D}"/>
              </a:ext>
            </a:extLst>
          </p:cNvPr>
          <p:cNvSpPr>
            <a:spLocks noGrp="1"/>
          </p:cNvSpPr>
          <p:nvPr>
            <p:ph idx="1"/>
          </p:nvPr>
        </p:nvSpPr>
        <p:spPr/>
        <p:txBody>
          <a:bodyPr/>
          <a:lstStyle/>
          <a:p>
            <a:endParaRPr lang="en-US" dirty="0"/>
          </a:p>
        </p:txBody>
      </p:sp>
      <p:sp>
        <p:nvSpPr>
          <p:cNvPr id="10" name="Title 9">
            <a:extLst>
              <a:ext uri="{FF2B5EF4-FFF2-40B4-BE49-F238E27FC236}">
                <a16:creationId xmlns:a16="http://schemas.microsoft.com/office/drawing/2014/main" id="{89A55923-A041-4025-BAC3-248BAD42DD6D}"/>
              </a:ext>
            </a:extLst>
          </p:cNvPr>
          <p:cNvSpPr>
            <a:spLocks noGrp="1"/>
          </p:cNvSpPr>
          <p:nvPr>
            <p:ph type="title"/>
          </p:nvPr>
        </p:nvSpPr>
        <p:spPr/>
        <p:txBody>
          <a:bodyPr/>
          <a:lstStyle/>
          <a:p>
            <a:endParaRPr lang="en-US" dirty="0"/>
          </a:p>
        </p:txBody>
      </p:sp>
      <p:sp>
        <p:nvSpPr>
          <p:cNvPr id="13" name="Content Placeholder 12">
            <a:extLst>
              <a:ext uri="{FF2B5EF4-FFF2-40B4-BE49-F238E27FC236}">
                <a16:creationId xmlns:a16="http://schemas.microsoft.com/office/drawing/2014/main" id="{5687FA31-A4C6-49FE-97F6-E033BB98EDCE}"/>
              </a:ext>
            </a:extLst>
          </p:cNvPr>
          <p:cNvSpPr>
            <a:spLocks noGrp="1"/>
          </p:cNvSpPr>
          <p:nvPr>
            <p:ph sz="quarter" idx="15"/>
          </p:nvPr>
        </p:nvSpPr>
        <p:spPr/>
        <p:txBody>
          <a:bodyPr/>
          <a:lstStyle/>
          <a:p>
            <a:endParaRPr lang="en-US"/>
          </a:p>
        </p:txBody>
      </p:sp>
      <p:sp>
        <p:nvSpPr>
          <p:cNvPr id="2" name="Footer Placeholder 1">
            <a:extLst>
              <a:ext uri="{FF2B5EF4-FFF2-40B4-BE49-F238E27FC236}">
                <a16:creationId xmlns:a16="http://schemas.microsoft.com/office/drawing/2014/main" id="{A078EA89-E9FF-4D7E-9836-9B57F76F7CC0}"/>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C2D48919-875B-4574-B245-4E246981CBC8}"/>
              </a:ext>
            </a:extLst>
          </p:cNvPr>
          <p:cNvSpPr>
            <a:spLocks noGrp="1"/>
          </p:cNvSpPr>
          <p:nvPr>
            <p:ph type="sldNum" sz="quarter" idx="4"/>
          </p:nvPr>
        </p:nvSpPr>
        <p:spPr/>
        <p:txBody>
          <a:bodyPr/>
          <a:lstStyle/>
          <a:p>
            <a:fld id="{67E7CB4E-0848-4774-9F85-B38117CB1B54}" type="slidenum">
              <a:rPr lang="en-AU" smtClean="0"/>
              <a:pPr/>
              <a:t>20</a:t>
            </a:fld>
            <a:endParaRPr lang="en-AU"/>
          </a:p>
        </p:txBody>
      </p:sp>
      <p:sp>
        <p:nvSpPr>
          <p:cNvPr id="12" name="Text Placeholder 11">
            <a:extLst>
              <a:ext uri="{FF2B5EF4-FFF2-40B4-BE49-F238E27FC236}">
                <a16:creationId xmlns:a16="http://schemas.microsoft.com/office/drawing/2014/main" id="{892436DA-58A9-419A-A8AC-6097CE509E1F}"/>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84522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 engineering drawing&#10;&#10;Description automatically generated">
            <a:extLst>
              <a:ext uri="{FF2B5EF4-FFF2-40B4-BE49-F238E27FC236}">
                <a16:creationId xmlns:a16="http://schemas.microsoft.com/office/drawing/2014/main" id="{7DE68868-76BB-3644-9932-5DD0208BC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296" y="3977681"/>
            <a:ext cx="12673408" cy="7920880"/>
          </a:xfrm>
          <a:prstGeom prst="rect">
            <a:avLst/>
          </a:prstGeom>
          <a:noFill/>
        </p:spPr>
      </p:pic>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a:xfrm>
            <a:off x="1535016" y="12960000"/>
            <a:ext cx="2016024" cy="180000"/>
          </a:xfrm>
        </p:spPr>
        <p:txBody>
          <a:bodyPr anchor="b">
            <a:normAutofit/>
          </a:bodyPr>
          <a:lstStyle/>
          <a:p>
            <a:pPr>
              <a:lnSpc>
                <a:spcPct val="90000"/>
              </a:lnSpc>
              <a:spcAft>
                <a:spcPts val="600"/>
              </a:spcAft>
            </a:pPr>
            <a:r>
              <a:rPr lang="en-AU"/>
              <a:t>© 2023 CargoWise</a:t>
            </a:r>
            <a:endParaRPr lang="en-AU" dirty="0"/>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a:xfrm>
            <a:off x="1080000" y="12960000"/>
            <a:ext cx="310800" cy="180000"/>
          </a:xfrm>
        </p:spPr>
        <p:txBody>
          <a:bodyPr anchor="b">
            <a:normAutofit/>
          </a:bodyPr>
          <a:lstStyle/>
          <a:p>
            <a:pPr>
              <a:lnSpc>
                <a:spcPct val="90000"/>
              </a:lnSpc>
              <a:spcAft>
                <a:spcPts val="600"/>
              </a:spcAft>
            </a:pPr>
            <a:fld id="{67E7CB4E-0848-4774-9F85-B38117CB1B54}" type="slidenum">
              <a:rPr lang="en-AU" smtClean="0"/>
              <a:pPr>
                <a:lnSpc>
                  <a:spcPct val="90000"/>
                </a:lnSpc>
                <a:spcAft>
                  <a:spcPts val="600"/>
                </a:spcAft>
              </a:pPr>
              <a:t>3</a:t>
            </a:fld>
            <a:endParaRPr lang="en-AU"/>
          </a:p>
        </p:txBody>
      </p:sp>
      <p:sp>
        <p:nvSpPr>
          <p:cNvPr id="8" name="Title 9">
            <a:extLst>
              <a:ext uri="{FF2B5EF4-FFF2-40B4-BE49-F238E27FC236}">
                <a16:creationId xmlns:a16="http://schemas.microsoft.com/office/drawing/2014/main" id="{DC45491D-551A-5A4B-8A1B-9E9F2A459920}"/>
              </a:ext>
            </a:extLst>
          </p:cNvPr>
          <p:cNvSpPr>
            <a:spLocks noGrp="1"/>
          </p:cNvSpPr>
          <p:nvPr>
            <p:ph type="title"/>
          </p:nvPr>
        </p:nvSpPr>
        <p:spPr>
          <a:xfrm>
            <a:off x="1080000" y="1125271"/>
            <a:ext cx="22201232" cy="701456"/>
          </a:xfrm>
        </p:spPr>
        <p:txBody>
          <a:bodyPr/>
          <a:lstStyle/>
          <a:p>
            <a:r>
              <a:rPr lang="en-US" b="1" dirty="0"/>
              <a:t>1. Adapter</a:t>
            </a:r>
            <a:endParaRPr lang="en-US" dirty="0"/>
          </a:p>
        </p:txBody>
      </p:sp>
    </p:spTree>
    <p:extLst>
      <p:ext uri="{BB962C8B-B14F-4D97-AF65-F5344CB8AC3E}">
        <p14:creationId xmlns:p14="http://schemas.microsoft.com/office/powerpoint/2010/main" val="140589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93371F-4957-46A9-BBD3-4E319EF373B6}"/>
              </a:ext>
            </a:extLst>
          </p:cNvPr>
          <p:cNvSpPr>
            <a:spLocks noGrp="1"/>
          </p:cNvSpPr>
          <p:nvPr>
            <p:ph type="title"/>
          </p:nvPr>
        </p:nvSpPr>
        <p:spPr/>
        <p:txBody>
          <a:bodyPr/>
          <a:lstStyle/>
          <a:p>
            <a:r>
              <a:rPr lang="en-US" b="1" dirty="0"/>
              <a:t>1. Adapter</a:t>
            </a:r>
            <a:endParaRPr lang="en-US" dirty="0"/>
          </a:p>
        </p:txBody>
      </p:sp>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pic>
        <p:nvPicPr>
          <p:cNvPr id="20" name="Content Placeholder 19" descr="Diagram&#10;&#10;Description automatically generated">
            <a:extLst>
              <a:ext uri="{FF2B5EF4-FFF2-40B4-BE49-F238E27FC236}">
                <a16:creationId xmlns:a16="http://schemas.microsoft.com/office/drawing/2014/main" id="{C788CE5F-A780-7B7D-D75C-4C174B252F05}"/>
              </a:ext>
            </a:extLst>
          </p:cNvPr>
          <p:cNvPicPr>
            <a:picLocks noGrp="1" noChangeAspect="1"/>
          </p:cNvPicPr>
          <p:nvPr>
            <p:ph sz="half" idx="16"/>
          </p:nvPr>
        </p:nvPicPr>
        <p:blipFill>
          <a:blip r:embed="rId3">
            <a:extLst>
              <a:ext uri="{28A0092B-C50C-407E-A947-70E740481C1C}">
                <a14:useLocalDpi xmlns:a14="http://schemas.microsoft.com/office/drawing/2010/main" val="0"/>
              </a:ext>
            </a:extLst>
          </a:blip>
          <a:stretch>
            <a:fillRect/>
          </a:stretch>
        </p:blipFill>
        <p:spPr>
          <a:xfrm>
            <a:off x="1079500" y="4841776"/>
            <a:ext cx="11112500"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Content Placeholder 20" descr="Diagram&#10;&#10;Description automatically generated">
            <a:extLst>
              <a:ext uri="{FF2B5EF4-FFF2-40B4-BE49-F238E27FC236}">
                <a16:creationId xmlns:a16="http://schemas.microsoft.com/office/drawing/2014/main" id="{C9DF44F3-4E58-50F8-B777-846C8CA6ABC9}"/>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tretch>
            <a:fillRect/>
          </a:stretch>
        </p:blipFill>
        <p:spPr>
          <a:xfrm>
            <a:off x="12745243" y="4841776"/>
            <a:ext cx="10838657"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TextBox 22">
            <a:extLst>
              <a:ext uri="{FF2B5EF4-FFF2-40B4-BE49-F238E27FC236}">
                <a16:creationId xmlns:a16="http://schemas.microsoft.com/office/drawing/2014/main" id="{5D9EF3DB-0471-0ADD-96A0-E2C7C9AC1F9F}"/>
              </a:ext>
            </a:extLst>
          </p:cNvPr>
          <p:cNvSpPr txBox="1"/>
          <p:nvPr/>
        </p:nvSpPr>
        <p:spPr>
          <a:xfrm>
            <a:off x="4127104" y="11914569"/>
            <a:ext cx="4896544" cy="830997"/>
          </a:xfrm>
          <a:prstGeom prst="rect">
            <a:avLst/>
          </a:prstGeom>
          <a:noFill/>
        </p:spPr>
        <p:txBody>
          <a:bodyPr wrap="square">
            <a:spAutoFit/>
          </a:bodyPr>
          <a:lstStyle/>
          <a:p>
            <a:r>
              <a:rPr lang="en-US" sz="4800" b="1" dirty="0"/>
              <a:t>O</a:t>
            </a:r>
            <a:r>
              <a:rPr lang="en-US" altLang="zh-CN" sz="4800" b="1" dirty="0"/>
              <a:t>bject </a:t>
            </a:r>
            <a:r>
              <a:rPr lang="en-US" sz="4800" b="1" dirty="0"/>
              <a:t>Adapter</a:t>
            </a:r>
            <a:endParaRPr lang="en-US" sz="4800" dirty="0"/>
          </a:p>
        </p:txBody>
      </p:sp>
      <p:sp>
        <p:nvSpPr>
          <p:cNvPr id="24" name="Title 1">
            <a:extLst>
              <a:ext uri="{FF2B5EF4-FFF2-40B4-BE49-F238E27FC236}">
                <a16:creationId xmlns:a16="http://schemas.microsoft.com/office/drawing/2014/main" id="{967D2E9E-C056-3930-DA7D-FA67B71C1BC5}"/>
              </a:ext>
            </a:extLst>
          </p:cNvPr>
          <p:cNvSpPr txBox="1">
            <a:spLocks/>
          </p:cNvSpPr>
          <p:nvPr/>
        </p:nvSpPr>
        <p:spPr>
          <a:xfrm>
            <a:off x="15359325" y="11914569"/>
            <a:ext cx="4392488" cy="830997"/>
          </a:xfrm>
          <a:prstGeom prst="rect">
            <a:avLst/>
          </a:prstGeom>
          <a:noFill/>
        </p:spPr>
        <p:txBody>
          <a:bodyPr wrap="square">
            <a:spAutoFit/>
          </a:bodyPr>
          <a:lstStyle>
            <a:defPPr>
              <a:defRPr lang="en-US"/>
            </a:defPPr>
            <a:lvl1pPr>
              <a:defRPr b="1"/>
            </a:lvl1pPr>
          </a:lstStyle>
          <a:p>
            <a:r>
              <a:rPr lang="en-US" dirty="0"/>
              <a:t>C</a:t>
            </a:r>
            <a:r>
              <a:rPr lang="en-US" altLang="zh-CN" dirty="0"/>
              <a:t>lass </a:t>
            </a:r>
            <a:r>
              <a:rPr lang="en-US" dirty="0"/>
              <a:t>Adapter</a:t>
            </a:r>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2003902912"/>
              </p:ext>
            </p:extLst>
          </p:nvPr>
        </p:nvGraphicFramePr>
        <p:xfrm>
          <a:off x="9383688" y="1601416"/>
          <a:ext cx="5405250" cy="2751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555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73F76-0899-96A0-21C6-07BF7E625FEA}"/>
              </a:ext>
            </a:extLst>
          </p:cNvPr>
          <p:cNvSpPr>
            <a:spLocks noGrp="1"/>
          </p:cNvSpPr>
          <p:nvPr>
            <p:ph type="title"/>
          </p:nvPr>
        </p:nvSpPr>
        <p:spPr/>
        <p:txBody>
          <a:bodyPr/>
          <a:lstStyle/>
          <a:p>
            <a:r>
              <a:rPr lang="en-US" sz="5400" b="1" dirty="0"/>
              <a:t>1. Adapter</a:t>
            </a:r>
            <a:endParaRPr lang="en-US" dirty="0"/>
          </a:p>
        </p:txBody>
      </p:sp>
      <p:sp>
        <p:nvSpPr>
          <p:cNvPr id="5" name="Footer Placeholder 4">
            <a:extLst>
              <a:ext uri="{FF2B5EF4-FFF2-40B4-BE49-F238E27FC236}">
                <a16:creationId xmlns:a16="http://schemas.microsoft.com/office/drawing/2014/main" id="{492CADFB-5237-FFCF-C19A-3336F62AB10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291584A-9EF4-FC4E-61D7-AFB65F43A8E7}"/>
              </a:ext>
            </a:extLst>
          </p:cNvPr>
          <p:cNvSpPr>
            <a:spLocks noGrp="1"/>
          </p:cNvSpPr>
          <p:nvPr>
            <p:ph type="sldNum" sz="quarter" idx="4"/>
          </p:nvPr>
        </p:nvSpPr>
        <p:spPr/>
        <p:txBody>
          <a:bodyPr/>
          <a:lstStyle/>
          <a:p>
            <a:fld id="{67E7CB4E-0848-4774-9F85-B38117CB1B54}" type="slidenum">
              <a:rPr lang="en-AU" smtClean="0"/>
              <a:pPr/>
              <a:t>5</a:t>
            </a:fld>
            <a:endParaRPr lang="en-AU" dirty="0"/>
          </a:p>
        </p:txBody>
      </p:sp>
      <p:pic>
        <p:nvPicPr>
          <p:cNvPr id="8" name="Picture 7">
            <a:extLst>
              <a:ext uri="{FF2B5EF4-FFF2-40B4-BE49-F238E27FC236}">
                <a16:creationId xmlns:a16="http://schemas.microsoft.com/office/drawing/2014/main" id="{A3694F92-6F93-6BBA-B327-36142E38B845}"/>
              </a:ext>
            </a:extLst>
          </p:cNvPr>
          <p:cNvPicPr>
            <a:picLocks noChangeAspect="1"/>
          </p:cNvPicPr>
          <p:nvPr/>
        </p:nvPicPr>
        <p:blipFill>
          <a:blip r:embed="rId3"/>
          <a:stretch>
            <a:fillRect/>
          </a:stretch>
        </p:blipFill>
        <p:spPr>
          <a:xfrm>
            <a:off x="1750840" y="3977680"/>
            <a:ext cx="19948875" cy="5760640"/>
          </a:xfrm>
          <a:prstGeom prst="rect">
            <a:avLst/>
          </a:prstGeom>
        </p:spPr>
      </p:pic>
    </p:spTree>
    <p:extLst>
      <p:ext uri="{BB962C8B-B14F-4D97-AF65-F5344CB8AC3E}">
        <p14:creationId xmlns:p14="http://schemas.microsoft.com/office/powerpoint/2010/main" val="265034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B5248-60EC-C858-6B0A-A905DD92C91A}"/>
              </a:ext>
            </a:extLst>
          </p:cNvPr>
          <p:cNvSpPr>
            <a:spLocks noGrp="1"/>
          </p:cNvSpPr>
          <p:nvPr>
            <p:ph type="title"/>
          </p:nvPr>
        </p:nvSpPr>
        <p:spPr/>
        <p:txBody>
          <a:bodyPr/>
          <a:lstStyle/>
          <a:p>
            <a:r>
              <a:rPr lang="en-US" b="1" dirty="0"/>
              <a:t>2. Facade</a:t>
            </a:r>
            <a:endParaRPr lang="en-US" dirty="0"/>
          </a:p>
        </p:txBody>
      </p:sp>
      <p:sp>
        <p:nvSpPr>
          <p:cNvPr id="5" name="Footer Placeholder 4">
            <a:extLst>
              <a:ext uri="{FF2B5EF4-FFF2-40B4-BE49-F238E27FC236}">
                <a16:creationId xmlns:a16="http://schemas.microsoft.com/office/drawing/2014/main" id="{F826E605-21CC-2A16-6E44-1DAEED47148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AFA86E0F-41AB-1B88-A5C9-F61AE1560CCE}"/>
              </a:ext>
            </a:extLst>
          </p:cNvPr>
          <p:cNvSpPr>
            <a:spLocks noGrp="1"/>
          </p:cNvSpPr>
          <p:nvPr>
            <p:ph type="sldNum" sz="quarter" idx="4"/>
          </p:nvPr>
        </p:nvSpPr>
        <p:spPr/>
        <p:txBody>
          <a:bodyPr/>
          <a:lstStyle/>
          <a:p>
            <a:fld id="{67E7CB4E-0848-4774-9F85-B38117CB1B54}" type="slidenum">
              <a:rPr lang="en-AU" smtClean="0"/>
              <a:pPr/>
              <a:t>6</a:t>
            </a:fld>
            <a:endParaRPr lang="en-AU" dirty="0"/>
          </a:p>
        </p:txBody>
      </p:sp>
      <p:pic>
        <p:nvPicPr>
          <p:cNvPr id="8" name="Content Placeholder 5" descr="Diagram, engineering drawing&#10;&#10;Description automatically generated">
            <a:extLst>
              <a:ext uri="{FF2B5EF4-FFF2-40B4-BE49-F238E27FC236}">
                <a16:creationId xmlns:a16="http://schemas.microsoft.com/office/drawing/2014/main" id="{68274F01-4D4E-2DBB-6CAC-6287E4B99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208" y="2105472"/>
            <a:ext cx="14545622" cy="9091015"/>
          </a:xfrm>
          <a:prstGeom prst="rect">
            <a:avLst/>
          </a:prstGeom>
        </p:spPr>
      </p:pic>
    </p:spTree>
    <p:extLst>
      <p:ext uri="{BB962C8B-B14F-4D97-AF65-F5344CB8AC3E}">
        <p14:creationId xmlns:p14="http://schemas.microsoft.com/office/powerpoint/2010/main" val="267201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B25E7BA-6CEF-CB5C-A4F2-E65A4ADD4C5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2CAB7213-A998-488B-B7F1-AB8EF273E75F}"/>
              </a:ext>
            </a:extLst>
          </p:cNvPr>
          <p:cNvSpPr>
            <a:spLocks noGrp="1"/>
          </p:cNvSpPr>
          <p:nvPr>
            <p:ph type="sldNum" sz="quarter" idx="4"/>
          </p:nvPr>
        </p:nvSpPr>
        <p:spPr/>
        <p:txBody>
          <a:bodyPr/>
          <a:lstStyle/>
          <a:p>
            <a:fld id="{67E7CB4E-0848-4774-9F85-B38117CB1B54}" type="slidenum">
              <a:rPr lang="en-AU" smtClean="0"/>
              <a:pPr/>
              <a:t>7</a:t>
            </a:fld>
            <a:endParaRPr lang="en-AU" dirty="0"/>
          </a:p>
        </p:txBody>
      </p:sp>
      <p:pic>
        <p:nvPicPr>
          <p:cNvPr id="9" name="Picture 8">
            <a:extLst>
              <a:ext uri="{FF2B5EF4-FFF2-40B4-BE49-F238E27FC236}">
                <a16:creationId xmlns:a16="http://schemas.microsoft.com/office/drawing/2014/main" id="{92B3ECFD-0BF7-089F-58E6-B9EE090E0CE9}"/>
              </a:ext>
            </a:extLst>
          </p:cNvPr>
          <p:cNvPicPr>
            <a:picLocks noChangeAspect="1"/>
          </p:cNvPicPr>
          <p:nvPr/>
        </p:nvPicPr>
        <p:blipFill rotWithShape="1">
          <a:blip r:embed="rId3"/>
          <a:srcRect r="3872"/>
          <a:stretch/>
        </p:blipFill>
        <p:spPr>
          <a:xfrm>
            <a:off x="2254896" y="4481736"/>
            <a:ext cx="15985776" cy="6062772"/>
          </a:xfrm>
          <a:prstGeom prst="rect">
            <a:avLst/>
          </a:prstGeom>
        </p:spPr>
      </p:pic>
      <p:sp>
        <p:nvSpPr>
          <p:cNvPr id="10" name="Title 3">
            <a:extLst>
              <a:ext uri="{FF2B5EF4-FFF2-40B4-BE49-F238E27FC236}">
                <a16:creationId xmlns:a16="http://schemas.microsoft.com/office/drawing/2014/main" id="{FCB376B8-539C-8DBB-C460-444AE6D443A3}"/>
              </a:ext>
            </a:extLst>
          </p:cNvPr>
          <p:cNvSpPr>
            <a:spLocks noGrp="1"/>
          </p:cNvSpPr>
          <p:nvPr>
            <p:ph type="title"/>
          </p:nvPr>
        </p:nvSpPr>
        <p:spPr>
          <a:xfrm>
            <a:off x="1080000" y="1125271"/>
            <a:ext cx="22201232" cy="701456"/>
          </a:xfrm>
        </p:spPr>
        <p:txBody>
          <a:bodyPr/>
          <a:lstStyle/>
          <a:p>
            <a:r>
              <a:rPr lang="en-US" b="1" dirty="0"/>
              <a:t>2. Facade</a:t>
            </a:r>
            <a:endParaRPr lang="en-US" dirty="0"/>
          </a:p>
        </p:txBody>
      </p:sp>
      <p:graphicFrame>
        <p:nvGraphicFramePr>
          <p:cNvPr id="2" name="Diagram 1">
            <a:extLst>
              <a:ext uri="{FF2B5EF4-FFF2-40B4-BE49-F238E27FC236}">
                <a16:creationId xmlns:a16="http://schemas.microsoft.com/office/drawing/2014/main" id="{848BB702-D114-4336-73B7-B09815911921}"/>
              </a:ext>
            </a:extLst>
          </p:cNvPr>
          <p:cNvGraphicFramePr/>
          <p:nvPr>
            <p:extLst>
              <p:ext uri="{D42A27DB-BD31-4B8C-83A1-F6EECF244321}">
                <p14:modId xmlns:p14="http://schemas.microsoft.com/office/powerpoint/2010/main" val="1463961786"/>
              </p:ext>
            </p:extLst>
          </p:nvPr>
        </p:nvGraphicFramePr>
        <p:xfrm>
          <a:off x="16440472" y="2043622"/>
          <a:ext cx="4772437" cy="3363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81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0EDA1DE-3240-2AA3-9B3C-6120103F4000}"/>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3ACAF048-7676-3CF4-568D-A1AFF7B8108B}"/>
              </a:ext>
            </a:extLst>
          </p:cNvPr>
          <p:cNvSpPr>
            <a:spLocks noGrp="1"/>
          </p:cNvSpPr>
          <p:nvPr>
            <p:ph type="sldNum" sz="quarter" idx="4"/>
          </p:nvPr>
        </p:nvSpPr>
        <p:spPr/>
        <p:txBody>
          <a:bodyPr/>
          <a:lstStyle/>
          <a:p>
            <a:fld id="{67E7CB4E-0848-4774-9F85-B38117CB1B54}" type="slidenum">
              <a:rPr lang="en-AU" smtClean="0"/>
              <a:pPr/>
              <a:t>8</a:t>
            </a:fld>
            <a:endParaRPr lang="en-AU" dirty="0"/>
          </a:p>
        </p:txBody>
      </p:sp>
      <p:sp>
        <p:nvSpPr>
          <p:cNvPr id="8" name="Title 3">
            <a:extLst>
              <a:ext uri="{FF2B5EF4-FFF2-40B4-BE49-F238E27FC236}">
                <a16:creationId xmlns:a16="http://schemas.microsoft.com/office/drawing/2014/main" id="{E6C53180-0EA2-9775-F0C1-9F71625297B6}"/>
              </a:ext>
            </a:extLst>
          </p:cNvPr>
          <p:cNvSpPr>
            <a:spLocks noGrp="1"/>
          </p:cNvSpPr>
          <p:nvPr>
            <p:ph type="title"/>
          </p:nvPr>
        </p:nvSpPr>
        <p:spPr>
          <a:xfrm>
            <a:off x="1080000" y="1125271"/>
            <a:ext cx="22201232" cy="701456"/>
          </a:xfrm>
        </p:spPr>
        <p:txBody>
          <a:bodyPr/>
          <a:lstStyle/>
          <a:p>
            <a:r>
              <a:rPr lang="en-US" b="1" dirty="0"/>
              <a:t>2. Facade</a:t>
            </a:r>
            <a:endParaRPr lang="en-US" dirty="0"/>
          </a:p>
        </p:txBody>
      </p:sp>
      <p:pic>
        <p:nvPicPr>
          <p:cNvPr id="9" name="Content Placeholder 4">
            <a:extLst>
              <a:ext uri="{FF2B5EF4-FFF2-40B4-BE49-F238E27FC236}">
                <a16:creationId xmlns:a16="http://schemas.microsoft.com/office/drawing/2014/main" id="{A22B3F00-08BD-C7FC-E9E4-C80379BA22A7}"/>
              </a:ext>
            </a:extLst>
          </p:cNvPr>
          <p:cNvPicPr>
            <a:picLocks noChangeAspect="1"/>
          </p:cNvPicPr>
          <p:nvPr/>
        </p:nvPicPr>
        <p:blipFill>
          <a:blip r:embed="rId3"/>
          <a:stretch>
            <a:fillRect/>
          </a:stretch>
        </p:blipFill>
        <p:spPr>
          <a:xfrm>
            <a:off x="1216562" y="3473624"/>
            <a:ext cx="20910167" cy="4261863"/>
          </a:xfrm>
          <a:prstGeom prst="rect">
            <a:avLst/>
          </a:prstGeom>
        </p:spPr>
      </p:pic>
    </p:spTree>
    <p:extLst>
      <p:ext uri="{BB962C8B-B14F-4D97-AF65-F5344CB8AC3E}">
        <p14:creationId xmlns:p14="http://schemas.microsoft.com/office/powerpoint/2010/main" val="206763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9</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14" name="Picture 13" descr="Graphical user interface&#10;&#10;Description automatically generated with medium confidence">
            <a:extLst>
              <a:ext uri="{FF2B5EF4-FFF2-40B4-BE49-F238E27FC236}">
                <a16:creationId xmlns:a16="http://schemas.microsoft.com/office/drawing/2014/main" id="{C5BC2C51-5139-5936-2E85-6B02A0FF6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240" y="2609528"/>
            <a:ext cx="11190044" cy="7992888"/>
          </a:xfrm>
          <a:prstGeom prst="rect">
            <a:avLst/>
          </a:prstGeom>
        </p:spPr>
      </p:pic>
    </p:spTree>
    <p:extLst>
      <p:ext uri="{BB962C8B-B14F-4D97-AF65-F5344CB8AC3E}">
        <p14:creationId xmlns:p14="http://schemas.microsoft.com/office/powerpoint/2010/main" val="1136555235"/>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Props1.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3E6E5-489B-4004-B595-51B1421CF944}">
  <ds:schemaRefs>
    <ds:schemaRef ds:uri="http://schemas.microsoft.com/sharepoint/v3/contenttype/forms"/>
  </ds:schemaRefs>
</ds:datastoreItem>
</file>

<file path=customXml/itemProps3.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333</TotalTime>
  <Words>1587</Words>
  <Application>Microsoft Office PowerPoint</Application>
  <PresentationFormat>Custom</PresentationFormat>
  <Paragraphs>221</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Gilroy</vt:lpstr>
      <vt:lpstr>Arial</vt:lpstr>
      <vt:lpstr>Calibri</vt:lpstr>
      <vt:lpstr>Cascadia Mono</vt:lpstr>
      <vt:lpstr>DM Sans</vt:lpstr>
      <vt:lpstr>PT Sans</vt:lpstr>
      <vt:lpstr>CargoWise</vt:lpstr>
      <vt:lpstr>PowerPoint Presentation</vt:lpstr>
      <vt:lpstr>Design Patterns </vt:lpstr>
      <vt:lpstr>1. Adapter</vt:lpstr>
      <vt:lpstr>1. Adapter</vt:lpstr>
      <vt:lpstr>1. Adapter</vt:lpstr>
      <vt:lpstr>2. Facade</vt:lpstr>
      <vt:lpstr>2. Facade</vt:lpstr>
      <vt:lpstr>2. Facade</vt:lpstr>
      <vt:lpstr>3. Proxy</vt:lpstr>
      <vt:lpstr>3. Proxy</vt:lpstr>
      <vt:lpstr>3. Proxy</vt:lpstr>
      <vt:lpstr>3. Proxy</vt:lpstr>
      <vt:lpstr>4. Bridge</vt:lpstr>
      <vt:lpstr>4. Bridge</vt:lpstr>
      <vt:lpstr>4. Bridge</vt:lpstr>
      <vt:lpstr>4. Bridge</vt:lpstr>
      <vt:lpstr>5. Decorator</vt:lpstr>
      <vt:lpstr>5. Decorator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2023-03-19T06:04:30Z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