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9" r:id="rId2"/>
    <p:sldId id="257" r:id="rId3"/>
    <p:sldId id="258" r:id="rId4"/>
    <p:sldId id="264" r:id="rId5"/>
    <p:sldId id="267" r:id="rId6"/>
    <p:sldId id="262" r:id="rId7"/>
    <p:sldId id="268" r:id="rId8"/>
    <p:sldId id="261" r:id="rId9"/>
    <p:sldId id="265"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2984E-1584-4374-8B38-3C1D27CF2CE8}" v="46" dt="2023-03-18T10:09:21.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0190" autoAdjust="0"/>
  </p:normalViewPr>
  <p:slideViewPr>
    <p:cSldViewPr snapToGrid="0">
      <p:cViewPr varScale="1">
        <p:scale>
          <a:sx n="80" d="100"/>
          <a:sy n="80" d="100"/>
        </p:scale>
        <p:origin x="6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7272984E-1584-4374-8B38-3C1D27CF2CE8}"/>
    <pc:docChg chg="undo redo custSel addSld modSld sldOrd">
      <pc:chgData name="Nancy Li" userId="afc5209a-cf39-48d8-a57f-08cc8b772ec9" providerId="ADAL" clId="{7272984E-1584-4374-8B38-3C1D27CF2CE8}" dt="2023-03-18T10:12:41.286" v="347" actId="20577"/>
      <pc:docMkLst>
        <pc:docMk/>
      </pc:docMkLst>
      <pc:sldChg chg="modSp mod modNotesTx">
        <pc:chgData name="Nancy Li" userId="afc5209a-cf39-48d8-a57f-08cc8b772ec9" providerId="ADAL" clId="{7272984E-1584-4374-8B38-3C1D27CF2CE8}" dt="2023-03-18T10:09:25.313" v="323"/>
        <pc:sldMkLst>
          <pc:docMk/>
          <pc:sldMk cId="2674015533" sldId="258"/>
        </pc:sldMkLst>
        <pc:spChg chg="mod">
          <ac:chgData name="Nancy Li" userId="afc5209a-cf39-48d8-a57f-08cc8b772ec9" providerId="ADAL" clId="{7272984E-1584-4374-8B38-3C1D27CF2CE8}" dt="2023-03-08T12:45:34.185" v="119"/>
          <ac:spMkLst>
            <pc:docMk/>
            <pc:sldMk cId="2674015533" sldId="258"/>
            <ac:spMk id="11" creationId="{A924C3A0-AB4B-6229-6777-0B2CEE376DCB}"/>
          </ac:spMkLst>
        </pc:spChg>
        <pc:spChg chg="mod">
          <ac:chgData name="Nancy Li" userId="afc5209a-cf39-48d8-a57f-08cc8b772ec9" providerId="ADAL" clId="{7272984E-1584-4374-8B38-3C1D27CF2CE8}" dt="2023-03-08T12:49:10.024" v="149" actId="14100"/>
          <ac:spMkLst>
            <pc:docMk/>
            <pc:sldMk cId="2674015533" sldId="258"/>
            <ac:spMk id="12" creationId="{0AC1BA93-1BF2-E303-BAC9-888FA19CF626}"/>
          </ac:spMkLst>
        </pc:spChg>
      </pc:sldChg>
      <pc:sldChg chg="addSp delSp modSp mod modNotesTx">
        <pc:chgData name="Nancy Li" userId="afc5209a-cf39-48d8-a57f-08cc8b772ec9" providerId="ADAL" clId="{7272984E-1584-4374-8B38-3C1D27CF2CE8}" dt="2023-03-18T10:12:37.264" v="345" actId="20577"/>
        <pc:sldMkLst>
          <pc:docMk/>
          <pc:sldMk cId="2255792575" sldId="261"/>
        </pc:sldMkLst>
        <pc:spChg chg="mod">
          <ac:chgData name="Nancy Li" userId="afc5209a-cf39-48d8-a57f-08cc8b772ec9" providerId="ADAL" clId="{7272984E-1584-4374-8B38-3C1D27CF2CE8}" dt="2023-03-18T10:12:37.264" v="345" actId="20577"/>
          <ac:spMkLst>
            <pc:docMk/>
            <pc:sldMk cId="2255792575" sldId="261"/>
            <ac:spMk id="2" creationId="{8DE78398-2207-9753-79EF-15D1EC6C1D98}"/>
          </ac:spMkLst>
        </pc:spChg>
        <pc:spChg chg="add del mod">
          <ac:chgData name="Nancy Li" userId="afc5209a-cf39-48d8-a57f-08cc8b772ec9" providerId="ADAL" clId="{7272984E-1584-4374-8B38-3C1D27CF2CE8}" dt="2023-03-08T12:12:38.416" v="7"/>
          <ac:spMkLst>
            <pc:docMk/>
            <pc:sldMk cId="2255792575" sldId="261"/>
            <ac:spMk id="4" creationId="{CF325E66-2F74-F04B-E4C7-2A6423E8534D}"/>
          </ac:spMkLst>
        </pc:spChg>
        <pc:picChg chg="add mod">
          <ac:chgData name="Nancy Li" userId="afc5209a-cf39-48d8-a57f-08cc8b772ec9" providerId="ADAL" clId="{7272984E-1584-4374-8B38-3C1D27CF2CE8}" dt="2023-03-08T12:13:15.091" v="10" actId="1076"/>
          <ac:picMkLst>
            <pc:docMk/>
            <pc:sldMk cId="2255792575" sldId="261"/>
            <ac:picMk id="6" creationId="{42039D81-CE51-2587-2924-FDE22803ECF8}"/>
          </ac:picMkLst>
        </pc:picChg>
        <pc:picChg chg="del">
          <ac:chgData name="Nancy Li" userId="afc5209a-cf39-48d8-a57f-08cc8b772ec9" providerId="ADAL" clId="{7272984E-1584-4374-8B38-3C1D27CF2CE8}" dt="2023-03-08T12:12:37.386" v="6" actId="478"/>
          <ac:picMkLst>
            <pc:docMk/>
            <pc:sldMk cId="2255792575" sldId="261"/>
            <ac:picMk id="7" creationId="{CD710F0A-1967-D09D-026E-F6864B784BBA}"/>
          </ac:picMkLst>
        </pc:picChg>
      </pc:sldChg>
      <pc:sldChg chg="addSp delSp modSp mod ord modNotesTx">
        <pc:chgData name="Nancy Li" userId="afc5209a-cf39-48d8-a57f-08cc8b772ec9" providerId="ADAL" clId="{7272984E-1584-4374-8B38-3C1D27CF2CE8}" dt="2023-03-18T10:12:27.847" v="341" actId="20577"/>
        <pc:sldMkLst>
          <pc:docMk/>
          <pc:sldMk cId="642753227" sldId="262"/>
        </pc:sldMkLst>
        <pc:spChg chg="mod">
          <ac:chgData name="Nancy Li" userId="afc5209a-cf39-48d8-a57f-08cc8b772ec9" providerId="ADAL" clId="{7272984E-1584-4374-8B38-3C1D27CF2CE8}" dt="2023-03-18T10:12:27.847" v="341" actId="20577"/>
          <ac:spMkLst>
            <pc:docMk/>
            <pc:sldMk cId="642753227" sldId="262"/>
            <ac:spMk id="2" creationId="{8DE78398-2207-9753-79EF-15D1EC6C1D98}"/>
          </ac:spMkLst>
        </pc:spChg>
        <pc:spChg chg="add del mod">
          <ac:chgData name="Nancy Li" userId="afc5209a-cf39-48d8-a57f-08cc8b772ec9" providerId="ADAL" clId="{7272984E-1584-4374-8B38-3C1D27CF2CE8}" dt="2023-03-08T12:22:35.064" v="17" actId="478"/>
          <ac:spMkLst>
            <pc:docMk/>
            <pc:sldMk cId="642753227" sldId="262"/>
            <ac:spMk id="4" creationId="{AE9A8F35-D001-84B9-1BB8-AC97FC7F8BF8}"/>
          </ac:spMkLst>
        </pc:spChg>
        <pc:picChg chg="add del">
          <ac:chgData name="Nancy Li" userId="afc5209a-cf39-48d8-a57f-08cc8b772ec9" providerId="ADAL" clId="{7272984E-1584-4374-8B38-3C1D27CF2CE8}" dt="2023-03-08T12:22:35.064" v="17" actId="478"/>
          <ac:picMkLst>
            <pc:docMk/>
            <pc:sldMk cId="642753227" sldId="262"/>
            <ac:picMk id="6" creationId="{D728CF11-38D5-52C4-2A39-55225D5678E2}"/>
          </ac:picMkLst>
        </pc:picChg>
        <pc:picChg chg="add del mod">
          <ac:chgData name="Nancy Li" userId="afc5209a-cf39-48d8-a57f-08cc8b772ec9" providerId="ADAL" clId="{7272984E-1584-4374-8B38-3C1D27CF2CE8}" dt="2023-03-08T12:22:34.520" v="16"/>
          <ac:picMkLst>
            <pc:docMk/>
            <pc:sldMk cId="642753227" sldId="262"/>
            <ac:picMk id="7" creationId="{BFC7E836-804D-4509-4CB0-6DEBA3CF029B}"/>
          </ac:picMkLst>
        </pc:picChg>
      </pc:sldChg>
      <pc:sldChg chg="addSp delSp modSp mod modNotesTx">
        <pc:chgData name="Nancy Li" userId="afc5209a-cf39-48d8-a57f-08cc8b772ec9" providerId="ADAL" clId="{7272984E-1584-4374-8B38-3C1D27CF2CE8}" dt="2023-03-18T10:12:41.286" v="347" actId="20577"/>
        <pc:sldMkLst>
          <pc:docMk/>
          <pc:sldMk cId="636186760" sldId="263"/>
        </pc:sldMkLst>
        <pc:spChg chg="mod">
          <ac:chgData name="Nancy Li" userId="afc5209a-cf39-48d8-a57f-08cc8b772ec9" providerId="ADAL" clId="{7272984E-1584-4374-8B38-3C1D27CF2CE8}" dt="2023-03-18T10:12:41.286" v="347" actId="20577"/>
          <ac:spMkLst>
            <pc:docMk/>
            <pc:sldMk cId="636186760" sldId="263"/>
            <ac:spMk id="2" creationId="{8DE78398-2207-9753-79EF-15D1EC6C1D98}"/>
          </ac:spMkLst>
        </pc:spChg>
        <pc:spChg chg="add del mod">
          <ac:chgData name="Nancy Li" userId="afc5209a-cf39-48d8-a57f-08cc8b772ec9" providerId="ADAL" clId="{7272984E-1584-4374-8B38-3C1D27CF2CE8}" dt="2023-03-08T12:12:03.749" v="3"/>
          <ac:spMkLst>
            <pc:docMk/>
            <pc:sldMk cId="636186760" sldId="263"/>
            <ac:spMk id="7" creationId="{7E1205A5-CBEC-A083-5EDE-CA30C098036B}"/>
          </ac:spMkLst>
        </pc:spChg>
        <pc:picChg chg="add del mod">
          <ac:chgData name="Nancy Li" userId="afc5209a-cf39-48d8-a57f-08cc8b772ec9" providerId="ADAL" clId="{7272984E-1584-4374-8B38-3C1D27CF2CE8}" dt="2023-03-08T12:12:00.856" v="1"/>
          <ac:picMkLst>
            <pc:docMk/>
            <pc:sldMk cId="636186760" sldId="263"/>
            <ac:picMk id="4" creationId="{995E2320-0F26-8E1C-A90A-64317DB196F3}"/>
          </ac:picMkLst>
        </pc:picChg>
        <pc:picChg chg="del">
          <ac:chgData name="Nancy Li" userId="afc5209a-cf39-48d8-a57f-08cc8b772ec9" providerId="ADAL" clId="{7272984E-1584-4374-8B38-3C1D27CF2CE8}" dt="2023-03-08T12:12:02.501" v="2" actId="478"/>
          <ac:picMkLst>
            <pc:docMk/>
            <pc:sldMk cId="636186760" sldId="263"/>
            <ac:picMk id="6" creationId="{A48D9DBD-55BE-E0F9-3E14-ED4266B3012C}"/>
          </ac:picMkLst>
        </pc:picChg>
        <pc:picChg chg="add mod">
          <ac:chgData name="Nancy Li" userId="afc5209a-cf39-48d8-a57f-08cc8b772ec9" providerId="ADAL" clId="{7272984E-1584-4374-8B38-3C1D27CF2CE8}" dt="2023-03-08T12:12:04.617" v="5" actId="962"/>
          <ac:picMkLst>
            <pc:docMk/>
            <pc:sldMk cId="636186760" sldId="263"/>
            <ac:picMk id="9" creationId="{D189410A-02BD-23D0-6C0E-64F720C7D55C}"/>
          </ac:picMkLst>
        </pc:picChg>
      </pc:sldChg>
      <pc:sldChg chg="modSp mod ord modNotesTx">
        <pc:chgData name="Nancy Li" userId="afc5209a-cf39-48d8-a57f-08cc8b772ec9" providerId="ADAL" clId="{7272984E-1584-4374-8B38-3C1D27CF2CE8}" dt="2023-03-18T10:12:22.046" v="337" actId="20577"/>
        <pc:sldMkLst>
          <pc:docMk/>
          <pc:sldMk cId="501764007" sldId="264"/>
        </pc:sldMkLst>
        <pc:spChg chg="mod">
          <ac:chgData name="Nancy Li" userId="afc5209a-cf39-48d8-a57f-08cc8b772ec9" providerId="ADAL" clId="{7272984E-1584-4374-8B38-3C1D27CF2CE8}" dt="2023-03-18T10:12:22.046" v="337" actId="20577"/>
          <ac:spMkLst>
            <pc:docMk/>
            <pc:sldMk cId="501764007" sldId="264"/>
            <ac:spMk id="2" creationId="{8DE78398-2207-9753-79EF-15D1EC6C1D98}"/>
          </ac:spMkLst>
        </pc:spChg>
      </pc:sldChg>
      <pc:sldChg chg="modSp mod modNotesTx">
        <pc:chgData name="Nancy Li" userId="afc5209a-cf39-48d8-a57f-08cc8b772ec9" providerId="ADAL" clId="{7272984E-1584-4374-8B38-3C1D27CF2CE8}" dt="2023-03-08T12:29:23.322" v="54"/>
        <pc:sldMkLst>
          <pc:docMk/>
          <pc:sldMk cId="3180066743" sldId="266"/>
        </pc:sldMkLst>
        <pc:spChg chg="mod">
          <ac:chgData name="Nancy Li" userId="afc5209a-cf39-48d8-a57f-08cc8b772ec9" providerId="ADAL" clId="{7272984E-1584-4374-8B38-3C1D27CF2CE8}" dt="2023-03-08T12:27:37.144" v="48" actId="20577"/>
          <ac:spMkLst>
            <pc:docMk/>
            <pc:sldMk cId="3180066743" sldId="266"/>
            <ac:spMk id="6" creationId="{1911D57A-9510-6DC6-C794-74A5485183FE}"/>
          </ac:spMkLst>
        </pc:spChg>
      </pc:sldChg>
      <pc:sldChg chg="ord modNotesTx">
        <pc:chgData name="Nancy Li" userId="afc5209a-cf39-48d8-a57f-08cc8b772ec9" providerId="ADAL" clId="{7272984E-1584-4374-8B38-3C1D27CF2CE8}" dt="2023-03-18T10:11:33.169" v="329"/>
        <pc:sldMkLst>
          <pc:docMk/>
          <pc:sldMk cId="2428695418" sldId="267"/>
        </pc:sldMkLst>
      </pc:sldChg>
      <pc:sldChg chg="ord modNotesTx">
        <pc:chgData name="Nancy Li" userId="afc5209a-cf39-48d8-a57f-08cc8b772ec9" providerId="ADAL" clId="{7272984E-1584-4374-8B38-3C1D27CF2CE8}" dt="2023-03-18T10:11:41.417" v="333"/>
        <pc:sldMkLst>
          <pc:docMk/>
          <pc:sldMk cId="2167652116" sldId="268"/>
        </pc:sldMkLst>
      </pc:sldChg>
      <pc:sldChg chg="addSp delSp modSp new mod ord setBg setClrOvrMap">
        <pc:chgData name="Nancy Li" userId="afc5209a-cf39-48d8-a57f-08cc8b772ec9" providerId="ADAL" clId="{7272984E-1584-4374-8B38-3C1D27CF2CE8}" dt="2023-03-18T10:07:10.968" v="321" actId="1076"/>
        <pc:sldMkLst>
          <pc:docMk/>
          <pc:sldMk cId="3779576144" sldId="269"/>
        </pc:sldMkLst>
        <pc:spChg chg="add del mod">
          <ac:chgData name="Nancy Li" userId="afc5209a-cf39-48d8-a57f-08cc8b772ec9" providerId="ADAL" clId="{7272984E-1584-4374-8B38-3C1D27CF2CE8}" dt="2023-03-18T10:05:48.983" v="313" actId="26606"/>
          <ac:spMkLst>
            <pc:docMk/>
            <pc:sldMk cId="3779576144" sldId="269"/>
            <ac:spMk id="2" creationId="{1ECEEA58-2936-A969-9C58-D03DBA4B24F5}"/>
          </ac:spMkLst>
        </pc:spChg>
        <pc:spChg chg="add del mod">
          <ac:chgData name="Nancy Li" userId="afc5209a-cf39-48d8-a57f-08cc8b772ec9" providerId="ADAL" clId="{7272984E-1584-4374-8B38-3C1D27CF2CE8}" dt="2023-03-18T10:05:00.425" v="308" actId="478"/>
          <ac:spMkLst>
            <pc:docMk/>
            <pc:sldMk cId="3779576144" sldId="269"/>
            <ac:spMk id="3" creationId="{4D573CD2-002D-ABA4-B7DD-50A25C60A780}"/>
          </ac:spMkLst>
        </pc:spChg>
        <pc:spChg chg="add del mod">
          <ac:chgData name="Nancy Li" userId="afc5209a-cf39-48d8-a57f-08cc8b772ec9" providerId="ADAL" clId="{7272984E-1584-4374-8B38-3C1D27CF2CE8}" dt="2023-03-18T10:01:24.331" v="193" actId="478"/>
          <ac:spMkLst>
            <pc:docMk/>
            <pc:sldMk cId="3779576144" sldId="269"/>
            <ac:spMk id="6" creationId="{B42663C9-49DB-9E54-808B-8A8C985AB714}"/>
          </ac:spMkLst>
        </pc:spChg>
        <pc:spChg chg="add del">
          <ac:chgData name="Nancy Li" userId="afc5209a-cf39-48d8-a57f-08cc8b772ec9" providerId="ADAL" clId="{7272984E-1584-4374-8B38-3C1D27CF2CE8}" dt="2023-03-18T09:57:58.808" v="170" actId="26606"/>
          <ac:spMkLst>
            <pc:docMk/>
            <pc:sldMk cId="3779576144" sldId="269"/>
            <ac:spMk id="8" creationId="{A7AE9375-4664-4DB2-922D-2782A6E439AC}"/>
          </ac:spMkLst>
        </pc:spChg>
        <pc:spChg chg="add del mod">
          <ac:chgData name="Nancy Li" userId="afc5209a-cf39-48d8-a57f-08cc8b772ec9" providerId="ADAL" clId="{7272984E-1584-4374-8B38-3C1D27CF2CE8}" dt="2023-03-18T10:01:24.080" v="192" actId="478"/>
          <ac:spMkLst>
            <pc:docMk/>
            <pc:sldMk cId="3779576144" sldId="269"/>
            <ac:spMk id="9" creationId="{F13ACC57-1B13-FE4D-57AC-B8D4C0C2FB43}"/>
          </ac:spMkLst>
        </pc:spChg>
        <pc:spChg chg="add del">
          <ac:chgData name="Nancy Li" userId="afc5209a-cf39-48d8-a57f-08cc8b772ec9" providerId="ADAL" clId="{7272984E-1584-4374-8B38-3C1D27CF2CE8}" dt="2023-03-18T09:57:58.808" v="170" actId="26606"/>
          <ac:spMkLst>
            <pc:docMk/>
            <pc:sldMk cId="3779576144" sldId="269"/>
            <ac:spMk id="12" creationId="{9DD005C1-8C51-42D6-9BEE-B9B83849743D}"/>
          </ac:spMkLst>
        </pc:spChg>
        <pc:spChg chg="add del">
          <ac:chgData name="Nancy Li" userId="afc5209a-cf39-48d8-a57f-08cc8b772ec9" providerId="ADAL" clId="{7272984E-1584-4374-8B38-3C1D27CF2CE8}" dt="2023-03-18T10:01:25.986" v="195" actId="26606"/>
          <ac:spMkLst>
            <pc:docMk/>
            <pc:sldMk cId="3779576144" sldId="269"/>
            <ac:spMk id="17" creationId="{FA3C7DEA-BCC2-4295-8850-147993296189}"/>
          </ac:spMkLst>
        </pc:spChg>
        <pc:spChg chg="add del">
          <ac:chgData name="Nancy Li" userId="afc5209a-cf39-48d8-a57f-08cc8b772ec9" providerId="ADAL" clId="{7272984E-1584-4374-8B38-3C1D27CF2CE8}" dt="2023-03-18T10:01:25.986" v="195" actId="26606"/>
          <ac:spMkLst>
            <pc:docMk/>
            <pc:sldMk cId="3779576144" sldId="269"/>
            <ac:spMk id="18" creationId="{C289949D-B9F6-468A-86FE-2694DC5AE773}"/>
          </ac:spMkLst>
        </pc:spChg>
        <pc:spChg chg="add del mod">
          <ac:chgData name="Nancy Li" userId="afc5209a-cf39-48d8-a57f-08cc8b772ec9" providerId="ADAL" clId="{7272984E-1584-4374-8B38-3C1D27CF2CE8}" dt="2023-03-18T10:05:01.240" v="309" actId="478"/>
          <ac:spMkLst>
            <pc:docMk/>
            <pc:sldMk cId="3779576144" sldId="269"/>
            <ac:spMk id="21" creationId="{C0FF5228-4339-2B35-195F-B8570CEDD09C}"/>
          </ac:spMkLst>
        </pc:spChg>
        <pc:spChg chg="add del">
          <ac:chgData name="Nancy Li" userId="afc5209a-cf39-48d8-a57f-08cc8b772ec9" providerId="ADAL" clId="{7272984E-1584-4374-8B38-3C1D27CF2CE8}" dt="2023-03-18T10:02:24.407" v="209" actId="26606"/>
          <ac:spMkLst>
            <pc:docMk/>
            <pc:sldMk cId="3779576144" sldId="269"/>
            <ac:spMk id="24" creationId="{9228552E-C8B1-4A80-8448-0787CE0FC704}"/>
          </ac:spMkLst>
        </pc:spChg>
        <pc:spChg chg="add del">
          <ac:chgData name="Nancy Li" userId="afc5209a-cf39-48d8-a57f-08cc8b772ec9" providerId="ADAL" clId="{7272984E-1584-4374-8B38-3C1D27CF2CE8}" dt="2023-03-18T10:02:58.155" v="235" actId="26606"/>
          <ac:spMkLst>
            <pc:docMk/>
            <pc:sldMk cId="3779576144" sldId="269"/>
            <ac:spMk id="25" creationId="{CB6E2F43-29E9-49D9-91FC-E5FEFAAA70DE}"/>
          </ac:spMkLst>
        </pc:spChg>
        <pc:spChg chg="add del">
          <ac:chgData name="Nancy Li" userId="afc5209a-cf39-48d8-a57f-08cc8b772ec9" providerId="ADAL" clId="{7272984E-1584-4374-8B38-3C1D27CF2CE8}" dt="2023-03-18T10:02:25.301" v="211" actId="26606"/>
          <ac:spMkLst>
            <pc:docMk/>
            <pc:sldMk cId="3779576144" sldId="269"/>
            <ac:spMk id="26" creationId="{B50AB553-2A96-4A92-96F2-93548E096954}"/>
          </ac:spMkLst>
        </pc:spChg>
        <pc:spChg chg="add del">
          <ac:chgData name="Nancy Li" userId="afc5209a-cf39-48d8-a57f-08cc8b772ec9" providerId="ADAL" clId="{7272984E-1584-4374-8B38-3C1D27CF2CE8}" dt="2023-03-18T10:02:13.223" v="203" actId="26606"/>
          <ac:spMkLst>
            <pc:docMk/>
            <pc:sldMk cId="3779576144" sldId="269"/>
            <ac:spMk id="27" creationId="{955A2079-FA98-4876-80F0-72364A7D2EA4}"/>
          </ac:spMkLst>
        </pc:spChg>
        <pc:spChg chg="add del">
          <ac:chgData name="Nancy Li" userId="afc5209a-cf39-48d8-a57f-08cc8b772ec9" providerId="ADAL" clId="{7272984E-1584-4374-8B38-3C1D27CF2CE8}" dt="2023-03-18T10:02:26.951" v="213" actId="26606"/>
          <ac:spMkLst>
            <pc:docMk/>
            <pc:sldMk cId="3779576144" sldId="269"/>
            <ac:spMk id="28" creationId="{E02239D2-A05D-4A1C-9F06-FBA7FC730E1B}"/>
          </ac:spMkLst>
        </pc:spChg>
        <pc:spChg chg="add del">
          <ac:chgData name="Nancy Li" userId="afc5209a-cf39-48d8-a57f-08cc8b772ec9" providerId="ADAL" clId="{7272984E-1584-4374-8B38-3C1D27CF2CE8}" dt="2023-03-18T10:02:18.205" v="205" actId="26606"/>
          <ac:spMkLst>
            <pc:docMk/>
            <pc:sldMk cId="3779576144" sldId="269"/>
            <ac:spMk id="29" creationId="{6C4028FD-8BAA-4A19-BFDE-594D991B7552}"/>
          </ac:spMkLst>
        </pc:spChg>
        <pc:spChg chg="add del">
          <ac:chgData name="Nancy Li" userId="afc5209a-cf39-48d8-a57f-08cc8b772ec9" providerId="ADAL" clId="{7272984E-1584-4374-8B38-3C1D27CF2CE8}" dt="2023-03-18T10:02:58.155" v="235" actId="26606"/>
          <ac:spMkLst>
            <pc:docMk/>
            <pc:sldMk cId="3779576144" sldId="269"/>
            <ac:spMk id="30" creationId="{3BA62E19-CD42-4C09-B825-844B4943D49D}"/>
          </ac:spMkLst>
        </pc:spChg>
        <pc:spChg chg="add del">
          <ac:chgData name="Nancy Li" userId="afc5209a-cf39-48d8-a57f-08cc8b772ec9" providerId="ADAL" clId="{7272984E-1584-4374-8B38-3C1D27CF2CE8}" dt="2023-03-18T10:02:37.934" v="219" actId="26606"/>
          <ac:spMkLst>
            <pc:docMk/>
            <pc:sldMk cId="3779576144" sldId="269"/>
            <ac:spMk id="31" creationId="{BB48116A-278A-4CC5-89D3-9DE8E8FF1245}"/>
          </ac:spMkLst>
        </pc:spChg>
        <pc:spChg chg="add del">
          <ac:chgData name="Nancy Li" userId="afc5209a-cf39-48d8-a57f-08cc8b772ec9" providerId="ADAL" clId="{7272984E-1584-4374-8B38-3C1D27CF2CE8}" dt="2023-03-18T10:02:58.155" v="235" actId="26606"/>
          <ac:spMkLst>
            <pc:docMk/>
            <pc:sldMk cId="3779576144" sldId="269"/>
            <ac:spMk id="32" creationId="{8E63CC27-1C86-4653-8866-79C24C5C51FB}"/>
          </ac:spMkLst>
        </pc:spChg>
        <pc:spChg chg="add del">
          <ac:chgData name="Nancy Li" userId="afc5209a-cf39-48d8-a57f-08cc8b772ec9" providerId="ADAL" clId="{7272984E-1584-4374-8B38-3C1D27CF2CE8}" dt="2023-03-18T10:03:10.976" v="243" actId="26606"/>
          <ac:spMkLst>
            <pc:docMk/>
            <pc:sldMk cId="3779576144" sldId="269"/>
            <ac:spMk id="33" creationId="{5A55FBCD-CD42-40F5-8A1B-3203F9CAEEAA}"/>
          </ac:spMkLst>
        </pc:spChg>
        <pc:spChg chg="add del">
          <ac:chgData name="Nancy Li" userId="afc5209a-cf39-48d8-a57f-08cc8b772ec9" providerId="ADAL" clId="{7272984E-1584-4374-8B38-3C1D27CF2CE8}" dt="2023-03-18T10:02:29.277" v="215" actId="26606"/>
          <ac:spMkLst>
            <pc:docMk/>
            <pc:sldMk cId="3779576144" sldId="269"/>
            <ac:spMk id="34" creationId="{C2B4C0C7-2745-46BE-B15F-E50582545365}"/>
          </ac:spMkLst>
        </pc:spChg>
        <pc:spChg chg="add del">
          <ac:chgData name="Nancy Li" userId="afc5209a-cf39-48d8-a57f-08cc8b772ec9" providerId="ADAL" clId="{7272984E-1584-4374-8B38-3C1D27CF2CE8}" dt="2023-03-18T10:03:00.236" v="237" actId="26606"/>
          <ac:spMkLst>
            <pc:docMk/>
            <pc:sldMk cId="3779576144" sldId="269"/>
            <ac:spMk id="36" creationId="{B47A3059-69F2-4E12-ACD8-A5FE28191966}"/>
          </ac:spMkLst>
        </pc:spChg>
        <pc:spChg chg="add del">
          <ac:chgData name="Nancy Li" userId="afc5209a-cf39-48d8-a57f-08cc8b772ec9" providerId="ADAL" clId="{7272984E-1584-4374-8B38-3C1D27CF2CE8}" dt="2023-03-18T10:02:37.246" v="217" actId="26606"/>
          <ac:spMkLst>
            <pc:docMk/>
            <pc:sldMk cId="3779576144" sldId="269"/>
            <ac:spMk id="37" creationId="{2EB492CD-616E-47F8-933B-5E2D952A0593}"/>
          </ac:spMkLst>
        </pc:spChg>
        <pc:spChg chg="add del">
          <ac:chgData name="Nancy Li" userId="afc5209a-cf39-48d8-a57f-08cc8b772ec9" providerId="ADAL" clId="{7272984E-1584-4374-8B38-3C1D27CF2CE8}" dt="2023-03-18T10:02:37.246" v="217" actId="26606"/>
          <ac:spMkLst>
            <pc:docMk/>
            <pc:sldMk cId="3779576144" sldId="269"/>
            <ac:spMk id="38" creationId="{59383CF9-23B5-4335-9B21-1791C4CF1C75}"/>
          </ac:spMkLst>
        </pc:spChg>
        <pc:spChg chg="add del">
          <ac:chgData name="Nancy Li" userId="afc5209a-cf39-48d8-a57f-08cc8b772ec9" providerId="ADAL" clId="{7272984E-1584-4374-8B38-3C1D27CF2CE8}" dt="2023-03-18T10:02:37.246" v="217" actId="26606"/>
          <ac:spMkLst>
            <pc:docMk/>
            <pc:sldMk cId="3779576144" sldId="269"/>
            <ac:spMk id="39" creationId="{0007FE00-9498-4706-B255-6437B0252C02}"/>
          </ac:spMkLst>
        </pc:spChg>
        <pc:spChg chg="add del">
          <ac:chgData name="Nancy Li" userId="afc5209a-cf39-48d8-a57f-08cc8b772ec9" providerId="ADAL" clId="{7272984E-1584-4374-8B38-3C1D27CF2CE8}" dt="2023-03-18T10:03:00.236" v="237" actId="26606"/>
          <ac:spMkLst>
            <pc:docMk/>
            <pc:sldMk cId="3779576144" sldId="269"/>
            <ac:spMk id="40" creationId="{33AE4636-AEEC-45D6-84D4-7AC2DA48ECF8}"/>
          </ac:spMkLst>
        </pc:spChg>
        <pc:spChg chg="add del">
          <ac:chgData name="Nancy Li" userId="afc5209a-cf39-48d8-a57f-08cc8b772ec9" providerId="ADAL" clId="{7272984E-1584-4374-8B38-3C1D27CF2CE8}" dt="2023-03-18T10:02:37.934" v="219" actId="26606"/>
          <ac:spMkLst>
            <pc:docMk/>
            <pc:sldMk cId="3779576144" sldId="269"/>
            <ac:spMk id="41" creationId="{DB304A14-32D0-4873-B914-423ED7B8DAFD}"/>
          </ac:spMkLst>
        </pc:spChg>
        <pc:spChg chg="add del">
          <ac:chgData name="Nancy Li" userId="afc5209a-cf39-48d8-a57f-08cc8b772ec9" providerId="ADAL" clId="{7272984E-1584-4374-8B38-3C1D27CF2CE8}" dt="2023-03-18T10:02:37.934" v="219" actId="26606"/>
          <ac:spMkLst>
            <pc:docMk/>
            <pc:sldMk cId="3779576144" sldId="269"/>
            <ac:spMk id="42" creationId="{1D460C86-854F-4FB3-ABC2-E823D8FEB9DB}"/>
          </ac:spMkLst>
        </pc:spChg>
        <pc:spChg chg="add del">
          <ac:chgData name="Nancy Li" userId="afc5209a-cf39-48d8-a57f-08cc8b772ec9" providerId="ADAL" clId="{7272984E-1584-4374-8B38-3C1D27CF2CE8}" dt="2023-03-18T10:03:00.236" v="237" actId="26606"/>
          <ac:spMkLst>
            <pc:docMk/>
            <pc:sldMk cId="3779576144" sldId="269"/>
            <ac:spMk id="43" creationId="{8D9CE0F4-2EB2-4F1F-8AAC-DB3571D9FE10}"/>
          </ac:spMkLst>
        </pc:spChg>
        <pc:spChg chg="add del">
          <ac:chgData name="Nancy Li" userId="afc5209a-cf39-48d8-a57f-08cc8b772ec9" providerId="ADAL" clId="{7272984E-1584-4374-8B38-3C1D27CF2CE8}" dt="2023-03-18T10:02:41.258" v="221" actId="26606"/>
          <ac:spMkLst>
            <pc:docMk/>
            <pc:sldMk cId="3779576144" sldId="269"/>
            <ac:spMk id="44" creationId="{6753252F-4873-4F63-801D-CC719279A7D5}"/>
          </ac:spMkLst>
        </pc:spChg>
        <pc:spChg chg="add del">
          <ac:chgData name="Nancy Li" userId="afc5209a-cf39-48d8-a57f-08cc8b772ec9" providerId="ADAL" clId="{7272984E-1584-4374-8B38-3C1D27CF2CE8}" dt="2023-03-18T10:02:41.258" v="221" actId="26606"/>
          <ac:spMkLst>
            <pc:docMk/>
            <pc:sldMk cId="3779576144" sldId="269"/>
            <ac:spMk id="45" creationId="{047C8CCB-F95D-4249-92DD-651249D3535A}"/>
          </ac:spMkLst>
        </pc:spChg>
        <pc:spChg chg="add del">
          <ac:chgData name="Nancy Li" userId="afc5209a-cf39-48d8-a57f-08cc8b772ec9" providerId="ADAL" clId="{7272984E-1584-4374-8B38-3C1D27CF2CE8}" dt="2023-03-18T10:03:03.909" v="239" actId="26606"/>
          <ac:spMkLst>
            <pc:docMk/>
            <pc:sldMk cId="3779576144" sldId="269"/>
            <ac:spMk id="46" creationId="{B6FACB3C-9069-4791-BC5C-0DB7CD19B853}"/>
          </ac:spMkLst>
        </pc:spChg>
        <pc:spChg chg="add del">
          <ac:chgData name="Nancy Li" userId="afc5209a-cf39-48d8-a57f-08cc8b772ec9" providerId="ADAL" clId="{7272984E-1584-4374-8B38-3C1D27CF2CE8}" dt="2023-03-18T10:02:42.447" v="223" actId="26606"/>
          <ac:spMkLst>
            <pc:docMk/>
            <pc:sldMk cId="3779576144" sldId="269"/>
            <ac:spMk id="47" creationId="{50811073-89F5-46D6-83D8-BA764464977D}"/>
          </ac:spMkLst>
        </pc:spChg>
        <pc:spChg chg="add del">
          <ac:chgData name="Nancy Li" userId="afc5209a-cf39-48d8-a57f-08cc8b772ec9" providerId="ADAL" clId="{7272984E-1584-4374-8B38-3C1D27CF2CE8}" dt="2023-03-18T10:02:42.447" v="223" actId="26606"/>
          <ac:spMkLst>
            <pc:docMk/>
            <pc:sldMk cId="3779576144" sldId="269"/>
            <ac:spMk id="48" creationId="{608CD17C-4A7C-477D-A659-BA8A89A78700}"/>
          </ac:spMkLst>
        </pc:spChg>
        <pc:spChg chg="add del">
          <ac:chgData name="Nancy Li" userId="afc5209a-cf39-48d8-a57f-08cc8b772ec9" providerId="ADAL" clId="{7272984E-1584-4374-8B38-3C1D27CF2CE8}" dt="2023-03-18T10:03:03.909" v="239" actId="26606"/>
          <ac:spMkLst>
            <pc:docMk/>
            <pc:sldMk cId="3779576144" sldId="269"/>
            <ac:spMk id="49" creationId="{71F2038E-D777-4B76-81DD-DD13EE91B9DD}"/>
          </ac:spMkLst>
        </pc:spChg>
        <pc:spChg chg="add del">
          <ac:chgData name="Nancy Li" userId="afc5209a-cf39-48d8-a57f-08cc8b772ec9" providerId="ADAL" clId="{7272984E-1584-4374-8B38-3C1D27CF2CE8}" dt="2023-03-18T10:02:46.431" v="225" actId="26606"/>
          <ac:spMkLst>
            <pc:docMk/>
            <pc:sldMk cId="3779576144" sldId="269"/>
            <ac:spMk id="50" creationId="{4AC6B390-BC59-4F1D-A0EE-D71A92F0A0B2}"/>
          </ac:spMkLst>
        </pc:spChg>
        <pc:spChg chg="add del">
          <ac:chgData name="Nancy Li" userId="afc5209a-cf39-48d8-a57f-08cc8b772ec9" providerId="ADAL" clId="{7272984E-1584-4374-8B38-3C1D27CF2CE8}" dt="2023-03-18T10:02:46.431" v="225" actId="26606"/>
          <ac:spMkLst>
            <pc:docMk/>
            <pc:sldMk cId="3779576144" sldId="269"/>
            <ac:spMk id="51" creationId="{B6C60D79-16F1-4C4B-B7E3-7634E7069CDE}"/>
          </ac:spMkLst>
        </pc:spChg>
        <pc:spChg chg="add del">
          <ac:chgData name="Nancy Li" userId="afc5209a-cf39-48d8-a57f-08cc8b772ec9" providerId="ADAL" clId="{7272984E-1584-4374-8B38-3C1D27CF2CE8}" dt="2023-03-18T10:02:46.431" v="225" actId="26606"/>
          <ac:spMkLst>
            <pc:docMk/>
            <pc:sldMk cId="3779576144" sldId="269"/>
            <ac:spMk id="52" creationId="{426B127E-6498-4C77-9C9D-4553A5113B80}"/>
          </ac:spMkLst>
        </pc:spChg>
        <pc:spChg chg="add del">
          <ac:chgData name="Nancy Li" userId="afc5209a-cf39-48d8-a57f-08cc8b772ec9" providerId="ADAL" clId="{7272984E-1584-4374-8B38-3C1D27CF2CE8}" dt="2023-03-18T10:02:47.768" v="227" actId="26606"/>
          <ac:spMkLst>
            <pc:docMk/>
            <pc:sldMk cId="3779576144" sldId="269"/>
            <ac:spMk id="54" creationId="{50811073-89F5-46D6-83D8-BA764464977D}"/>
          </ac:spMkLst>
        </pc:spChg>
        <pc:spChg chg="add del">
          <ac:chgData name="Nancy Li" userId="afc5209a-cf39-48d8-a57f-08cc8b772ec9" providerId="ADAL" clId="{7272984E-1584-4374-8B38-3C1D27CF2CE8}" dt="2023-03-18T10:02:47.768" v="227" actId="26606"/>
          <ac:spMkLst>
            <pc:docMk/>
            <pc:sldMk cId="3779576144" sldId="269"/>
            <ac:spMk id="55" creationId="{608CD17C-4A7C-477D-A659-BA8A89A78700}"/>
          </ac:spMkLst>
        </pc:spChg>
        <pc:spChg chg="add del">
          <ac:chgData name="Nancy Li" userId="afc5209a-cf39-48d8-a57f-08cc8b772ec9" providerId="ADAL" clId="{7272984E-1584-4374-8B38-3C1D27CF2CE8}" dt="2023-03-18T10:02:49.061" v="229" actId="26606"/>
          <ac:spMkLst>
            <pc:docMk/>
            <pc:sldMk cId="3779576144" sldId="269"/>
            <ac:spMk id="57" creationId="{D1942232-83D0-49E2-AF9B-1F97E3C1EF8E}"/>
          </ac:spMkLst>
        </pc:spChg>
        <pc:spChg chg="add del">
          <ac:chgData name="Nancy Li" userId="afc5209a-cf39-48d8-a57f-08cc8b772ec9" providerId="ADAL" clId="{7272984E-1584-4374-8B38-3C1D27CF2CE8}" dt="2023-03-18T10:02:49.061" v="229" actId="26606"/>
          <ac:spMkLst>
            <pc:docMk/>
            <pc:sldMk cId="3779576144" sldId="269"/>
            <ac:spMk id="58" creationId="{E9E70D72-6E23-4015-A4A6-85C120C19167}"/>
          </ac:spMkLst>
        </pc:spChg>
        <pc:spChg chg="add del">
          <ac:chgData name="Nancy Li" userId="afc5209a-cf39-48d8-a57f-08cc8b772ec9" providerId="ADAL" clId="{7272984E-1584-4374-8B38-3C1D27CF2CE8}" dt="2023-03-18T10:03:09.302" v="241" actId="26606"/>
          <ac:spMkLst>
            <pc:docMk/>
            <pc:sldMk cId="3779576144" sldId="269"/>
            <ac:spMk id="63" creationId="{45D37F4E-DDB4-456B-97E0-9937730A039F}"/>
          </ac:spMkLst>
        </pc:spChg>
        <pc:spChg chg="add del">
          <ac:chgData name="Nancy Li" userId="afc5209a-cf39-48d8-a57f-08cc8b772ec9" providerId="ADAL" clId="{7272984E-1584-4374-8B38-3C1D27CF2CE8}" dt="2023-03-18T10:03:09.302" v="241" actId="26606"/>
          <ac:spMkLst>
            <pc:docMk/>
            <pc:sldMk cId="3779576144" sldId="269"/>
            <ac:spMk id="64" creationId="{B2DD41CD-8F47-4F56-AD12-4E2FF7696987}"/>
          </ac:spMkLst>
        </pc:spChg>
        <pc:spChg chg="add del">
          <ac:chgData name="Nancy Li" userId="afc5209a-cf39-48d8-a57f-08cc8b772ec9" providerId="ADAL" clId="{7272984E-1584-4374-8B38-3C1D27CF2CE8}" dt="2023-03-18T10:03:10.976" v="243" actId="26606"/>
          <ac:spMkLst>
            <pc:docMk/>
            <pc:sldMk cId="3779576144" sldId="269"/>
            <ac:spMk id="66" creationId="{FFB60E8C-7224-44A4-87A0-46A1711DD2ED}"/>
          </ac:spMkLst>
        </pc:spChg>
        <pc:spChg chg="add del">
          <ac:chgData name="Nancy Li" userId="afc5209a-cf39-48d8-a57f-08cc8b772ec9" providerId="ADAL" clId="{7272984E-1584-4374-8B38-3C1D27CF2CE8}" dt="2023-03-18T10:02:53.021" v="231" actId="26606"/>
          <ac:spMkLst>
            <pc:docMk/>
            <pc:sldMk cId="3779576144" sldId="269"/>
            <ac:spMk id="67" creationId="{84ECDE7A-6944-466D-8FFE-149A29BA6BAE}"/>
          </ac:spMkLst>
        </pc:spChg>
        <pc:spChg chg="add del">
          <ac:chgData name="Nancy Li" userId="afc5209a-cf39-48d8-a57f-08cc8b772ec9" providerId="ADAL" clId="{7272984E-1584-4374-8B38-3C1D27CF2CE8}" dt="2023-03-18T10:02:53.021" v="231" actId="26606"/>
          <ac:spMkLst>
            <pc:docMk/>
            <pc:sldMk cId="3779576144" sldId="269"/>
            <ac:spMk id="68" creationId="{B3420082-9415-44EC-802E-C77D71D59C57}"/>
          </ac:spMkLst>
        </pc:spChg>
        <pc:spChg chg="add del">
          <ac:chgData name="Nancy Li" userId="afc5209a-cf39-48d8-a57f-08cc8b772ec9" providerId="ADAL" clId="{7272984E-1584-4374-8B38-3C1D27CF2CE8}" dt="2023-03-18T10:02:53.021" v="231" actId="26606"/>
          <ac:spMkLst>
            <pc:docMk/>
            <pc:sldMk cId="3779576144" sldId="269"/>
            <ac:spMk id="69" creationId="{55A52C45-1FCB-4636-A80F-2849B8226C01}"/>
          </ac:spMkLst>
        </pc:spChg>
        <pc:spChg chg="add del">
          <ac:chgData name="Nancy Li" userId="afc5209a-cf39-48d8-a57f-08cc8b772ec9" providerId="ADAL" clId="{7272984E-1584-4374-8B38-3C1D27CF2CE8}" dt="2023-03-18T10:02:53.021" v="231" actId="26606"/>
          <ac:spMkLst>
            <pc:docMk/>
            <pc:sldMk cId="3779576144" sldId="269"/>
            <ac:spMk id="70" creationId="{768EB4DD-3704-43AD-92B3-C4E0C6EA92CB}"/>
          </ac:spMkLst>
        </pc:spChg>
        <pc:spChg chg="add del">
          <ac:chgData name="Nancy Li" userId="afc5209a-cf39-48d8-a57f-08cc8b772ec9" providerId="ADAL" clId="{7272984E-1584-4374-8B38-3C1D27CF2CE8}" dt="2023-03-18T10:03:10.976" v="243" actId="26606"/>
          <ac:spMkLst>
            <pc:docMk/>
            <pc:sldMk cId="3779576144" sldId="269"/>
            <ac:spMk id="71" creationId="{5DA32751-37A2-45C0-BE94-63D375E27003}"/>
          </ac:spMkLst>
        </pc:spChg>
        <pc:spChg chg="add del">
          <ac:chgData name="Nancy Li" userId="afc5209a-cf39-48d8-a57f-08cc8b772ec9" providerId="ADAL" clId="{7272984E-1584-4374-8B38-3C1D27CF2CE8}" dt="2023-03-18T10:03:10.976" v="243" actId="26606"/>
          <ac:spMkLst>
            <pc:docMk/>
            <pc:sldMk cId="3779576144" sldId="269"/>
            <ac:spMk id="72" creationId="{E659831F-0D9A-4C63-9EBB-8435B85A440F}"/>
          </ac:spMkLst>
        </pc:spChg>
        <pc:spChg chg="add del">
          <ac:chgData name="Nancy Li" userId="afc5209a-cf39-48d8-a57f-08cc8b772ec9" providerId="ADAL" clId="{7272984E-1584-4374-8B38-3C1D27CF2CE8}" dt="2023-03-18T10:03:11.605" v="245" actId="26606"/>
          <ac:spMkLst>
            <pc:docMk/>
            <pc:sldMk cId="3779576144" sldId="269"/>
            <ac:spMk id="74" creationId="{17BDD930-0E65-490A-9CE5-554C357C4428}"/>
          </ac:spMkLst>
        </pc:spChg>
        <pc:spChg chg="add del">
          <ac:chgData name="Nancy Li" userId="afc5209a-cf39-48d8-a57f-08cc8b772ec9" providerId="ADAL" clId="{7272984E-1584-4374-8B38-3C1D27CF2CE8}" dt="2023-03-18T10:03:11.605" v="245" actId="26606"/>
          <ac:spMkLst>
            <pc:docMk/>
            <pc:sldMk cId="3779576144" sldId="269"/>
            <ac:spMk id="75" creationId="{3A912C67-99A1-4956-8F68-1846C21771E8}"/>
          </ac:spMkLst>
        </pc:spChg>
        <pc:spChg chg="add del">
          <ac:chgData name="Nancy Li" userId="afc5209a-cf39-48d8-a57f-08cc8b772ec9" providerId="ADAL" clId="{7272984E-1584-4374-8B38-3C1D27CF2CE8}" dt="2023-03-18T10:03:13.038" v="247" actId="26606"/>
          <ac:spMkLst>
            <pc:docMk/>
            <pc:sldMk cId="3779576144" sldId="269"/>
            <ac:spMk id="87" creationId="{1500B4A4-B1F1-41EA-886A-B8A210DBCA3B}"/>
          </ac:spMkLst>
        </pc:spChg>
        <pc:spChg chg="add del">
          <ac:chgData name="Nancy Li" userId="afc5209a-cf39-48d8-a57f-08cc8b772ec9" providerId="ADAL" clId="{7272984E-1584-4374-8B38-3C1D27CF2CE8}" dt="2023-03-18T10:03:13.038" v="247" actId="26606"/>
          <ac:spMkLst>
            <pc:docMk/>
            <pc:sldMk cId="3779576144" sldId="269"/>
            <ac:spMk id="88" creationId="{5E55A99C-0BDC-4DBE-8E40-9FA66F629FA1}"/>
          </ac:spMkLst>
        </pc:spChg>
        <pc:spChg chg="add del">
          <ac:chgData name="Nancy Li" userId="afc5209a-cf39-48d8-a57f-08cc8b772ec9" providerId="ADAL" clId="{7272984E-1584-4374-8B38-3C1D27CF2CE8}" dt="2023-03-18T10:03:16.924" v="249" actId="26606"/>
          <ac:spMkLst>
            <pc:docMk/>
            <pc:sldMk cId="3779576144" sldId="269"/>
            <ac:spMk id="90" creationId="{637B2035-1FCB-439A-B421-095E136C7E07}"/>
          </ac:spMkLst>
        </pc:spChg>
        <pc:spChg chg="add del">
          <ac:chgData name="Nancy Li" userId="afc5209a-cf39-48d8-a57f-08cc8b772ec9" providerId="ADAL" clId="{7272984E-1584-4374-8B38-3C1D27CF2CE8}" dt="2023-03-18T10:03:16.924" v="249" actId="26606"/>
          <ac:spMkLst>
            <pc:docMk/>
            <pc:sldMk cId="3779576144" sldId="269"/>
            <ac:spMk id="91" creationId="{B39A1F5A-E57E-4178-8F57-A18DC747E5E1}"/>
          </ac:spMkLst>
        </pc:spChg>
        <pc:spChg chg="add del">
          <ac:chgData name="Nancy Li" userId="afc5209a-cf39-48d8-a57f-08cc8b772ec9" providerId="ADAL" clId="{7272984E-1584-4374-8B38-3C1D27CF2CE8}" dt="2023-03-18T10:03:16.924" v="249" actId="26606"/>
          <ac:spMkLst>
            <pc:docMk/>
            <pc:sldMk cId="3779576144" sldId="269"/>
            <ac:spMk id="92" creationId="{CF93DC6C-1BFD-4414-BF23-471C8831CA04}"/>
          </ac:spMkLst>
        </pc:spChg>
        <pc:spChg chg="add del">
          <ac:chgData name="Nancy Li" userId="afc5209a-cf39-48d8-a57f-08cc8b772ec9" providerId="ADAL" clId="{7272984E-1584-4374-8B38-3C1D27CF2CE8}" dt="2023-03-18T10:03:16.924" v="249" actId="26606"/>
          <ac:spMkLst>
            <pc:docMk/>
            <pc:sldMk cId="3779576144" sldId="269"/>
            <ac:spMk id="93" creationId="{001928A5-13A8-4372-8A77-BCAAE5553E6F}"/>
          </ac:spMkLst>
        </pc:spChg>
        <pc:spChg chg="add del">
          <ac:chgData name="Nancy Li" userId="afc5209a-cf39-48d8-a57f-08cc8b772ec9" providerId="ADAL" clId="{7272984E-1584-4374-8B38-3C1D27CF2CE8}" dt="2023-03-18T10:03:17.722" v="251" actId="26606"/>
          <ac:spMkLst>
            <pc:docMk/>
            <pc:sldMk cId="3779576144" sldId="269"/>
            <ac:spMk id="95" creationId="{16DFB507-A35C-45A4-A4B1-88B692EB6BFB}"/>
          </ac:spMkLst>
        </pc:spChg>
        <pc:spChg chg="add del">
          <ac:chgData name="Nancy Li" userId="afc5209a-cf39-48d8-a57f-08cc8b772ec9" providerId="ADAL" clId="{7272984E-1584-4374-8B38-3C1D27CF2CE8}" dt="2023-03-18T10:03:17.722" v="251" actId="26606"/>
          <ac:spMkLst>
            <pc:docMk/>
            <pc:sldMk cId="3779576144" sldId="269"/>
            <ac:spMk id="96" creationId="{321407B0-5659-48D2-B8DE-DF83D5749533}"/>
          </ac:spMkLst>
        </pc:spChg>
        <pc:spChg chg="add del">
          <ac:chgData name="Nancy Li" userId="afc5209a-cf39-48d8-a57f-08cc8b772ec9" providerId="ADAL" clId="{7272984E-1584-4374-8B38-3C1D27CF2CE8}" dt="2023-03-18T10:03:17.722" v="251" actId="26606"/>
          <ac:spMkLst>
            <pc:docMk/>
            <pc:sldMk cId="3779576144" sldId="269"/>
            <ac:spMk id="97" creationId="{B9D22E60-9194-4252-8812-A1355DB6E613}"/>
          </ac:spMkLst>
        </pc:spChg>
        <pc:spChg chg="add del">
          <ac:chgData name="Nancy Li" userId="afc5209a-cf39-48d8-a57f-08cc8b772ec9" providerId="ADAL" clId="{7272984E-1584-4374-8B38-3C1D27CF2CE8}" dt="2023-03-18T10:03:22.351" v="253" actId="26606"/>
          <ac:spMkLst>
            <pc:docMk/>
            <pc:sldMk cId="3779576144" sldId="269"/>
            <ac:spMk id="99" creationId="{637B2035-1FCB-439A-B421-095E136C7E07}"/>
          </ac:spMkLst>
        </pc:spChg>
        <pc:spChg chg="add del">
          <ac:chgData name="Nancy Li" userId="afc5209a-cf39-48d8-a57f-08cc8b772ec9" providerId="ADAL" clId="{7272984E-1584-4374-8B38-3C1D27CF2CE8}" dt="2023-03-18T10:03:22.351" v="253" actId="26606"/>
          <ac:spMkLst>
            <pc:docMk/>
            <pc:sldMk cId="3779576144" sldId="269"/>
            <ac:spMk id="100" creationId="{B39A1F5A-E57E-4178-8F57-A18DC747E5E1}"/>
          </ac:spMkLst>
        </pc:spChg>
        <pc:spChg chg="add del">
          <ac:chgData name="Nancy Li" userId="afc5209a-cf39-48d8-a57f-08cc8b772ec9" providerId="ADAL" clId="{7272984E-1584-4374-8B38-3C1D27CF2CE8}" dt="2023-03-18T10:03:22.351" v="253" actId="26606"/>
          <ac:spMkLst>
            <pc:docMk/>
            <pc:sldMk cId="3779576144" sldId="269"/>
            <ac:spMk id="101" creationId="{CF93DC6C-1BFD-4414-BF23-471C8831CA04}"/>
          </ac:spMkLst>
        </pc:spChg>
        <pc:spChg chg="add del">
          <ac:chgData name="Nancy Li" userId="afc5209a-cf39-48d8-a57f-08cc8b772ec9" providerId="ADAL" clId="{7272984E-1584-4374-8B38-3C1D27CF2CE8}" dt="2023-03-18T10:03:22.351" v="253" actId="26606"/>
          <ac:spMkLst>
            <pc:docMk/>
            <pc:sldMk cId="3779576144" sldId="269"/>
            <ac:spMk id="102" creationId="{001928A5-13A8-4372-8A77-BCAAE5553E6F}"/>
          </ac:spMkLst>
        </pc:spChg>
        <pc:spChg chg="add del">
          <ac:chgData name="Nancy Li" userId="afc5209a-cf39-48d8-a57f-08cc8b772ec9" providerId="ADAL" clId="{7272984E-1584-4374-8B38-3C1D27CF2CE8}" dt="2023-03-18T10:03:32.620" v="255" actId="26606"/>
          <ac:spMkLst>
            <pc:docMk/>
            <pc:sldMk cId="3779576144" sldId="269"/>
            <ac:spMk id="104" creationId="{460B0EFB-53ED-4F35-B05D-F658EA021C65}"/>
          </ac:spMkLst>
        </pc:spChg>
        <pc:spChg chg="add del">
          <ac:chgData name="Nancy Li" userId="afc5209a-cf39-48d8-a57f-08cc8b772ec9" providerId="ADAL" clId="{7272984E-1584-4374-8B38-3C1D27CF2CE8}" dt="2023-03-18T10:03:32.620" v="255" actId="26606"/>
          <ac:spMkLst>
            <pc:docMk/>
            <pc:sldMk cId="3779576144" sldId="269"/>
            <ac:spMk id="105" creationId="{835EF3DD-7D43-4A27-8967-A92FD8CC9365}"/>
          </ac:spMkLst>
        </pc:spChg>
        <pc:spChg chg="add del">
          <ac:chgData name="Nancy Li" userId="afc5209a-cf39-48d8-a57f-08cc8b772ec9" providerId="ADAL" clId="{7272984E-1584-4374-8B38-3C1D27CF2CE8}" dt="2023-03-18T10:03:41.918" v="257" actId="26606"/>
          <ac:spMkLst>
            <pc:docMk/>
            <pc:sldMk cId="3779576144" sldId="269"/>
            <ac:spMk id="107" creationId="{4AC6B390-BC59-4F1D-A0EE-D71A92F0A0B2}"/>
          </ac:spMkLst>
        </pc:spChg>
        <pc:spChg chg="add del">
          <ac:chgData name="Nancy Li" userId="afc5209a-cf39-48d8-a57f-08cc8b772ec9" providerId="ADAL" clId="{7272984E-1584-4374-8B38-3C1D27CF2CE8}" dt="2023-03-18T10:03:41.918" v="257" actId="26606"/>
          <ac:spMkLst>
            <pc:docMk/>
            <pc:sldMk cId="3779576144" sldId="269"/>
            <ac:spMk id="108" creationId="{B6C60D79-16F1-4C4B-B7E3-7634E7069CDE}"/>
          </ac:spMkLst>
        </pc:spChg>
        <pc:spChg chg="add del">
          <ac:chgData name="Nancy Li" userId="afc5209a-cf39-48d8-a57f-08cc8b772ec9" providerId="ADAL" clId="{7272984E-1584-4374-8B38-3C1D27CF2CE8}" dt="2023-03-18T10:03:41.918" v="257" actId="26606"/>
          <ac:spMkLst>
            <pc:docMk/>
            <pc:sldMk cId="3779576144" sldId="269"/>
            <ac:spMk id="109" creationId="{426B127E-6498-4C77-9C9D-4553A5113B80}"/>
          </ac:spMkLst>
        </pc:spChg>
        <pc:spChg chg="add del">
          <ac:chgData name="Nancy Li" userId="afc5209a-cf39-48d8-a57f-08cc8b772ec9" providerId="ADAL" clId="{7272984E-1584-4374-8B38-3C1D27CF2CE8}" dt="2023-03-18T10:03:46.221" v="259" actId="26606"/>
          <ac:spMkLst>
            <pc:docMk/>
            <pc:sldMk cId="3779576144" sldId="269"/>
            <ac:spMk id="111" creationId="{70DFA0FD-AB28-4B25-B870-4D2BBC35BA1D}"/>
          </ac:spMkLst>
        </pc:spChg>
        <pc:spChg chg="add del">
          <ac:chgData name="Nancy Li" userId="afc5209a-cf39-48d8-a57f-08cc8b772ec9" providerId="ADAL" clId="{7272984E-1584-4374-8B38-3C1D27CF2CE8}" dt="2023-03-18T10:03:46.757" v="261" actId="26606"/>
          <ac:spMkLst>
            <pc:docMk/>
            <pc:sldMk cId="3779576144" sldId="269"/>
            <ac:spMk id="120" creationId="{6C4028FD-8BAA-4A19-BFDE-594D991B7552}"/>
          </ac:spMkLst>
        </pc:spChg>
        <pc:spChg chg="add del">
          <ac:chgData name="Nancy Li" userId="afc5209a-cf39-48d8-a57f-08cc8b772ec9" providerId="ADAL" clId="{7272984E-1584-4374-8B38-3C1D27CF2CE8}" dt="2023-03-18T10:03:47.989" v="263" actId="26606"/>
          <ac:spMkLst>
            <pc:docMk/>
            <pc:sldMk cId="3779576144" sldId="269"/>
            <ac:spMk id="123" creationId="{257363FD-7E77-4145-9483-331A807ADF0E}"/>
          </ac:spMkLst>
        </pc:spChg>
        <pc:spChg chg="add del">
          <ac:chgData name="Nancy Li" userId="afc5209a-cf39-48d8-a57f-08cc8b772ec9" providerId="ADAL" clId="{7272984E-1584-4374-8B38-3C1D27CF2CE8}" dt="2023-03-18T10:03:51.598" v="265" actId="26606"/>
          <ac:spMkLst>
            <pc:docMk/>
            <pc:sldMk cId="3779576144" sldId="269"/>
            <ac:spMk id="125" creationId="{6C4028FD-8BAA-4A19-BFDE-594D991B7552}"/>
          </ac:spMkLst>
        </pc:spChg>
        <pc:spChg chg="add del">
          <ac:chgData name="Nancy Li" userId="afc5209a-cf39-48d8-a57f-08cc8b772ec9" providerId="ADAL" clId="{7272984E-1584-4374-8B38-3C1D27CF2CE8}" dt="2023-03-18T10:03:52.114" v="267" actId="26606"/>
          <ac:spMkLst>
            <pc:docMk/>
            <pc:sldMk cId="3779576144" sldId="269"/>
            <ac:spMk id="127" creationId="{56E9B3E6-E277-4D68-BA48-9CB43FFBD6E2}"/>
          </ac:spMkLst>
        </pc:spChg>
        <pc:spChg chg="add del">
          <ac:chgData name="Nancy Li" userId="afc5209a-cf39-48d8-a57f-08cc8b772ec9" providerId="ADAL" clId="{7272984E-1584-4374-8B38-3C1D27CF2CE8}" dt="2023-03-18T10:03:52.114" v="267" actId="26606"/>
          <ac:spMkLst>
            <pc:docMk/>
            <pc:sldMk cId="3779576144" sldId="269"/>
            <ac:spMk id="132" creationId="{D5B0017B-2ECA-49AF-B397-DC140825DF8D}"/>
          </ac:spMkLst>
        </pc:spChg>
        <pc:spChg chg="add del">
          <ac:chgData name="Nancy Li" userId="afc5209a-cf39-48d8-a57f-08cc8b772ec9" providerId="ADAL" clId="{7272984E-1584-4374-8B38-3C1D27CF2CE8}" dt="2023-03-18T10:03:55.910" v="269" actId="26606"/>
          <ac:spMkLst>
            <pc:docMk/>
            <pc:sldMk cId="3779576144" sldId="269"/>
            <ac:spMk id="135" creationId="{8DF67618-B87B-4195-8E24-3B126F79FF55}"/>
          </ac:spMkLst>
        </pc:spChg>
        <pc:spChg chg="add del">
          <ac:chgData name="Nancy Li" userId="afc5209a-cf39-48d8-a57f-08cc8b772ec9" providerId="ADAL" clId="{7272984E-1584-4374-8B38-3C1D27CF2CE8}" dt="2023-03-18T10:03:55.910" v="269" actId="26606"/>
          <ac:spMkLst>
            <pc:docMk/>
            <pc:sldMk cId="3779576144" sldId="269"/>
            <ac:spMk id="136" creationId="{64960379-9FF9-400A-A8A8-F5AB633FD3BF}"/>
          </ac:spMkLst>
        </pc:spChg>
        <pc:spChg chg="add del">
          <ac:chgData name="Nancy Li" userId="afc5209a-cf39-48d8-a57f-08cc8b772ec9" providerId="ADAL" clId="{7272984E-1584-4374-8B38-3C1D27CF2CE8}" dt="2023-03-18T10:03:57.893" v="271" actId="26606"/>
          <ac:spMkLst>
            <pc:docMk/>
            <pc:sldMk cId="3779576144" sldId="269"/>
            <ac:spMk id="149" creationId="{BACC6370-2D7E-4714-9D71-7542949D7D5D}"/>
          </ac:spMkLst>
        </pc:spChg>
        <pc:spChg chg="add del">
          <ac:chgData name="Nancy Li" userId="afc5209a-cf39-48d8-a57f-08cc8b772ec9" providerId="ADAL" clId="{7272984E-1584-4374-8B38-3C1D27CF2CE8}" dt="2023-03-18T10:03:57.893" v="271" actId="26606"/>
          <ac:spMkLst>
            <pc:docMk/>
            <pc:sldMk cId="3779576144" sldId="269"/>
            <ac:spMk id="150" creationId="{F68B3F68-107C-434F-AA38-110D5EA91B85}"/>
          </ac:spMkLst>
        </pc:spChg>
        <pc:spChg chg="add del">
          <ac:chgData name="Nancy Li" userId="afc5209a-cf39-48d8-a57f-08cc8b772ec9" providerId="ADAL" clId="{7272984E-1584-4374-8B38-3C1D27CF2CE8}" dt="2023-03-18T10:03:57.893" v="271" actId="26606"/>
          <ac:spMkLst>
            <pc:docMk/>
            <pc:sldMk cId="3779576144" sldId="269"/>
            <ac:spMk id="151" creationId="{AAD0DBB9-1A4B-4391-81D4-CB19F9AB918A}"/>
          </ac:spMkLst>
        </pc:spChg>
        <pc:spChg chg="add del">
          <ac:chgData name="Nancy Li" userId="afc5209a-cf39-48d8-a57f-08cc8b772ec9" providerId="ADAL" clId="{7272984E-1584-4374-8B38-3C1D27CF2CE8}" dt="2023-03-18T10:03:57.893" v="271" actId="26606"/>
          <ac:spMkLst>
            <pc:docMk/>
            <pc:sldMk cId="3779576144" sldId="269"/>
            <ac:spMk id="152" creationId="{063BBA22-50EA-4C4D-BE05-F1CE4E63AA56}"/>
          </ac:spMkLst>
        </pc:spChg>
        <pc:spChg chg="add del">
          <ac:chgData name="Nancy Li" userId="afc5209a-cf39-48d8-a57f-08cc8b772ec9" providerId="ADAL" clId="{7272984E-1584-4374-8B38-3C1D27CF2CE8}" dt="2023-03-18T10:03:59.405" v="273" actId="26606"/>
          <ac:spMkLst>
            <pc:docMk/>
            <pc:sldMk cId="3779576144" sldId="269"/>
            <ac:spMk id="154" creationId="{5C8908E2-EE49-44D2-9428-A28D2312A8D5}"/>
          </ac:spMkLst>
        </pc:spChg>
        <pc:spChg chg="add del">
          <ac:chgData name="Nancy Li" userId="afc5209a-cf39-48d8-a57f-08cc8b772ec9" providerId="ADAL" clId="{7272984E-1584-4374-8B38-3C1D27CF2CE8}" dt="2023-03-18T10:03:59.405" v="273" actId="26606"/>
          <ac:spMkLst>
            <pc:docMk/>
            <pc:sldMk cId="3779576144" sldId="269"/>
            <ac:spMk id="158" creationId="{7449A6C7-D15F-4AA5-BFA5-71A404B47016}"/>
          </ac:spMkLst>
        </pc:spChg>
        <pc:spChg chg="add del">
          <ac:chgData name="Nancy Li" userId="afc5209a-cf39-48d8-a57f-08cc8b772ec9" providerId="ADAL" clId="{7272984E-1584-4374-8B38-3C1D27CF2CE8}" dt="2023-03-18T10:03:59.405" v="273" actId="26606"/>
          <ac:spMkLst>
            <pc:docMk/>
            <pc:sldMk cId="3779576144" sldId="269"/>
            <ac:spMk id="159" creationId="{ED888B23-07FA-482A-96DF-47E31AF1A603}"/>
          </ac:spMkLst>
        </pc:spChg>
        <pc:spChg chg="add del">
          <ac:chgData name="Nancy Li" userId="afc5209a-cf39-48d8-a57f-08cc8b772ec9" providerId="ADAL" clId="{7272984E-1584-4374-8B38-3C1D27CF2CE8}" dt="2023-03-18T10:04:01.021" v="275" actId="26606"/>
          <ac:spMkLst>
            <pc:docMk/>
            <pc:sldMk cId="3779576144" sldId="269"/>
            <ac:spMk id="161" creationId="{9DBC8166-481C-4473-95F5-9A5B9073B7F1}"/>
          </ac:spMkLst>
        </pc:spChg>
        <pc:spChg chg="add del">
          <ac:chgData name="Nancy Li" userId="afc5209a-cf39-48d8-a57f-08cc8b772ec9" providerId="ADAL" clId="{7272984E-1584-4374-8B38-3C1D27CF2CE8}" dt="2023-03-18T10:04:01.021" v="275" actId="26606"/>
          <ac:spMkLst>
            <pc:docMk/>
            <pc:sldMk cId="3779576144" sldId="269"/>
            <ac:spMk id="162" creationId="{A5A5CE6E-90AF-4D43-A014-1F9EC83EB93D}"/>
          </ac:spMkLst>
        </pc:spChg>
        <pc:spChg chg="add del">
          <ac:chgData name="Nancy Li" userId="afc5209a-cf39-48d8-a57f-08cc8b772ec9" providerId="ADAL" clId="{7272984E-1584-4374-8B38-3C1D27CF2CE8}" dt="2023-03-18T10:04:03.077" v="277" actId="26606"/>
          <ac:spMkLst>
            <pc:docMk/>
            <pc:sldMk cId="3779576144" sldId="269"/>
            <ac:spMk id="164" creationId="{955A2079-FA98-4876-80F0-72364A7D2EA4}"/>
          </ac:spMkLst>
        </pc:spChg>
        <pc:spChg chg="add del">
          <ac:chgData name="Nancy Li" userId="afc5209a-cf39-48d8-a57f-08cc8b772ec9" providerId="ADAL" clId="{7272984E-1584-4374-8B38-3C1D27CF2CE8}" dt="2023-03-18T10:04:04.415" v="279" actId="26606"/>
          <ac:spMkLst>
            <pc:docMk/>
            <pc:sldMk cId="3779576144" sldId="269"/>
            <ac:spMk id="166" creationId="{5C8908E2-EE49-44D2-9428-A28D2312A8D5}"/>
          </ac:spMkLst>
        </pc:spChg>
        <pc:spChg chg="add del">
          <ac:chgData name="Nancy Li" userId="afc5209a-cf39-48d8-a57f-08cc8b772ec9" providerId="ADAL" clId="{7272984E-1584-4374-8B38-3C1D27CF2CE8}" dt="2023-03-18T10:04:04.415" v="279" actId="26606"/>
          <ac:spMkLst>
            <pc:docMk/>
            <pc:sldMk cId="3779576144" sldId="269"/>
            <ac:spMk id="170" creationId="{7449A6C7-D15F-4AA5-BFA5-71A404B47016}"/>
          </ac:spMkLst>
        </pc:spChg>
        <pc:spChg chg="add del">
          <ac:chgData name="Nancy Li" userId="afc5209a-cf39-48d8-a57f-08cc8b772ec9" providerId="ADAL" clId="{7272984E-1584-4374-8B38-3C1D27CF2CE8}" dt="2023-03-18T10:04:04.415" v="279" actId="26606"/>
          <ac:spMkLst>
            <pc:docMk/>
            <pc:sldMk cId="3779576144" sldId="269"/>
            <ac:spMk id="171" creationId="{ED888B23-07FA-482A-96DF-47E31AF1A603}"/>
          </ac:spMkLst>
        </pc:spChg>
        <pc:spChg chg="add del">
          <ac:chgData name="Nancy Li" userId="afc5209a-cf39-48d8-a57f-08cc8b772ec9" providerId="ADAL" clId="{7272984E-1584-4374-8B38-3C1D27CF2CE8}" dt="2023-03-18T10:04:05.060" v="281" actId="26606"/>
          <ac:spMkLst>
            <pc:docMk/>
            <pc:sldMk cId="3779576144" sldId="269"/>
            <ac:spMk id="173" creationId="{BACC6370-2D7E-4714-9D71-7542949D7D5D}"/>
          </ac:spMkLst>
        </pc:spChg>
        <pc:spChg chg="add del">
          <ac:chgData name="Nancy Li" userId="afc5209a-cf39-48d8-a57f-08cc8b772ec9" providerId="ADAL" clId="{7272984E-1584-4374-8B38-3C1D27CF2CE8}" dt="2023-03-18T10:04:05.060" v="281" actId="26606"/>
          <ac:spMkLst>
            <pc:docMk/>
            <pc:sldMk cId="3779576144" sldId="269"/>
            <ac:spMk id="174" creationId="{F68B3F68-107C-434F-AA38-110D5EA91B85}"/>
          </ac:spMkLst>
        </pc:spChg>
        <pc:spChg chg="add del">
          <ac:chgData name="Nancy Li" userId="afc5209a-cf39-48d8-a57f-08cc8b772ec9" providerId="ADAL" clId="{7272984E-1584-4374-8B38-3C1D27CF2CE8}" dt="2023-03-18T10:04:05.060" v="281" actId="26606"/>
          <ac:spMkLst>
            <pc:docMk/>
            <pc:sldMk cId="3779576144" sldId="269"/>
            <ac:spMk id="175" creationId="{AAD0DBB9-1A4B-4391-81D4-CB19F9AB918A}"/>
          </ac:spMkLst>
        </pc:spChg>
        <pc:spChg chg="add del">
          <ac:chgData name="Nancy Li" userId="afc5209a-cf39-48d8-a57f-08cc8b772ec9" providerId="ADAL" clId="{7272984E-1584-4374-8B38-3C1D27CF2CE8}" dt="2023-03-18T10:04:05.060" v="281" actId="26606"/>
          <ac:spMkLst>
            <pc:docMk/>
            <pc:sldMk cId="3779576144" sldId="269"/>
            <ac:spMk id="176" creationId="{063BBA22-50EA-4C4D-BE05-F1CE4E63AA56}"/>
          </ac:spMkLst>
        </pc:spChg>
        <pc:spChg chg="add del">
          <ac:chgData name="Nancy Li" userId="afc5209a-cf39-48d8-a57f-08cc8b772ec9" providerId="ADAL" clId="{7272984E-1584-4374-8B38-3C1D27CF2CE8}" dt="2023-03-18T10:04:07.159" v="283" actId="26606"/>
          <ac:spMkLst>
            <pc:docMk/>
            <pc:sldMk cId="3779576144" sldId="269"/>
            <ac:spMk id="178" creationId="{8DF67618-B87B-4195-8E24-3B126F79FF55}"/>
          </ac:spMkLst>
        </pc:spChg>
        <pc:spChg chg="add del">
          <ac:chgData name="Nancy Li" userId="afc5209a-cf39-48d8-a57f-08cc8b772ec9" providerId="ADAL" clId="{7272984E-1584-4374-8B38-3C1D27CF2CE8}" dt="2023-03-18T10:04:07.159" v="283" actId="26606"/>
          <ac:spMkLst>
            <pc:docMk/>
            <pc:sldMk cId="3779576144" sldId="269"/>
            <ac:spMk id="179" creationId="{64960379-9FF9-400A-A8A8-F5AB633FD3BF}"/>
          </ac:spMkLst>
        </pc:spChg>
        <pc:spChg chg="add del">
          <ac:chgData name="Nancy Li" userId="afc5209a-cf39-48d8-a57f-08cc8b772ec9" providerId="ADAL" clId="{7272984E-1584-4374-8B38-3C1D27CF2CE8}" dt="2023-03-18T10:04:10.574" v="285" actId="26606"/>
          <ac:spMkLst>
            <pc:docMk/>
            <pc:sldMk cId="3779576144" sldId="269"/>
            <ac:spMk id="192" creationId="{56E9B3E6-E277-4D68-BA48-9CB43FFBD6E2}"/>
          </ac:spMkLst>
        </pc:spChg>
        <pc:spChg chg="add del">
          <ac:chgData name="Nancy Li" userId="afc5209a-cf39-48d8-a57f-08cc8b772ec9" providerId="ADAL" clId="{7272984E-1584-4374-8B38-3C1D27CF2CE8}" dt="2023-03-18T10:04:10.574" v="285" actId="26606"/>
          <ac:spMkLst>
            <pc:docMk/>
            <pc:sldMk cId="3779576144" sldId="269"/>
            <ac:spMk id="197" creationId="{D5B0017B-2ECA-49AF-B397-DC140825DF8D}"/>
          </ac:spMkLst>
        </pc:spChg>
        <pc:spChg chg="add del">
          <ac:chgData name="Nancy Li" userId="afc5209a-cf39-48d8-a57f-08cc8b772ec9" providerId="ADAL" clId="{7272984E-1584-4374-8B38-3C1D27CF2CE8}" dt="2023-03-18T10:04:11.470" v="287" actId="26606"/>
          <ac:spMkLst>
            <pc:docMk/>
            <pc:sldMk cId="3779576144" sldId="269"/>
            <ac:spMk id="200" creationId="{2659FDB4-FCBE-4A89-B46D-43D4FA54464D}"/>
          </ac:spMkLst>
        </pc:spChg>
        <pc:spChg chg="add del">
          <ac:chgData name="Nancy Li" userId="afc5209a-cf39-48d8-a57f-08cc8b772ec9" providerId="ADAL" clId="{7272984E-1584-4374-8B38-3C1D27CF2CE8}" dt="2023-03-18T10:04:13.037" v="289" actId="26606"/>
          <ac:spMkLst>
            <pc:docMk/>
            <pc:sldMk cId="3779576144" sldId="269"/>
            <ac:spMk id="204" creationId="{257363FD-7E77-4145-9483-331A807ADF0E}"/>
          </ac:spMkLst>
        </pc:spChg>
        <pc:spChg chg="add del">
          <ac:chgData name="Nancy Li" userId="afc5209a-cf39-48d8-a57f-08cc8b772ec9" providerId="ADAL" clId="{7272984E-1584-4374-8B38-3C1D27CF2CE8}" dt="2023-03-18T10:04:14.897" v="291" actId="26606"/>
          <ac:spMkLst>
            <pc:docMk/>
            <pc:sldMk cId="3779576144" sldId="269"/>
            <ac:spMk id="206" creationId="{6C4028FD-8BAA-4A19-BFDE-594D991B7552}"/>
          </ac:spMkLst>
        </pc:spChg>
        <pc:spChg chg="add del">
          <ac:chgData name="Nancy Li" userId="afc5209a-cf39-48d8-a57f-08cc8b772ec9" providerId="ADAL" clId="{7272984E-1584-4374-8B38-3C1D27CF2CE8}" dt="2023-03-18T10:04:29.861" v="293" actId="26606"/>
          <ac:spMkLst>
            <pc:docMk/>
            <pc:sldMk cId="3779576144" sldId="269"/>
            <ac:spMk id="208" creationId="{70DFA0FD-AB28-4B25-B870-4D2BBC35BA1D}"/>
          </ac:spMkLst>
        </pc:spChg>
        <pc:spChg chg="add del">
          <ac:chgData name="Nancy Li" userId="afc5209a-cf39-48d8-a57f-08cc8b772ec9" providerId="ADAL" clId="{7272984E-1584-4374-8B38-3C1D27CF2CE8}" dt="2023-03-18T10:04:30.398" v="295" actId="26606"/>
          <ac:spMkLst>
            <pc:docMk/>
            <pc:sldMk cId="3779576144" sldId="269"/>
            <ac:spMk id="217" creationId="{6C4028FD-8BAA-4A19-BFDE-594D991B7552}"/>
          </ac:spMkLst>
        </pc:spChg>
        <pc:spChg chg="add del">
          <ac:chgData name="Nancy Li" userId="afc5209a-cf39-48d8-a57f-08cc8b772ec9" providerId="ADAL" clId="{7272984E-1584-4374-8B38-3C1D27CF2CE8}" dt="2023-03-18T10:04:32.550" v="297" actId="26606"/>
          <ac:spMkLst>
            <pc:docMk/>
            <pc:sldMk cId="3779576144" sldId="269"/>
            <ac:spMk id="220" creationId="{257363FD-7E77-4145-9483-331A807ADF0E}"/>
          </ac:spMkLst>
        </pc:spChg>
        <pc:spChg chg="add del">
          <ac:chgData name="Nancy Li" userId="afc5209a-cf39-48d8-a57f-08cc8b772ec9" providerId="ADAL" clId="{7272984E-1584-4374-8B38-3C1D27CF2CE8}" dt="2023-03-18T10:04:34.637" v="299" actId="26606"/>
          <ac:spMkLst>
            <pc:docMk/>
            <pc:sldMk cId="3779576144" sldId="269"/>
            <ac:spMk id="222" creationId="{2659FDB4-FCBE-4A89-B46D-43D4FA54464D}"/>
          </ac:spMkLst>
        </pc:spChg>
        <pc:spChg chg="add del">
          <ac:chgData name="Nancy Li" userId="afc5209a-cf39-48d8-a57f-08cc8b772ec9" providerId="ADAL" clId="{7272984E-1584-4374-8B38-3C1D27CF2CE8}" dt="2023-03-18T10:04:36.843" v="301" actId="26606"/>
          <ac:spMkLst>
            <pc:docMk/>
            <pc:sldMk cId="3779576144" sldId="269"/>
            <ac:spMk id="225" creationId="{56E9B3E6-E277-4D68-BA48-9CB43FFBD6E2}"/>
          </ac:spMkLst>
        </pc:spChg>
        <pc:spChg chg="add del">
          <ac:chgData name="Nancy Li" userId="afc5209a-cf39-48d8-a57f-08cc8b772ec9" providerId="ADAL" clId="{7272984E-1584-4374-8B38-3C1D27CF2CE8}" dt="2023-03-18T10:04:36.843" v="301" actId="26606"/>
          <ac:spMkLst>
            <pc:docMk/>
            <pc:sldMk cId="3779576144" sldId="269"/>
            <ac:spMk id="230" creationId="{D5B0017B-2ECA-49AF-B397-DC140825DF8D}"/>
          </ac:spMkLst>
        </pc:spChg>
        <pc:spChg chg="add del">
          <ac:chgData name="Nancy Li" userId="afc5209a-cf39-48d8-a57f-08cc8b772ec9" providerId="ADAL" clId="{7272984E-1584-4374-8B38-3C1D27CF2CE8}" dt="2023-03-18T10:05:48.983" v="313" actId="26606"/>
          <ac:spMkLst>
            <pc:docMk/>
            <pc:sldMk cId="3779576144" sldId="269"/>
            <ac:spMk id="233" creationId="{8DF67618-B87B-4195-8E24-3B126F79FF55}"/>
          </ac:spMkLst>
        </pc:spChg>
        <pc:spChg chg="add del">
          <ac:chgData name="Nancy Li" userId="afc5209a-cf39-48d8-a57f-08cc8b772ec9" providerId="ADAL" clId="{7272984E-1584-4374-8B38-3C1D27CF2CE8}" dt="2023-03-18T10:05:48.983" v="313" actId="26606"/>
          <ac:spMkLst>
            <pc:docMk/>
            <pc:sldMk cId="3779576144" sldId="269"/>
            <ac:spMk id="234" creationId="{64960379-9FF9-400A-A8A8-F5AB633FD3BF}"/>
          </ac:spMkLst>
        </pc:spChg>
        <pc:grpChg chg="add del">
          <ac:chgData name="Nancy Li" userId="afc5209a-cf39-48d8-a57f-08cc8b772ec9" providerId="ADAL" clId="{7272984E-1584-4374-8B38-3C1D27CF2CE8}" dt="2023-03-18T10:01:25.986" v="195" actId="26606"/>
          <ac:grpSpMkLst>
            <pc:docMk/>
            <pc:sldMk cId="3779576144" sldId="269"/>
            <ac:grpSpMk id="19" creationId="{E4DF0958-0C87-4C28-9554-2FADC788C2B1}"/>
          </ac:grpSpMkLst>
        </pc:grpChg>
        <pc:grpChg chg="add del">
          <ac:chgData name="Nancy Li" userId="afc5209a-cf39-48d8-a57f-08cc8b772ec9" providerId="ADAL" clId="{7272984E-1584-4374-8B38-3C1D27CF2CE8}" dt="2023-03-18T10:02:29.277" v="215" actId="26606"/>
          <ac:grpSpMkLst>
            <pc:docMk/>
            <pc:sldMk cId="3779576144" sldId="269"/>
            <ac:grpSpMk id="35" creationId="{89D8939B-D984-4564-B942-51C44F623C98}"/>
          </ac:grpSpMkLst>
        </pc:grpChg>
        <pc:grpChg chg="add del">
          <ac:chgData name="Nancy Li" userId="afc5209a-cf39-48d8-a57f-08cc8b772ec9" providerId="ADAL" clId="{7272984E-1584-4374-8B38-3C1D27CF2CE8}" dt="2023-03-18T10:03:03.909" v="239" actId="26606"/>
          <ac:grpSpMkLst>
            <pc:docMk/>
            <pc:sldMk cId="3779576144" sldId="269"/>
            <ac:grpSpMk id="53" creationId="{DD354807-230F-4402-B1B9-F733A8F1F190}"/>
          </ac:grpSpMkLst>
        </pc:grpChg>
        <pc:grpChg chg="add del">
          <ac:chgData name="Nancy Li" userId="afc5209a-cf39-48d8-a57f-08cc8b772ec9" providerId="ADAL" clId="{7272984E-1584-4374-8B38-3C1D27CF2CE8}" dt="2023-03-18T10:02:49.061" v="229" actId="26606"/>
          <ac:grpSpMkLst>
            <pc:docMk/>
            <pc:sldMk cId="3779576144" sldId="269"/>
            <ac:grpSpMk id="59" creationId="{C28A977F-B603-4D81-B0FC-C8DE048A7931}"/>
          </ac:grpSpMkLst>
        </pc:grpChg>
        <pc:grpChg chg="add del">
          <ac:chgData name="Nancy Li" userId="afc5209a-cf39-48d8-a57f-08cc8b772ec9" providerId="ADAL" clId="{7272984E-1584-4374-8B38-3C1D27CF2CE8}" dt="2023-03-18T10:02:49.061" v="229" actId="26606"/>
          <ac:grpSpMkLst>
            <pc:docMk/>
            <pc:sldMk cId="3779576144" sldId="269"/>
            <ac:grpSpMk id="62" creationId="{C78D9229-E61D-4FEE-8321-2F8B64A8CADF}"/>
          </ac:grpSpMkLst>
        </pc:grpChg>
        <pc:grpChg chg="add del">
          <ac:chgData name="Nancy Li" userId="afc5209a-cf39-48d8-a57f-08cc8b772ec9" providerId="ADAL" clId="{7272984E-1584-4374-8B38-3C1D27CF2CE8}" dt="2023-03-18T10:03:11.605" v="245" actId="26606"/>
          <ac:grpSpMkLst>
            <pc:docMk/>
            <pc:sldMk cId="3779576144" sldId="269"/>
            <ac:grpSpMk id="76" creationId="{569E5994-073E-4708-B3E6-43BFED0CEB4C}"/>
          </ac:grpSpMkLst>
        </pc:grpChg>
        <pc:grpChg chg="add del">
          <ac:chgData name="Nancy Li" userId="afc5209a-cf39-48d8-a57f-08cc8b772ec9" providerId="ADAL" clId="{7272984E-1584-4374-8B38-3C1D27CF2CE8}" dt="2023-03-18T10:03:11.605" v="245" actId="26606"/>
          <ac:grpSpMkLst>
            <pc:docMk/>
            <pc:sldMk cId="3779576144" sldId="269"/>
            <ac:grpSpMk id="81" creationId="{DD81D498-EAA8-40F3-8230-AE4DEDA3830D}"/>
          </ac:grpSpMkLst>
        </pc:grpChg>
        <pc:grpChg chg="add del">
          <ac:chgData name="Nancy Li" userId="afc5209a-cf39-48d8-a57f-08cc8b772ec9" providerId="ADAL" clId="{7272984E-1584-4374-8B38-3C1D27CF2CE8}" dt="2023-03-18T10:03:46.221" v="259" actId="26606"/>
          <ac:grpSpMkLst>
            <pc:docMk/>
            <pc:sldMk cId="3779576144" sldId="269"/>
            <ac:grpSpMk id="113" creationId="{0D628DFB-9CD1-4E2B-8B44-9FDF7E80F6D9}"/>
          </ac:grpSpMkLst>
        </pc:grpChg>
        <pc:grpChg chg="add del">
          <ac:chgData name="Nancy Li" userId="afc5209a-cf39-48d8-a57f-08cc8b772ec9" providerId="ADAL" clId="{7272984E-1584-4374-8B38-3C1D27CF2CE8}" dt="2023-03-18T10:03:52.114" v="267" actId="26606"/>
          <ac:grpSpMkLst>
            <pc:docMk/>
            <pc:sldMk cId="3779576144" sldId="269"/>
            <ac:grpSpMk id="128" creationId="{AE1C45F0-260A-458C-96ED-C1F6D2151219}"/>
          </ac:grpSpMkLst>
        </pc:grpChg>
        <pc:grpChg chg="add del">
          <ac:chgData name="Nancy Li" userId="afc5209a-cf39-48d8-a57f-08cc8b772ec9" providerId="ADAL" clId="{7272984E-1584-4374-8B38-3C1D27CF2CE8}" dt="2023-03-18T10:03:55.910" v="269" actId="26606"/>
          <ac:grpSpMkLst>
            <pc:docMk/>
            <pc:sldMk cId="3779576144" sldId="269"/>
            <ac:grpSpMk id="137" creationId="{2C491629-AE25-486B-9B22-2CE4EE8F7E47}"/>
          </ac:grpSpMkLst>
        </pc:grpChg>
        <pc:grpChg chg="add del">
          <ac:chgData name="Nancy Li" userId="afc5209a-cf39-48d8-a57f-08cc8b772ec9" providerId="ADAL" clId="{7272984E-1584-4374-8B38-3C1D27CF2CE8}" dt="2023-03-18T10:03:55.910" v="269" actId="26606"/>
          <ac:grpSpMkLst>
            <pc:docMk/>
            <pc:sldMk cId="3779576144" sldId="269"/>
            <ac:grpSpMk id="140" creationId="{43F5E015-E085-4624-B431-B42414448684}"/>
          </ac:grpSpMkLst>
        </pc:grpChg>
        <pc:grpChg chg="add del">
          <ac:chgData name="Nancy Li" userId="afc5209a-cf39-48d8-a57f-08cc8b772ec9" providerId="ADAL" clId="{7272984E-1584-4374-8B38-3C1D27CF2CE8}" dt="2023-03-18T10:03:59.405" v="273" actId="26606"/>
          <ac:grpSpMkLst>
            <pc:docMk/>
            <pc:sldMk cId="3779576144" sldId="269"/>
            <ac:grpSpMk id="155" creationId="{05314994-6337-4875-8CF5-652CAFE8342C}"/>
          </ac:grpSpMkLst>
        </pc:grpChg>
        <pc:grpChg chg="add del">
          <ac:chgData name="Nancy Li" userId="afc5209a-cf39-48d8-a57f-08cc8b772ec9" providerId="ADAL" clId="{7272984E-1584-4374-8B38-3C1D27CF2CE8}" dt="2023-03-18T10:04:04.415" v="279" actId="26606"/>
          <ac:grpSpMkLst>
            <pc:docMk/>
            <pc:sldMk cId="3779576144" sldId="269"/>
            <ac:grpSpMk id="167" creationId="{05314994-6337-4875-8CF5-652CAFE8342C}"/>
          </ac:grpSpMkLst>
        </pc:grpChg>
        <pc:grpChg chg="add del">
          <ac:chgData name="Nancy Li" userId="afc5209a-cf39-48d8-a57f-08cc8b772ec9" providerId="ADAL" clId="{7272984E-1584-4374-8B38-3C1D27CF2CE8}" dt="2023-03-18T10:04:07.159" v="283" actId="26606"/>
          <ac:grpSpMkLst>
            <pc:docMk/>
            <pc:sldMk cId="3779576144" sldId="269"/>
            <ac:grpSpMk id="180" creationId="{2C491629-AE25-486B-9B22-2CE4EE8F7E47}"/>
          </ac:grpSpMkLst>
        </pc:grpChg>
        <pc:grpChg chg="add del">
          <ac:chgData name="Nancy Li" userId="afc5209a-cf39-48d8-a57f-08cc8b772ec9" providerId="ADAL" clId="{7272984E-1584-4374-8B38-3C1D27CF2CE8}" dt="2023-03-18T10:04:07.159" v="283" actId="26606"/>
          <ac:grpSpMkLst>
            <pc:docMk/>
            <pc:sldMk cId="3779576144" sldId="269"/>
            <ac:grpSpMk id="183" creationId="{43F5E015-E085-4624-B431-B42414448684}"/>
          </ac:grpSpMkLst>
        </pc:grpChg>
        <pc:grpChg chg="add del">
          <ac:chgData name="Nancy Li" userId="afc5209a-cf39-48d8-a57f-08cc8b772ec9" providerId="ADAL" clId="{7272984E-1584-4374-8B38-3C1D27CF2CE8}" dt="2023-03-18T10:04:10.574" v="285" actId="26606"/>
          <ac:grpSpMkLst>
            <pc:docMk/>
            <pc:sldMk cId="3779576144" sldId="269"/>
            <ac:grpSpMk id="193" creationId="{AE1C45F0-260A-458C-96ED-C1F6D2151219}"/>
          </ac:grpSpMkLst>
        </pc:grpChg>
        <pc:grpChg chg="add del">
          <ac:chgData name="Nancy Li" userId="afc5209a-cf39-48d8-a57f-08cc8b772ec9" providerId="ADAL" clId="{7272984E-1584-4374-8B38-3C1D27CF2CE8}" dt="2023-03-18T10:04:29.861" v="293" actId="26606"/>
          <ac:grpSpMkLst>
            <pc:docMk/>
            <pc:sldMk cId="3779576144" sldId="269"/>
            <ac:grpSpMk id="210" creationId="{0D628DFB-9CD1-4E2B-8B44-9FDF7E80F6D9}"/>
          </ac:grpSpMkLst>
        </pc:grpChg>
        <pc:grpChg chg="add del">
          <ac:chgData name="Nancy Li" userId="afc5209a-cf39-48d8-a57f-08cc8b772ec9" providerId="ADAL" clId="{7272984E-1584-4374-8B38-3C1D27CF2CE8}" dt="2023-03-18T10:04:36.843" v="301" actId="26606"/>
          <ac:grpSpMkLst>
            <pc:docMk/>
            <pc:sldMk cId="3779576144" sldId="269"/>
            <ac:grpSpMk id="226" creationId="{AE1C45F0-260A-458C-96ED-C1F6D2151219}"/>
          </ac:grpSpMkLst>
        </pc:grpChg>
        <pc:grpChg chg="add del">
          <ac:chgData name="Nancy Li" userId="afc5209a-cf39-48d8-a57f-08cc8b772ec9" providerId="ADAL" clId="{7272984E-1584-4374-8B38-3C1D27CF2CE8}" dt="2023-03-18T10:05:48.983" v="313" actId="26606"/>
          <ac:grpSpMkLst>
            <pc:docMk/>
            <pc:sldMk cId="3779576144" sldId="269"/>
            <ac:grpSpMk id="235" creationId="{2C491629-AE25-486B-9B22-2CE4EE8F7E47}"/>
          </ac:grpSpMkLst>
        </pc:grpChg>
        <pc:grpChg chg="add del">
          <ac:chgData name="Nancy Li" userId="afc5209a-cf39-48d8-a57f-08cc8b772ec9" providerId="ADAL" clId="{7272984E-1584-4374-8B38-3C1D27CF2CE8}" dt="2023-03-18T10:05:48.983" v="313" actId="26606"/>
          <ac:grpSpMkLst>
            <pc:docMk/>
            <pc:sldMk cId="3779576144" sldId="269"/>
            <ac:grpSpMk id="238" creationId="{43F5E015-E085-4624-B431-B42414448684}"/>
          </ac:grpSpMkLst>
        </pc:grpChg>
        <pc:graphicFrameChg chg="add del mod modGraphic">
          <ac:chgData name="Nancy Li" userId="afc5209a-cf39-48d8-a57f-08cc8b772ec9" providerId="ADAL" clId="{7272984E-1584-4374-8B38-3C1D27CF2CE8}" dt="2023-03-18T10:01:25.498" v="194" actId="1032"/>
          <ac:graphicFrameMkLst>
            <pc:docMk/>
            <pc:sldMk cId="3779576144" sldId="269"/>
            <ac:graphicFrameMk id="4" creationId="{5AD386FF-7641-2D0C-CBCD-6D01AA188986}"/>
          </ac:graphicFrameMkLst>
        </pc:graphicFrameChg>
        <pc:graphicFrameChg chg="add del mod modGraphic">
          <ac:chgData name="Nancy Li" userId="afc5209a-cf39-48d8-a57f-08cc8b772ec9" providerId="ADAL" clId="{7272984E-1584-4374-8B38-3C1D27CF2CE8}" dt="2023-03-18T10:01:23.335" v="189" actId="1032"/>
          <ac:graphicFrameMkLst>
            <pc:docMk/>
            <pc:sldMk cId="3779576144" sldId="269"/>
            <ac:graphicFrameMk id="11" creationId="{B51F0E89-0422-5F8C-CF8B-8513FB4597D0}"/>
          </ac:graphicFrameMkLst>
        </pc:graphicFrameChg>
        <pc:graphicFrameChg chg="add del mod modGraphic">
          <ac:chgData name="Nancy Li" userId="afc5209a-cf39-48d8-a57f-08cc8b772ec9" providerId="ADAL" clId="{7272984E-1584-4374-8B38-3C1D27CF2CE8}" dt="2023-03-18T10:07:10.968" v="321" actId="1076"/>
          <ac:graphicFrameMkLst>
            <pc:docMk/>
            <pc:sldMk cId="3779576144" sldId="269"/>
            <ac:graphicFrameMk id="22" creationId="{7A93C3F4-480A-057B-AC82-1CB092523802}"/>
          </ac:graphicFrameMkLst>
        </pc:graphicFrameChg>
        <pc:picChg chg="add del">
          <ac:chgData name="Nancy Li" userId="afc5209a-cf39-48d8-a57f-08cc8b772ec9" providerId="ADAL" clId="{7272984E-1584-4374-8B38-3C1D27CF2CE8}" dt="2023-03-18T10:03:46.221" v="259" actId="26606"/>
          <ac:picMkLst>
            <pc:docMk/>
            <pc:sldMk cId="3779576144" sldId="269"/>
            <ac:picMk id="112" creationId="{B15AB0DE-CCF6-B1CC-EF1B-1A0742688474}"/>
          </ac:picMkLst>
        </pc:picChg>
        <pc:picChg chg="add del">
          <ac:chgData name="Nancy Li" userId="afc5209a-cf39-48d8-a57f-08cc8b772ec9" providerId="ADAL" clId="{7272984E-1584-4374-8B38-3C1D27CF2CE8}" dt="2023-03-18T10:03:47.989" v="263" actId="26606"/>
          <ac:picMkLst>
            <pc:docMk/>
            <pc:sldMk cId="3779576144" sldId="269"/>
            <ac:picMk id="122" creationId="{4048BD93-8FFC-4CBE-093A-EA02D70AFED8}"/>
          </ac:picMkLst>
        </pc:picChg>
        <pc:picChg chg="add del">
          <ac:chgData name="Nancy Li" userId="afc5209a-cf39-48d8-a57f-08cc8b772ec9" providerId="ADAL" clId="{7272984E-1584-4374-8B38-3C1D27CF2CE8}" dt="2023-03-18T10:04:13.037" v="289" actId="26606"/>
          <ac:picMkLst>
            <pc:docMk/>
            <pc:sldMk cId="3779576144" sldId="269"/>
            <ac:picMk id="203" creationId="{4048BD93-8FFC-4CBE-093A-EA02D70AFED8}"/>
          </ac:picMkLst>
        </pc:picChg>
        <pc:picChg chg="add del">
          <ac:chgData name="Nancy Li" userId="afc5209a-cf39-48d8-a57f-08cc8b772ec9" providerId="ADAL" clId="{7272984E-1584-4374-8B38-3C1D27CF2CE8}" dt="2023-03-18T10:04:29.861" v="293" actId="26606"/>
          <ac:picMkLst>
            <pc:docMk/>
            <pc:sldMk cId="3779576144" sldId="269"/>
            <ac:picMk id="209" creationId="{B15AB0DE-CCF6-B1CC-EF1B-1A0742688474}"/>
          </ac:picMkLst>
        </pc:picChg>
        <pc:picChg chg="add del">
          <ac:chgData name="Nancy Li" userId="afc5209a-cf39-48d8-a57f-08cc8b772ec9" providerId="ADAL" clId="{7272984E-1584-4374-8B38-3C1D27CF2CE8}" dt="2023-03-18T10:04:32.550" v="297" actId="26606"/>
          <ac:picMkLst>
            <pc:docMk/>
            <pc:sldMk cId="3779576144" sldId="269"/>
            <ac:picMk id="219" creationId="{4048BD93-8FFC-4CBE-093A-EA02D70AFED8}"/>
          </ac:picMkLst>
        </pc:picChg>
        <pc:cxnChg chg="add del">
          <ac:chgData name="Nancy Li" userId="afc5209a-cf39-48d8-a57f-08cc8b772ec9" providerId="ADAL" clId="{7272984E-1584-4374-8B38-3C1D27CF2CE8}" dt="2023-03-18T09:57:58.808" v="170" actId="26606"/>
          <ac:cxnSpMkLst>
            <pc:docMk/>
            <pc:sldMk cId="3779576144" sldId="269"/>
            <ac:cxnSpMk id="10" creationId="{EE504C98-6397-41C1-A8D8-2D9C4ED307E0}"/>
          </ac:cxnSpMkLst>
        </pc:cxnChg>
        <pc:cxnChg chg="add del">
          <ac:chgData name="Nancy Li" userId="afc5209a-cf39-48d8-a57f-08cc8b772ec9" providerId="ADAL" clId="{7272984E-1584-4374-8B38-3C1D27CF2CE8}" dt="2023-03-18T10:03:52.114" v="267" actId="26606"/>
          <ac:cxnSpMkLst>
            <pc:docMk/>
            <pc:sldMk cId="3779576144" sldId="269"/>
            <ac:cxnSpMk id="133" creationId="{6CF1BAF6-AD41-4082-B212-8A1F9A2E8779}"/>
          </ac:cxnSpMkLst>
        </pc:cxnChg>
        <pc:cxnChg chg="add del">
          <ac:chgData name="Nancy Li" userId="afc5209a-cf39-48d8-a57f-08cc8b772ec9" providerId="ADAL" clId="{7272984E-1584-4374-8B38-3C1D27CF2CE8}" dt="2023-03-18T10:04:10.574" v="285" actId="26606"/>
          <ac:cxnSpMkLst>
            <pc:docMk/>
            <pc:sldMk cId="3779576144" sldId="269"/>
            <ac:cxnSpMk id="198" creationId="{6CF1BAF6-AD41-4082-B212-8A1F9A2E8779}"/>
          </ac:cxnSpMkLst>
        </pc:cxnChg>
        <pc:cxnChg chg="add del">
          <ac:chgData name="Nancy Li" userId="afc5209a-cf39-48d8-a57f-08cc8b772ec9" providerId="ADAL" clId="{7272984E-1584-4374-8B38-3C1D27CF2CE8}" dt="2023-03-18T10:04:11.470" v="287" actId="26606"/>
          <ac:cxnSpMkLst>
            <pc:docMk/>
            <pc:sldMk cId="3779576144" sldId="269"/>
            <ac:cxnSpMk id="201" creationId="{C8F51B3F-8331-4E4A-AE96-D47B1006EEAD}"/>
          </ac:cxnSpMkLst>
        </pc:cxnChg>
        <pc:cxnChg chg="add del">
          <ac:chgData name="Nancy Li" userId="afc5209a-cf39-48d8-a57f-08cc8b772ec9" providerId="ADAL" clId="{7272984E-1584-4374-8B38-3C1D27CF2CE8}" dt="2023-03-18T10:04:34.637" v="299" actId="26606"/>
          <ac:cxnSpMkLst>
            <pc:docMk/>
            <pc:sldMk cId="3779576144" sldId="269"/>
            <ac:cxnSpMk id="223" creationId="{C8F51B3F-8331-4E4A-AE96-D47B1006EEAD}"/>
          </ac:cxnSpMkLst>
        </pc:cxnChg>
        <pc:cxnChg chg="add del">
          <ac:chgData name="Nancy Li" userId="afc5209a-cf39-48d8-a57f-08cc8b772ec9" providerId="ADAL" clId="{7272984E-1584-4374-8B38-3C1D27CF2CE8}" dt="2023-03-18T10:04:36.843" v="301" actId="26606"/>
          <ac:cxnSpMkLst>
            <pc:docMk/>
            <pc:sldMk cId="3779576144" sldId="269"/>
            <ac:cxnSpMk id="231" creationId="{6CF1BAF6-AD41-4082-B212-8A1F9A2E8779}"/>
          </ac:cxnSpMkLst>
        </pc:cxnChg>
      </pc:sldChg>
    </pc:docChg>
  </pc:docChgLst>
  <pc:docChgLst>
    <pc:chgData name="Nancy Li" userId="afc5209a-cf39-48d8-a57f-08cc8b772ec9" providerId="ADAL" clId="{039C0BB2-5223-4BF8-91FB-72FD9236C204}"/>
    <pc:docChg chg="undo custSel addSld delSld modSld sldOrd">
      <pc:chgData name="Nancy Li" userId="afc5209a-cf39-48d8-a57f-08cc8b772ec9" providerId="ADAL" clId="{039C0BB2-5223-4BF8-91FB-72FD9236C204}" dt="2023-03-08T11:46:28.310" v="355"/>
      <pc:docMkLst>
        <pc:docMk/>
      </pc:docMkLst>
      <pc:sldChg chg="del">
        <pc:chgData name="Nancy Li" userId="afc5209a-cf39-48d8-a57f-08cc8b772ec9" providerId="ADAL" clId="{039C0BB2-5223-4BF8-91FB-72FD9236C204}" dt="2023-03-08T11:27:22.855" v="90" actId="47"/>
        <pc:sldMkLst>
          <pc:docMk/>
          <pc:sldMk cId="871139618" sldId="256"/>
        </pc:sldMkLst>
      </pc:sldChg>
      <pc:sldChg chg="modSp mod modNotesTx">
        <pc:chgData name="Nancy Li" userId="afc5209a-cf39-48d8-a57f-08cc8b772ec9" providerId="ADAL" clId="{039C0BB2-5223-4BF8-91FB-72FD9236C204}" dt="2023-03-08T11:45:36.473" v="349"/>
        <pc:sldMkLst>
          <pc:docMk/>
          <pc:sldMk cId="576588270" sldId="257"/>
        </pc:sldMkLst>
        <pc:spChg chg="mod">
          <ac:chgData name="Nancy Li" userId="afc5209a-cf39-48d8-a57f-08cc8b772ec9" providerId="ADAL" clId="{039C0BB2-5223-4BF8-91FB-72FD9236C204}" dt="2023-03-08T11:26:19.246" v="75" actId="20577"/>
          <ac:spMkLst>
            <pc:docMk/>
            <pc:sldMk cId="576588270" sldId="257"/>
            <ac:spMk id="2" creationId="{8DE78398-2207-9753-79EF-15D1EC6C1D98}"/>
          </ac:spMkLst>
        </pc:spChg>
      </pc:sldChg>
      <pc:sldChg chg="addSp delSp modSp new mod ord">
        <pc:chgData name="Nancy Li" userId="afc5209a-cf39-48d8-a57f-08cc8b772ec9" providerId="ADAL" clId="{039C0BB2-5223-4BF8-91FB-72FD9236C204}" dt="2023-03-08T11:35:53.695" v="241" actId="14100"/>
        <pc:sldMkLst>
          <pc:docMk/>
          <pc:sldMk cId="2674015533" sldId="258"/>
        </pc:sldMkLst>
        <pc:spChg chg="del">
          <ac:chgData name="Nancy Li" userId="afc5209a-cf39-48d8-a57f-08cc8b772ec9" providerId="ADAL" clId="{039C0BB2-5223-4BF8-91FB-72FD9236C204}" dt="2023-03-08T11:22:52.123" v="3" actId="478"/>
          <ac:spMkLst>
            <pc:docMk/>
            <pc:sldMk cId="2674015533" sldId="258"/>
            <ac:spMk id="2" creationId="{59C5F225-2993-CD62-C66C-0C51672E2A65}"/>
          </ac:spMkLst>
        </pc:spChg>
        <pc:spChg chg="del">
          <ac:chgData name="Nancy Li" userId="afc5209a-cf39-48d8-a57f-08cc8b772ec9" providerId="ADAL" clId="{039C0BB2-5223-4BF8-91FB-72FD9236C204}" dt="2023-03-08T11:22:53.218" v="4" actId="478"/>
          <ac:spMkLst>
            <pc:docMk/>
            <pc:sldMk cId="2674015533" sldId="258"/>
            <ac:spMk id="3" creationId="{15F88DC7-90D8-A7DA-54A4-960845D504BA}"/>
          </ac:spMkLst>
        </pc:spChg>
        <pc:spChg chg="add del mod">
          <ac:chgData name="Nancy Li" userId="afc5209a-cf39-48d8-a57f-08cc8b772ec9" providerId="ADAL" clId="{039C0BB2-5223-4BF8-91FB-72FD9236C204}" dt="2023-03-08T11:34:41.664" v="224" actId="478"/>
          <ac:spMkLst>
            <pc:docMk/>
            <pc:sldMk cId="2674015533" sldId="258"/>
            <ac:spMk id="8" creationId="{136E3BEA-8321-213A-FE14-D909AD0EEF91}"/>
          </ac:spMkLst>
        </pc:spChg>
        <pc:spChg chg="add del mod">
          <ac:chgData name="Nancy Li" userId="afc5209a-cf39-48d8-a57f-08cc8b772ec9" providerId="ADAL" clId="{039C0BB2-5223-4BF8-91FB-72FD9236C204}" dt="2023-03-08T11:24:54.868" v="31"/>
          <ac:spMkLst>
            <pc:docMk/>
            <pc:sldMk cId="2674015533" sldId="258"/>
            <ac:spMk id="9" creationId="{A32EBF65-A452-DF18-2C80-04F562B343A3}"/>
          </ac:spMkLst>
        </pc:spChg>
        <pc:spChg chg="add mod">
          <ac:chgData name="Nancy Li" userId="afc5209a-cf39-48d8-a57f-08cc8b772ec9" providerId="ADAL" clId="{039C0BB2-5223-4BF8-91FB-72FD9236C204}" dt="2023-03-08T11:35:24.633" v="239" actId="1076"/>
          <ac:spMkLst>
            <pc:docMk/>
            <pc:sldMk cId="2674015533" sldId="258"/>
            <ac:spMk id="10" creationId="{53A8BDCA-110A-2CB5-ABD0-9B52570737D2}"/>
          </ac:spMkLst>
        </pc:spChg>
        <pc:spChg chg="add mod">
          <ac:chgData name="Nancy Li" userId="afc5209a-cf39-48d8-a57f-08cc8b772ec9" providerId="ADAL" clId="{039C0BB2-5223-4BF8-91FB-72FD9236C204}" dt="2023-03-08T11:35:53.695" v="241" actId="14100"/>
          <ac:spMkLst>
            <pc:docMk/>
            <pc:sldMk cId="2674015533" sldId="258"/>
            <ac:spMk id="11" creationId="{A924C3A0-AB4B-6229-6777-0B2CEE376DCB}"/>
          </ac:spMkLst>
        </pc:spChg>
        <pc:spChg chg="add mod">
          <ac:chgData name="Nancy Li" userId="afc5209a-cf39-48d8-a57f-08cc8b772ec9" providerId="ADAL" clId="{039C0BB2-5223-4BF8-91FB-72FD9236C204}" dt="2023-03-08T11:35:28.852" v="240" actId="1076"/>
          <ac:spMkLst>
            <pc:docMk/>
            <pc:sldMk cId="2674015533" sldId="258"/>
            <ac:spMk id="12" creationId="{0AC1BA93-1BF2-E303-BAC9-888FA19CF626}"/>
          </ac:spMkLst>
        </pc:spChg>
        <pc:spChg chg="add del mod">
          <ac:chgData name="Nancy Li" userId="afc5209a-cf39-48d8-a57f-08cc8b772ec9" providerId="ADAL" clId="{039C0BB2-5223-4BF8-91FB-72FD9236C204}" dt="2023-03-08T11:35:08.821" v="236" actId="478"/>
          <ac:spMkLst>
            <pc:docMk/>
            <pc:sldMk cId="2674015533" sldId="258"/>
            <ac:spMk id="14" creationId="{27F73EF3-5A6A-F7E9-B028-363EB81233C3}"/>
          </ac:spMkLst>
        </pc:spChg>
        <pc:picChg chg="add mod">
          <ac:chgData name="Nancy Li" userId="afc5209a-cf39-48d8-a57f-08cc8b772ec9" providerId="ADAL" clId="{039C0BB2-5223-4BF8-91FB-72FD9236C204}" dt="2023-03-08T11:34:29.056" v="221" actId="1076"/>
          <ac:picMkLst>
            <pc:docMk/>
            <pc:sldMk cId="2674015533" sldId="258"/>
            <ac:picMk id="5" creationId="{01820523-84D5-2F64-4387-34B7C590FD3F}"/>
          </ac:picMkLst>
        </pc:picChg>
        <pc:picChg chg="add mod">
          <ac:chgData name="Nancy Li" userId="afc5209a-cf39-48d8-a57f-08cc8b772ec9" providerId="ADAL" clId="{039C0BB2-5223-4BF8-91FB-72FD9236C204}" dt="2023-03-08T11:35:01.530" v="234" actId="1076"/>
          <ac:picMkLst>
            <pc:docMk/>
            <pc:sldMk cId="2674015533" sldId="258"/>
            <ac:picMk id="7" creationId="{E22E9C01-3EC3-F388-AAC5-771D7A5D19F0}"/>
          </ac:picMkLst>
        </pc:picChg>
      </pc:sldChg>
      <pc:sldChg chg="new del">
        <pc:chgData name="Nancy Li" userId="afc5209a-cf39-48d8-a57f-08cc8b772ec9" providerId="ADAL" clId="{039C0BB2-5223-4BF8-91FB-72FD9236C204}" dt="2023-03-08T11:26:37.263" v="77" actId="47"/>
        <pc:sldMkLst>
          <pc:docMk/>
          <pc:sldMk cId="792198131" sldId="259"/>
        </pc:sldMkLst>
      </pc:sldChg>
      <pc:sldChg chg="new del">
        <pc:chgData name="Nancy Li" userId="afc5209a-cf39-48d8-a57f-08cc8b772ec9" providerId="ADAL" clId="{039C0BB2-5223-4BF8-91FB-72FD9236C204}" dt="2023-03-08T11:27:15.525" v="87" actId="47"/>
        <pc:sldMkLst>
          <pc:docMk/>
          <pc:sldMk cId="3183581804" sldId="260"/>
        </pc:sldMkLst>
      </pc:sldChg>
      <pc:sldChg chg="addSp delSp modSp add mod modNotesTx">
        <pc:chgData name="Nancy Li" userId="afc5209a-cf39-48d8-a57f-08cc8b772ec9" providerId="ADAL" clId="{039C0BB2-5223-4BF8-91FB-72FD9236C204}" dt="2023-03-08T11:45:46.068" v="350"/>
        <pc:sldMkLst>
          <pc:docMk/>
          <pc:sldMk cId="2255792575" sldId="261"/>
        </pc:sldMkLst>
        <pc:spChg chg="mod">
          <ac:chgData name="Nancy Li" userId="afc5209a-cf39-48d8-a57f-08cc8b772ec9" providerId="ADAL" clId="{039C0BB2-5223-4BF8-91FB-72FD9236C204}" dt="2023-03-08T11:26:54.730" v="80" actId="20577"/>
          <ac:spMkLst>
            <pc:docMk/>
            <pc:sldMk cId="2255792575" sldId="261"/>
            <ac:spMk id="2" creationId="{8DE78398-2207-9753-79EF-15D1EC6C1D98}"/>
          </ac:spMkLst>
        </pc:spChg>
        <pc:spChg chg="add del mod">
          <ac:chgData name="Nancy Li" userId="afc5209a-cf39-48d8-a57f-08cc8b772ec9" providerId="ADAL" clId="{039C0BB2-5223-4BF8-91FB-72FD9236C204}" dt="2023-03-08T11:27:02.746" v="82"/>
          <ac:spMkLst>
            <pc:docMk/>
            <pc:sldMk cId="2255792575" sldId="261"/>
            <ac:spMk id="4" creationId="{2A4939CC-7A1F-F3DA-4766-9176921DC23A}"/>
          </ac:spMkLst>
        </pc:spChg>
        <pc:picChg chg="del">
          <ac:chgData name="Nancy Li" userId="afc5209a-cf39-48d8-a57f-08cc8b772ec9" providerId="ADAL" clId="{039C0BB2-5223-4BF8-91FB-72FD9236C204}" dt="2023-03-08T11:27:01.839" v="81" actId="478"/>
          <ac:picMkLst>
            <pc:docMk/>
            <pc:sldMk cId="2255792575" sldId="261"/>
            <ac:picMk id="5" creationId="{714FF751-5662-7F6B-29BA-ADBFA01D040E}"/>
          </ac:picMkLst>
        </pc:picChg>
        <pc:picChg chg="add mod">
          <ac:chgData name="Nancy Li" userId="afc5209a-cf39-48d8-a57f-08cc8b772ec9" providerId="ADAL" clId="{039C0BB2-5223-4BF8-91FB-72FD9236C204}" dt="2023-03-08T11:27:08.829" v="83" actId="27614"/>
          <ac:picMkLst>
            <pc:docMk/>
            <pc:sldMk cId="2255792575" sldId="261"/>
            <ac:picMk id="7" creationId="{CD710F0A-1967-D09D-026E-F6864B784BBA}"/>
          </ac:picMkLst>
        </pc:picChg>
        <pc:picChg chg="add del mod">
          <ac:chgData name="Nancy Li" userId="afc5209a-cf39-48d8-a57f-08cc8b772ec9" providerId="ADAL" clId="{039C0BB2-5223-4BF8-91FB-72FD9236C204}" dt="2023-03-08T11:27:10.941" v="85"/>
          <ac:picMkLst>
            <pc:docMk/>
            <pc:sldMk cId="2255792575" sldId="261"/>
            <ac:picMk id="9" creationId="{FCC99743-C11B-DDE7-70B2-66A5A87F15BC}"/>
          </ac:picMkLst>
        </pc:picChg>
      </pc:sldChg>
      <pc:sldChg chg="addSp delSp modSp add mod ord modNotesTx">
        <pc:chgData name="Nancy Li" userId="afc5209a-cf39-48d8-a57f-08cc8b772ec9" providerId="ADAL" clId="{039C0BB2-5223-4BF8-91FB-72FD9236C204}" dt="2023-03-08T11:46:28.310" v="355"/>
        <pc:sldMkLst>
          <pc:docMk/>
          <pc:sldMk cId="642753227" sldId="262"/>
        </pc:sldMkLst>
        <pc:spChg chg="mod">
          <ac:chgData name="Nancy Li" userId="afc5209a-cf39-48d8-a57f-08cc8b772ec9" providerId="ADAL" clId="{039C0BB2-5223-4BF8-91FB-72FD9236C204}" dt="2023-03-08T11:28:24.644" v="104"/>
          <ac:spMkLst>
            <pc:docMk/>
            <pc:sldMk cId="642753227" sldId="262"/>
            <ac:spMk id="2" creationId="{8DE78398-2207-9753-79EF-15D1EC6C1D98}"/>
          </ac:spMkLst>
        </pc:spChg>
        <pc:spChg chg="add del mod">
          <ac:chgData name="Nancy Li" userId="afc5209a-cf39-48d8-a57f-08cc8b772ec9" providerId="ADAL" clId="{039C0BB2-5223-4BF8-91FB-72FD9236C204}" dt="2023-03-08T11:29:03.218" v="113"/>
          <ac:spMkLst>
            <pc:docMk/>
            <pc:sldMk cId="642753227" sldId="262"/>
            <ac:spMk id="4" creationId="{07B4BFC2-96BD-4847-754D-3E9FC1B75F33}"/>
          </ac:spMkLst>
        </pc:spChg>
        <pc:picChg chg="add mod">
          <ac:chgData name="Nancy Li" userId="afc5209a-cf39-48d8-a57f-08cc8b772ec9" providerId="ADAL" clId="{039C0BB2-5223-4BF8-91FB-72FD9236C204}" dt="2023-03-08T11:29:04.010" v="115" actId="962"/>
          <ac:picMkLst>
            <pc:docMk/>
            <pc:sldMk cId="642753227" sldId="262"/>
            <ac:picMk id="6" creationId="{D728CF11-38D5-52C4-2A39-55225D5678E2}"/>
          </ac:picMkLst>
        </pc:picChg>
        <pc:picChg chg="del">
          <ac:chgData name="Nancy Li" userId="afc5209a-cf39-48d8-a57f-08cc8b772ec9" providerId="ADAL" clId="{039C0BB2-5223-4BF8-91FB-72FD9236C204}" dt="2023-03-08T11:29:02.917" v="112" actId="478"/>
          <ac:picMkLst>
            <pc:docMk/>
            <pc:sldMk cId="642753227" sldId="262"/>
            <ac:picMk id="7" creationId="{CD710F0A-1967-D09D-026E-F6864B784BBA}"/>
          </ac:picMkLst>
        </pc:picChg>
      </pc:sldChg>
      <pc:sldChg chg="addSp delSp modSp add mod modNotesTx">
        <pc:chgData name="Nancy Li" userId="afc5209a-cf39-48d8-a57f-08cc8b772ec9" providerId="ADAL" clId="{039C0BB2-5223-4BF8-91FB-72FD9236C204}" dt="2023-03-08T11:45:55.818" v="351"/>
        <pc:sldMkLst>
          <pc:docMk/>
          <pc:sldMk cId="636186760" sldId="263"/>
        </pc:sldMkLst>
        <pc:spChg chg="mod">
          <ac:chgData name="Nancy Li" userId="afc5209a-cf39-48d8-a57f-08cc8b772ec9" providerId="ADAL" clId="{039C0BB2-5223-4BF8-91FB-72FD9236C204}" dt="2023-03-08T11:27:46.246" v="94" actId="20577"/>
          <ac:spMkLst>
            <pc:docMk/>
            <pc:sldMk cId="636186760" sldId="263"/>
            <ac:spMk id="2" creationId="{8DE78398-2207-9753-79EF-15D1EC6C1D98}"/>
          </ac:spMkLst>
        </pc:spChg>
        <pc:spChg chg="add del mod">
          <ac:chgData name="Nancy Li" userId="afc5209a-cf39-48d8-a57f-08cc8b772ec9" providerId="ADAL" clId="{039C0BB2-5223-4BF8-91FB-72FD9236C204}" dt="2023-03-08T11:28:38.728" v="106"/>
          <ac:spMkLst>
            <pc:docMk/>
            <pc:sldMk cId="636186760" sldId="263"/>
            <ac:spMk id="4" creationId="{00BADEA0-52AA-A6BF-53E2-90D2743BC8C6}"/>
          </ac:spMkLst>
        </pc:spChg>
        <pc:picChg chg="add mod">
          <ac:chgData name="Nancy Li" userId="afc5209a-cf39-48d8-a57f-08cc8b772ec9" providerId="ADAL" clId="{039C0BB2-5223-4BF8-91FB-72FD9236C204}" dt="2023-03-08T11:28:41.104" v="107" actId="27614"/>
          <ac:picMkLst>
            <pc:docMk/>
            <pc:sldMk cId="636186760" sldId="263"/>
            <ac:picMk id="6" creationId="{A48D9DBD-55BE-E0F9-3E14-ED4266B3012C}"/>
          </ac:picMkLst>
        </pc:picChg>
        <pc:picChg chg="del">
          <ac:chgData name="Nancy Li" userId="afc5209a-cf39-48d8-a57f-08cc8b772ec9" providerId="ADAL" clId="{039C0BB2-5223-4BF8-91FB-72FD9236C204}" dt="2023-03-08T11:28:37.764" v="105" actId="478"/>
          <ac:picMkLst>
            <pc:docMk/>
            <pc:sldMk cId="636186760" sldId="263"/>
            <ac:picMk id="7" creationId="{CD710F0A-1967-D09D-026E-F6864B784BBA}"/>
          </ac:picMkLst>
        </pc:picChg>
      </pc:sldChg>
      <pc:sldChg chg="addSp delSp modSp add mod modNotesTx">
        <pc:chgData name="Nancy Li" userId="afc5209a-cf39-48d8-a57f-08cc8b772ec9" providerId="ADAL" clId="{039C0BB2-5223-4BF8-91FB-72FD9236C204}" dt="2023-03-08T11:46:04.862" v="352"/>
        <pc:sldMkLst>
          <pc:docMk/>
          <pc:sldMk cId="501764007" sldId="264"/>
        </pc:sldMkLst>
        <pc:spChg chg="mod">
          <ac:chgData name="Nancy Li" userId="afc5209a-cf39-48d8-a57f-08cc8b772ec9" providerId="ADAL" clId="{039C0BB2-5223-4BF8-91FB-72FD9236C204}" dt="2023-03-08T11:28:00.995" v="96" actId="20577"/>
          <ac:spMkLst>
            <pc:docMk/>
            <pc:sldMk cId="501764007" sldId="264"/>
            <ac:spMk id="2" creationId="{8DE78398-2207-9753-79EF-15D1EC6C1D98}"/>
          </ac:spMkLst>
        </pc:spChg>
        <pc:spChg chg="add del mod">
          <ac:chgData name="Nancy Li" userId="afc5209a-cf39-48d8-a57f-08cc8b772ec9" providerId="ADAL" clId="{039C0BB2-5223-4BF8-91FB-72FD9236C204}" dt="2023-03-08T11:28:47.435" v="109"/>
          <ac:spMkLst>
            <pc:docMk/>
            <pc:sldMk cId="501764007" sldId="264"/>
            <ac:spMk id="4" creationId="{53766D0A-2A87-DA3C-39B7-EA7FD856E7AF}"/>
          </ac:spMkLst>
        </pc:spChg>
        <pc:picChg chg="add mod">
          <ac:chgData name="Nancy Li" userId="afc5209a-cf39-48d8-a57f-08cc8b772ec9" providerId="ADAL" clId="{039C0BB2-5223-4BF8-91FB-72FD9236C204}" dt="2023-03-08T11:28:48.954" v="111" actId="962"/>
          <ac:picMkLst>
            <pc:docMk/>
            <pc:sldMk cId="501764007" sldId="264"/>
            <ac:picMk id="6" creationId="{009C69B2-AC85-C870-B116-FB2995EF2AF5}"/>
          </ac:picMkLst>
        </pc:picChg>
        <pc:picChg chg="del">
          <ac:chgData name="Nancy Li" userId="afc5209a-cf39-48d8-a57f-08cc8b772ec9" providerId="ADAL" clId="{039C0BB2-5223-4BF8-91FB-72FD9236C204}" dt="2023-03-08T11:28:46.435" v="108" actId="478"/>
          <ac:picMkLst>
            <pc:docMk/>
            <pc:sldMk cId="501764007" sldId="264"/>
            <ac:picMk id="7" creationId="{CD710F0A-1967-D09D-026E-F6864B784BBA}"/>
          </ac:picMkLst>
        </pc:picChg>
      </pc:sldChg>
      <pc:sldChg chg="addSp delSp modSp new mod">
        <pc:chgData name="Nancy Li" userId="afc5209a-cf39-48d8-a57f-08cc8b772ec9" providerId="ADAL" clId="{039C0BB2-5223-4BF8-91FB-72FD9236C204}" dt="2023-03-08T11:38:26.205" v="296" actId="1440"/>
        <pc:sldMkLst>
          <pc:docMk/>
          <pc:sldMk cId="3196575972" sldId="265"/>
        </pc:sldMkLst>
        <pc:spChg chg="del">
          <ac:chgData name="Nancy Li" userId="afc5209a-cf39-48d8-a57f-08cc8b772ec9" providerId="ADAL" clId="{039C0BB2-5223-4BF8-91FB-72FD9236C204}" dt="2023-03-08T11:36:21.260" v="242" actId="478"/>
          <ac:spMkLst>
            <pc:docMk/>
            <pc:sldMk cId="3196575972" sldId="265"/>
            <ac:spMk id="2" creationId="{1C2EA55B-DD47-4C06-FF8B-0859ECAF7B82}"/>
          </ac:spMkLst>
        </pc:spChg>
        <pc:spChg chg="del">
          <ac:chgData name="Nancy Li" userId="afc5209a-cf39-48d8-a57f-08cc8b772ec9" providerId="ADAL" clId="{039C0BB2-5223-4BF8-91FB-72FD9236C204}" dt="2023-03-08T11:31:15.322" v="122"/>
          <ac:spMkLst>
            <pc:docMk/>
            <pc:sldMk cId="3196575972" sldId="265"/>
            <ac:spMk id="3" creationId="{F453F367-0759-10B2-3849-9A0D8B17F0AC}"/>
          </ac:spMkLst>
        </pc:spChg>
        <pc:spChg chg="add mod">
          <ac:chgData name="Nancy Li" userId="afc5209a-cf39-48d8-a57f-08cc8b772ec9" providerId="ADAL" clId="{039C0BB2-5223-4BF8-91FB-72FD9236C204}" dt="2023-03-08T11:38:16.376" v="294" actId="27636"/>
          <ac:spMkLst>
            <pc:docMk/>
            <pc:sldMk cId="3196575972" sldId="265"/>
            <ac:spMk id="6" creationId="{72197540-8658-9F07-27A2-6CC9C030B003}"/>
          </ac:spMkLst>
        </pc:spChg>
        <pc:picChg chg="add mod">
          <ac:chgData name="Nancy Li" userId="afc5209a-cf39-48d8-a57f-08cc8b772ec9" providerId="ADAL" clId="{039C0BB2-5223-4BF8-91FB-72FD9236C204}" dt="2023-03-08T11:38:26.205" v="296" actId="1440"/>
          <ac:picMkLst>
            <pc:docMk/>
            <pc:sldMk cId="3196575972" sldId="265"/>
            <ac:picMk id="5" creationId="{9AF6DFB2-CA8B-049C-B100-B2BF3F170972}"/>
          </ac:picMkLst>
        </pc:picChg>
      </pc:sldChg>
      <pc:sldChg chg="addSp delSp modSp new mod">
        <pc:chgData name="Nancy Li" userId="afc5209a-cf39-48d8-a57f-08cc8b772ec9" providerId="ADAL" clId="{039C0BB2-5223-4BF8-91FB-72FD9236C204}" dt="2023-03-08T11:41:16.067" v="311" actId="1076"/>
        <pc:sldMkLst>
          <pc:docMk/>
          <pc:sldMk cId="3180066743" sldId="266"/>
        </pc:sldMkLst>
        <pc:spChg chg="del">
          <ac:chgData name="Nancy Li" userId="afc5209a-cf39-48d8-a57f-08cc8b772ec9" providerId="ADAL" clId="{039C0BB2-5223-4BF8-91FB-72FD9236C204}" dt="2023-03-08T11:39:45.065" v="297" actId="478"/>
          <ac:spMkLst>
            <pc:docMk/>
            <pc:sldMk cId="3180066743" sldId="266"/>
            <ac:spMk id="2" creationId="{8225AAB4-20BE-14B1-2AEC-F96DE22C95C9}"/>
          </ac:spMkLst>
        </pc:spChg>
        <pc:spChg chg="del">
          <ac:chgData name="Nancy Li" userId="afc5209a-cf39-48d8-a57f-08cc8b772ec9" providerId="ADAL" clId="{039C0BB2-5223-4BF8-91FB-72FD9236C204}" dt="2023-03-08T11:31:41.421" v="127"/>
          <ac:spMkLst>
            <pc:docMk/>
            <pc:sldMk cId="3180066743" sldId="266"/>
            <ac:spMk id="3" creationId="{6C8F1F27-D1E2-6F85-4021-9444E3BAA774}"/>
          </ac:spMkLst>
        </pc:spChg>
        <pc:spChg chg="add mod">
          <ac:chgData name="Nancy Li" userId="afc5209a-cf39-48d8-a57f-08cc8b772ec9" providerId="ADAL" clId="{039C0BB2-5223-4BF8-91FB-72FD9236C204}" dt="2023-03-08T11:41:12.567" v="310" actId="14100"/>
          <ac:spMkLst>
            <pc:docMk/>
            <pc:sldMk cId="3180066743" sldId="266"/>
            <ac:spMk id="6" creationId="{1911D57A-9510-6DC6-C794-74A5485183FE}"/>
          </ac:spMkLst>
        </pc:spChg>
        <pc:picChg chg="add mod">
          <ac:chgData name="Nancy Li" userId="afc5209a-cf39-48d8-a57f-08cc8b772ec9" providerId="ADAL" clId="{039C0BB2-5223-4BF8-91FB-72FD9236C204}" dt="2023-03-08T11:41:16.067" v="311" actId="1076"/>
          <ac:picMkLst>
            <pc:docMk/>
            <pc:sldMk cId="3180066743" sldId="266"/>
            <ac:picMk id="5" creationId="{B0FA370F-9244-ED73-80FF-ACF91AD90B0B}"/>
          </ac:picMkLst>
        </pc:picChg>
      </pc:sldChg>
      <pc:sldChg chg="addSp delSp modSp new mod">
        <pc:chgData name="Nancy Li" userId="afc5209a-cf39-48d8-a57f-08cc8b772ec9" providerId="ADAL" clId="{039C0BB2-5223-4BF8-91FB-72FD9236C204}" dt="2023-03-08T11:42:43.681" v="327" actId="1076"/>
        <pc:sldMkLst>
          <pc:docMk/>
          <pc:sldMk cId="2428695418" sldId="267"/>
        </pc:sldMkLst>
        <pc:spChg chg="del">
          <ac:chgData name="Nancy Li" userId="afc5209a-cf39-48d8-a57f-08cc8b772ec9" providerId="ADAL" clId="{039C0BB2-5223-4BF8-91FB-72FD9236C204}" dt="2023-03-08T11:41:46.176" v="312" actId="478"/>
          <ac:spMkLst>
            <pc:docMk/>
            <pc:sldMk cId="2428695418" sldId="267"/>
            <ac:spMk id="2" creationId="{6449DCA7-0A68-E4C5-8406-531DECF00793}"/>
          </ac:spMkLst>
        </pc:spChg>
        <pc:spChg chg="del">
          <ac:chgData name="Nancy Li" userId="afc5209a-cf39-48d8-a57f-08cc8b772ec9" providerId="ADAL" clId="{039C0BB2-5223-4BF8-91FB-72FD9236C204}" dt="2023-03-08T11:32:01.753" v="130"/>
          <ac:spMkLst>
            <pc:docMk/>
            <pc:sldMk cId="2428695418" sldId="267"/>
            <ac:spMk id="3" creationId="{F5388DA8-2256-E1B6-45CF-996CDEF92BCE}"/>
          </ac:spMkLst>
        </pc:spChg>
        <pc:spChg chg="add mod">
          <ac:chgData name="Nancy Li" userId="afc5209a-cf39-48d8-a57f-08cc8b772ec9" providerId="ADAL" clId="{039C0BB2-5223-4BF8-91FB-72FD9236C204}" dt="2023-03-08T11:42:16.532" v="321" actId="1076"/>
          <ac:spMkLst>
            <pc:docMk/>
            <pc:sldMk cId="2428695418" sldId="267"/>
            <ac:spMk id="6" creationId="{B808F719-8702-27E2-B27B-880E991FC610}"/>
          </ac:spMkLst>
        </pc:spChg>
        <pc:picChg chg="add mod">
          <ac:chgData name="Nancy Li" userId="afc5209a-cf39-48d8-a57f-08cc8b772ec9" providerId="ADAL" clId="{039C0BB2-5223-4BF8-91FB-72FD9236C204}" dt="2023-03-08T11:42:43.681" v="327" actId="1076"/>
          <ac:picMkLst>
            <pc:docMk/>
            <pc:sldMk cId="2428695418" sldId="267"/>
            <ac:picMk id="5" creationId="{5D0E5EF9-F18C-EBE6-DB8E-F29E5337EF99}"/>
          </ac:picMkLst>
        </pc:picChg>
      </pc:sldChg>
      <pc:sldChg chg="addSp delSp modSp new mod">
        <pc:chgData name="Nancy Li" userId="afc5209a-cf39-48d8-a57f-08cc8b772ec9" providerId="ADAL" clId="{039C0BB2-5223-4BF8-91FB-72FD9236C204}" dt="2023-03-08T11:43:54.641" v="348" actId="1076"/>
        <pc:sldMkLst>
          <pc:docMk/>
          <pc:sldMk cId="2167652116" sldId="268"/>
        </pc:sldMkLst>
        <pc:spChg chg="del mod">
          <ac:chgData name="Nancy Li" userId="afc5209a-cf39-48d8-a57f-08cc8b772ec9" providerId="ADAL" clId="{039C0BB2-5223-4BF8-91FB-72FD9236C204}" dt="2023-03-08T11:43:02.610" v="328" actId="478"/>
          <ac:spMkLst>
            <pc:docMk/>
            <pc:sldMk cId="2167652116" sldId="268"/>
            <ac:spMk id="2" creationId="{96C9421E-ECD5-334B-7D04-74A81A3C548F}"/>
          </ac:spMkLst>
        </pc:spChg>
        <pc:spChg chg="del">
          <ac:chgData name="Nancy Li" userId="afc5209a-cf39-48d8-a57f-08cc8b772ec9" providerId="ADAL" clId="{039C0BB2-5223-4BF8-91FB-72FD9236C204}" dt="2023-03-08T11:32:16.963" v="133"/>
          <ac:spMkLst>
            <pc:docMk/>
            <pc:sldMk cId="2167652116" sldId="268"/>
            <ac:spMk id="3" creationId="{D186A593-264C-0FB2-B8FF-312813316724}"/>
          </ac:spMkLst>
        </pc:spChg>
        <pc:spChg chg="add del mod">
          <ac:chgData name="Nancy Li" userId="afc5209a-cf39-48d8-a57f-08cc8b772ec9" providerId="ADAL" clId="{039C0BB2-5223-4BF8-91FB-72FD9236C204}" dt="2023-03-08T11:43:04.158" v="329" actId="478"/>
          <ac:spMkLst>
            <pc:docMk/>
            <pc:sldMk cId="2167652116" sldId="268"/>
            <ac:spMk id="7" creationId="{09A66254-6819-F961-089F-A7640D32308A}"/>
          </ac:spMkLst>
        </pc:spChg>
        <pc:spChg chg="add mod">
          <ac:chgData name="Nancy Li" userId="afc5209a-cf39-48d8-a57f-08cc8b772ec9" providerId="ADAL" clId="{039C0BB2-5223-4BF8-91FB-72FD9236C204}" dt="2023-03-08T11:43:54.641" v="348" actId="1076"/>
          <ac:spMkLst>
            <pc:docMk/>
            <pc:sldMk cId="2167652116" sldId="268"/>
            <ac:spMk id="8" creationId="{FC316B89-0AAF-FFAA-1FE5-60CB2957DB61}"/>
          </ac:spMkLst>
        </pc:spChg>
        <pc:picChg chg="add mod">
          <ac:chgData name="Nancy Li" userId="afc5209a-cf39-48d8-a57f-08cc8b772ec9" providerId="ADAL" clId="{039C0BB2-5223-4BF8-91FB-72FD9236C204}" dt="2023-03-08T11:43:51.052" v="347" actId="1076"/>
          <ac:picMkLst>
            <pc:docMk/>
            <pc:sldMk cId="2167652116" sldId="268"/>
            <ac:picMk id="5" creationId="{40AAB099-C690-33C8-B9EA-DC447C1C79A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dgm:t>
        <a:bodyPr/>
        <a:lstStyle/>
        <a:p>
          <a:r>
            <a:rPr lang="en-US" dirty="0"/>
            <a:t>Structural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0239800-762F-46CA-97E3-72E8C00EF61F}">
      <dgm:prSet phldrT="[Text]"/>
      <dgm:spPr>
        <a:solidFill>
          <a:schemeClr val="tx2"/>
        </a:solidFill>
      </dgm:spPr>
      <dgm:t>
        <a:bodyPr/>
        <a:lstStyle/>
        <a:p>
          <a:r>
            <a:rPr lang="en-US" dirty="0"/>
            <a:t>Behavioral Design Patterns</a:t>
          </a:r>
        </a:p>
      </dgm:t>
    </dgm:pt>
    <dgm:pt modelId="{F4063642-75E0-4FB4-BA99-4A2DF431A00A}" type="sibTrans" cxnId="{242A7681-5B3E-4038-96B9-F57EA4DAA806}">
      <dgm:prSet/>
      <dgm:spPr/>
      <dgm:t>
        <a:bodyPr/>
        <a:lstStyle/>
        <a:p>
          <a:endParaRPr lang="en-US"/>
        </a:p>
      </dgm:t>
    </dgm:pt>
    <dgm:pt modelId="{9DD068CC-88CF-478B-836C-A67D821EAFC1}" type="parTrans" cxnId="{242A7681-5B3E-4038-96B9-F57EA4DAA806}">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01046401-D45D-4567-8DF9-23B6922F8738}" type="presOf" srcId="{7623E19D-5747-48A8-87ED-A5E091CF76D4}" destId="{F68DC9CA-7588-418F-8207-F81E893AEA67}" srcOrd="0" destOrd="0" presId="urn:microsoft.com/office/officeart/2005/8/layout/chart3"/>
    <dgm:cxn modelId="{E6B87707-AD42-4F7D-897D-CD661D2C140E}" type="presOf" srcId="{5F149A56-C76B-4F7A-AF0D-C6D8ACB0E29E}" destId="{D7CB0B5D-49A0-4A7E-B8D5-4632BB1DCF22}" srcOrd="0" destOrd="0" presId="urn:microsoft.com/office/officeart/2005/8/layout/chart3"/>
    <dgm:cxn modelId="{7735BC37-CDFB-491F-A0E3-7C6624555527}" type="presOf" srcId="{7623E19D-5747-48A8-87ED-A5E091CF76D4}" destId="{98A35975-A234-4BFA-8647-216DD2B717FA}" srcOrd="1" destOrd="0" presId="urn:microsoft.com/office/officeart/2005/8/layout/chart3"/>
    <dgm:cxn modelId="{2F2D4B52-708E-43D7-8332-368BFD0623FE}" type="presOf" srcId="{70239800-762F-46CA-97E3-72E8C00EF61F}" destId="{4F8FEC10-A33A-4A70-956B-6E9FEC0D8716}" srcOrd="0" destOrd="0" presId="urn:microsoft.com/office/officeart/2005/8/layout/chart3"/>
    <dgm:cxn modelId="{E8BEF173-D555-44BE-B043-12A447F79608}" srcId="{05AAABBD-083C-4EDC-9FA8-5C1352BD6080}" destId="{7623E19D-5747-48A8-87ED-A5E091CF76D4}" srcOrd="2" destOrd="0" parTransId="{CF6A409B-AC5A-4E7F-B986-284F1A549978}" sibTransId="{D922D3F2-0C06-4405-BC12-26DA835C1B37}"/>
    <dgm:cxn modelId="{242A7681-5B3E-4038-96B9-F57EA4DAA806}" srcId="{05AAABBD-083C-4EDC-9FA8-5C1352BD6080}" destId="{70239800-762F-46CA-97E3-72E8C00EF61F}" srcOrd="1" destOrd="0" parTransId="{9DD068CC-88CF-478B-836C-A67D821EAFC1}" sibTransId="{F4063642-75E0-4FB4-BA99-4A2DF431A00A}"/>
    <dgm:cxn modelId="{EE510E8E-E21C-47E9-B0CE-28BEAE5335A3}" type="presOf" srcId="{5F149A56-C76B-4F7A-AF0D-C6D8ACB0E29E}" destId="{BECFBBEF-D25A-454E-B913-D48D7EF9252F}" srcOrd="1" destOrd="0" presId="urn:microsoft.com/office/officeart/2005/8/layout/chart3"/>
    <dgm:cxn modelId="{09E2BA93-8F6E-4D4E-8EAA-9C67C74F0A86}" type="presOf" srcId="{70239800-762F-46CA-97E3-72E8C00EF61F}" destId="{67D108E2-F3A8-4B03-9665-E728DC09AA33}" srcOrd="1"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1958111" y="300216"/>
          <a:ext cx="3736021" cy="3736021"/>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Structural Design Patterns</a:t>
          </a:r>
        </a:p>
      </dsp:txBody>
      <dsp:txXfrm>
        <a:off x="3989351" y="989601"/>
        <a:ext cx="1267578" cy="1245340"/>
      </dsp:txXfrm>
    </dsp:sp>
    <dsp:sp modelId="{4F8FEC10-A33A-4A70-956B-6E9FEC0D8716}">
      <dsp:nvSpPr>
        <dsp:cNvPr id="0" name=""/>
        <dsp:cNvSpPr/>
      </dsp:nvSpPr>
      <dsp:spPr>
        <a:xfrm>
          <a:off x="1765528" y="411407"/>
          <a:ext cx="3736021" cy="3736021"/>
        </a:xfrm>
        <a:prstGeom prst="pie">
          <a:avLst>
            <a:gd name="adj1" fmla="val 1800000"/>
            <a:gd name="adj2" fmla="val 90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Behavioral Design Patterns</a:t>
          </a:r>
        </a:p>
      </dsp:txBody>
      <dsp:txXfrm>
        <a:off x="2788486" y="2768659"/>
        <a:ext cx="1690105" cy="1156387"/>
      </dsp:txXfrm>
    </dsp:sp>
    <dsp:sp modelId="{F68DC9CA-7588-418F-8207-F81E893AEA67}">
      <dsp:nvSpPr>
        <dsp:cNvPr id="0" name=""/>
        <dsp:cNvSpPr/>
      </dsp:nvSpPr>
      <dsp:spPr>
        <a:xfrm>
          <a:off x="1765528" y="411407"/>
          <a:ext cx="3736021" cy="3736021"/>
        </a:xfrm>
        <a:prstGeom prst="pie">
          <a:avLst>
            <a:gd name="adj1" fmla="val 9000000"/>
            <a:gd name="adj2" fmla="val 1620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Creational Design Patterns</a:t>
          </a:r>
        </a:p>
      </dsp:txBody>
      <dsp:txXfrm>
        <a:off x="2165816" y="1145268"/>
        <a:ext cx="1267578" cy="124534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12D4C-B1D3-47E3-A782-058983EB4D34}" type="datetimeFigureOut">
              <a:rPr lang="en-US" smtClean="0"/>
              <a:t>18-Mar-2023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0260C-8853-4159-8854-5A6834041865}" type="slidenum">
              <a:rPr lang="en-US" smtClean="0"/>
              <a:t>‹#›</a:t>
            </a:fld>
            <a:endParaRPr lang="en-US"/>
          </a:p>
        </p:txBody>
      </p:sp>
    </p:spTree>
    <p:extLst>
      <p:ext uri="{BB962C8B-B14F-4D97-AF65-F5344CB8AC3E}">
        <p14:creationId xmlns:p14="http://schemas.microsoft.com/office/powerpoint/2010/main" val="169848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Adapter</a:t>
            </a:r>
            <a:r>
              <a:rPr lang="en-US" dirty="0"/>
              <a:t> is a structural design pattern that allows objects with incompatible interfaces to collaborate.</a:t>
            </a:r>
          </a:p>
        </p:txBody>
      </p:sp>
      <p:sp>
        <p:nvSpPr>
          <p:cNvPr id="4" name="Slide Number Placeholder 3"/>
          <p:cNvSpPr>
            <a:spLocks noGrp="1"/>
          </p:cNvSpPr>
          <p:nvPr>
            <p:ph type="sldNum" sz="quarter" idx="5"/>
          </p:nvPr>
        </p:nvSpPr>
        <p:spPr/>
        <p:txBody>
          <a:bodyPr/>
          <a:lstStyle/>
          <a:p>
            <a:fld id="{3960260C-8853-4159-8854-5A6834041865}" type="slidenum">
              <a:rPr lang="en-US" smtClean="0"/>
              <a:t>2</a:t>
            </a:fld>
            <a:endParaRPr lang="en-US"/>
          </a:p>
        </p:txBody>
      </p:sp>
    </p:spTree>
    <p:extLst>
      <p:ext uri="{BB962C8B-B14F-4D97-AF65-F5344CB8AC3E}">
        <p14:creationId xmlns:p14="http://schemas.microsoft.com/office/powerpoint/2010/main" val="111326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implementation, it can also be divided into </a:t>
            </a:r>
            <a:r>
              <a:rPr lang="en-US" sz="1200" b="1" dirty="0"/>
              <a:t>O</a:t>
            </a:r>
            <a:r>
              <a:rPr lang="en-US" altLang="zh-CN" sz="1200" b="1" dirty="0"/>
              <a:t>bject </a:t>
            </a:r>
            <a:r>
              <a:rPr lang="en-US" sz="1200" b="1" dirty="0"/>
              <a:t>Adapter </a:t>
            </a:r>
            <a:r>
              <a:rPr lang="en-US" altLang="zh-CN" sz="1200" b="0" dirty="0"/>
              <a:t>and</a:t>
            </a:r>
            <a:r>
              <a:rPr lang="en-US" altLang="zh-CN" sz="1200" b="1" dirty="0"/>
              <a:t> </a:t>
            </a:r>
            <a:r>
              <a:rPr lang="en-US" sz="1200" b="1" dirty="0"/>
              <a:t>C</a:t>
            </a:r>
            <a:r>
              <a:rPr lang="en-US" altLang="zh-CN" sz="1200" b="1" dirty="0"/>
              <a:t>lass </a:t>
            </a:r>
            <a:r>
              <a:rPr lang="en-US" sz="1200" b="1" dirty="0"/>
              <a:t>Adapter.</a:t>
            </a:r>
            <a:endParaRPr lang="en-US" sz="1200" dirty="0"/>
          </a:p>
          <a:p>
            <a:endParaRPr lang="en-US" dirty="0"/>
          </a:p>
          <a:p>
            <a:r>
              <a:rPr lang="en-US" dirty="0"/>
              <a:t>The </a:t>
            </a:r>
            <a:r>
              <a:rPr lang="en-US" b="1" dirty="0"/>
              <a:t>Client Interface</a:t>
            </a:r>
            <a:r>
              <a:rPr lang="en-US" dirty="0"/>
              <a:t> describes a protocol that other classes must follow to be able to collaborate with the client code.</a:t>
            </a:r>
          </a:p>
          <a:p>
            <a:endParaRPr lang="en-US" dirty="0"/>
          </a:p>
          <a:p>
            <a:r>
              <a:rPr lang="en-US" dirty="0"/>
              <a:t>The </a:t>
            </a:r>
            <a:r>
              <a:rPr lang="en-US" b="1" dirty="0"/>
              <a:t>Service</a:t>
            </a:r>
            <a:r>
              <a:rPr lang="en-US" dirty="0"/>
              <a:t> is some useful class (usually 3rd-party or legacy). The client can’t use this class directly because it has an incompatible interface.</a:t>
            </a:r>
          </a:p>
          <a:p>
            <a:endParaRPr lang="en-US" dirty="0"/>
          </a:p>
          <a:p>
            <a:r>
              <a:rPr lang="en-US" dirty="0"/>
              <a:t>The </a:t>
            </a:r>
            <a:r>
              <a:rPr lang="en-US" b="1" dirty="0"/>
              <a:t>Adapter</a:t>
            </a:r>
            <a:r>
              <a:rPr lang="en-US" dirty="0"/>
              <a:t> is a class that’s able to work with both the client and the service: it implements the client interface, while wrapping the service object. </a:t>
            </a:r>
          </a:p>
          <a:p>
            <a:r>
              <a:rPr lang="en-US" dirty="0"/>
              <a:t>The adapter receives calls from the client via the adapter interface and translates them into calls to the wrapped service object in a format it can understand.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3</a:t>
            </a:fld>
            <a:endParaRPr lang="en-US"/>
          </a:p>
        </p:txBody>
      </p:sp>
    </p:spTree>
    <p:extLst>
      <p:ext uri="{BB962C8B-B14F-4D97-AF65-F5344CB8AC3E}">
        <p14:creationId xmlns:p14="http://schemas.microsoft.com/office/powerpoint/2010/main" val="288071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Facade</a:t>
            </a:r>
            <a:r>
              <a:rPr lang="en-US" dirty="0"/>
              <a:t> is a structural design pattern that provides a simplified interface to a library, a framework, or any other complex set of classes.</a:t>
            </a:r>
          </a:p>
          <a:p>
            <a:endParaRPr lang="en-US" dirty="0"/>
          </a:p>
          <a:p>
            <a:r>
              <a:rPr lang="en-US" dirty="0"/>
              <a:t>Imagine that you must make your code work with a broad set of objects that belong to a sophisticated library or framework. </a:t>
            </a:r>
          </a:p>
          <a:p>
            <a:r>
              <a:rPr lang="en-US" dirty="0"/>
              <a:t>Ordinarily, you’d need to initialize all those objects, keep track of dependencies, execute methods in the correct order, and so on.</a:t>
            </a:r>
          </a:p>
          <a:p>
            <a:r>
              <a:rPr lang="en-US" dirty="0"/>
              <a:t>As a result, the business logic of your classes would become tightly coupled to the implementation details of 3rd-party classes, making it hard to comprehend and maintain.</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4</a:t>
            </a:fld>
            <a:endParaRPr lang="en-US"/>
          </a:p>
        </p:txBody>
      </p:sp>
    </p:spTree>
    <p:extLst>
      <p:ext uri="{BB962C8B-B14F-4D97-AF65-F5344CB8AC3E}">
        <p14:creationId xmlns:p14="http://schemas.microsoft.com/office/powerpoint/2010/main" val="97604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Facade</a:t>
            </a:r>
            <a:r>
              <a:rPr lang="en-US" dirty="0"/>
              <a:t> provides convenient access to a particular part of the subsystem’s functionality. It knows where to direct the client’s request and how to operate all the moving parts.</a:t>
            </a:r>
          </a:p>
          <a:p>
            <a:endParaRPr lang="en-US" dirty="0"/>
          </a:p>
          <a:p>
            <a:r>
              <a:rPr lang="en-US" dirty="0"/>
              <a:t>The </a:t>
            </a:r>
            <a:r>
              <a:rPr lang="en-US" b="1" dirty="0"/>
              <a:t>Complex Subsystem</a:t>
            </a:r>
            <a:r>
              <a:rPr lang="en-US" dirty="0"/>
              <a:t> consists of dozens of various objects. </a:t>
            </a:r>
          </a:p>
          <a:p>
            <a:r>
              <a:rPr lang="en-US" dirty="0"/>
              <a:t>To make them all do something meaningful, you must dive deep into the subsystem’s implementation details, such as initializing objects in the correct order and supplying them with data in the proper format.</a:t>
            </a:r>
          </a:p>
          <a:p>
            <a:r>
              <a:rPr lang="en-US" dirty="0"/>
              <a:t>Subsystem classes aren’t aware of the facade’s existence. They operate within the system and work with each other directly.</a:t>
            </a:r>
          </a:p>
          <a:p>
            <a:endParaRPr lang="en-US" dirty="0"/>
          </a:p>
          <a:p>
            <a:r>
              <a:rPr lang="en-US" dirty="0"/>
              <a:t>An </a:t>
            </a:r>
            <a:r>
              <a:rPr lang="en-US" b="1" dirty="0"/>
              <a:t>Additional Facade</a:t>
            </a:r>
            <a:r>
              <a:rPr lang="en-US" dirty="0"/>
              <a:t> class can be created to prevent polluting a single facade with unrelated features that might make it another complex structure. </a:t>
            </a:r>
          </a:p>
          <a:p>
            <a:r>
              <a:rPr lang="en-US" dirty="0"/>
              <a:t>Additional facades can be used by both clients and other facades.</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5</a:t>
            </a:fld>
            <a:endParaRPr lang="en-US"/>
          </a:p>
        </p:txBody>
      </p:sp>
    </p:spTree>
    <p:extLst>
      <p:ext uri="{BB962C8B-B14F-4D97-AF65-F5344CB8AC3E}">
        <p14:creationId xmlns:p14="http://schemas.microsoft.com/office/powerpoint/2010/main" val="3520714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Proxy</a:t>
            </a:r>
            <a:r>
              <a:rPr lang="en-US" dirty="0"/>
              <a:t> is a structural design pattern that lets you provide a substitute or placeholder for another object. </a:t>
            </a:r>
          </a:p>
          <a:p>
            <a:r>
              <a:rPr lang="en-US" dirty="0"/>
              <a:t>A proxy controls access to the original object, allowing you to perform something either before or after the request gets through to the original object.</a:t>
            </a:r>
          </a:p>
        </p:txBody>
      </p:sp>
      <p:sp>
        <p:nvSpPr>
          <p:cNvPr id="4" name="Slide Number Placeholder 3"/>
          <p:cNvSpPr>
            <a:spLocks noGrp="1"/>
          </p:cNvSpPr>
          <p:nvPr>
            <p:ph type="sldNum" sz="quarter" idx="5"/>
          </p:nvPr>
        </p:nvSpPr>
        <p:spPr/>
        <p:txBody>
          <a:bodyPr/>
          <a:lstStyle/>
          <a:p>
            <a:fld id="{3960260C-8853-4159-8854-5A6834041865}" type="slidenum">
              <a:rPr lang="en-US" smtClean="0"/>
              <a:t>6</a:t>
            </a:fld>
            <a:endParaRPr lang="en-US"/>
          </a:p>
        </p:txBody>
      </p:sp>
    </p:spTree>
    <p:extLst>
      <p:ext uri="{BB962C8B-B14F-4D97-AF65-F5344CB8AC3E}">
        <p14:creationId xmlns:p14="http://schemas.microsoft.com/office/powerpoint/2010/main" val="283080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Service Interface</a:t>
            </a:r>
            <a:r>
              <a:rPr lang="en-US" dirty="0"/>
              <a:t> declares the interface of the Service. The proxy must follow this interface to be able to disguise itself as a service object.</a:t>
            </a:r>
          </a:p>
          <a:p>
            <a:endParaRPr lang="en-US" dirty="0"/>
          </a:p>
          <a:p>
            <a:r>
              <a:rPr lang="en-US" dirty="0"/>
              <a:t>The </a:t>
            </a:r>
            <a:r>
              <a:rPr lang="en-US" b="1" dirty="0"/>
              <a:t>Service</a:t>
            </a:r>
            <a:r>
              <a:rPr lang="en-US" dirty="0"/>
              <a:t> is a class that provides some useful business logic.</a:t>
            </a:r>
          </a:p>
          <a:p>
            <a:endParaRPr lang="en-US" dirty="0"/>
          </a:p>
          <a:p>
            <a:r>
              <a:rPr lang="en-US" dirty="0"/>
              <a:t>The </a:t>
            </a:r>
            <a:r>
              <a:rPr lang="en-US" b="1" dirty="0"/>
              <a:t>Proxy</a:t>
            </a:r>
            <a:r>
              <a:rPr lang="en-US" dirty="0"/>
              <a:t> class has a reference field that points to a service object. </a:t>
            </a:r>
          </a:p>
          <a:p>
            <a:r>
              <a:rPr lang="en-US" dirty="0"/>
              <a:t>After the proxy finishes its processing (e.g., lazy initialization, logging, access control, caching, etc.), it passes the request to the service object.</a:t>
            </a:r>
          </a:p>
          <a:p>
            <a:r>
              <a:rPr lang="en-US" dirty="0"/>
              <a:t>Usually, proxies manage the full lifecycle of their service objects.</a:t>
            </a:r>
          </a:p>
          <a:p>
            <a:endParaRPr lang="en-US" dirty="0"/>
          </a:p>
        </p:txBody>
      </p:sp>
      <p:sp>
        <p:nvSpPr>
          <p:cNvPr id="4" name="Slide Number Placeholder 3"/>
          <p:cNvSpPr>
            <a:spLocks noGrp="1"/>
          </p:cNvSpPr>
          <p:nvPr>
            <p:ph type="sldNum" sz="quarter" idx="5"/>
          </p:nvPr>
        </p:nvSpPr>
        <p:spPr/>
        <p:txBody>
          <a:bodyPr/>
          <a:lstStyle/>
          <a:p>
            <a:fld id="{3960260C-8853-4159-8854-5A6834041865}" type="slidenum">
              <a:rPr lang="en-US" smtClean="0"/>
              <a:t>7</a:t>
            </a:fld>
            <a:endParaRPr lang="en-US"/>
          </a:p>
        </p:txBody>
      </p:sp>
    </p:spTree>
    <p:extLst>
      <p:ext uri="{BB962C8B-B14F-4D97-AF65-F5344CB8AC3E}">
        <p14:creationId xmlns:p14="http://schemas.microsoft.com/office/powerpoint/2010/main" val="3283522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Bridge</a:t>
            </a:r>
            <a:r>
              <a:rPr lang="en-US" dirty="0"/>
              <a:t> is a structural design pattern that lets you split a large class or a set of closely related classes into two separate hierarchies—abstraction and </a:t>
            </a:r>
            <a:r>
              <a:rPr lang="en-US"/>
              <a:t>implementation—</a:t>
            </a:r>
          </a:p>
          <a:p>
            <a:r>
              <a:rPr lang="en-US"/>
              <a:t>which </a:t>
            </a:r>
            <a:r>
              <a:rPr lang="en-US" dirty="0"/>
              <a:t>can be developed independently of each other.</a:t>
            </a:r>
          </a:p>
          <a:p>
            <a:endParaRPr lang="en-US" dirty="0"/>
          </a:p>
          <a:p>
            <a:endParaRPr lang="en-US" dirty="0"/>
          </a:p>
          <a:p>
            <a:r>
              <a:rPr lang="en-US" dirty="0"/>
              <a:t>Different implementations are interchangeable as long as they follow a common interface.</a:t>
            </a:r>
          </a:p>
        </p:txBody>
      </p:sp>
      <p:sp>
        <p:nvSpPr>
          <p:cNvPr id="4" name="Slide Number Placeholder 3"/>
          <p:cNvSpPr>
            <a:spLocks noGrp="1"/>
          </p:cNvSpPr>
          <p:nvPr>
            <p:ph type="sldNum" sz="quarter" idx="5"/>
          </p:nvPr>
        </p:nvSpPr>
        <p:spPr/>
        <p:txBody>
          <a:bodyPr/>
          <a:lstStyle/>
          <a:p>
            <a:fld id="{3960260C-8853-4159-8854-5A6834041865}" type="slidenum">
              <a:rPr lang="en-US" smtClean="0"/>
              <a:t>8</a:t>
            </a:fld>
            <a:endParaRPr lang="en-US"/>
          </a:p>
        </p:txBody>
      </p:sp>
    </p:spTree>
    <p:extLst>
      <p:ext uri="{BB962C8B-B14F-4D97-AF65-F5344CB8AC3E}">
        <p14:creationId xmlns:p14="http://schemas.microsoft.com/office/powerpoint/2010/main" val="3524886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Decorator</a:t>
            </a:r>
            <a:r>
              <a:rPr lang="en-US" dirty="0"/>
              <a:t> is a structural design pattern that lets you attach new behaviors to objects by placing these objects inside special wrapper objects that contain the behaviors.</a:t>
            </a:r>
          </a:p>
          <a:p>
            <a:endParaRPr lang="en-US" dirty="0"/>
          </a:p>
          <a:p>
            <a:r>
              <a:rPr lang="en-US" dirty="0"/>
              <a:t>Wearing clothes is an example of using decorators. </a:t>
            </a:r>
          </a:p>
          <a:p>
            <a:r>
              <a:rPr lang="en-US" dirty="0"/>
              <a:t>When you’re cold, you wrap yourself in a sweater. </a:t>
            </a:r>
          </a:p>
          <a:p>
            <a:r>
              <a:rPr lang="en-US" dirty="0"/>
              <a:t>If you’re still cold with a sweater, you can wear a jacket on top. </a:t>
            </a:r>
          </a:p>
          <a:p>
            <a:r>
              <a:rPr lang="en-US" dirty="0"/>
              <a:t>If it’s raining, you can put on a raincoat. </a:t>
            </a:r>
          </a:p>
          <a:p>
            <a:r>
              <a:rPr lang="en-US" dirty="0"/>
              <a:t>All these garments “extend” your basic behavior but aren’t part of you, and you can easily take off any piece of clothing whenever you don’t need it.</a:t>
            </a:r>
          </a:p>
        </p:txBody>
      </p:sp>
      <p:sp>
        <p:nvSpPr>
          <p:cNvPr id="4" name="Slide Number Placeholder 3"/>
          <p:cNvSpPr>
            <a:spLocks noGrp="1"/>
          </p:cNvSpPr>
          <p:nvPr>
            <p:ph type="sldNum" sz="quarter" idx="5"/>
          </p:nvPr>
        </p:nvSpPr>
        <p:spPr/>
        <p:txBody>
          <a:bodyPr/>
          <a:lstStyle/>
          <a:p>
            <a:fld id="{3960260C-8853-4159-8854-5A6834041865}" type="slidenum">
              <a:rPr lang="en-US" smtClean="0"/>
              <a:t>10</a:t>
            </a:fld>
            <a:endParaRPr lang="en-US"/>
          </a:p>
        </p:txBody>
      </p:sp>
    </p:spTree>
    <p:extLst>
      <p:ext uri="{BB962C8B-B14F-4D97-AF65-F5344CB8AC3E}">
        <p14:creationId xmlns:p14="http://schemas.microsoft.com/office/powerpoint/2010/main" val="1414819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Component</a:t>
            </a:r>
            <a:r>
              <a:rPr lang="en-US" sz="2800" dirty="0"/>
              <a:t> declares the common interface for both wrappers and wrapped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Concrete Component</a:t>
            </a:r>
            <a:r>
              <a:rPr lang="en-US" sz="1800" dirty="0"/>
              <a:t> is a class of objects being wrapped. It defines the basic behavior, which can be altered by decorators.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Base Decorator</a:t>
            </a:r>
            <a:r>
              <a:rPr lang="en-US" sz="2800" dirty="0"/>
              <a:t> class has a field for referencing a wrapped object. The field’s type should be declared as the component interface so it can contain both concrete components and decorators.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The </a:t>
            </a:r>
            <a:r>
              <a:rPr lang="en-US" sz="2800" b="1" dirty="0"/>
              <a:t>Base Decorator</a:t>
            </a:r>
            <a:r>
              <a:rPr lang="en-US" sz="2800" dirty="0"/>
              <a:t> delegates all operations to the wrapped object.</a:t>
            </a: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Concrete Decorators</a:t>
            </a:r>
            <a:r>
              <a:rPr lang="en-US" sz="1800" dirty="0"/>
              <a:t> define extra behaviors that can be added to components dynamically.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mn-lt"/>
                <a:ea typeface="+mn-ea"/>
                <a:cs typeface="+mn-cs"/>
              </a:rPr>
              <a:t>Concrete </a:t>
            </a:r>
            <a:r>
              <a:rPr lang="en-US" sz="1800" b="1" dirty="0"/>
              <a:t>Decorators</a:t>
            </a:r>
            <a:r>
              <a:rPr lang="en-US" sz="1800" b="1" kern="1200" dirty="0">
                <a:solidFill>
                  <a:schemeClr val="tx1"/>
                </a:solidFill>
                <a:latin typeface="+mn-lt"/>
                <a:ea typeface="+mn-ea"/>
                <a:cs typeface="+mn-cs"/>
              </a:rPr>
              <a:t> </a:t>
            </a:r>
            <a:r>
              <a:rPr lang="en-US" sz="1800" dirty="0"/>
              <a:t>override methods of the base decorator and execute their behavior either before or after calling the parent method.</a:t>
            </a:r>
            <a:endParaRPr lang="en-US" sz="1200" dirty="0">
              <a:solidFill>
                <a:srgbClr val="000000"/>
              </a:solidFill>
              <a:latin typeface="Cascadia Mono" panose="020B0609020000020004" pitchFamily="49" charset="0"/>
            </a:endParaRPr>
          </a:p>
          <a:p>
            <a:endParaRPr lang="en-US" sz="1800" dirty="0"/>
          </a:p>
        </p:txBody>
      </p:sp>
      <p:sp>
        <p:nvSpPr>
          <p:cNvPr id="4" name="Slide Number Placeholder 3"/>
          <p:cNvSpPr>
            <a:spLocks noGrp="1"/>
          </p:cNvSpPr>
          <p:nvPr>
            <p:ph type="sldNum" sz="quarter" idx="5"/>
          </p:nvPr>
        </p:nvSpPr>
        <p:spPr/>
        <p:txBody>
          <a:bodyPr/>
          <a:lstStyle/>
          <a:p>
            <a:fld id="{3960260C-8853-4159-8854-5A6834041865}" type="slidenum">
              <a:rPr lang="en-US" smtClean="0"/>
              <a:t>11</a:t>
            </a:fld>
            <a:endParaRPr lang="en-US"/>
          </a:p>
        </p:txBody>
      </p:sp>
    </p:spTree>
    <p:extLst>
      <p:ext uri="{BB962C8B-B14F-4D97-AF65-F5344CB8AC3E}">
        <p14:creationId xmlns:p14="http://schemas.microsoft.com/office/powerpoint/2010/main" val="3032899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0550-B4BE-6920-7BB4-2BF1329333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00AC05-8D89-732E-82F2-4ACEB57AD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7765BD-2C05-4B51-A8DF-D85421AFD71D}"/>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F908FEA7-4D6A-8B85-E6D4-550E3FB9B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F6B17-9E0B-7561-060C-472BE7983EAB}"/>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40885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EF4A-CD1C-B11D-5618-C2FBFAEB85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C7C4AB-AD23-EB58-E2CA-499F62175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F73E9-4C28-FBD8-9E3D-4C9BFBC55F22}"/>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4462E913-0933-6CA2-A056-CE427A5A0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91B48-93CB-0798-9928-CAFE0AAB4538}"/>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333944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E11E21-C866-C9ED-217D-8D917C2949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3697C0-308D-9723-7073-25F9D226D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E24DE-6E32-34D7-C00E-16FE9D948B54}"/>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D116EEF8-86D4-456C-C6F5-721683C64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319DF-4893-2851-908D-A963ACAF35F5}"/>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92720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29-513F-7902-8DA9-7B97F653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29BE-C780-60A8-3CB2-41ACB40D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B20B-BBC1-7583-F3CB-24C4160C6458}"/>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2A757857-6019-8A6F-DA40-93B6746E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4A17-9378-FCC0-5D5B-08A5C3666E0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66677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8D89-1CD5-B075-89A3-E4387C916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90A3ED-F69E-44E6-0954-6BEED1A57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7D5E4-53DA-EE1B-F09E-60ABCC8C6D4B}"/>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CEFE181D-57F8-FFD9-1B7C-7956DFFB6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50E6F-DCCA-5ABA-BE0E-5BB286250E84}"/>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317151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CFC2-1C83-1550-3984-BA4E5AF524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9150F-3379-4F65-27D9-6E62E567BA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7FC70A-3F3A-BD82-0199-175359F5A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AF864-5FAB-62C5-DA9A-83CF3ACFB7B8}"/>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AE2A407C-EA9F-8B50-13C1-E2375BAD9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BA7A8E-371B-7047-4001-3073528932A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257468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D7AA-EC65-6845-A861-9C9E7B8CFE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4A1E91-202C-5F7D-0FE5-C0129A525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DD1A1-6C75-9AAE-4FDB-DA76DAD0B3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56A1E6-68DB-B95C-A79E-23893DE966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C2EE88-3429-28D5-8546-3D23E9FCDC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ACACF5-A245-1479-75CF-5F2B1CB05657}"/>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8" name="Footer Placeholder 7">
            <a:extLst>
              <a:ext uri="{FF2B5EF4-FFF2-40B4-BE49-F238E27FC236}">
                <a16:creationId xmlns:a16="http://schemas.microsoft.com/office/drawing/2014/main" id="{01E64D24-9DE5-C200-96D7-7D37FC4244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BCB1D-BCCD-7651-0CE5-37553DAE0DD7}"/>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61306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5411-609C-1AC0-9AA4-36951D7412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FE4D62-678A-8D29-49C3-4D725D744FCB}"/>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4" name="Footer Placeholder 3">
            <a:extLst>
              <a:ext uri="{FF2B5EF4-FFF2-40B4-BE49-F238E27FC236}">
                <a16:creationId xmlns:a16="http://schemas.microsoft.com/office/drawing/2014/main" id="{F9DAF891-1C37-A011-A770-ECC10B7DCB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6B83C-26AE-30EB-B027-F979A4CCB383}"/>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207410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B564B1-6C60-0355-1537-75BB947A4EB9}"/>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3" name="Footer Placeholder 2">
            <a:extLst>
              <a:ext uri="{FF2B5EF4-FFF2-40B4-BE49-F238E27FC236}">
                <a16:creationId xmlns:a16="http://schemas.microsoft.com/office/drawing/2014/main" id="{DB49C46A-FB85-982C-4AC0-F449C5C6A3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ECA03C-63E0-C381-A201-93DCFFB4C8D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87458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BDDAB-EB63-6996-1BE8-F8C3F4003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CCFFB-F631-92CB-2725-E4D1D6EA7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A5D2DB-4AFB-AF64-C90B-1C30BEB78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8CD9F-600A-FDCA-E97A-5087B42D0F09}"/>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8CA44469-5EA9-CAF7-50EE-16E29FB9E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608AA-9FB9-B626-75A8-BD0662D32F45}"/>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31069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1B61-6AC3-E7F8-5331-F439A7D19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A64520-6FA8-1E53-4DB4-38729A776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922F33-6A3E-CF8B-B7E4-0BBA0F236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354A-DA46-5632-623C-297D8167C060}"/>
              </a:ext>
            </a:extLst>
          </p:cNvPr>
          <p:cNvSpPr>
            <a:spLocks noGrp="1"/>
          </p:cNvSpPr>
          <p:nvPr>
            <p:ph type="dt" sz="half" idx="10"/>
          </p:nvPr>
        </p:nvSpPr>
        <p:spPr/>
        <p:txBody>
          <a:bodyPr/>
          <a:lstStyle/>
          <a:p>
            <a:fld id="{822760BF-B81F-4B4F-BD54-723812BEFC93}" type="datetimeFigureOut">
              <a:rPr lang="en-US" smtClean="0"/>
              <a:t>18-Mar-2023</a:t>
            </a:fld>
            <a:endParaRPr lang="en-US"/>
          </a:p>
        </p:txBody>
      </p:sp>
      <p:sp>
        <p:nvSpPr>
          <p:cNvPr id="6" name="Footer Placeholder 5">
            <a:extLst>
              <a:ext uri="{FF2B5EF4-FFF2-40B4-BE49-F238E27FC236}">
                <a16:creationId xmlns:a16="http://schemas.microsoft.com/office/drawing/2014/main" id="{7BDE252C-D31F-31E3-4B22-B64BED28E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25723-C245-DE6F-0CE2-66B0E8353D44}"/>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35537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BFF82-4303-5FAF-3CE9-D85449D499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6082B0-FAEF-5DBD-D199-DB836ABFE4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B19E0-1E97-8FE9-3E70-E00FEE6B8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760BF-B81F-4B4F-BD54-723812BEFC93}" type="datetimeFigureOut">
              <a:rPr lang="en-US" smtClean="0"/>
              <a:t>18-Mar-2023</a:t>
            </a:fld>
            <a:endParaRPr lang="en-US"/>
          </a:p>
        </p:txBody>
      </p:sp>
      <p:sp>
        <p:nvSpPr>
          <p:cNvPr id="5" name="Footer Placeholder 4">
            <a:extLst>
              <a:ext uri="{FF2B5EF4-FFF2-40B4-BE49-F238E27FC236}">
                <a16:creationId xmlns:a16="http://schemas.microsoft.com/office/drawing/2014/main" id="{D04B0F29-9BC9-B843-984A-1BD5C8C447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5B6F0C-C571-0872-5B02-6AEB3F1E25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C34FD-07AB-43C3-B030-C9D5E96175AD}" type="slidenum">
              <a:rPr lang="en-US" smtClean="0"/>
              <a:t>‹#›</a:t>
            </a:fld>
            <a:endParaRPr lang="en-US"/>
          </a:p>
        </p:txBody>
      </p:sp>
    </p:spTree>
    <p:extLst>
      <p:ext uri="{BB962C8B-B14F-4D97-AF65-F5344CB8AC3E}">
        <p14:creationId xmlns:p14="http://schemas.microsoft.com/office/powerpoint/2010/main" val="266582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EEA58-2936-A969-9C58-D03DBA4B24F5}"/>
              </a:ext>
            </a:extLst>
          </p:cNvPr>
          <p:cNvSpPr>
            <a:spLocks noGrp="1"/>
          </p:cNvSpPr>
          <p:nvPr>
            <p:ph type="title"/>
          </p:nvPr>
        </p:nvSpPr>
        <p:spPr/>
        <p:txBody>
          <a:bodyPr/>
          <a:lstStyle/>
          <a:p>
            <a:r>
              <a:rPr lang="en-US"/>
              <a:t>Design Patterns</a:t>
            </a:r>
            <a:endParaRPr lang="en-US" dirty="0"/>
          </a:p>
        </p:txBody>
      </p:sp>
      <p:graphicFrame>
        <p:nvGraphicFramePr>
          <p:cNvPr id="22" name="Diagram 21">
            <a:extLst>
              <a:ext uri="{FF2B5EF4-FFF2-40B4-BE49-F238E27FC236}">
                <a16:creationId xmlns:a16="http://schemas.microsoft.com/office/drawing/2014/main" id="{7A93C3F4-480A-057B-AC82-1CB092523802}"/>
              </a:ext>
            </a:extLst>
          </p:cNvPr>
          <p:cNvGraphicFramePr/>
          <p:nvPr>
            <p:extLst>
              <p:ext uri="{D42A27DB-BD31-4B8C-83A1-F6EECF244321}">
                <p14:modId xmlns:p14="http://schemas.microsoft.com/office/powerpoint/2010/main" val="2609676746"/>
              </p:ext>
            </p:extLst>
          </p:nvPr>
        </p:nvGraphicFramePr>
        <p:xfrm>
          <a:off x="2366169" y="1700213"/>
          <a:ext cx="7459662" cy="4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957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a:t>5. </a:t>
            </a:r>
            <a:r>
              <a:rPr lang="en-US" b="1" dirty="0"/>
              <a:t>Decorator</a:t>
            </a:r>
            <a:endParaRPr lang="en-US" dirty="0"/>
          </a:p>
        </p:txBody>
      </p:sp>
      <p:pic>
        <p:nvPicPr>
          <p:cNvPr id="9" name="Content Placeholder 8" descr="A picture containing text&#10;&#10;Description automatically generated">
            <a:extLst>
              <a:ext uri="{FF2B5EF4-FFF2-40B4-BE49-F238E27FC236}">
                <a16:creationId xmlns:a16="http://schemas.microsoft.com/office/drawing/2014/main" id="{D189410A-02BD-23D0-6C0E-64F720C7D5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662" y="1825625"/>
            <a:ext cx="8702676" cy="4351338"/>
          </a:xfrm>
        </p:spPr>
      </p:pic>
    </p:spTree>
    <p:extLst>
      <p:ext uri="{BB962C8B-B14F-4D97-AF65-F5344CB8AC3E}">
        <p14:creationId xmlns:p14="http://schemas.microsoft.com/office/powerpoint/2010/main" val="63618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text&#10;&#10;Description automatically generated">
            <a:extLst>
              <a:ext uri="{FF2B5EF4-FFF2-40B4-BE49-F238E27FC236}">
                <a16:creationId xmlns:a16="http://schemas.microsoft.com/office/drawing/2014/main" id="{B0FA370F-9244-ED73-80FF-ACF91AD90B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764920"/>
            <a:ext cx="4729675" cy="5123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1911D57A-9510-6DC6-C794-74A5485183FE}"/>
              </a:ext>
            </a:extLst>
          </p:cNvPr>
          <p:cNvSpPr txBox="1">
            <a:spLocks/>
          </p:cNvSpPr>
          <p:nvPr/>
        </p:nvSpPr>
        <p:spPr>
          <a:xfrm>
            <a:off x="143254" y="867918"/>
            <a:ext cx="5013962" cy="4351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Component</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ConcreteComponent</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600" b="1" dirty="0"/>
              <a:t>Base </a:t>
            </a:r>
            <a:r>
              <a:rPr lang="en-US" sz="3300" dirty="0">
                <a:solidFill>
                  <a:srgbClr val="000000"/>
                </a:solidFill>
                <a:latin typeface="Cascadia Mono" panose="020B0609020000020004" pitchFamily="49" charset="0"/>
              </a:rPr>
              <a:t>Decorator</a:t>
            </a:r>
            <a:endParaRPr lang="en-US" altLang="zh-CN" sz="3300" dirty="0">
              <a:solidFill>
                <a:srgbClr val="000000"/>
              </a:solidFill>
              <a:latin typeface="Cascadia Mono" panose="020B0609020000020004" pitchFamily="49" charset="0"/>
            </a:endParaRPr>
          </a:p>
          <a:p>
            <a:pPr marL="571500" indent="-571500">
              <a:buFont typeface="Arial" panose="020B0604020202020204" pitchFamily="34" charset="0"/>
              <a:buChar char="•"/>
            </a:pP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ConcreteDecorator</a:t>
            </a:r>
            <a:endParaRPr lang="en-US" sz="33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8006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1. Adapter</a:t>
            </a:r>
            <a:endParaRPr lang="en-US" dirty="0"/>
          </a:p>
        </p:txBody>
      </p:sp>
      <p:pic>
        <p:nvPicPr>
          <p:cNvPr id="5" name="Content Placeholder 4" descr="Diagram, engineering drawing&#10;&#10;Description automatically generated">
            <a:extLst>
              <a:ext uri="{FF2B5EF4-FFF2-40B4-BE49-F238E27FC236}">
                <a16:creationId xmlns:a16="http://schemas.microsoft.com/office/drawing/2014/main" id="{714FF751-5662-7F6B-29BA-ADBFA01D040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57658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01820523-84D5-2F64-4387-34B7C590F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0270" y="3429000"/>
            <a:ext cx="4790560" cy="27872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Diagram&#10;&#10;Description automatically generated">
            <a:extLst>
              <a:ext uri="{FF2B5EF4-FFF2-40B4-BE49-F238E27FC236}">
                <a16:creationId xmlns:a16="http://schemas.microsoft.com/office/drawing/2014/main" id="{E22E9C01-3EC3-F388-AAC5-771D7A5D19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390" y="3427802"/>
            <a:ext cx="4983013" cy="2749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itle 1">
            <a:extLst>
              <a:ext uri="{FF2B5EF4-FFF2-40B4-BE49-F238E27FC236}">
                <a16:creationId xmlns:a16="http://schemas.microsoft.com/office/drawing/2014/main" id="{53A8BDCA-110A-2CB5-ABD0-9B52570737D2}"/>
              </a:ext>
            </a:extLst>
          </p:cNvPr>
          <p:cNvSpPr txBox="1">
            <a:spLocks/>
          </p:cNvSpPr>
          <p:nvPr/>
        </p:nvSpPr>
        <p:spPr>
          <a:xfrm>
            <a:off x="8070792" y="2904744"/>
            <a:ext cx="1669516" cy="4793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C</a:t>
            </a:r>
            <a:r>
              <a:rPr lang="en-US" altLang="zh-CN" sz="2000" b="1" dirty="0"/>
              <a:t>lass </a:t>
            </a:r>
            <a:r>
              <a:rPr lang="en-US" sz="2000" b="1" dirty="0"/>
              <a:t>Adapter</a:t>
            </a:r>
            <a:endParaRPr lang="en-US" sz="2000" dirty="0"/>
          </a:p>
        </p:txBody>
      </p:sp>
      <p:sp>
        <p:nvSpPr>
          <p:cNvPr id="11" name="Title 1">
            <a:extLst>
              <a:ext uri="{FF2B5EF4-FFF2-40B4-BE49-F238E27FC236}">
                <a16:creationId xmlns:a16="http://schemas.microsoft.com/office/drawing/2014/main" id="{A924C3A0-AB4B-6229-6777-0B2CEE376DCB}"/>
              </a:ext>
            </a:extLst>
          </p:cNvPr>
          <p:cNvSpPr txBox="1">
            <a:spLocks/>
          </p:cNvSpPr>
          <p:nvPr/>
        </p:nvSpPr>
        <p:spPr>
          <a:xfrm>
            <a:off x="838200" y="365125"/>
            <a:ext cx="7299960" cy="2341499"/>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Target (Client Interface)</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err="1">
                <a:solidFill>
                  <a:srgbClr val="000000"/>
                </a:solidFill>
                <a:latin typeface="Cascadia Mono" panose="020B0609020000020004" pitchFamily="49" charset="0"/>
              </a:rPr>
              <a:t>Adaptee</a:t>
            </a:r>
            <a:r>
              <a:rPr lang="en-US" sz="3400" dirty="0">
                <a:solidFill>
                  <a:srgbClr val="000000"/>
                </a:solidFill>
                <a:latin typeface="Cascadia Mono" panose="020B0609020000020004" pitchFamily="49" charset="0"/>
              </a:rPr>
              <a:t> (Service)</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Adapter</a:t>
            </a:r>
            <a:endParaRPr lang="en-US" dirty="0"/>
          </a:p>
        </p:txBody>
      </p:sp>
      <p:sp>
        <p:nvSpPr>
          <p:cNvPr id="12" name="Title 1">
            <a:extLst>
              <a:ext uri="{FF2B5EF4-FFF2-40B4-BE49-F238E27FC236}">
                <a16:creationId xmlns:a16="http://schemas.microsoft.com/office/drawing/2014/main" id="{0AC1BA93-1BF2-E303-BAC9-888FA19CF626}"/>
              </a:ext>
            </a:extLst>
          </p:cNvPr>
          <p:cNvSpPr txBox="1">
            <a:spLocks/>
          </p:cNvSpPr>
          <p:nvPr/>
        </p:nvSpPr>
        <p:spPr>
          <a:xfrm>
            <a:off x="2398138" y="2901696"/>
            <a:ext cx="1669516" cy="47938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a:t>
            </a:r>
            <a:r>
              <a:rPr lang="en-US" altLang="zh-CN" sz="2000" b="1" dirty="0"/>
              <a:t>bject </a:t>
            </a:r>
            <a:r>
              <a:rPr lang="en-US" sz="2000" b="1" dirty="0"/>
              <a:t>Adapter</a:t>
            </a:r>
            <a:endParaRPr lang="en-US" sz="2000" dirty="0"/>
          </a:p>
        </p:txBody>
      </p:sp>
    </p:spTree>
    <p:extLst>
      <p:ext uri="{BB962C8B-B14F-4D97-AF65-F5344CB8AC3E}">
        <p14:creationId xmlns:p14="http://schemas.microsoft.com/office/powerpoint/2010/main" val="267401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2. Facade</a:t>
            </a:r>
            <a:endParaRPr lang="en-US" dirty="0"/>
          </a:p>
        </p:txBody>
      </p:sp>
      <p:pic>
        <p:nvPicPr>
          <p:cNvPr id="6" name="Content Placeholder 5" descr="Diagram, engineering drawing&#10;&#10;Description automatically generated">
            <a:extLst>
              <a:ext uri="{FF2B5EF4-FFF2-40B4-BE49-F238E27FC236}">
                <a16:creationId xmlns:a16="http://schemas.microsoft.com/office/drawing/2014/main" id="{009C69B2-AC85-C870-B116-FB2995EF2A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50176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5D0E5EF9-F18C-EBE6-DB8E-F29E5337EF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2753" y="1182624"/>
            <a:ext cx="7485849" cy="50796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B808F719-8702-27E2-B27B-880E991FC610}"/>
              </a:ext>
            </a:extLst>
          </p:cNvPr>
          <p:cNvSpPr txBox="1">
            <a:spLocks/>
          </p:cNvSpPr>
          <p:nvPr/>
        </p:nvSpPr>
        <p:spPr>
          <a:xfrm>
            <a:off x="655318" y="341376"/>
            <a:ext cx="3441194" cy="2390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Facade</a:t>
            </a:r>
            <a:br>
              <a:rPr lang="en-US" sz="3300" dirty="0">
                <a:solidFill>
                  <a:srgbClr val="000000"/>
                </a:solidFill>
                <a:latin typeface="Cascadia Mono" panose="020B0609020000020004" pitchFamily="49" charset="0"/>
              </a:rPr>
            </a:br>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SubSystem</a:t>
            </a:r>
            <a:endParaRPr lang="en-US" sz="33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42869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3. Proxy</a:t>
            </a:r>
            <a:endParaRPr lang="en-US" dirty="0"/>
          </a:p>
        </p:txBody>
      </p:sp>
      <p:pic>
        <p:nvPicPr>
          <p:cNvPr id="6" name="Content Placeholder 5" descr="A picture containing diagram&#10;&#10;Description automatically generated">
            <a:extLst>
              <a:ext uri="{FF2B5EF4-FFF2-40B4-BE49-F238E27FC236}">
                <a16:creationId xmlns:a16="http://schemas.microsoft.com/office/drawing/2014/main" id="{D728CF11-38D5-52C4-2A39-55225D5678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64275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40AAB099-C690-33C8-B9EA-DC447C1C79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46667" y="1536732"/>
            <a:ext cx="4351338" cy="4351338"/>
          </a:xfrm>
        </p:spPr>
      </p:pic>
      <p:sp>
        <p:nvSpPr>
          <p:cNvPr id="8" name="Title 1">
            <a:extLst>
              <a:ext uri="{FF2B5EF4-FFF2-40B4-BE49-F238E27FC236}">
                <a16:creationId xmlns:a16="http://schemas.microsoft.com/office/drawing/2014/main" id="{FC316B89-0AAF-FFAA-1FE5-60CB2957DB61}"/>
              </a:ext>
            </a:extLst>
          </p:cNvPr>
          <p:cNvSpPr txBox="1">
            <a:spLocks/>
          </p:cNvSpPr>
          <p:nvPr/>
        </p:nvSpPr>
        <p:spPr>
          <a:xfrm>
            <a:off x="563878" y="390144"/>
            <a:ext cx="3441194" cy="239071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Subject</a:t>
            </a:r>
          </a:p>
          <a:p>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err="1">
                <a:solidFill>
                  <a:srgbClr val="000000"/>
                </a:solidFill>
                <a:latin typeface="Cascadia Mono" panose="020B0609020000020004" pitchFamily="49" charset="0"/>
              </a:rPr>
              <a:t>RealSubject</a:t>
            </a:r>
            <a:endParaRPr lang="en-US" sz="3300" dirty="0">
              <a:solidFill>
                <a:srgbClr val="000000"/>
              </a:solidFill>
              <a:latin typeface="Cascadia Mono" panose="020B0609020000020004" pitchFamily="49" charset="0"/>
            </a:endParaRPr>
          </a:p>
          <a:p>
            <a:endParaRPr lang="en-US" sz="33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300" dirty="0">
                <a:solidFill>
                  <a:srgbClr val="000000"/>
                </a:solidFill>
                <a:latin typeface="Cascadia Mono" panose="020B0609020000020004" pitchFamily="49" charset="0"/>
              </a:rPr>
              <a:t>Proxy</a:t>
            </a:r>
          </a:p>
        </p:txBody>
      </p:sp>
    </p:spTree>
    <p:extLst>
      <p:ext uri="{BB962C8B-B14F-4D97-AF65-F5344CB8AC3E}">
        <p14:creationId xmlns:p14="http://schemas.microsoft.com/office/powerpoint/2010/main" val="216765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8398-2207-9753-79EF-15D1EC6C1D98}"/>
              </a:ext>
            </a:extLst>
          </p:cNvPr>
          <p:cNvSpPr>
            <a:spLocks noGrp="1"/>
          </p:cNvSpPr>
          <p:nvPr>
            <p:ph type="title"/>
          </p:nvPr>
        </p:nvSpPr>
        <p:spPr/>
        <p:txBody>
          <a:bodyPr/>
          <a:lstStyle/>
          <a:p>
            <a:r>
              <a:rPr lang="en-US" b="1" dirty="0"/>
              <a:t>4. Bridge</a:t>
            </a:r>
            <a:endParaRPr lang="en-US" dirty="0"/>
          </a:p>
        </p:txBody>
      </p:sp>
      <p:pic>
        <p:nvPicPr>
          <p:cNvPr id="6" name="Content Placeholder 5" descr="A picture containing text&#10;&#10;Description automatically generated">
            <a:extLst>
              <a:ext uri="{FF2B5EF4-FFF2-40B4-BE49-F238E27FC236}">
                <a16:creationId xmlns:a16="http://schemas.microsoft.com/office/drawing/2014/main" id="{42039D81-CE51-2587-2924-FDE22803EC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4662" y="1790989"/>
            <a:ext cx="8702676" cy="4351338"/>
          </a:xfrm>
        </p:spPr>
      </p:pic>
    </p:spTree>
    <p:extLst>
      <p:ext uri="{BB962C8B-B14F-4D97-AF65-F5344CB8AC3E}">
        <p14:creationId xmlns:p14="http://schemas.microsoft.com/office/powerpoint/2010/main" val="225579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9AF6DFB2-CA8B-049C-B100-B2BF3F1709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6023" y="935609"/>
            <a:ext cx="6412498" cy="43513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72197540-8658-9F07-27A2-6CC9C030B003}"/>
              </a:ext>
            </a:extLst>
          </p:cNvPr>
          <p:cNvSpPr txBox="1">
            <a:spLocks/>
          </p:cNvSpPr>
          <p:nvPr/>
        </p:nvSpPr>
        <p:spPr>
          <a:xfrm>
            <a:off x="143254" y="867918"/>
            <a:ext cx="4684777" cy="435133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Abstraction</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Refined Abstraction</a:t>
            </a:r>
            <a:br>
              <a:rPr lang="en-US" sz="3400" dirty="0">
                <a:solidFill>
                  <a:srgbClr val="000000"/>
                </a:solidFill>
                <a:latin typeface="Cascadia Mono" panose="020B0609020000020004" pitchFamily="49" charset="0"/>
              </a:rPr>
            </a:b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Implement</a:t>
            </a:r>
            <a:r>
              <a:rPr lang="en-US" altLang="zh-CN" sz="3400" dirty="0">
                <a:solidFill>
                  <a:srgbClr val="000000"/>
                </a:solidFill>
                <a:latin typeface="Cascadia Mono" panose="020B0609020000020004" pitchFamily="49" charset="0"/>
              </a:rPr>
              <a:t>ation</a:t>
            </a:r>
          </a:p>
          <a:p>
            <a:pPr marL="571500" indent="-571500">
              <a:buFont typeface="Arial" panose="020B0604020202020204" pitchFamily="34" charset="0"/>
              <a:buChar char="•"/>
            </a:pPr>
            <a:endParaRPr lang="en-US" sz="3400" dirty="0">
              <a:solidFill>
                <a:srgbClr val="000000"/>
              </a:solidFill>
              <a:latin typeface="Cascadia Mono" panose="020B0609020000020004" pitchFamily="49" charset="0"/>
            </a:endParaRPr>
          </a:p>
          <a:p>
            <a:pPr marL="571500" indent="-571500">
              <a:buFont typeface="Arial" panose="020B0604020202020204" pitchFamily="34" charset="0"/>
              <a:buChar char="•"/>
            </a:pPr>
            <a:r>
              <a:rPr lang="en-US" sz="3400" dirty="0">
                <a:solidFill>
                  <a:srgbClr val="000000"/>
                </a:solidFill>
                <a:latin typeface="Cascadia Mono" panose="020B0609020000020004" pitchFamily="49" charset="0"/>
              </a:rPr>
              <a:t>Concrete Implement</a:t>
            </a:r>
            <a:r>
              <a:rPr lang="en-US" altLang="zh-CN" sz="3400" dirty="0">
                <a:solidFill>
                  <a:srgbClr val="000000"/>
                </a:solidFill>
                <a:latin typeface="Cascadia Mono" panose="020B0609020000020004" pitchFamily="49" charset="0"/>
              </a:rPr>
              <a:t>ations</a:t>
            </a:r>
            <a:endParaRPr lang="en-US" sz="34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96575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859</Words>
  <Application>Microsoft Office PowerPoint</Application>
  <PresentationFormat>Widescreen</PresentationFormat>
  <Paragraphs>93</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Cascadia Mono</vt:lpstr>
      <vt:lpstr>Office Theme</vt:lpstr>
      <vt:lpstr>Design Patterns</vt:lpstr>
      <vt:lpstr>1. Adapter</vt:lpstr>
      <vt:lpstr>PowerPoint Presentation</vt:lpstr>
      <vt:lpstr>2. Facade</vt:lpstr>
      <vt:lpstr>PowerPoint Presentation</vt:lpstr>
      <vt:lpstr>3. Proxy</vt:lpstr>
      <vt:lpstr>PowerPoint Presentation</vt:lpstr>
      <vt:lpstr>4. Bridge</vt:lpstr>
      <vt:lpstr>PowerPoint Presentation</vt:lpstr>
      <vt:lpstr>5. Decorator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 Li</dc:creator>
  <cp:lastModifiedBy>Nancy Li</cp:lastModifiedBy>
  <cp:revision>1</cp:revision>
  <dcterms:created xsi:type="dcterms:W3CDTF">2023-03-08T11:21:30Z</dcterms:created>
  <dcterms:modified xsi:type="dcterms:W3CDTF">2023-03-18T10:12:42Z</dcterms:modified>
</cp:coreProperties>
</file>