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7" r:id="rId3"/>
    <p:sldId id="258" r:id="rId4"/>
    <p:sldId id="264" r:id="rId5"/>
    <p:sldId id="267" r:id="rId6"/>
    <p:sldId id="262" r:id="rId7"/>
    <p:sldId id="268" r:id="rId8"/>
    <p:sldId id="261"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984E-1584-4374-8B38-3C1D27CF2CE8}" v="50" dt="2023-03-18T13:48:53.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73667" autoAdjust="0"/>
  </p:normalViewPr>
  <p:slideViewPr>
    <p:cSldViewPr snapToGrid="0">
      <p:cViewPr varScale="1">
        <p:scale>
          <a:sx n="74" d="100"/>
          <a:sy n="74" d="100"/>
        </p:scale>
        <p:origin x="936"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redo custSel addSld modSld sldOrd">
      <pc:chgData name="Nancy Li" userId="afc5209a-cf39-48d8-a57f-08cc8b772ec9" providerId="ADAL" clId="{7272984E-1584-4374-8B38-3C1D27CF2CE8}" dt="2023-03-18T13:48:57.254" v="568"/>
      <pc:docMkLst>
        <pc:docMk/>
      </pc:docMkLst>
      <pc:sldChg chg="modNotesTx">
        <pc:chgData name="Nancy Li" userId="afc5209a-cf39-48d8-a57f-08cc8b772ec9" providerId="ADAL" clId="{7272984E-1584-4374-8B38-3C1D27CF2CE8}" dt="2023-03-18T13:06:12.747" v="539" actId="20577"/>
        <pc:sldMkLst>
          <pc:docMk/>
          <pc:sldMk cId="576588270" sldId="257"/>
        </pc:sldMkLst>
      </pc:sldChg>
      <pc:sldChg chg="modSp mod modNotesTx">
        <pc:chgData name="Nancy Li" userId="afc5209a-cf39-48d8-a57f-08cc8b772ec9" providerId="ADAL" clId="{7272984E-1584-4374-8B38-3C1D27CF2CE8}" dt="2023-03-18T10:09:25.313" v="323"/>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18T10:12:37.264" v="345" actId="20577"/>
        <pc:sldMkLst>
          <pc:docMk/>
          <pc:sldMk cId="2255792575" sldId="261"/>
        </pc:sldMkLst>
        <pc:spChg chg="mod">
          <ac:chgData name="Nancy Li" userId="afc5209a-cf39-48d8-a57f-08cc8b772ec9" providerId="ADAL" clId="{7272984E-1584-4374-8B38-3C1D27CF2CE8}" dt="2023-03-18T10:12:37.264" v="345" actId="20577"/>
          <ac:spMkLst>
            <pc:docMk/>
            <pc:sldMk cId="2255792575" sldId="261"/>
            <ac:spMk id="2" creationId="{8DE78398-2207-9753-79EF-15D1EC6C1D98}"/>
          </ac:spMkLst>
        </pc:spChg>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ord modNotesTx">
        <pc:chgData name="Nancy Li" userId="afc5209a-cf39-48d8-a57f-08cc8b772ec9" providerId="ADAL" clId="{7272984E-1584-4374-8B38-3C1D27CF2CE8}" dt="2023-03-18T10:12:27.847" v="341" actId="20577"/>
        <pc:sldMkLst>
          <pc:docMk/>
          <pc:sldMk cId="642753227" sldId="262"/>
        </pc:sldMkLst>
        <pc:spChg chg="mod">
          <ac:chgData name="Nancy Li" userId="afc5209a-cf39-48d8-a57f-08cc8b772ec9" providerId="ADAL" clId="{7272984E-1584-4374-8B38-3C1D27CF2CE8}" dt="2023-03-18T10:12:27.847" v="341" actId="20577"/>
          <ac:spMkLst>
            <pc:docMk/>
            <pc:sldMk cId="642753227" sldId="262"/>
            <ac:spMk id="2" creationId="{8DE78398-2207-9753-79EF-15D1EC6C1D98}"/>
          </ac:spMkLst>
        </pc:spChg>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18T10:12:41.286" v="347" actId="20577"/>
        <pc:sldMkLst>
          <pc:docMk/>
          <pc:sldMk cId="636186760" sldId="263"/>
        </pc:sldMkLst>
        <pc:spChg chg="mod">
          <ac:chgData name="Nancy Li" userId="afc5209a-cf39-48d8-a57f-08cc8b772ec9" providerId="ADAL" clId="{7272984E-1584-4374-8B38-3C1D27CF2CE8}" dt="2023-03-18T10:12:41.286" v="347" actId="20577"/>
          <ac:spMkLst>
            <pc:docMk/>
            <pc:sldMk cId="636186760" sldId="263"/>
            <ac:spMk id="2" creationId="{8DE78398-2207-9753-79EF-15D1EC6C1D98}"/>
          </ac:spMkLst>
        </pc:spChg>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Sp mod ord modNotesTx">
        <pc:chgData name="Nancy Li" userId="afc5209a-cf39-48d8-a57f-08cc8b772ec9" providerId="ADAL" clId="{7272984E-1584-4374-8B38-3C1D27CF2CE8}" dt="2023-03-18T13:48:57.254" v="568"/>
        <pc:sldMkLst>
          <pc:docMk/>
          <pc:sldMk cId="501764007" sldId="264"/>
        </pc:sldMkLst>
        <pc:spChg chg="mod">
          <ac:chgData name="Nancy Li" userId="afc5209a-cf39-48d8-a57f-08cc8b772ec9" providerId="ADAL" clId="{7272984E-1584-4374-8B38-3C1D27CF2CE8}" dt="2023-03-18T10:12:22.046" v="337" actId="20577"/>
          <ac:spMkLst>
            <pc:docMk/>
            <pc:sldMk cId="501764007" sldId="264"/>
            <ac:spMk id="2" creationId="{8DE78398-2207-9753-79EF-15D1EC6C1D98}"/>
          </ac:spMkLst>
        </pc:spChg>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addSp delSp modSp mod ord modNotesTx">
        <pc:chgData name="Nancy Li" userId="afc5209a-cf39-48d8-a57f-08cc8b772ec9" providerId="ADAL" clId="{7272984E-1584-4374-8B38-3C1D27CF2CE8}" dt="2023-03-18T12:22:34.397" v="361" actId="20577"/>
        <pc:sldMkLst>
          <pc:docMk/>
          <pc:sldMk cId="2428695418" sldId="267"/>
        </pc:sldMkLst>
        <pc:spChg chg="add del mod">
          <ac:chgData name="Nancy Li" userId="afc5209a-cf39-48d8-a57f-08cc8b772ec9" providerId="ADAL" clId="{7272984E-1584-4374-8B38-3C1D27CF2CE8}" dt="2023-03-18T10:51:54.117" v="352" actId="478"/>
          <ac:spMkLst>
            <pc:docMk/>
            <pc:sldMk cId="2428695418" sldId="267"/>
            <ac:spMk id="3" creationId="{CAB2096B-93D6-037D-1022-7947D45A04F2}"/>
          </ac:spMkLst>
        </pc:spChg>
        <pc:picChg chg="del">
          <ac:chgData name="Nancy Li" userId="afc5209a-cf39-48d8-a57f-08cc8b772ec9" providerId="ADAL" clId="{7272984E-1584-4374-8B38-3C1D27CF2CE8}" dt="2023-03-18T10:51:40.139" v="348" actId="478"/>
          <ac:picMkLst>
            <pc:docMk/>
            <pc:sldMk cId="2428695418" sldId="267"/>
            <ac:picMk id="5" creationId="{5D0E5EF9-F18C-EBE6-DB8E-F29E5337EF99}"/>
          </ac:picMkLst>
        </pc:picChg>
        <pc:picChg chg="add mod">
          <ac:chgData name="Nancy Li" userId="afc5209a-cf39-48d8-a57f-08cc8b772ec9" providerId="ADAL" clId="{7272984E-1584-4374-8B38-3C1D27CF2CE8}" dt="2023-03-18T10:53:29.680" v="359" actId="1076"/>
          <ac:picMkLst>
            <pc:docMk/>
            <pc:sldMk cId="2428695418" sldId="267"/>
            <ac:picMk id="7" creationId="{C9AADB53-0A5E-43BF-D7C0-2F7BA2D2F9EC}"/>
          </ac:picMkLst>
        </pc:picChg>
      </pc:sldChg>
      <pc:sldChg chg="modSp mod ord modNotesTx">
        <pc:chgData name="Nancy Li" userId="afc5209a-cf39-48d8-a57f-08cc8b772ec9" providerId="ADAL" clId="{7272984E-1584-4374-8B38-3C1D27CF2CE8}" dt="2023-03-18T12:50:31.680" v="412" actId="27636"/>
        <pc:sldMkLst>
          <pc:docMk/>
          <pc:sldMk cId="2167652116" sldId="268"/>
        </pc:sldMkLst>
        <pc:spChg chg="mod">
          <ac:chgData name="Nancy Li" userId="afc5209a-cf39-48d8-a57f-08cc8b772ec9" providerId="ADAL" clId="{7272984E-1584-4374-8B38-3C1D27CF2CE8}" dt="2023-03-18T12:50:31.680" v="412" actId="27636"/>
          <ac:spMkLst>
            <pc:docMk/>
            <pc:sldMk cId="2167652116" sldId="268"/>
            <ac:spMk id="8" creationId="{FC316B89-0AAF-FFAA-1FE5-60CB2957DB61}"/>
          </ac:spMkLst>
        </pc:spChg>
      </pc:sldChg>
      <pc:sldChg chg="addSp delSp modSp new mod ord setBg setClrOvrMap modNotesTx">
        <pc:chgData name="Nancy Li" userId="afc5209a-cf39-48d8-a57f-08cc8b772ec9" providerId="ADAL" clId="{7272984E-1584-4374-8B38-3C1D27CF2CE8}" dt="2023-03-18T12:50:12.717" v="410" actId="108"/>
        <pc:sldMkLst>
          <pc:docMk/>
          <pc:sldMk cId="3779576144" sldId="269"/>
        </pc:sldMkLst>
        <pc:spChg chg="add del mod">
          <ac:chgData name="Nancy Li" userId="afc5209a-cf39-48d8-a57f-08cc8b772ec9" providerId="ADAL" clId="{7272984E-1584-4374-8B38-3C1D27CF2CE8}" dt="2023-03-18T12:50:12.717" v="410" actId="108"/>
          <ac:spMkLst>
            <pc:docMk/>
            <pc:sldMk cId="3779576144" sldId="269"/>
            <ac:spMk id="2" creationId="{1ECEEA58-2936-A969-9C58-D03DBA4B24F5}"/>
          </ac:spMkLst>
        </pc:spChg>
        <pc:spChg chg="add del mod">
          <ac:chgData name="Nancy Li" userId="afc5209a-cf39-48d8-a57f-08cc8b772ec9" providerId="ADAL" clId="{7272984E-1584-4374-8B38-3C1D27CF2CE8}" dt="2023-03-18T10:05:00.425" v="308" actId="478"/>
          <ac:spMkLst>
            <pc:docMk/>
            <pc:sldMk cId="3779576144" sldId="269"/>
            <ac:spMk id="3" creationId="{4D573CD2-002D-ABA4-B7DD-50A25C60A780}"/>
          </ac:spMkLst>
        </pc:spChg>
        <pc:spChg chg="add del mod">
          <ac:chgData name="Nancy Li" userId="afc5209a-cf39-48d8-a57f-08cc8b772ec9" providerId="ADAL" clId="{7272984E-1584-4374-8B38-3C1D27CF2CE8}" dt="2023-03-18T10:01:24.331" v="193" actId="478"/>
          <ac:spMkLst>
            <pc:docMk/>
            <pc:sldMk cId="3779576144" sldId="269"/>
            <ac:spMk id="6" creationId="{B42663C9-49DB-9E54-808B-8A8C985AB714}"/>
          </ac:spMkLst>
        </pc:spChg>
        <pc:spChg chg="add del">
          <ac:chgData name="Nancy Li" userId="afc5209a-cf39-48d8-a57f-08cc8b772ec9" providerId="ADAL" clId="{7272984E-1584-4374-8B38-3C1D27CF2CE8}" dt="2023-03-18T09:57:58.808" v="170" actId="26606"/>
          <ac:spMkLst>
            <pc:docMk/>
            <pc:sldMk cId="3779576144" sldId="269"/>
            <ac:spMk id="8" creationId="{A7AE9375-4664-4DB2-922D-2782A6E439AC}"/>
          </ac:spMkLst>
        </pc:spChg>
        <pc:spChg chg="add del mod">
          <ac:chgData name="Nancy Li" userId="afc5209a-cf39-48d8-a57f-08cc8b772ec9" providerId="ADAL" clId="{7272984E-1584-4374-8B38-3C1D27CF2CE8}" dt="2023-03-18T10:01:24.080" v="192" actId="478"/>
          <ac:spMkLst>
            <pc:docMk/>
            <pc:sldMk cId="3779576144" sldId="269"/>
            <ac:spMk id="9" creationId="{F13ACC57-1B13-FE4D-57AC-B8D4C0C2FB43}"/>
          </ac:spMkLst>
        </pc:spChg>
        <pc:spChg chg="add del">
          <ac:chgData name="Nancy Li" userId="afc5209a-cf39-48d8-a57f-08cc8b772ec9" providerId="ADAL" clId="{7272984E-1584-4374-8B38-3C1D27CF2CE8}" dt="2023-03-18T09:57:58.808" v="170" actId="26606"/>
          <ac:spMkLst>
            <pc:docMk/>
            <pc:sldMk cId="3779576144" sldId="269"/>
            <ac:spMk id="12" creationId="{9DD005C1-8C51-42D6-9BEE-B9B83849743D}"/>
          </ac:spMkLst>
        </pc:spChg>
        <pc:spChg chg="add del">
          <ac:chgData name="Nancy Li" userId="afc5209a-cf39-48d8-a57f-08cc8b772ec9" providerId="ADAL" clId="{7272984E-1584-4374-8B38-3C1D27CF2CE8}" dt="2023-03-18T10:01:25.986" v="195" actId="26606"/>
          <ac:spMkLst>
            <pc:docMk/>
            <pc:sldMk cId="3779576144" sldId="269"/>
            <ac:spMk id="17" creationId="{FA3C7DEA-BCC2-4295-8850-147993296189}"/>
          </ac:spMkLst>
        </pc:spChg>
        <pc:spChg chg="add del">
          <ac:chgData name="Nancy Li" userId="afc5209a-cf39-48d8-a57f-08cc8b772ec9" providerId="ADAL" clId="{7272984E-1584-4374-8B38-3C1D27CF2CE8}" dt="2023-03-18T10:01:25.986" v="195" actId="26606"/>
          <ac:spMkLst>
            <pc:docMk/>
            <pc:sldMk cId="3779576144" sldId="269"/>
            <ac:spMk id="18" creationId="{C289949D-B9F6-468A-86FE-2694DC5AE773}"/>
          </ac:spMkLst>
        </pc:spChg>
        <pc:spChg chg="add del mod">
          <ac:chgData name="Nancy Li" userId="afc5209a-cf39-48d8-a57f-08cc8b772ec9" providerId="ADAL" clId="{7272984E-1584-4374-8B38-3C1D27CF2CE8}" dt="2023-03-18T10:05:01.240" v="309" actId="478"/>
          <ac:spMkLst>
            <pc:docMk/>
            <pc:sldMk cId="3779576144" sldId="269"/>
            <ac:spMk id="21" creationId="{C0FF5228-4339-2B35-195F-B8570CEDD09C}"/>
          </ac:spMkLst>
        </pc:spChg>
        <pc:spChg chg="add del">
          <ac:chgData name="Nancy Li" userId="afc5209a-cf39-48d8-a57f-08cc8b772ec9" providerId="ADAL" clId="{7272984E-1584-4374-8B38-3C1D27CF2CE8}" dt="2023-03-18T10:02:24.407" v="209" actId="26606"/>
          <ac:spMkLst>
            <pc:docMk/>
            <pc:sldMk cId="3779576144" sldId="269"/>
            <ac:spMk id="24" creationId="{9228552E-C8B1-4A80-8448-0787CE0FC704}"/>
          </ac:spMkLst>
        </pc:spChg>
        <pc:spChg chg="add del">
          <ac:chgData name="Nancy Li" userId="afc5209a-cf39-48d8-a57f-08cc8b772ec9" providerId="ADAL" clId="{7272984E-1584-4374-8B38-3C1D27CF2CE8}" dt="2023-03-18T10:02:58.155" v="235" actId="26606"/>
          <ac:spMkLst>
            <pc:docMk/>
            <pc:sldMk cId="3779576144" sldId="269"/>
            <ac:spMk id="25" creationId="{CB6E2F43-29E9-49D9-91FC-E5FEFAAA70DE}"/>
          </ac:spMkLst>
        </pc:spChg>
        <pc:spChg chg="add del">
          <ac:chgData name="Nancy Li" userId="afc5209a-cf39-48d8-a57f-08cc8b772ec9" providerId="ADAL" clId="{7272984E-1584-4374-8B38-3C1D27CF2CE8}" dt="2023-03-18T10:02:25.301" v="211" actId="26606"/>
          <ac:spMkLst>
            <pc:docMk/>
            <pc:sldMk cId="3779576144" sldId="269"/>
            <ac:spMk id="26" creationId="{B50AB553-2A96-4A92-96F2-93548E096954}"/>
          </ac:spMkLst>
        </pc:spChg>
        <pc:spChg chg="add del">
          <ac:chgData name="Nancy Li" userId="afc5209a-cf39-48d8-a57f-08cc8b772ec9" providerId="ADAL" clId="{7272984E-1584-4374-8B38-3C1D27CF2CE8}" dt="2023-03-18T10:02:13.223" v="203" actId="26606"/>
          <ac:spMkLst>
            <pc:docMk/>
            <pc:sldMk cId="3779576144" sldId="269"/>
            <ac:spMk id="27" creationId="{955A2079-FA98-4876-80F0-72364A7D2EA4}"/>
          </ac:spMkLst>
        </pc:spChg>
        <pc:spChg chg="add del">
          <ac:chgData name="Nancy Li" userId="afc5209a-cf39-48d8-a57f-08cc8b772ec9" providerId="ADAL" clId="{7272984E-1584-4374-8B38-3C1D27CF2CE8}" dt="2023-03-18T10:02:26.951" v="213" actId="26606"/>
          <ac:spMkLst>
            <pc:docMk/>
            <pc:sldMk cId="3779576144" sldId="269"/>
            <ac:spMk id="28" creationId="{E02239D2-A05D-4A1C-9F06-FBA7FC730E1B}"/>
          </ac:spMkLst>
        </pc:spChg>
        <pc:spChg chg="add del">
          <ac:chgData name="Nancy Li" userId="afc5209a-cf39-48d8-a57f-08cc8b772ec9" providerId="ADAL" clId="{7272984E-1584-4374-8B38-3C1D27CF2CE8}" dt="2023-03-18T10:02:18.205" v="205" actId="26606"/>
          <ac:spMkLst>
            <pc:docMk/>
            <pc:sldMk cId="3779576144" sldId="269"/>
            <ac:spMk id="29" creationId="{6C4028FD-8BAA-4A19-BFDE-594D991B7552}"/>
          </ac:spMkLst>
        </pc:spChg>
        <pc:spChg chg="add del">
          <ac:chgData name="Nancy Li" userId="afc5209a-cf39-48d8-a57f-08cc8b772ec9" providerId="ADAL" clId="{7272984E-1584-4374-8B38-3C1D27CF2CE8}" dt="2023-03-18T10:02:58.155" v="235" actId="26606"/>
          <ac:spMkLst>
            <pc:docMk/>
            <pc:sldMk cId="3779576144" sldId="269"/>
            <ac:spMk id="30" creationId="{3BA62E19-CD42-4C09-B825-844B4943D49D}"/>
          </ac:spMkLst>
        </pc:spChg>
        <pc:spChg chg="add del">
          <ac:chgData name="Nancy Li" userId="afc5209a-cf39-48d8-a57f-08cc8b772ec9" providerId="ADAL" clId="{7272984E-1584-4374-8B38-3C1D27CF2CE8}" dt="2023-03-18T10:02:37.934" v="219" actId="26606"/>
          <ac:spMkLst>
            <pc:docMk/>
            <pc:sldMk cId="3779576144" sldId="269"/>
            <ac:spMk id="31" creationId="{BB48116A-278A-4CC5-89D3-9DE8E8FF1245}"/>
          </ac:spMkLst>
        </pc:spChg>
        <pc:spChg chg="add del">
          <ac:chgData name="Nancy Li" userId="afc5209a-cf39-48d8-a57f-08cc8b772ec9" providerId="ADAL" clId="{7272984E-1584-4374-8B38-3C1D27CF2CE8}" dt="2023-03-18T10:02:58.155" v="235" actId="26606"/>
          <ac:spMkLst>
            <pc:docMk/>
            <pc:sldMk cId="3779576144" sldId="269"/>
            <ac:spMk id="32" creationId="{8E63CC27-1C86-4653-8866-79C24C5C51FB}"/>
          </ac:spMkLst>
        </pc:spChg>
        <pc:spChg chg="add del">
          <ac:chgData name="Nancy Li" userId="afc5209a-cf39-48d8-a57f-08cc8b772ec9" providerId="ADAL" clId="{7272984E-1584-4374-8B38-3C1D27CF2CE8}" dt="2023-03-18T10:03:10.976" v="243" actId="26606"/>
          <ac:spMkLst>
            <pc:docMk/>
            <pc:sldMk cId="3779576144" sldId="269"/>
            <ac:spMk id="33" creationId="{5A55FBCD-CD42-40F5-8A1B-3203F9CAEEAA}"/>
          </ac:spMkLst>
        </pc:spChg>
        <pc:spChg chg="add del">
          <ac:chgData name="Nancy Li" userId="afc5209a-cf39-48d8-a57f-08cc8b772ec9" providerId="ADAL" clId="{7272984E-1584-4374-8B38-3C1D27CF2CE8}" dt="2023-03-18T10:02:29.277" v="215" actId="26606"/>
          <ac:spMkLst>
            <pc:docMk/>
            <pc:sldMk cId="3779576144" sldId="269"/>
            <ac:spMk id="34" creationId="{C2B4C0C7-2745-46BE-B15F-E50582545365}"/>
          </ac:spMkLst>
        </pc:spChg>
        <pc:spChg chg="add del">
          <ac:chgData name="Nancy Li" userId="afc5209a-cf39-48d8-a57f-08cc8b772ec9" providerId="ADAL" clId="{7272984E-1584-4374-8B38-3C1D27CF2CE8}" dt="2023-03-18T10:03:00.236" v="237" actId="26606"/>
          <ac:spMkLst>
            <pc:docMk/>
            <pc:sldMk cId="3779576144" sldId="269"/>
            <ac:spMk id="36" creationId="{B47A3059-69F2-4E12-ACD8-A5FE28191966}"/>
          </ac:spMkLst>
        </pc:spChg>
        <pc:spChg chg="add del">
          <ac:chgData name="Nancy Li" userId="afc5209a-cf39-48d8-a57f-08cc8b772ec9" providerId="ADAL" clId="{7272984E-1584-4374-8B38-3C1D27CF2CE8}" dt="2023-03-18T10:02:37.246" v="217" actId="26606"/>
          <ac:spMkLst>
            <pc:docMk/>
            <pc:sldMk cId="3779576144" sldId="269"/>
            <ac:spMk id="37" creationId="{2EB492CD-616E-47F8-933B-5E2D952A0593}"/>
          </ac:spMkLst>
        </pc:spChg>
        <pc:spChg chg="add del">
          <ac:chgData name="Nancy Li" userId="afc5209a-cf39-48d8-a57f-08cc8b772ec9" providerId="ADAL" clId="{7272984E-1584-4374-8B38-3C1D27CF2CE8}" dt="2023-03-18T10:02:37.246" v="217" actId="26606"/>
          <ac:spMkLst>
            <pc:docMk/>
            <pc:sldMk cId="3779576144" sldId="269"/>
            <ac:spMk id="38" creationId="{59383CF9-23B5-4335-9B21-1791C4CF1C75}"/>
          </ac:spMkLst>
        </pc:spChg>
        <pc:spChg chg="add del">
          <ac:chgData name="Nancy Li" userId="afc5209a-cf39-48d8-a57f-08cc8b772ec9" providerId="ADAL" clId="{7272984E-1584-4374-8B38-3C1D27CF2CE8}" dt="2023-03-18T10:02:37.246" v="217" actId="26606"/>
          <ac:spMkLst>
            <pc:docMk/>
            <pc:sldMk cId="3779576144" sldId="269"/>
            <ac:spMk id="39" creationId="{0007FE00-9498-4706-B255-6437B0252C02}"/>
          </ac:spMkLst>
        </pc:spChg>
        <pc:spChg chg="add del">
          <ac:chgData name="Nancy Li" userId="afc5209a-cf39-48d8-a57f-08cc8b772ec9" providerId="ADAL" clId="{7272984E-1584-4374-8B38-3C1D27CF2CE8}" dt="2023-03-18T10:03:00.236" v="237" actId="26606"/>
          <ac:spMkLst>
            <pc:docMk/>
            <pc:sldMk cId="3779576144" sldId="269"/>
            <ac:spMk id="40" creationId="{33AE4636-AEEC-45D6-84D4-7AC2DA48ECF8}"/>
          </ac:spMkLst>
        </pc:spChg>
        <pc:spChg chg="add del">
          <ac:chgData name="Nancy Li" userId="afc5209a-cf39-48d8-a57f-08cc8b772ec9" providerId="ADAL" clId="{7272984E-1584-4374-8B38-3C1D27CF2CE8}" dt="2023-03-18T10:02:37.934" v="219" actId="26606"/>
          <ac:spMkLst>
            <pc:docMk/>
            <pc:sldMk cId="3779576144" sldId="269"/>
            <ac:spMk id="41" creationId="{DB304A14-32D0-4873-B914-423ED7B8DAFD}"/>
          </ac:spMkLst>
        </pc:spChg>
        <pc:spChg chg="add del">
          <ac:chgData name="Nancy Li" userId="afc5209a-cf39-48d8-a57f-08cc8b772ec9" providerId="ADAL" clId="{7272984E-1584-4374-8B38-3C1D27CF2CE8}" dt="2023-03-18T10:02:37.934" v="219" actId="26606"/>
          <ac:spMkLst>
            <pc:docMk/>
            <pc:sldMk cId="3779576144" sldId="269"/>
            <ac:spMk id="42" creationId="{1D460C86-854F-4FB3-ABC2-E823D8FEB9DB}"/>
          </ac:spMkLst>
        </pc:spChg>
        <pc:spChg chg="add del">
          <ac:chgData name="Nancy Li" userId="afc5209a-cf39-48d8-a57f-08cc8b772ec9" providerId="ADAL" clId="{7272984E-1584-4374-8B38-3C1D27CF2CE8}" dt="2023-03-18T10:03:00.236" v="237" actId="26606"/>
          <ac:spMkLst>
            <pc:docMk/>
            <pc:sldMk cId="3779576144" sldId="269"/>
            <ac:spMk id="43" creationId="{8D9CE0F4-2EB2-4F1F-8AAC-DB3571D9FE10}"/>
          </ac:spMkLst>
        </pc:spChg>
        <pc:spChg chg="add del">
          <ac:chgData name="Nancy Li" userId="afc5209a-cf39-48d8-a57f-08cc8b772ec9" providerId="ADAL" clId="{7272984E-1584-4374-8B38-3C1D27CF2CE8}" dt="2023-03-18T10:02:41.258" v="221" actId="26606"/>
          <ac:spMkLst>
            <pc:docMk/>
            <pc:sldMk cId="3779576144" sldId="269"/>
            <ac:spMk id="44" creationId="{6753252F-4873-4F63-801D-CC719279A7D5}"/>
          </ac:spMkLst>
        </pc:spChg>
        <pc:spChg chg="add del">
          <ac:chgData name="Nancy Li" userId="afc5209a-cf39-48d8-a57f-08cc8b772ec9" providerId="ADAL" clId="{7272984E-1584-4374-8B38-3C1D27CF2CE8}" dt="2023-03-18T10:02:41.258" v="221" actId="26606"/>
          <ac:spMkLst>
            <pc:docMk/>
            <pc:sldMk cId="3779576144" sldId="269"/>
            <ac:spMk id="45" creationId="{047C8CCB-F95D-4249-92DD-651249D3535A}"/>
          </ac:spMkLst>
        </pc:spChg>
        <pc:spChg chg="add del">
          <ac:chgData name="Nancy Li" userId="afc5209a-cf39-48d8-a57f-08cc8b772ec9" providerId="ADAL" clId="{7272984E-1584-4374-8B38-3C1D27CF2CE8}" dt="2023-03-18T10:03:03.909" v="239" actId="26606"/>
          <ac:spMkLst>
            <pc:docMk/>
            <pc:sldMk cId="3779576144" sldId="269"/>
            <ac:spMk id="46" creationId="{B6FACB3C-9069-4791-BC5C-0DB7CD19B853}"/>
          </ac:spMkLst>
        </pc:spChg>
        <pc:spChg chg="add del">
          <ac:chgData name="Nancy Li" userId="afc5209a-cf39-48d8-a57f-08cc8b772ec9" providerId="ADAL" clId="{7272984E-1584-4374-8B38-3C1D27CF2CE8}" dt="2023-03-18T10:02:42.447" v="223" actId="26606"/>
          <ac:spMkLst>
            <pc:docMk/>
            <pc:sldMk cId="3779576144" sldId="269"/>
            <ac:spMk id="47" creationId="{50811073-89F5-46D6-83D8-BA764464977D}"/>
          </ac:spMkLst>
        </pc:spChg>
        <pc:spChg chg="add del">
          <ac:chgData name="Nancy Li" userId="afc5209a-cf39-48d8-a57f-08cc8b772ec9" providerId="ADAL" clId="{7272984E-1584-4374-8B38-3C1D27CF2CE8}" dt="2023-03-18T10:02:42.447" v="223" actId="26606"/>
          <ac:spMkLst>
            <pc:docMk/>
            <pc:sldMk cId="3779576144" sldId="269"/>
            <ac:spMk id="48" creationId="{608CD17C-4A7C-477D-A659-BA8A89A78700}"/>
          </ac:spMkLst>
        </pc:spChg>
        <pc:spChg chg="add del">
          <ac:chgData name="Nancy Li" userId="afc5209a-cf39-48d8-a57f-08cc8b772ec9" providerId="ADAL" clId="{7272984E-1584-4374-8B38-3C1D27CF2CE8}" dt="2023-03-18T10:03:03.909" v="239" actId="26606"/>
          <ac:spMkLst>
            <pc:docMk/>
            <pc:sldMk cId="3779576144" sldId="269"/>
            <ac:spMk id="49" creationId="{71F2038E-D777-4B76-81DD-DD13EE91B9DD}"/>
          </ac:spMkLst>
        </pc:spChg>
        <pc:spChg chg="add del">
          <ac:chgData name="Nancy Li" userId="afc5209a-cf39-48d8-a57f-08cc8b772ec9" providerId="ADAL" clId="{7272984E-1584-4374-8B38-3C1D27CF2CE8}" dt="2023-03-18T10:02:46.431" v="225" actId="26606"/>
          <ac:spMkLst>
            <pc:docMk/>
            <pc:sldMk cId="3779576144" sldId="269"/>
            <ac:spMk id="50" creationId="{4AC6B390-BC59-4F1D-A0EE-D71A92F0A0B2}"/>
          </ac:spMkLst>
        </pc:spChg>
        <pc:spChg chg="add del">
          <ac:chgData name="Nancy Li" userId="afc5209a-cf39-48d8-a57f-08cc8b772ec9" providerId="ADAL" clId="{7272984E-1584-4374-8B38-3C1D27CF2CE8}" dt="2023-03-18T10:02:46.431" v="225" actId="26606"/>
          <ac:spMkLst>
            <pc:docMk/>
            <pc:sldMk cId="3779576144" sldId="269"/>
            <ac:spMk id="51" creationId="{B6C60D79-16F1-4C4B-B7E3-7634E7069CDE}"/>
          </ac:spMkLst>
        </pc:spChg>
        <pc:spChg chg="add del">
          <ac:chgData name="Nancy Li" userId="afc5209a-cf39-48d8-a57f-08cc8b772ec9" providerId="ADAL" clId="{7272984E-1584-4374-8B38-3C1D27CF2CE8}" dt="2023-03-18T10:02:46.431" v="225" actId="26606"/>
          <ac:spMkLst>
            <pc:docMk/>
            <pc:sldMk cId="3779576144" sldId="269"/>
            <ac:spMk id="52" creationId="{426B127E-6498-4C77-9C9D-4553A5113B80}"/>
          </ac:spMkLst>
        </pc:spChg>
        <pc:spChg chg="add del">
          <ac:chgData name="Nancy Li" userId="afc5209a-cf39-48d8-a57f-08cc8b772ec9" providerId="ADAL" clId="{7272984E-1584-4374-8B38-3C1D27CF2CE8}" dt="2023-03-18T10:02:47.768" v="227" actId="26606"/>
          <ac:spMkLst>
            <pc:docMk/>
            <pc:sldMk cId="3779576144" sldId="269"/>
            <ac:spMk id="54" creationId="{50811073-89F5-46D6-83D8-BA764464977D}"/>
          </ac:spMkLst>
        </pc:spChg>
        <pc:spChg chg="add del">
          <ac:chgData name="Nancy Li" userId="afc5209a-cf39-48d8-a57f-08cc8b772ec9" providerId="ADAL" clId="{7272984E-1584-4374-8B38-3C1D27CF2CE8}" dt="2023-03-18T10:02:47.768" v="227" actId="26606"/>
          <ac:spMkLst>
            <pc:docMk/>
            <pc:sldMk cId="3779576144" sldId="269"/>
            <ac:spMk id="55" creationId="{608CD17C-4A7C-477D-A659-BA8A89A78700}"/>
          </ac:spMkLst>
        </pc:spChg>
        <pc:spChg chg="add del">
          <ac:chgData name="Nancy Li" userId="afc5209a-cf39-48d8-a57f-08cc8b772ec9" providerId="ADAL" clId="{7272984E-1584-4374-8B38-3C1D27CF2CE8}" dt="2023-03-18T10:02:49.061" v="229" actId="26606"/>
          <ac:spMkLst>
            <pc:docMk/>
            <pc:sldMk cId="3779576144" sldId="269"/>
            <ac:spMk id="57" creationId="{D1942232-83D0-49E2-AF9B-1F97E3C1EF8E}"/>
          </ac:spMkLst>
        </pc:spChg>
        <pc:spChg chg="add del">
          <ac:chgData name="Nancy Li" userId="afc5209a-cf39-48d8-a57f-08cc8b772ec9" providerId="ADAL" clId="{7272984E-1584-4374-8B38-3C1D27CF2CE8}" dt="2023-03-18T10:02:49.061" v="229" actId="26606"/>
          <ac:spMkLst>
            <pc:docMk/>
            <pc:sldMk cId="3779576144" sldId="269"/>
            <ac:spMk id="58" creationId="{E9E70D72-6E23-4015-A4A6-85C120C19167}"/>
          </ac:spMkLst>
        </pc:spChg>
        <pc:spChg chg="add del">
          <ac:chgData name="Nancy Li" userId="afc5209a-cf39-48d8-a57f-08cc8b772ec9" providerId="ADAL" clId="{7272984E-1584-4374-8B38-3C1D27CF2CE8}" dt="2023-03-18T10:03:09.302" v="241" actId="26606"/>
          <ac:spMkLst>
            <pc:docMk/>
            <pc:sldMk cId="3779576144" sldId="269"/>
            <ac:spMk id="63" creationId="{45D37F4E-DDB4-456B-97E0-9937730A039F}"/>
          </ac:spMkLst>
        </pc:spChg>
        <pc:spChg chg="add del">
          <ac:chgData name="Nancy Li" userId="afc5209a-cf39-48d8-a57f-08cc8b772ec9" providerId="ADAL" clId="{7272984E-1584-4374-8B38-3C1D27CF2CE8}" dt="2023-03-18T10:03:09.302" v="241" actId="26606"/>
          <ac:spMkLst>
            <pc:docMk/>
            <pc:sldMk cId="3779576144" sldId="269"/>
            <ac:spMk id="64" creationId="{B2DD41CD-8F47-4F56-AD12-4E2FF7696987}"/>
          </ac:spMkLst>
        </pc:spChg>
        <pc:spChg chg="add del">
          <ac:chgData name="Nancy Li" userId="afc5209a-cf39-48d8-a57f-08cc8b772ec9" providerId="ADAL" clId="{7272984E-1584-4374-8B38-3C1D27CF2CE8}" dt="2023-03-18T10:03:10.976" v="243" actId="26606"/>
          <ac:spMkLst>
            <pc:docMk/>
            <pc:sldMk cId="3779576144" sldId="269"/>
            <ac:spMk id="66" creationId="{FFB60E8C-7224-44A4-87A0-46A1711DD2ED}"/>
          </ac:spMkLst>
        </pc:spChg>
        <pc:spChg chg="add del">
          <ac:chgData name="Nancy Li" userId="afc5209a-cf39-48d8-a57f-08cc8b772ec9" providerId="ADAL" clId="{7272984E-1584-4374-8B38-3C1D27CF2CE8}" dt="2023-03-18T10:02:53.021" v="231" actId="26606"/>
          <ac:spMkLst>
            <pc:docMk/>
            <pc:sldMk cId="3779576144" sldId="269"/>
            <ac:spMk id="67" creationId="{84ECDE7A-6944-466D-8FFE-149A29BA6BAE}"/>
          </ac:spMkLst>
        </pc:spChg>
        <pc:spChg chg="add del">
          <ac:chgData name="Nancy Li" userId="afc5209a-cf39-48d8-a57f-08cc8b772ec9" providerId="ADAL" clId="{7272984E-1584-4374-8B38-3C1D27CF2CE8}" dt="2023-03-18T10:02:53.021" v="231" actId="26606"/>
          <ac:spMkLst>
            <pc:docMk/>
            <pc:sldMk cId="3779576144" sldId="269"/>
            <ac:spMk id="68" creationId="{B3420082-9415-44EC-802E-C77D71D59C57}"/>
          </ac:spMkLst>
        </pc:spChg>
        <pc:spChg chg="add del">
          <ac:chgData name="Nancy Li" userId="afc5209a-cf39-48d8-a57f-08cc8b772ec9" providerId="ADAL" clId="{7272984E-1584-4374-8B38-3C1D27CF2CE8}" dt="2023-03-18T10:02:53.021" v="231" actId="26606"/>
          <ac:spMkLst>
            <pc:docMk/>
            <pc:sldMk cId="3779576144" sldId="269"/>
            <ac:spMk id="69" creationId="{55A52C45-1FCB-4636-A80F-2849B8226C01}"/>
          </ac:spMkLst>
        </pc:spChg>
        <pc:spChg chg="add del">
          <ac:chgData name="Nancy Li" userId="afc5209a-cf39-48d8-a57f-08cc8b772ec9" providerId="ADAL" clId="{7272984E-1584-4374-8B38-3C1D27CF2CE8}" dt="2023-03-18T10:02:53.021" v="231" actId="26606"/>
          <ac:spMkLst>
            <pc:docMk/>
            <pc:sldMk cId="3779576144" sldId="269"/>
            <ac:spMk id="70" creationId="{768EB4DD-3704-43AD-92B3-C4E0C6EA92CB}"/>
          </ac:spMkLst>
        </pc:spChg>
        <pc:spChg chg="add del">
          <ac:chgData name="Nancy Li" userId="afc5209a-cf39-48d8-a57f-08cc8b772ec9" providerId="ADAL" clId="{7272984E-1584-4374-8B38-3C1D27CF2CE8}" dt="2023-03-18T10:03:10.976" v="243" actId="26606"/>
          <ac:spMkLst>
            <pc:docMk/>
            <pc:sldMk cId="3779576144" sldId="269"/>
            <ac:spMk id="71" creationId="{5DA32751-37A2-45C0-BE94-63D375E27003}"/>
          </ac:spMkLst>
        </pc:spChg>
        <pc:spChg chg="add del">
          <ac:chgData name="Nancy Li" userId="afc5209a-cf39-48d8-a57f-08cc8b772ec9" providerId="ADAL" clId="{7272984E-1584-4374-8B38-3C1D27CF2CE8}" dt="2023-03-18T10:03:10.976" v="243" actId="26606"/>
          <ac:spMkLst>
            <pc:docMk/>
            <pc:sldMk cId="3779576144" sldId="269"/>
            <ac:spMk id="72" creationId="{E659831F-0D9A-4C63-9EBB-8435B85A440F}"/>
          </ac:spMkLst>
        </pc:spChg>
        <pc:spChg chg="add del">
          <ac:chgData name="Nancy Li" userId="afc5209a-cf39-48d8-a57f-08cc8b772ec9" providerId="ADAL" clId="{7272984E-1584-4374-8B38-3C1D27CF2CE8}" dt="2023-03-18T10:03:11.605" v="245" actId="26606"/>
          <ac:spMkLst>
            <pc:docMk/>
            <pc:sldMk cId="3779576144" sldId="269"/>
            <ac:spMk id="74" creationId="{17BDD930-0E65-490A-9CE5-554C357C4428}"/>
          </ac:spMkLst>
        </pc:spChg>
        <pc:spChg chg="add del">
          <ac:chgData name="Nancy Li" userId="afc5209a-cf39-48d8-a57f-08cc8b772ec9" providerId="ADAL" clId="{7272984E-1584-4374-8B38-3C1D27CF2CE8}" dt="2023-03-18T10:03:11.605" v="245" actId="26606"/>
          <ac:spMkLst>
            <pc:docMk/>
            <pc:sldMk cId="3779576144" sldId="269"/>
            <ac:spMk id="75" creationId="{3A912C67-99A1-4956-8F68-1846C21771E8}"/>
          </ac:spMkLst>
        </pc:spChg>
        <pc:spChg chg="add del">
          <ac:chgData name="Nancy Li" userId="afc5209a-cf39-48d8-a57f-08cc8b772ec9" providerId="ADAL" clId="{7272984E-1584-4374-8B38-3C1D27CF2CE8}" dt="2023-03-18T10:03:13.038" v="247" actId="26606"/>
          <ac:spMkLst>
            <pc:docMk/>
            <pc:sldMk cId="3779576144" sldId="269"/>
            <ac:spMk id="87" creationId="{1500B4A4-B1F1-41EA-886A-B8A210DBCA3B}"/>
          </ac:spMkLst>
        </pc:spChg>
        <pc:spChg chg="add del">
          <ac:chgData name="Nancy Li" userId="afc5209a-cf39-48d8-a57f-08cc8b772ec9" providerId="ADAL" clId="{7272984E-1584-4374-8B38-3C1D27CF2CE8}" dt="2023-03-18T10:03:13.038" v="247" actId="26606"/>
          <ac:spMkLst>
            <pc:docMk/>
            <pc:sldMk cId="3779576144" sldId="269"/>
            <ac:spMk id="88" creationId="{5E55A99C-0BDC-4DBE-8E40-9FA66F629FA1}"/>
          </ac:spMkLst>
        </pc:spChg>
        <pc:spChg chg="add del">
          <ac:chgData name="Nancy Li" userId="afc5209a-cf39-48d8-a57f-08cc8b772ec9" providerId="ADAL" clId="{7272984E-1584-4374-8B38-3C1D27CF2CE8}" dt="2023-03-18T10:03:16.924" v="249" actId="26606"/>
          <ac:spMkLst>
            <pc:docMk/>
            <pc:sldMk cId="3779576144" sldId="269"/>
            <ac:spMk id="90" creationId="{637B2035-1FCB-439A-B421-095E136C7E07}"/>
          </ac:spMkLst>
        </pc:spChg>
        <pc:spChg chg="add del">
          <ac:chgData name="Nancy Li" userId="afc5209a-cf39-48d8-a57f-08cc8b772ec9" providerId="ADAL" clId="{7272984E-1584-4374-8B38-3C1D27CF2CE8}" dt="2023-03-18T10:03:16.924" v="249" actId="26606"/>
          <ac:spMkLst>
            <pc:docMk/>
            <pc:sldMk cId="3779576144" sldId="269"/>
            <ac:spMk id="91" creationId="{B39A1F5A-E57E-4178-8F57-A18DC747E5E1}"/>
          </ac:spMkLst>
        </pc:spChg>
        <pc:spChg chg="add del">
          <ac:chgData name="Nancy Li" userId="afc5209a-cf39-48d8-a57f-08cc8b772ec9" providerId="ADAL" clId="{7272984E-1584-4374-8B38-3C1D27CF2CE8}" dt="2023-03-18T10:03:16.924" v="249" actId="26606"/>
          <ac:spMkLst>
            <pc:docMk/>
            <pc:sldMk cId="3779576144" sldId="269"/>
            <ac:spMk id="92" creationId="{CF93DC6C-1BFD-4414-BF23-471C8831CA04}"/>
          </ac:spMkLst>
        </pc:spChg>
        <pc:spChg chg="add del">
          <ac:chgData name="Nancy Li" userId="afc5209a-cf39-48d8-a57f-08cc8b772ec9" providerId="ADAL" clId="{7272984E-1584-4374-8B38-3C1D27CF2CE8}" dt="2023-03-18T10:03:16.924" v="249" actId="26606"/>
          <ac:spMkLst>
            <pc:docMk/>
            <pc:sldMk cId="3779576144" sldId="269"/>
            <ac:spMk id="93" creationId="{001928A5-13A8-4372-8A77-BCAAE5553E6F}"/>
          </ac:spMkLst>
        </pc:spChg>
        <pc:spChg chg="add del">
          <ac:chgData name="Nancy Li" userId="afc5209a-cf39-48d8-a57f-08cc8b772ec9" providerId="ADAL" clId="{7272984E-1584-4374-8B38-3C1D27CF2CE8}" dt="2023-03-18T10:03:17.722" v="251" actId="26606"/>
          <ac:spMkLst>
            <pc:docMk/>
            <pc:sldMk cId="3779576144" sldId="269"/>
            <ac:spMk id="95" creationId="{16DFB507-A35C-45A4-A4B1-88B692EB6BFB}"/>
          </ac:spMkLst>
        </pc:spChg>
        <pc:spChg chg="add del">
          <ac:chgData name="Nancy Li" userId="afc5209a-cf39-48d8-a57f-08cc8b772ec9" providerId="ADAL" clId="{7272984E-1584-4374-8B38-3C1D27CF2CE8}" dt="2023-03-18T10:03:17.722" v="251" actId="26606"/>
          <ac:spMkLst>
            <pc:docMk/>
            <pc:sldMk cId="3779576144" sldId="269"/>
            <ac:spMk id="96" creationId="{321407B0-5659-48D2-B8DE-DF83D5749533}"/>
          </ac:spMkLst>
        </pc:spChg>
        <pc:spChg chg="add del">
          <ac:chgData name="Nancy Li" userId="afc5209a-cf39-48d8-a57f-08cc8b772ec9" providerId="ADAL" clId="{7272984E-1584-4374-8B38-3C1D27CF2CE8}" dt="2023-03-18T10:03:17.722" v="251" actId="26606"/>
          <ac:spMkLst>
            <pc:docMk/>
            <pc:sldMk cId="3779576144" sldId="269"/>
            <ac:spMk id="97" creationId="{B9D22E60-9194-4252-8812-A1355DB6E613}"/>
          </ac:spMkLst>
        </pc:spChg>
        <pc:spChg chg="add del">
          <ac:chgData name="Nancy Li" userId="afc5209a-cf39-48d8-a57f-08cc8b772ec9" providerId="ADAL" clId="{7272984E-1584-4374-8B38-3C1D27CF2CE8}" dt="2023-03-18T10:03:22.351" v="253" actId="26606"/>
          <ac:spMkLst>
            <pc:docMk/>
            <pc:sldMk cId="3779576144" sldId="269"/>
            <ac:spMk id="99" creationId="{637B2035-1FCB-439A-B421-095E136C7E07}"/>
          </ac:spMkLst>
        </pc:spChg>
        <pc:spChg chg="add del">
          <ac:chgData name="Nancy Li" userId="afc5209a-cf39-48d8-a57f-08cc8b772ec9" providerId="ADAL" clId="{7272984E-1584-4374-8B38-3C1D27CF2CE8}" dt="2023-03-18T10:03:22.351" v="253" actId="26606"/>
          <ac:spMkLst>
            <pc:docMk/>
            <pc:sldMk cId="3779576144" sldId="269"/>
            <ac:spMk id="100" creationId="{B39A1F5A-E57E-4178-8F57-A18DC747E5E1}"/>
          </ac:spMkLst>
        </pc:spChg>
        <pc:spChg chg="add del">
          <ac:chgData name="Nancy Li" userId="afc5209a-cf39-48d8-a57f-08cc8b772ec9" providerId="ADAL" clId="{7272984E-1584-4374-8B38-3C1D27CF2CE8}" dt="2023-03-18T10:03:22.351" v="253" actId="26606"/>
          <ac:spMkLst>
            <pc:docMk/>
            <pc:sldMk cId="3779576144" sldId="269"/>
            <ac:spMk id="101" creationId="{CF93DC6C-1BFD-4414-BF23-471C8831CA04}"/>
          </ac:spMkLst>
        </pc:spChg>
        <pc:spChg chg="add del">
          <ac:chgData name="Nancy Li" userId="afc5209a-cf39-48d8-a57f-08cc8b772ec9" providerId="ADAL" clId="{7272984E-1584-4374-8B38-3C1D27CF2CE8}" dt="2023-03-18T10:03:22.351" v="253" actId="26606"/>
          <ac:spMkLst>
            <pc:docMk/>
            <pc:sldMk cId="3779576144" sldId="269"/>
            <ac:spMk id="102" creationId="{001928A5-13A8-4372-8A77-BCAAE5553E6F}"/>
          </ac:spMkLst>
        </pc:spChg>
        <pc:spChg chg="add del">
          <ac:chgData name="Nancy Li" userId="afc5209a-cf39-48d8-a57f-08cc8b772ec9" providerId="ADAL" clId="{7272984E-1584-4374-8B38-3C1D27CF2CE8}" dt="2023-03-18T10:03:32.620" v="255" actId="26606"/>
          <ac:spMkLst>
            <pc:docMk/>
            <pc:sldMk cId="3779576144" sldId="269"/>
            <ac:spMk id="104" creationId="{460B0EFB-53ED-4F35-B05D-F658EA021C65}"/>
          </ac:spMkLst>
        </pc:spChg>
        <pc:spChg chg="add del">
          <ac:chgData name="Nancy Li" userId="afc5209a-cf39-48d8-a57f-08cc8b772ec9" providerId="ADAL" clId="{7272984E-1584-4374-8B38-3C1D27CF2CE8}" dt="2023-03-18T10:03:32.620" v="255" actId="26606"/>
          <ac:spMkLst>
            <pc:docMk/>
            <pc:sldMk cId="3779576144" sldId="269"/>
            <ac:spMk id="105" creationId="{835EF3DD-7D43-4A27-8967-A92FD8CC9365}"/>
          </ac:spMkLst>
        </pc:spChg>
        <pc:spChg chg="add del">
          <ac:chgData name="Nancy Li" userId="afc5209a-cf39-48d8-a57f-08cc8b772ec9" providerId="ADAL" clId="{7272984E-1584-4374-8B38-3C1D27CF2CE8}" dt="2023-03-18T10:03:41.918" v="257" actId="26606"/>
          <ac:spMkLst>
            <pc:docMk/>
            <pc:sldMk cId="3779576144" sldId="269"/>
            <ac:spMk id="107" creationId="{4AC6B390-BC59-4F1D-A0EE-D71A92F0A0B2}"/>
          </ac:spMkLst>
        </pc:spChg>
        <pc:spChg chg="add del">
          <ac:chgData name="Nancy Li" userId="afc5209a-cf39-48d8-a57f-08cc8b772ec9" providerId="ADAL" clId="{7272984E-1584-4374-8B38-3C1D27CF2CE8}" dt="2023-03-18T10:03:41.918" v="257" actId="26606"/>
          <ac:spMkLst>
            <pc:docMk/>
            <pc:sldMk cId="3779576144" sldId="269"/>
            <ac:spMk id="108" creationId="{B6C60D79-16F1-4C4B-B7E3-7634E7069CDE}"/>
          </ac:spMkLst>
        </pc:spChg>
        <pc:spChg chg="add del">
          <ac:chgData name="Nancy Li" userId="afc5209a-cf39-48d8-a57f-08cc8b772ec9" providerId="ADAL" clId="{7272984E-1584-4374-8B38-3C1D27CF2CE8}" dt="2023-03-18T10:03:41.918" v="257" actId="26606"/>
          <ac:spMkLst>
            <pc:docMk/>
            <pc:sldMk cId="3779576144" sldId="269"/>
            <ac:spMk id="109" creationId="{426B127E-6498-4C77-9C9D-4553A5113B80}"/>
          </ac:spMkLst>
        </pc:spChg>
        <pc:spChg chg="add del">
          <ac:chgData name="Nancy Li" userId="afc5209a-cf39-48d8-a57f-08cc8b772ec9" providerId="ADAL" clId="{7272984E-1584-4374-8B38-3C1D27CF2CE8}" dt="2023-03-18T10:03:46.221" v="259" actId="26606"/>
          <ac:spMkLst>
            <pc:docMk/>
            <pc:sldMk cId="3779576144" sldId="269"/>
            <ac:spMk id="111" creationId="{70DFA0FD-AB28-4B25-B870-4D2BBC35BA1D}"/>
          </ac:spMkLst>
        </pc:spChg>
        <pc:spChg chg="add del">
          <ac:chgData name="Nancy Li" userId="afc5209a-cf39-48d8-a57f-08cc8b772ec9" providerId="ADAL" clId="{7272984E-1584-4374-8B38-3C1D27CF2CE8}" dt="2023-03-18T10:03:46.757" v="261" actId="26606"/>
          <ac:spMkLst>
            <pc:docMk/>
            <pc:sldMk cId="3779576144" sldId="269"/>
            <ac:spMk id="120" creationId="{6C4028FD-8BAA-4A19-BFDE-594D991B7552}"/>
          </ac:spMkLst>
        </pc:spChg>
        <pc:spChg chg="add del">
          <ac:chgData name="Nancy Li" userId="afc5209a-cf39-48d8-a57f-08cc8b772ec9" providerId="ADAL" clId="{7272984E-1584-4374-8B38-3C1D27CF2CE8}" dt="2023-03-18T10:03:47.989" v="263" actId="26606"/>
          <ac:spMkLst>
            <pc:docMk/>
            <pc:sldMk cId="3779576144" sldId="269"/>
            <ac:spMk id="123" creationId="{257363FD-7E77-4145-9483-331A807ADF0E}"/>
          </ac:spMkLst>
        </pc:spChg>
        <pc:spChg chg="add del">
          <ac:chgData name="Nancy Li" userId="afc5209a-cf39-48d8-a57f-08cc8b772ec9" providerId="ADAL" clId="{7272984E-1584-4374-8B38-3C1D27CF2CE8}" dt="2023-03-18T10:03:51.598" v="265" actId="26606"/>
          <ac:spMkLst>
            <pc:docMk/>
            <pc:sldMk cId="3779576144" sldId="269"/>
            <ac:spMk id="125" creationId="{6C4028FD-8BAA-4A19-BFDE-594D991B7552}"/>
          </ac:spMkLst>
        </pc:spChg>
        <pc:spChg chg="add del">
          <ac:chgData name="Nancy Li" userId="afc5209a-cf39-48d8-a57f-08cc8b772ec9" providerId="ADAL" clId="{7272984E-1584-4374-8B38-3C1D27CF2CE8}" dt="2023-03-18T10:03:52.114" v="267" actId="26606"/>
          <ac:spMkLst>
            <pc:docMk/>
            <pc:sldMk cId="3779576144" sldId="269"/>
            <ac:spMk id="127" creationId="{56E9B3E6-E277-4D68-BA48-9CB43FFBD6E2}"/>
          </ac:spMkLst>
        </pc:spChg>
        <pc:spChg chg="add del">
          <ac:chgData name="Nancy Li" userId="afc5209a-cf39-48d8-a57f-08cc8b772ec9" providerId="ADAL" clId="{7272984E-1584-4374-8B38-3C1D27CF2CE8}" dt="2023-03-18T10:03:52.114" v="267" actId="26606"/>
          <ac:spMkLst>
            <pc:docMk/>
            <pc:sldMk cId="3779576144" sldId="269"/>
            <ac:spMk id="132" creationId="{D5B0017B-2ECA-49AF-B397-DC140825DF8D}"/>
          </ac:spMkLst>
        </pc:spChg>
        <pc:spChg chg="add del">
          <ac:chgData name="Nancy Li" userId="afc5209a-cf39-48d8-a57f-08cc8b772ec9" providerId="ADAL" clId="{7272984E-1584-4374-8B38-3C1D27CF2CE8}" dt="2023-03-18T10:03:55.910" v="269" actId="26606"/>
          <ac:spMkLst>
            <pc:docMk/>
            <pc:sldMk cId="3779576144" sldId="269"/>
            <ac:spMk id="135" creationId="{8DF67618-B87B-4195-8E24-3B126F79FF55}"/>
          </ac:spMkLst>
        </pc:spChg>
        <pc:spChg chg="add del">
          <ac:chgData name="Nancy Li" userId="afc5209a-cf39-48d8-a57f-08cc8b772ec9" providerId="ADAL" clId="{7272984E-1584-4374-8B38-3C1D27CF2CE8}" dt="2023-03-18T10:03:55.910" v="269" actId="26606"/>
          <ac:spMkLst>
            <pc:docMk/>
            <pc:sldMk cId="3779576144" sldId="269"/>
            <ac:spMk id="136" creationId="{64960379-9FF9-400A-A8A8-F5AB633FD3BF}"/>
          </ac:spMkLst>
        </pc:spChg>
        <pc:spChg chg="add del">
          <ac:chgData name="Nancy Li" userId="afc5209a-cf39-48d8-a57f-08cc8b772ec9" providerId="ADAL" clId="{7272984E-1584-4374-8B38-3C1D27CF2CE8}" dt="2023-03-18T10:03:57.893" v="271" actId="26606"/>
          <ac:spMkLst>
            <pc:docMk/>
            <pc:sldMk cId="3779576144" sldId="269"/>
            <ac:spMk id="149" creationId="{BACC6370-2D7E-4714-9D71-7542949D7D5D}"/>
          </ac:spMkLst>
        </pc:spChg>
        <pc:spChg chg="add del">
          <ac:chgData name="Nancy Li" userId="afc5209a-cf39-48d8-a57f-08cc8b772ec9" providerId="ADAL" clId="{7272984E-1584-4374-8B38-3C1D27CF2CE8}" dt="2023-03-18T10:03:57.893" v="271" actId="26606"/>
          <ac:spMkLst>
            <pc:docMk/>
            <pc:sldMk cId="3779576144" sldId="269"/>
            <ac:spMk id="150" creationId="{F68B3F68-107C-434F-AA38-110D5EA91B85}"/>
          </ac:spMkLst>
        </pc:spChg>
        <pc:spChg chg="add del">
          <ac:chgData name="Nancy Li" userId="afc5209a-cf39-48d8-a57f-08cc8b772ec9" providerId="ADAL" clId="{7272984E-1584-4374-8B38-3C1D27CF2CE8}" dt="2023-03-18T10:03:57.893" v="271" actId="26606"/>
          <ac:spMkLst>
            <pc:docMk/>
            <pc:sldMk cId="3779576144" sldId="269"/>
            <ac:spMk id="151" creationId="{AAD0DBB9-1A4B-4391-81D4-CB19F9AB918A}"/>
          </ac:spMkLst>
        </pc:spChg>
        <pc:spChg chg="add del">
          <ac:chgData name="Nancy Li" userId="afc5209a-cf39-48d8-a57f-08cc8b772ec9" providerId="ADAL" clId="{7272984E-1584-4374-8B38-3C1D27CF2CE8}" dt="2023-03-18T10:03:57.893" v="271" actId="26606"/>
          <ac:spMkLst>
            <pc:docMk/>
            <pc:sldMk cId="3779576144" sldId="269"/>
            <ac:spMk id="152" creationId="{063BBA22-50EA-4C4D-BE05-F1CE4E63AA56}"/>
          </ac:spMkLst>
        </pc:spChg>
        <pc:spChg chg="add del">
          <ac:chgData name="Nancy Li" userId="afc5209a-cf39-48d8-a57f-08cc8b772ec9" providerId="ADAL" clId="{7272984E-1584-4374-8B38-3C1D27CF2CE8}" dt="2023-03-18T10:03:59.405" v="273" actId="26606"/>
          <ac:spMkLst>
            <pc:docMk/>
            <pc:sldMk cId="3779576144" sldId="269"/>
            <ac:spMk id="154" creationId="{5C8908E2-EE49-44D2-9428-A28D2312A8D5}"/>
          </ac:spMkLst>
        </pc:spChg>
        <pc:spChg chg="add del">
          <ac:chgData name="Nancy Li" userId="afc5209a-cf39-48d8-a57f-08cc8b772ec9" providerId="ADAL" clId="{7272984E-1584-4374-8B38-3C1D27CF2CE8}" dt="2023-03-18T10:03:59.405" v="273" actId="26606"/>
          <ac:spMkLst>
            <pc:docMk/>
            <pc:sldMk cId="3779576144" sldId="269"/>
            <ac:spMk id="158" creationId="{7449A6C7-D15F-4AA5-BFA5-71A404B47016}"/>
          </ac:spMkLst>
        </pc:spChg>
        <pc:spChg chg="add del">
          <ac:chgData name="Nancy Li" userId="afc5209a-cf39-48d8-a57f-08cc8b772ec9" providerId="ADAL" clId="{7272984E-1584-4374-8B38-3C1D27CF2CE8}" dt="2023-03-18T10:03:59.405" v="273" actId="26606"/>
          <ac:spMkLst>
            <pc:docMk/>
            <pc:sldMk cId="3779576144" sldId="269"/>
            <ac:spMk id="159" creationId="{ED888B23-07FA-482A-96DF-47E31AF1A603}"/>
          </ac:spMkLst>
        </pc:spChg>
        <pc:spChg chg="add del">
          <ac:chgData name="Nancy Li" userId="afc5209a-cf39-48d8-a57f-08cc8b772ec9" providerId="ADAL" clId="{7272984E-1584-4374-8B38-3C1D27CF2CE8}" dt="2023-03-18T10:04:01.021" v="275" actId="26606"/>
          <ac:spMkLst>
            <pc:docMk/>
            <pc:sldMk cId="3779576144" sldId="269"/>
            <ac:spMk id="161" creationId="{9DBC8166-481C-4473-95F5-9A5B9073B7F1}"/>
          </ac:spMkLst>
        </pc:spChg>
        <pc:spChg chg="add del">
          <ac:chgData name="Nancy Li" userId="afc5209a-cf39-48d8-a57f-08cc8b772ec9" providerId="ADAL" clId="{7272984E-1584-4374-8B38-3C1D27CF2CE8}" dt="2023-03-18T10:04:01.021" v="275" actId="26606"/>
          <ac:spMkLst>
            <pc:docMk/>
            <pc:sldMk cId="3779576144" sldId="269"/>
            <ac:spMk id="162" creationId="{A5A5CE6E-90AF-4D43-A014-1F9EC83EB93D}"/>
          </ac:spMkLst>
        </pc:spChg>
        <pc:spChg chg="add del">
          <ac:chgData name="Nancy Li" userId="afc5209a-cf39-48d8-a57f-08cc8b772ec9" providerId="ADAL" clId="{7272984E-1584-4374-8B38-3C1D27CF2CE8}" dt="2023-03-18T10:04:03.077" v="277" actId="26606"/>
          <ac:spMkLst>
            <pc:docMk/>
            <pc:sldMk cId="3779576144" sldId="269"/>
            <ac:spMk id="164" creationId="{955A2079-FA98-4876-80F0-72364A7D2EA4}"/>
          </ac:spMkLst>
        </pc:spChg>
        <pc:spChg chg="add del">
          <ac:chgData name="Nancy Li" userId="afc5209a-cf39-48d8-a57f-08cc8b772ec9" providerId="ADAL" clId="{7272984E-1584-4374-8B38-3C1D27CF2CE8}" dt="2023-03-18T10:04:04.415" v="279" actId="26606"/>
          <ac:spMkLst>
            <pc:docMk/>
            <pc:sldMk cId="3779576144" sldId="269"/>
            <ac:spMk id="166" creationId="{5C8908E2-EE49-44D2-9428-A28D2312A8D5}"/>
          </ac:spMkLst>
        </pc:spChg>
        <pc:spChg chg="add del">
          <ac:chgData name="Nancy Li" userId="afc5209a-cf39-48d8-a57f-08cc8b772ec9" providerId="ADAL" clId="{7272984E-1584-4374-8B38-3C1D27CF2CE8}" dt="2023-03-18T10:04:04.415" v="279" actId="26606"/>
          <ac:spMkLst>
            <pc:docMk/>
            <pc:sldMk cId="3779576144" sldId="269"/>
            <ac:spMk id="170" creationId="{7449A6C7-D15F-4AA5-BFA5-71A404B47016}"/>
          </ac:spMkLst>
        </pc:spChg>
        <pc:spChg chg="add del">
          <ac:chgData name="Nancy Li" userId="afc5209a-cf39-48d8-a57f-08cc8b772ec9" providerId="ADAL" clId="{7272984E-1584-4374-8B38-3C1D27CF2CE8}" dt="2023-03-18T10:04:04.415" v="279" actId="26606"/>
          <ac:spMkLst>
            <pc:docMk/>
            <pc:sldMk cId="3779576144" sldId="269"/>
            <ac:spMk id="171" creationId="{ED888B23-07FA-482A-96DF-47E31AF1A603}"/>
          </ac:spMkLst>
        </pc:spChg>
        <pc:spChg chg="add del">
          <ac:chgData name="Nancy Li" userId="afc5209a-cf39-48d8-a57f-08cc8b772ec9" providerId="ADAL" clId="{7272984E-1584-4374-8B38-3C1D27CF2CE8}" dt="2023-03-18T10:04:05.060" v="281" actId="26606"/>
          <ac:spMkLst>
            <pc:docMk/>
            <pc:sldMk cId="3779576144" sldId="269"/>
            <ac:spMk id="173" creationId="{BACC6370-2D7E-4714-9D71-7542949D7D5D}"/>
          </ac:spMkLst>
        </pc:spChg>
        <pc:spChg chg="add del">
          <ac:chgData name="Nancy Li" userId="afc5209a-cf39-48d8-a57f-08cc8b772ec9" providerId="ADAL" clId="{7272984E-1584-4374-8B38-3C1D27CF2CE8}" dt="2023-03-18T10:04:05.060" v="281" actId="26606"/>
          <ac:spMkLst>
            <pc:docMk/>
            <pc:sldMk cId="3779576144" sldId="269"/>
            <ac:spMk id="174" creationId="{F68B3F68-107C-434F-AA38-110D5EA91B85}"/>
          </ac:spMkLst>
        </pc:spChg>
        <pc:spChg chg="add del">
          <ac:chgData name="Nancy Li" userId="afc5209a-cf39-48d8-a57f-08cc8b772ec9" providerId="ADAL" clId="{7272984E-1584-4374-8B38-3C1D27CF2CE8}" dt="2023-03-18T10:04:05.060" v="281" actId="26606"/>
          <ac:spMkLst>
            <pc:docMk/>
            <pc:sldMk cId="3779576144" sldId="269"/>
            <ac:spMk id="175" creationId="{AAD0DBB9-1A4B-4391-81D4-CB19F9AB918A}"/>
          </ac:spMkLst>
        </pc:spChg>
        <pc:spChg chg="add del">
          <ac:chgData name="Nancy Li" userId="afc5209a-cf39-48d8-a57f-08cc8b772ec9" providerId="ADAL" clId="{7272984E-1584-4374-8B38-3C1D27CF2CE8}" dt="2023-03-18T10:04:05.060" v="281" actId="26606"/>
          <ac:spMkLst>
            <pc:docMk/>
            <pc:sldMk cId="3779576144" sldId="269"/>
            <ac:spMk id="176" creationId="{063BBA22-50EA-4C4D-BE05-F1CE4E63AA56}"/>
          </ac:spMkLst>
        </pc:spChg>
        <pc:spChg chg="add del">
          <ac:chgData name="Nancy Li" userId="afc5209a-cf39-48d8-a57f-08cc8b772ec9" providerId="ADAL" clId="{7272984E-1584-4374-8B38-3C1D27CF2CE8}" dt="2023-03-18T10:04:07.159" v="283" actId="26606"/>
          <ac:spMkLst>
            <pc:docMk/>
            <pc:sldMk cId="3779576144" sldId="269"/>
            <ac:spMk id="178" creationId="{8DF67618-B87B-4195-8E24-3B126F79FF55}"/>
          </ac:spMkLst>
        </pc:spChg>
        <pc:spChg chg="add del">
          <ac:chgData name="Nancy Li" userId="afc5209a-cf39-48d8-a57f-08cc8b772ec9" providerId="ADAL" clId="{7272984E-1584-4374-8B38-3C1D27CF2CE8}" dt="2023-03-18T10:04:07.159" v="283" actId="26606"/>
          <ac:spMkLst>
            <pc:docMk/>
            <pc:sldMk cId="3779576144" sldId="269"/>
            <ac:spMk id="179" creationId="{64960379-9FF9-400A-A8A8-F5AB633FD3BF}"/>
          </ac:spMkLst>
        </pc:spChg>
        <pc:spChg chg="add del">
          <ac:chgData name="Nancy Li" userId="afc5209a-cf39-48d8-a57f-08cc8b772ec9" providerId="ADAL" clId="{7272984E-1584-4374-8B38-3C1D27CF2CE8}" dt="2023-03-18T10:04:10.574" v="285" actId="26606"/>
          <ac:spMkLst>
            <pc:docMk/>
            <pc:sldMk cId="3779576144" sldId="269"/>
            <ac:spMk id="192" creationId="{56E9B3E6-E277-4D68-BA48-9CB43FFBD6E2}"/>
          </ac:spMkLst>
        </pc:spChg>
        <pc:spChg chg="add del">
          <ac:chgData name="Nancy Li" userId="afc5209a-cf39-48d8-a57f-08cc8b772ec9" providerId="ADAL" clId="{7272984E-1584-4374-8B38-3C1D27CF2CE8}" dt="2023-03-18T10:04:10.574" v="285" actId="26606"/>
          <ac:spMkLst>
            <pc:docMk/>
            <pc:sldMk cId="3779576144" sldId="269"/>
            <ac:spMk id="197" creationId="{D5B0017B-2ECA-49AF-B397-DC140825DF8D}"/>
          </ac:spMkLst>
        </pc:spChg>
        <pc:spChg chg="add del">
          <ac:chgData name="Nancy Li" userId="afc5209a-cf39-48d8-a57f-08cc8b772ec9" providerId="ADAL" clId="{7272984E-1584-4374-8B38-3C1D27CF2CE8}" dt="2023-03-18T10:04:11.470" v="287" actId="26606"/>
          <ac:spMkLst>
            <pc:docMk/>
            <pc:sldMk cId="3779576144" sldId="269"/>
            <ac:spMk id="200" creationId="{2659FDB4-FCBE-4A89-B46D-43D4FA54464D}"/>
          </ac:spMkLst>
        </pc:spChg>
        <pc:spChg chg="add del">
          <ac:chgData name="Nancy Li" userId="afc5209a-cf39-48d8-a57f-08cc8b772ec9" providerId="ADAL" clId="{7272984E-1584-4374-8B38-3C1D27CF2CE8}" dt="2023-03-18T10:04:13.037" v="289" actId="26606"/>
          <ac:spMkLst>
            <pc:docMk/>
            <pc:sldMk cId="3779576144" sldId="269"/>
            <ac:spMk id="204" creationId="{257363FD-7E77-4145-9483-331A807ADF0E}"/>
          </ac:spMkLst>
        </pc:spChg>
        <pc:spChg chg="add del">
          <ac:chgData name="Nancy Li" userId="afc5209a-cf39-48d8-a57f-08cc8b772ec9" providerId="ADAL" clId="{7272984E-1584-4374-8B38-3C1D27CF2CE8}" dt="2023-03-18T10:04:14.897" v="291" actId="26606"/>
          <ac:spMkLst>
            <pc:docMk/>
            <pc:sldMk cId="3779576144" sldId="269"/>
            <ac:spMk id="206" creationId="{6C4028FD-8BAA-4A19-BFDE-594D991B7552}"/>
          </ac:spMkLst>
        </pc:spChg>
        <pc:spChg chg="add del">
          <ac:chgData name="Nancy Li" userId="afc5209a-cf39-48d8-a57f-08cc8b772ec9" providerId="ADAL" clId="{7272984E-1584-4374-8B38-3C1D27CF2CE8}" dt="2023-03-18T10:04:29.861" v="293" actId="26606"/>
          <ac:spMkLst>
            <pc:docMk/>
            <pc:sldMk cId="3779576144" sldId="269"/>
            <ac:spMk id="208" creationId="{70DFA0FD-AB28-4B25-B870-4D2BBC35BA1D}"/>
          </ac:spMkLst>
        </pc:spChg>
        <pc:spChg chg="add del">
          <ac:chgData name="Nancy Li" userId="afc5209a-cf39-48d8-a57f-08cc8b772ec9" providerId="ADAL" clId="{7272984E-1584-4374-8B38-3C1D27CF2CE8}" dt="2023-03-18T10:04:30.398" v="295" actId="26606"/>
          <ac:spMkLst>
            <pc:docMk/>
            <pc:sldMk cId="3779576144" sldId="269"/>
            <ac:spMk id="217" creationId="{6C4028FD-8BAA-4A19-BFDE-594D991B7552}"/>
          </ac:spMkLst>
        </pc:spChg>
        <pc:spChg chg="add del">
          <ac:chgData name="Nancy Li" userId="afc5209a-cf39-48d8-a57f-08cc8b772ec9" providerId="ADAL" clId="{7272984E-1584-4374-8B38-3C1D27CF2CE8}" dt="2023-03-18T10:04:32.550" v="297" actId="26606"/>
          <ac:spMkLst>
            <pc:docMk/>
            <pc:sldMk cId="3779576144" sldId="269"/>
            <ac:spMk id="220" creationId="{257363FD-7E77-4145-9483-331A807ADF0E}"/>
          </ac:spMkLst>
        </pc:spChg>
        <pc:spChg chg="add del">
          <ac:chgData name="Nancy Li" userId="afc5209a-cf39-48d8-a57f-08cc8b772ec9" providerId="ADAL" clId="{7272984E-1584-4374-8B38-3C1D27CF2CE8}" dt="2023-03-18T10:04:34.637" v="299" actId="26606"/>
          <ac:spMkLst>
            <pc:docMk/>
            <pc:sldMk cId="3779576144" sldId="269"/>
            <ac:spMk id="222" creationId="{2659FDB4-FCBE-4A89-B46D-43D4FA54464D}"/>
          </ac:spMkLst>
        </pc:spChg>
        <pc:spChg chg="add del">
          <ac:chgData name="Nancy Li" userId="afc5209a-cf39-48d8-a57f-08cc8b772ec9" providerId="ADAL" clId="{7272984E-1584-4374-8B38-3C1D27CF2CE8}" dt="2023-03-18T10:04:36.843" v="301" actId="26606"/>
          <ac:spMkLst>
            <pc:docMk/>
            <pc:sldMk cId="3779576144" sldId="269"/>
            <ac:spMk id="225" creationId="{56E9B3E6-E277-4D68-BA48-9CB43FFBD6E2}"/>
          </ac:spMkLst>
        </pc:spChg>
        <pc:spChg chg="add del">
          <ac:chgData name="Nancy Li" userId="afc5209a-cf39-48d8-a57f-08cc8b772ec9" providerId="ADAL" clId="{7272984E-1584-4374-8B38-3C1D27CF2CE8}" dt="2023-03-18T10:04:36.843" v="301" actId="26606"/>
          <ac:spMkLst>
            <pc:docMk/>
            <pc:sldMk cId="3779576144" sldId="269"/>
            <ac:spMk id="230" creationId="{D5B0017B-2ECA-49AF-B397-DC140825DF8D}"/>
          </ac:spMkLst>
        </pc:spChg>
        <pc:spChg chg="add del">
          <ac:chgData name="Nancy Li" userId="afc5209a-cf39-48d8-a57f-08cc8b772ec9" providerId="ADAL" clId="{7272984E-1584-4374-8B38-3C1D27CF2CE8}" dt="2023-03-18T10:05:48.983" v="313" actId="26606"/>
          <ac:spMkLst>
            <pc:docMk/>
            <pc:sldMk cId="3779576144" sldId="269"/>
            <ac:spMk id="233" creationId="{8DF67618-B87B-4195-8E24-3B126F79FF55}"/>
          </ac:spMkLst>
        </pc:spChg>
        <pc:spChg chg="add del">
          <ac:chgData name="Nancy Li" userId="afc5209a-cf39-48d8-a57f-08cc8b772ec9" providerId="ADAL" clId="{7272984E-1584-4374-8B38-3C1D27CF2CE8}" dt="2023-03-18T10:05:48.983" v="313" actId="26606"/>
          <ac:spMkLst>
            <pc:docMk/>
            <pc:sldMk cId="3779576144" sldId="269"/>
            <ac:spMk id="234" creationId="{64960379-9FF9-400A-A8A8-F5AB633FD3BF}"/>
          </ac:spMkLst>
        </pc:spChg>
        <pc:grpChg chg="add del">
          <ac:chgData name="Nancy Li" userId="afc5209a-cf39-48d8-a57f-08cc8b772ec9" providerId="ADAL" clId="{7272984E-1584-4374-8B38-3C1D27CF2CE8}" dt="2023-03-18T10:01:25.986" v="195" actId="26606"/>
          <ac:grpSpMkLst>
            <pc:docMk/>
            <pc:sldMk cId="3779576144" sldId="269"/>
            <ac:grpSpMk id="19" creationId="{E4DF0958-0C87-4C28-9554-2FADC788C2B1}"/>
          </ac:grpSpMkLst>
        </pc:grpChg>
        <pc:grpChg chg="add del">
          <ac:chgData name="Nancy Li" userId="afc5209a-cf39-48d8-a57f-08cc8b772ec9" providerId="ADAL" clId="{7272984E-1584-4374-8B38-3C1D27CF2CE8}" dt="2023-03-18T10:02:29.277" v="215" actId="26606"/>
          <ac:grpSpMkLst>
            <pc:docMk/>
            <pc:sldMk cId="3779576144" sldId="269"/>
            <ac:grpSpMk id="35" creationId="{89D8939B-D984-4564-B942-51C44F623C98}"/>
          </ac:grpSpMkLst>
        </pc:grpChg>
        <pc:grpChg chg="add del">
          <ac:chgData name="Nancy Li" userId="afc5209a-cf39-48d8-a57f-08cc8b772ec9" providerId="ADAL" clId="{7272984E-1584-4374-8B38-3C1D27CF2CE8}" dt="2023-03-18T10:03:03.909" v="239" actId="26606"/>
          <ac:grpSpMkLst>
            <pc:docMk/>
            <pc:sldMk cId="3779576144" sldId="269"/>
            <ac:grpSpMk id="53" creationId="{DD354807-230F-4402-B1B9-F733A8F1F190}"/>
          </ac:grpSpMkLst>
        </pc:grpChg>
        <pc:grpChg chg="add del">
          <ac:chgData name="Nancy Li" userId="afc5209a-cf39-48d8-a57f-08cc8b772ec9" providerId="ADAL" clId="{7272984E-1584-4374-8B38-3C1D27CF2CE8}" dt="2023-03-18T10:02:49.061" v="229" actId="26606"/>
          <ac:grpSpMkLst>
            <pc:docMk/>
            <pc:sldMk cId="3779576144" sldId="269"/>
            <ac:grpSpMk id="59" creationId="{C28A977F-B603-4D81-B0FC-C8DE048A7931}"/>
          </ac:grpSpMkLst>
        </pc:grpChg>
        <pc:grpChg chg="add del">
          <ac:chgData name="Nancy Li" userId="afc5209a-cf39-48d8-a57f-08cc8b772ec9" providerId="ADAL" clId="{7272984E-1584-4374-8B38-3C1D27CF2CE8}" dt="2023-03-18T10:02:49.061" v="229" actId="26606"/>
          <ac:grpSpMkLst>
            <pc:docMk/>
            <pc:sldMk cId="3779576144" sldId="269"/>
            <ac:grpSpMk id="62" creationId="{C78D9229-E61D-4FEE-8321-2F8B64A8CADF}"/>
          </ac:grpSpMkLst>
        </pc:grpChg>
        <pc:grpChg chg="add del">
          <ac:chgData name="Nancy Li" userId="afc5209a-cf39-48d8-a57f-08cc8b772ec9" providerId="ADAL" clId="{7272984E-1584-4374-8B38-3C1D27CF2CE8}" dt="2023-03-18T10:03:11.605" v="245" actId="26606"/>
          <ac:grpSpMkLst>
            <pc:docMk/>
            <pc:sldMk cId="3779576144" sldId="269"/>
            <ac:grpSpMk id="76" creationId="{569E5994-073E-4708-B3E6-43BFED0CEB4C}"/>
          </ac:grpSpMkLst>
        </pc:grpChg>
        <pc:grpChg chg="add del">
          <ac:chgData name="Nancy Li" userId="afc5209a-cf39-48d8-a57f-08cc8b772ec9" providerId="ADAL" clId="{7272984E-1584-4374-8B38-3C1D27CF2CE8}" dt="2023-03-18T10:03:11.605" v="245" actId="26606"/>
          <ac:grpSpMkLst>
            <pc:docMk/>
            <pc:sldMk cId="3779576144" sldId="269"/>
            <ac:grpSpMk id="81" creationId="{DD81D498-EAA8-40F3-8230-AE4DEDA3830D}"/>
          </ac:grpSpMkLst>
        </pc:grpChg>
        <pc:grpChg chg="add del">
          <ac:chgData name="Nancy Li" userId="afc5209a-cf39-48d8-a57f-08cc8b772ec9" providerId="ADAL" clId="{7272984E-1584-4374-8B38-3C1D27CF2CE8}" dt="2023-03-18T10:03:46.221" v="259" actId="26606"/>
          <ac:grpSpMkLst>
            <pc:docMk/>
            <pc:sldMk cId="3779576144" sldId="269"/>
            <ac:grpSpMk id="113" creationId="{0D628DFB-9CD1-4E2B-8B44-9FDF7E80F6D9}"/>
          </ac:grpSpMkLst>
        </pc:grpChg>
        <pc:grpChg chg="add del">
          <ac:chgData name="Nancy Li" userId="afc5209a-cf39-48d8-a57f-08cc8b772ec9" providerId="ADAL" clId="{7272984E-1584-4374-8B38-3C1D27CF2CE8}" dt="2023-03-18T10:03:52.114" v="267" actId="26606"/>
          <ac:grpSpMkLst>
            <pc:docMk/>
            <pc:sldMk cId="3779576144" sldId="269"/>
            <ac:grpSpMk id="128" creationId="{AE1C45F0-260A-458C-96ED-C1F6D2151219}"/>
          </ac:grpSpMkLst>
        </pc:grpChg>
        <pc:grpChg chg="add del">
          <ac:chgData name="Nancy Li" userId="afc5209a-cf39-48d8-a57f-08cc8b772ec9" providerId="ADAL" clId="{7272984E-1584-4374-8B38-3C1D27CF2CE8}" dt="2023-03-18T10:03:55.910" v="269" actId="26606"/>
          <ac:grpSpMkLst>
            <pc:docMk/>
            <pc:sldMk cId="3779576144" sldId="269"/>
            <ac:grpSpMk id="137" creationId="{2C491629-AE25-486B-9B22-2CE4EE8F7E47}"/>
          </ac:grpSpMkLst>
        </pc:grpChg>
        <pc:grpChg chg="add del">
          <ac:chgData name="Nancy Li" userId="afc5209a-cf39-48d8-a57f-08cc8b772ec9" providerId="ADAL" clId="{7272984E-1584-4374-8B38-3C1D27CF2CE8}" dt="2023-03-18T10:03:55.910" v="269" actId="26606"/>
          <ac:grpSpMkLst>
            <pc:docMk/>
            <pc:sldMk cId="3779576144" sldId="269"/>
            <ac:grpSpMk id="140" creationId="{43F5E015-E085-4624-B431-B42414448684}"/>
          </ac:grpSpMkLst>
        </pc:grpChg>
        <pc:grpChg chg="add del">
          <ac:chgData name="Nancy Li" userId="afc5209a-cf39-48d8-a57f-08cc8b772ec9" providerId="ADAL" clId="{7272984E-1584-4374-8B38-3C1D27CF2CE8}" dt="2023-03-18T10:03:59.405" v="273" actId="26606"/>
          <ac:grpSpMkLst>
            <pc:docMk/>
            <pc:sldMk cId="3779576144" sldId="269"/>
            <ac:grpSpMk id="155" creationId="{05314994-6337-4875-8CF5-652CAFE8342C}"/>
          </ac:grpSpMkLst>
        </pc:grpChg>
        <pc:grpChg chg="add del">
          <ac:chgData name="Nancy Li" userId="afc5209a-cf39-48d8-a57f-08cc8b772ec9" providerId="ADAL" clId="{7272984E-1584-4374-8B38-3C1D27CF2CE8}" dt="2023-03-18T10:04:04.415" v="279" actId="26606"/>
          <ac:grpSpMkLst>
            <pc:docMk/>
            <pc:sldMk cId="3779576144" sldId="269"/>
            <ac:grpSpMk id="167" creationId="{05314994-6337-4875-8CF5-652CAFE8342C}"/>
          </ac:grpSpMkLst>
        </pc:grpChg>
        <pc:grpChg chg="add del">
          <ac:chgData name="Nancy Li" userId="afc5209a-cf39-48d8-a57f-08cc8b772ec9" providerId="ADAL" clId="{7272984E-1584-4374-8B38-3C1D27CF2CE8}" dt="2023-03-18T10:04:07.159" v="283" actId="26606"/>
          <ac:grpSpMkLst>
            <pc:docMk/>
            <pc:sldMk cId="3779576144" sldId="269"/>
            <ac:grpSpMk id="180" creationId="{2C491629-AE25-486B-9B22-2CE4EE8F7E47}"/>
          </ac:grpSpMkLst>
        </pc:grpChg>
        <pc:grpChg chg="add del">
          <ac:chgData name="Nancy Li" userId="afc5209a-cf39-48d8-a57f-08cc8b772ec9" providerId="ADAL" clId="{7272984E-1584-4374-8B38-3C1D27CF2CE8}" dt="2023-03-18T10:04:07.159" v="283" actId="26606"/>
          <ac:grpSpMkLst>
            <pc:docMk/>
            <pc:sldMk cId="3779576144" sldId="269"/>
            <ac:grpSpMk id="183" creationId="{43F5E015-E085-4624-B431-B42414448684}"/>
          </ac:grpSpMkLst>
        </pc:grpChg>
        <pc:grpChg chg="add del">
          <ac:chgData name="Nancy Li" userId="afc5209a-cf39-48d8-a57f-08cc8b772ec9" providerId="ADAL" clId="{7272984E-1584-4374-8B38-3C1D27CF2CE8}" dt="2023-03-18T10:04:10.574" v="285" actId="26606"/>
          <ac:grpSpMkLst>
            <pc:docMk/>
            <pc:sldMk cId="3779576144" sldId="269"/>
            <ac:grpSpMk id="193" creationId="{AE1C45F0-260A-458C-96ED-C1F6D2151219}"/>
          </ac:grpSpMkLst>
        </pc:grpChg>
        <pc:grpChg chg="add del">
          <ac:chgData name="Nancy Li" userId="afc5209a-cf39-48d8-a57f-08cc8b772ec9" providerId="ADAL" clId="{7272984E-1584-4374-8B38-3C1D27CF2CE8}" dt="2023-03-18T10:04:29.861" v="293" actId="26606"/>
          <ac:grpSpMkLst>
            <pc:docMk/>
            <pc:sldMk cId="3779576144" sldId="269"/>
            <ac:grpSpMk id="210" creationId="{0D628DFB-9CD1-4E2B-8B44-9FDF7E80F6D9}"/>
          </ac:grpSpMkLst>
        </pc:grpChg>
        <pc:grpChg chg="add del">
          <ac:chgData name="Nancy Li" userId="afc5209a-cf39-48d8-a57f-08cc8b772ec9" providerId="ADAL" clId="{7272984E-1584-4374-8B38-3C1D27CF2CE8}" dt="2023-03-18T10:04:36.843" v="301" actId="26606"/>
          <ac:grpSpMkLst>
            <pc:docMk/>
            <pc:sldMk cId="3779576144" sldId="269"/>
            <ac:grpSpMk id="226" creationId="{AE1C45F0-260A-458C-96ED-C1F6D2151219}"/>
          </ac:grpSpMkLst>
        </pc:grpChg>
        <pc:grpChg chg="add del">
          <ac:chgData name="Nancy Li" userId="afc5209a-cf39-48d8-a57f-08cc8b772ec9" providerId="ADAL" clId="{7272984E-1584-4374-8B38-3C1D27CF2CE8}" dt="2023-03-18T10:05:48.983" v="313" actId="26606"/>
          <ac:grpSpMkLst>
            <pc:docMk/>
            <pc:sldMk cId="3779576144" sldId="269"/>
            <ac:grpSpMk id="235" creationId="{2C491629-AE25-486B-9B22-2CE4EE8F7E47}"/>
          </ac:grpSpMkLst>
        </pc:grpChg>
        <pc:grpChg chg="add del">
          <ac:chgData name="Nancy Li" userId="afc5209a-cf39-48d8-a57f-08cc8b772ec9" providerId="ADAL" clId="{7272984E-1584-4374-8B38-3C1D27CF2CE8}" dt="2023-03-18T10:05:48.983" v="313" actId="26606"/>
          <ac:grpSpMkLst>
            <pc:docMk/>
            <pc:sldMk cId="3779576144" sldId="269"/>
            <ac:grpSpMk id="238" creationId="{43F5E015-E085-4624-B431-B42414448684}"/>
          </ac:grpSpMkLst>
        </pc:grpChg>
        <pc:graphicFrameChg chg="add del mod modGraphic">
          <ac:chgData name="Nancy Li" userId="afc5209a-cf39-48d8-a57f-08cc8b772ec9" providerId="ADAL" clId="{7272984E-1584-4374-8B38-3C1D27CF2CE8}" dt="2023-03-18T10:01:25.498" v="194" actId="1032"/>
          <ac:graphicFrameMkLst>
            <pc:docMk/>
            <pc:sldMk cId="3779576144" sldId="269"/>
            <ac:graphicFrameMk id="4" creationId="{5AD386FF-7641-2D0C-CBCD-6D01AA188986}"/>
          </ac:graphicFrameMkLst>
        </pc:graphicFrameChg>
        <pc:graphicFrameChg chg="add del mod modGraphic">
          <ac:chgData name="Nancy Li" userId="afc5209a-cf39-48d8-a57f-08cc8b772ec9" providerId="ADAL" clId="{7272984E-1584-4374-8B38-3C1D27CF2CE8}" dt="2023-03-18T10:01:23.335" v="189" actId="1032"/>
          <ac:graphicFrameMkLst>
            <pc:docMk/>
            <pc:sldMk cId="3779576144" sldId="269"/>
            <ac:graphicFrameMk id="11" creationId="{B51F0E89-0422-5F8C-CF8B-8513FB4597D0}"/>
          </ac:graphicFrameMkLst>
        </pc:graphicFrameChg>
        <pc:graphicFrameChg chg="add del mod modGraphic">
          <ac:chgData name="Nancy Li" userId="afc5209a-cf39-48d8-a57f-08cc8b772ec9" providerId="ADAL" clId="{7272984E-1584-4374-8B38-3C1D27CF2CE8}" dt="2023-03-18T10:07:10.968" v="321" actId="1076"/>
          <ac:graphicFrameMkLst>
            <pc:docMk/>
            <pc:sldMk cId="3779576144" sldId="269"/>
            <ac:graphicFrameMk id="22" creationId="{7A93C3F4-480A-057B-AC82-1CB092523802}"/>
          </ac:graphicFrameMkLst>
        </pc:graphicFrameChg>
        <pc:picChg chg="add del">
          <ac:chgData name="Nancy Li" userId="afc5209a-cf39-48d8-a57f-08cc8b772ec9" providerId="ADAL" clId="{7272984E-1584-4374-8B38-3C1D27CF2CE8}" dt="2023-03-18T10:03:46.221" v="259" actId="26606"/>
          <ac:picMkLst>
            <pc:docMk/>
            <pc:sldMk cId="3779576144" sldId="269"/>
            <ac:picMk id="112" creationId="{B15AB0DE-CCF6-B1CC-EF1B-1A0742688474}"/>
          </ac:picMkLst>
        </pc:picChg>
        <pc:picChg chg="add del">
          <ac:chgData name="Nancy Li" userId="afc5209a-cf39-48d8-a57f-08cc8b772ec9" providerId="ADAL" clId="{7272984E-1584-4374-8B38-3C1D27CF2CE8}" dt="2023-03-18T10:03:47.989" v="263" actId="26606"/>
          <ac:picMkLst>
            <pc:docMk/>
            <pc:sldMk cId="3779576144" sldId="269"/>
            <ac:picMk id="122" creationId="{4048BD93-8FFC-4CBE-093A-EA02D70AFED8}"/>
          </ac:picMkLst>
        </pc:picChg>
        <pc:picChg chg="add del">
          <ac:chgData name="Nancy Li" userId="afc5209a-cf39-48d8-a57f-08cc8b772ec9" providerId="ADAL" clId="{7272984E-1584-4374-8B38-3C1D27CF2CE8}" dt="2023-03-18T10:04:13.037" v="289" actId="26606"/>
          <ac:picMkLst>
            <pc:docMk/>
            <pc:sldMk cId="3779576144" sldId="269"/>
            <ac:picMk id="203" creationId="{4048BD93-8FFC-4CBE-093A-EA02D70AFED8}"/>
          </ac:picMkLst>
        </pc:picChg>
        <pc:picChg chg="add del">
          <ac:chgData name="Nancy Li" userId="afc5209a-cf39-48d8-a57f-08cc8b772ec9" providerId="ADAL" clId="{7272984E-1584-4374-8B38-3C1D27CF2CE8}" dt="2023-03-18T10:04:29.861" v="293" actId="26606"/>
          <ac:picMkLst>
            <pc:docMk/>
            <pc:sldMk cId="3779576144" sldId="269"/>
            <ac:picMk id="209" creationId="{B15AB0DE-CCF6-B1CC-EF1B-1A0742688474}"/>
          </ac:picMkLst>
        </pc:picChg>
        <pc:picChg chg="add del">
          <ac:chgData name="Nancy Li" userId="afc5209a-cf39-48d8-a57f-08cc8b772ec9" providerId="ADAL" clId="{7272984E-1584-4374-8B38-3C1D27CF2CE8}" dt="2023-03-18T10:04:32.550" v="297" actId="26606"/>
          <ac:picMkLst>
            <pc:docMk/>
            <pc:sldMk cId="3779576144" sldId="269"/>
            <ac:picMk id="219" creationId="{4048BD93-8FFC-4CBE-093A-EA02D70AFED8}"/>
          </ac:picMkLst>
        </pc:picChg>
        <pc:cxnChg chg="add del">
          <ac:chgData name="Nancy Li" userId="afc5209a-cf39-48d8-a57f-08cc8b772ec9" providerId="ADAL" clId="{7272984E-1584-4374-8B38-3C1D27CF2CE8}" dt="2023-03-18T09:57:58.808" v="170" actId="26606"/>
          <ac:cxnSpMkLst>
            <pc:docMk/>
            <pc:sldMk cId="3779576144" sldId="269"/>
            <ac:cxnSpMk id="10" creationId="{EE504C98-6397-41C1-A8D8-2D9C4ED307E0}"/>
          </ac:cxnSpMkLst>
        </pc:cxnChg>
        <pc:cxnChg chg="add del">
          <ac:chgData name="Nancy Li" userId="afc5209a-cf39-48d8-a57f-08cc8b772ec9" providerId="ADAL" clId="{7272984E-1584-4374-8B38-3C1D27CF2CE8}" dt="2023-03-18T10:03:52.114" v="267" actId="26606"/>
          <ac:cxnSpMkLst>
            <pc:docMk/>
            <pc:sldMk cId="3779576144" sldId="269"/>
            <ac:cxnSpMk id="133" creationId="{6CF1BAF6-AD41-4082-B212-8A1F9A2E8779}"/>
          </ac:cxnSpMkLst>
        </pc:cxnChg>
        <pc:cxnChg chg="add del">
          <ac:chgData name="Nancy Li" userId="afc5209a-cf39-48d8-a57f-08cc8b772ec9" providerId="ADAL" clId="{7272984E-1584-4374-8B38-3C1D27CF2CE8}" dt="2023-03-18T10:04:10.574" v="285" actId="26606"/>
          <ac:cxnSpMkLst>
            <pc:docMk/>
            <pc:sldMk cId="3779576144" sldId="269"/>
            <ac:cxnSpMk id="198" creationId="{6CF1BAF6-AD41-4082-B212-8A1F9A2E8779}"/>
          </ac:cxnSpMkLst>
        </pc:cxnChg>
        <pc:cxnChg chg="add del">
          <ac:chgData name="Nancy Li" userId="afc5209a-cf39-48d8-a57f-08cc8b772ec9" providerId="ADAL" clId="{7272984E-1584-4374-8B38-3C1D27CF2CE8}" dt="2023-03-18T10:04:11.470" v="287" actId="26606"/>
          <ac:cxnSpMkLst>
            <pc:docMk/>
            <pc:sldMk cId="3779576144" sldId="269"/>
            <ac:cxnSpMk id="201" creationId="{C8F51B3F-8331-4E4A-AE96-D47B1006EEAD}"/>
          </ac:cxnSpMkLst>
        </pc:cxnChg>
        <pc:cxnChg chg="add del">
          <ac:chgData name="Nancy Li" userId="afc5209a-cf39-48d8-a57f-08cc8b772ec9" providerId="ADAL" clId="{7272984E-1584-4374-8B38-3C1D27CF2CE8}" dt="2023-03-18T10:04:34.637" v="299" actId="26606"/>
          <ac:cxnSpMkLst>
            <pc:docMk/>
            <pc:sldMk cId="3779576144" sldId="269"/>
            <ac:cxnSpMk id="223" creationId="{C8F51B3F-8331-4E4A-AE96-D47B1006EEAD}"/>
          </ac:cxnSpMkLst>
        </pc:cxnChg>
        <pc:cxnChg chg="add del">
          <ac:chgData name="Nancy Li" userId="afc5209a-cf39-48d8-a57f-08cc8b772ec9" providerId="ADAL" clId="{7272984E-1584-4374-8B38-3C1D27CF2CE8}" dt="2023-03-18T10:04:36.843" v="301" actId="26606"/>
          <ac:cxnSpMkLst>
            <pc:docMk/>
            <pc:sldMk cId="3779576144" sldId="269"/>
            <ac:cxnSpMk id="231" creationId="{6CF1BAF6-AD41-4082-B212-8A1F9A2E8779}"/>
          </ac:cxnSpMkLst>
        </pc:cxnChg>
      </pc:sld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1958111" y="300216"/>
          <a:ext cx="3736021" cy="373602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3989351" y="989601"/>
        <a:ext cx="1267578" cy="1245340"/>
      </dsp:txXfrm>
    </dsp:sp>
    <dsp:sp modelId="{4F8FEC10-A33A-4A70-956B-6E9FEC0D8716}">
      <dsp:nvSpPr>
        <dsp:cNvPr id="0" name=""/>
        <dsp:cNvSpPr/>
      </dsp:nvSpPr>
      <dsp:spPr>
        <a:xfrm>
          <a:off x="1765528" y="411407"/>
          <a:ext cx="3736021" cy="3736021"/>
        </a:xfrm>
        <a:prstGeom prst="pie">
          <a:avLst>
            <a:gd name="adj1" fmla="val 1800000"/>
            <a:gd name="adj2" fmla="val 90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Behavioral Design Patterns</a:t>
          </a:r>
        </a:p>
      </dsp:txBody>
      <dsp:txXfrm>
        <a:off x="2788486" y="2768659"/>
        <a:ext cx="1690105" cy="1156387"/>
      </dsp:txXfrm>
    </dsp:sp>
    <dsp:sp modelId="{F68DC9CA-7588-418F-8207-F81E893AEA67}">
      <dsp:nvSpPr>
        <dsp:cNvPr id="0" name=""/>
        <dsp:cNvSpPr/>
      </dsp:nvSpPr>
      <dsp:spPr>
        <a:xfrm>
          <a:off x="1765528" y="411407"/>
          <a:ext cx="3736021" cy="3736021"/>
        </a:xfrm>
        <a:prstGeom prst="pie">
          <a:avLst>
            <a:gd name="adj1" fmla="val 9000000"/>
            <a:gd name="adj2" fmla="val 162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Creational Design Patterns</a:t>
          </a:r>
        </a:p>
      </dsp:txBody>
      <dsp:txXfrm>
        <a:off x="2165816" y="1145268"/>
        <a:ext cx="1267578" cy="12453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18-Mar-2023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1</a:t>
            </a:fld>
            <a:endParaRPr lang="en-US"/>
          </a:p>
        </p:txBody>
      </p:sp>
    </p:spTree>
    <p:extLst>
      <p:ext uri="{BB962C8B-B14F-4D97-AF65-F5344CB8AC3E}">
        <p14:creationId xmlns:p14="http://schemas.microsoft.com/office/powerpoint/2010/main" val="226207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11</a:t>
            </a:fld>
            <a:endParaRPr lang="en-US"/>
          </a:p>
        </p:txBody>
      </p:sp>
    </p:spTree>
    <p:extLst>
      <p:ext uri="{BB962C8B-B14F-4D97-AF65-F5344CB8AC3E}">
        <p14:creationId xmlns:p14="http://schemas.microsoft.com/office/powerpoint/2010/main" val="303289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Adapter</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a:r>
            <a:r>
              <a:rPr lang="en-US"/>
              <a:t>how can </a:t>
            </a:r>
            <a:r>
              <a:rPr lang="en-US" dirty="0"/>
              <a:t>we implement it in actual code? Let's take a look at the example.</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Ordinarily,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Facade</a:t>
            </a:r>
            <a:r>
              <a:rPr lang="en-US"/>
              <a:t> provides a simplified interface to a library, a framework, or any other complex set of classes.</a:t>
            </a:r>
          </a:p>
          <a:p>
            <a:endParaRPr lang="en-US"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4</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2830808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328352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352488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10</a:t>
            </a:fld>
            <a:endParaRPr lang="en-US"/>
          </a:p>
        </p:txBody>
      </p:sp>
    </p:spTree>
    <p:extLst>
      <p:ext uri="{BB962C8B-B14F-4D97-AF65-F5344CB8AC3E}">
        <p14:creationId xmlns:p14="http://schemas.microsoft.com/office/powerpoint/2010/main" val="1414819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EA58-2936-A969-9C58-D03DBA4B24F5}"/>
              </a:ext>
            </a:extLst>
          </p:cNvPr>
          <p:cNvSpPr>
            <a:spLocks noGrp="1"/>
          </p:cNvSpPr>
          <p:nvPr>
            <p:ph type="title"/>
          </p:nvPr>
        </p:nvSpPr>
        <p:spPr/>
        <p:txBody>
          <a:bodyPr/>
          <a:lstStyle/>
          <a:p>
            <a:r>
              <a:rPr lang="en-US" b="1" dirty="0"/>
              <a:t>Design</a:t>
            </a:r>
            <a:r>
              <a:rPr lang="en-US" dirty="0"/>
              <a:t> </a:t>
            </a:r>
            <a:r>
              <a:rPr lang="en-US" b="1" dirty="0"/>
              <a:t>Patterns</a:t>
            </a:r>
          </a:p>
        </p:txBody>
      </p:sp>
      <p:graphicFrame>
        <p:nvGraphicFramePr>
          <p:cNvPr id="22" name="Diagram 21">
            <a:extLst>
              <a:ext uri="{FF2B5EF4-FFF2-40B4-BE49-F238E27FC236}">
                <a16:creationId xmlns:a16="http://schemas.microsoft.com/office/drawing/2014/main" id="{7A93C3F4-480A-057B-AC82-1CB092523802}"/>
              </a:ext>
            </a:extLst>
          </p:cNvPr>
          <p:cNvGraphicFramePr/>
          <p:nvPr>
            <p:extLst>
              <p:ext uri="{D42A27DB-BD31-4B8C-83A1-F6EECF244321}">
                <p14:modId xmlns:p14="http://schemas.microsoft.com/office/powerpoint/2010/main" val="2609676746"/>
              </p:ext>
            </p:extLst>
          </p:nvPr>
        </p:nvGraphicFramePr>
        <p:xfrm>
          <a:off x="2366169" y="1700213"/>
          <a:ext cx="7459662" cy="444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957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a:t>5. </a:t>
            </a:r>
            <a:r>
              <a:rPr lang="en-US" b="1" dirty="0"/>
              <a:t>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pic>
        <p:nvPicPr>
          <p:cNvPr id="7" name="Picture 6">
            <a:extLst>
              <a:ext uri="{FF2B5EF4-FFF2-40B4-BE49-F238E27FC236}">
                <a16:creationId xmlns:a16="http://schemas.microsoft.com/office/drawing/2014/main" id="{C9AADB53-0A5E-43BF-D7C0-2F7BA2D2F9EC}"/>
              </a:ext>
            </a:extLst>
          </p:cNvPr>
          <p:cNvPicPr>
            <a:picLocks noChangeAspect="1"/>
          </p:cNvPicPr>
          <p:nvPr/>
        </p:nvPicPr>
        <p:blipFill>
          <a:blip r:embed="rId3"/>
          <a:stretch>
            <a:fillRect/>
          </a:stretch>
        </p:blipFill>
        <p:spPr>
          <a:xfrm>
            <a:off x="2544838" y="2634640"/>
            <a:ext cx="8577974" cy="3127298"/>
          </a:xfrm>
          <a:prstGeom prst="rect">
            <a:avLst/>
          </a:prstGeom>
        </p:spPr>
      </p:pic>
    </p:spTree>
    <p:extLst>
      <p:ext uri="{BB962C8B-B14F-4D97-AF65-F5344CB8AC3E}">
        <p14:creationId xmlns:p14="http://schemas.microsoft.com/office/powerpoint/2010/main" val="2428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Real 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1031</Words>
  <Application>Microsoft Office PowerPoint</Application>
  <PresentationFormat>Widescreen</PresentationFormat>
  <Paragraphs>107</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Gilroy</vt:lpstr>
      <vt:lpstr>Arial</vt:lpstr>
      <vt:lpstr>Calibri</vt:lpstr>
      <vt:lpstr>Calibri Light</vt:lpstr>
      <vt:lpstr>Cascadia Mono</vt:lpstr>
      <vt:lpstr>PT Sans</vt:lpstr>
      <vt:lpstr>Office Theme</vt:lpstr>
      <vt:lpstr>Design Patterns</vt:lpstr>
      <vt:lpstr>1. Adapter</vt:lpstr>
      <vt:lpstr>PowerPoint Presentation</vt:lpstr>
      <vt:lpstr>2. Facade</vt:lpstr>
      <vt:lpstr>PowerPoint Presentation</vt:lpstr>
      <vt:lpstr>3. Proxy</vt:lpstr>
      <vt:lpstr>PowerPoint Presentation</vt:lpstr>
      <vt:lpstr>4. Bridge</vt:lpstr>
      <vt:lpstr>PowerPoint Presentation</vt:lpstr>
      <vt:lpstr>5. Decorator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2023-03-18T13:48:57Z</dcterms:modified>
</cp:coreProperties>
</file>