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9" r:id="rId6"/>
    <p:sldId id="309" r:id="rId7"/>
    <p:sldId id="312" r:id="rId8"/>
    <p:sldId id="311" r:id="rId9"/>
    <p:sldId id="306" r:id="rId10"/>
    <p:sldId id="307" r:id="rId11"/>
    <p:sldId id="308" r:id="rId12"/>
    <p:sldId id="313" r:id="rId13"/>
    <p:sldId id="314" r:id="rId14"/>
    <p:sldId id="315" r:id="rId15"/>
    <p:sldId id="316" r:id="rId16"/>
    <p:sldId id="318" r:id="rId17"/>
    <p:sldId id="317" r:id="rId18"/>
    <p:sldId id="290" r:id="rId19"/>
    <p:sldId id="303" r:id="rId20"/>
    <p:sldId id="304" r:id="rId21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29" dt="2023-09-23T04:05:45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6975" autoAdjust="0"/>
  </p:normalViewPr>
  <p:slideViewPr>
    <p:cSldViewPr showGuides="1">
      <p:cViewPr varScale="1">
        <p:scale>
          <a:sx n="38" d="100"/>
          <a:sy n="38" d="100"/>
        </p:scale>
        <p:origin x="402" y="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delSld modSld sldOrd">
      <pc:chgData name="Nancy Li" userId="afc5209a-cf39-48d8-a57f-08cc8b772ec9" providerId="ADAL" clId="{7058694A-483B-403F-89BA-FD8C3FB39D35}" dt="2023-09-23T04:07:01.232" v="66" actId="20577"/>
      <pc:docMkLst>
        <pc:docMk/>
      </pc:docMkLst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modSp">
        <pc:chgData name="Nancy Li" userId="afc5209a-cf39-48d8-a57f-08cc8b772ec9" providerId="ADAL" clId="{7058694A-483B-403F-89BA-FD8C3FB39D35}" dt="2023-09-23T03:55:50.584" v="31" actId="20577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3T03:55:50.584" v="31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Sp mod ord modNotesTx">
        <pc:chgData name="Nancy Li" userId="afc5209a-cf39-48d8-a57f-08cc8b772ec9" providerId="ADAL" clId="{7058694A-483B-403F-89BA-FD8C3FB39D35}" dt="2023-09-23T04:05:45.477" v="56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modSp mod ord">
        <pc:chgData name="Nancy Li" userId="afc5209a-cf39-48d8-a57f-08cc8b772ec9" providerId="ADAL" clId="{7058694A-483B-403F-89BA-FD8C3FB39D35}" dt="2023-09-23T03:56:39.162" v="43" actId="20577"/>
        <pc:sldMkLst>
          <pc:docMk/>
          <pc:sldMk cId="1493096502" sldId="311"/>
        </pc:sldMkLst>
        <pc:spChg chg="mod">
          <ac:chgData name="Nancy Li" userId="afc5209a-cf39-48d8-a57f-08cc8b772ec9" providerId="ADAL" clId="{7058694A-483B-403F-89BA-FD8C3FB39D35}" dt="2023-09-23T03:56:39.162" v="43" actId="20577"/>
          <ac:spMkLst>
            <pc:docMk/>
            <pc:sldMk cId="1493096502" sldId="311"/>
            <ac:spMk id="13" creationId="{3BAEBDBD-7B50-9F58-BD3C-27FF4C445264}"/>
          </ac:spMkLst>
        </pc:spChg>
      </pc:sldChg>
      <pc:sldChg chg="modSp mod ord modNotesTx">
        <pc:chgData name="Nancy Li" userId="afc5209a-cf39-48d8-a57f-08cc8b772ec9" providerId="ADAL" clId="{7058694A-483B-403F-89BA-FD8C3FB39D35}" dt="2023-09-23T04:07:01.232" v="66" actId="20577"/>
        <pc:sldMkLst>
          <pc:docMk/>
          <pc:sldMk cId="382068623" sldId="312"/>
        </pc:sldMkLst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6:51.162" v="45" actId="2057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3:56:51.162" v="45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6:54.968" v="47" actId="2057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3:56:54.968" v="47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7:02.978" v="49" actId="2057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3:57:02.978" v="49" actId="20577"/>
          <ac:spMkLst>
            <pc:docMk/>
            <pc:sldMk cId="2396239640" sldId="315"/>
            <ac:spMk id="13" creationId="{3BAEBDBD-7B50-9F58-BD3C-27FF4C445264}"/>
          </ac:spMkLst>
        </pc:spChg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Publisher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Subscriber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Subscribers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Strategy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6BAFCEEE-4344-466F-8E8A-A809FD5041A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>
            <a:buNone/>
          </a:pPr>
          <a:r>
            <a:rPr lang="en-US" b="1" dirty="0">
              <a:latin typeface="Calibri" panose="020F0502020204030204"/>
              <a:ea typeface="+mn-ea"/>
              <a:cs typeface="+mn-cs"/>
            </a:rPr>
            <a:t>4. Command </a:t>
          </a:r>
        </a:p>
      </dgm:t>
    </dgm:pt>
    <dgm:pt modelId="{1449D5AB-89A9-4460-9144-1C815111568C}" type="parTrans" cxnId="{7F2A2616-FBCB-4B18-B07A-2621A2683EA6}">
      <dgm:prSet/>
      <dgm:spPr/>
      <dgm:t>
        <a:bodyPr/>
        <a:lstStyle/>
        <a:p>
          <a:endParaRPr lang="en-US"/>
        </a:p>
      </dgm:t>
    </dgm:pt>
    <dgm:pt modelId="{45231892-F4DE-4D46-A1CD-8D6D0F0B017F}" type="sibTrans" cxnId="{7F2A2616-FBCB-4B18-B07A-2621A2683EA6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79F991F-9443-4CB0-864A-C59B98EBFA46}" type="pres">
      <dgm:prSet presAssocID="{6BAFCEEE-4344-466F-8E8A-A809FD5041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EC5704C-CCE9-4735-B858-3ED827ECBA3F}" type="pres">
      <dgm:prSet presAssocID="{45231892-F4DE-4D46-A1CD-8D6D0F0B017F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7F2A2616-FBCB-4B18-B07A-2621A2683EA6}" srcId="{4F1464C0-5555-46C1-B349-12A1B850E025}" destId="{6BAFCEEE-4344-466F-8E8A-A809FD5041A5}" srcOrd="3" destOrd="0" parTransId="{1449D5AB-89A9-4460-9144-1C815111568C}" sibTransId="{45231892-F4DE-4D46-A1CD-8D6D0F0B017F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EFDB03A5-F83E-4118-B770-6BAD8215CF9B}" type="presOf" srcId="{6BAFCEEE-4344-466F-8E8A-A809FD5041A5}" destId="{B79F991F-9443-4CB0-864A-C59B98EBFA46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A767DC85-1995-41EC-B55A-CB30415B38C6}" type="presParOf" srcId="{044DF406-C43A-4F99-A131-BDFFE1DF098A}" destId="{B79F991F-9443-4CB0-864A-C59B98EBFA46}" srcOrd="6" destOrd="0" presId="urn:microsoft.com/office/officeart/2005/8/layout/vList2"/>
    <dgm:cxn modelId="{C5DAF598-DBAD-4F1D-8815-2EDEBF21DEFA}" type="presParOf" srcId="{044DF406-C43A-4F99-A131-BDFFE1DF098A}" destId="{4EC5704C-CCE9-4735-B858-3ED827ECBA3F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6900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Publisher</a:t>
          </a:r>
        </a:p>
      </dsp:txBody>
      <dsp:txXfrm>
        <a:off x="43978" y="734066"/>
        <a:ext cx="4808488" cy="812943"/>
      </dsp:txXfrm>
    </dsp:sp>
    <dsp:sp modelId="{F8A1933A-B491-4214-BEAB-8FBF738DEE40}">
      <dsp:nvSpPr>
        <dsp:cNvPr id="0" name=""/>
        <dsp:cNvSpPr/>
      </dsp:nvSpPr>
      <dsp:spPr>
        <a:xfrm>
          <a:off x="0" y="16917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Subscriber</a:t>
          </a:r>
        </a:p>
      </dsp:txBody>
      <dsp:txXfrm>
        <a:off x="43978" y="1735766"/>
        <a:ext cx="4808488" cy="812943"/>
      </dsp:txXfrm>
    </dsp:sp>
    <dsp:sp modelId="{58311629-E84A-4326-9A41-92BAA85CE2ED}">
      <dsp:nvSpPr>
        <dsp:cNvPr id="0" name=""/>
        <dsp:cNvSpPr/>
      </dsp:nvSpPr>
      <dsp:spPr>
        <a:xfrm>
          <a:off x="0" y="26934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Concrete Subscribers</a:t>
          </a:r>
        </a:p>
      </dsp:txBody>
      <dsp:txXfrm>
        <a:off x="43978" y="2737466"/>
        <a:ext cx="4808488" cy="812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Context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Strategy</a:t>
          </a:r>
        </a:p>
      </dsp:txBody>
      <dsp:txXfrm>
        <a:off x="38952" y="2363406"/>
        <a:ext cx="3666512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44222"/>
          <a:ext cx="10628550" cy="1187805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7984" y="102206"/>
        <a:ext cx="10512582" cy="1071837"/>
      </dsp:txXfrm>
    </dsp:sp>
    <dsp:sp modelId="{FD8ED29C-7C5D-4022-B25B-B07273DEFA4D}">
      <dsp:nvSpPr>
        <dsp:cNvPr id="0" name=""/>
        <dsp:cNvSpPr/>
      </dsp:nvSpPr>
      <dsp:spPr>
        <a:xfrm>
          <a:off x="0" y="1373148"/>
          <a:ext cx="10628550" cy="1187805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7984" y="1431132"/>
        <a:ext cx="10512582" cy="1071837"/>
      </dsp:txXfrm>
    </dsp:sp>
    <dsp:sp modelId="{BF4AB7A7-D4DE-42A1-BDF6-55FDBAAA3618}">
      <dsp:nvSpPr>
        <dsp:cNvPr id="0" name=""/>
        <dsp:cNvSpPr/>
      </dsp:nvSpPr>
      <dsp:spPr>
        <a:xfrm>
          <a:off x="0" y="2702074"/>
          <a:ext cx="10628550" cy="1187805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sp:txBody>
      <dsp:txXfrm>
        <a:off x="57984" y="2760058"/>
        <a:ext cx="10512582" cy="1071837"/>
      </dsp:txXfrm>
    </dsp:sp>
    <dsp:sp modelId="{B79F991F-9443-4CB0-864A-C59B98EBFA46}">
      <dsp:nvSpPr>
        <dsp:cNvPr id="0" name=""/>
        <dsp:cNvSpPr/>
      </dsp:nvSpPr>
      <dsp:spPr>
        <a:xfrm>
          <a:off x="0" y="4031000"/>
          <a:ext cx="10628550" cy="1187805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4. Command </a:t>
          </a:r>
        </a:p>
      </dsp:txBody>
      <dsp:txXfrm>
        <a:off x="57984" y="4088984"/>
        <a:ext cx="10512582" cy="1071837"/>
      </dsp:txXfrm>
    </dsp:sp>
    <dsp:sp modelId="{B185354D-7EE5-461F-A756-8C8130BA7DC7}">
      <dsp:nvSpPr>
        <dsp:cNvPr id="0" name=""/>
        <dsp:cNvSpPr/>
      </dsp:nvSpPr>
      <dsp:spPr>
        <a:xfrm>
          <a:off x="0" y="5359925"/>
          <a:ext cx="10628550" cy="1187805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7984" y="5417909"/>
        <a:ext cx="10512582" cy="1071837"/>
      </dsp:txXfrm>
    </dsp:sp>
    <dsp:sp modelId="{C22E8708-7144-497C-938B-E843A7A0FE06}">
      <dsp:nvSpPr>
        <dsp:cNvPr id="0" name=""/>
        <dsp:cNvSpPr/>
      </dsp:nvSpPr>
      <dsp:spPr>
        <a:xfrm>
          <a:off x="0" y="6688851"/>
          <a:ext cx="10628550" cy="1187805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7984" y="6746835"/>
        <a:ext cx="10512582" cy="1071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观察者模式是一种行为模式，用于在对象之间建立一种一对多的依赖关系。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当一个对象的状态发生变化时，它会自动通知其依赖对象，使得依赖对象能够自动更新自己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15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568941"/>
              </p:ext>
            </p:extLst>
          </p:nvPr>
        </p:nvGraphicFramePr>
        <p:xfrm>
          <a:off x="6575376" y="2897560"/>
          <a:ext cx="10628550" cy="792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/>
        </p:nvGraphicFramePr>
        <p:xfrm>
          <a:off x="1781037" y="3108887"/>
          <a:ext cx="4896444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Structure of the Observer design pattern">
            <a:extLst>
              <a:ext uri="{FF2B5EF4-FFF2-40B4-BE49-F238E27FC236}">
                <a16:creationId xmlns:a16="http://schemas.microsoft.com/office/drawing/2014/main" id="{786866CF-F582-91CE-6715-E28DA1CE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0" y="2609528"/>
            <a:ext cx="15019475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FD9B-EBE0-62EC-EAE0-C267C20F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0" y="2753544"/>
            <a:ext cx="1777301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/>
        </p:nvGraphicFramePr>
        <p:xfrm>
          <a:off x="3191000" y="4481736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C9EC-09C3-271A-5D2B-5901C9D7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16" y="2094361"/>
            <a:ext cx="15841760" cy="11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598</TotalTime>
  <Words>662</Words>
  <Application>Microsoft Office PowerPoint</Application>
  <PresentationFormat>Custom</PresentationFormat>
  <Paragraphs>115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Gilroy</vt:lpstr>
      <vt:lpstr>Arial</vt:lpstr>
      <vt:lpstr>Calibri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2. Strategy </vt:lpstr>
      <vt:lpstr>2. Strategy </vt:lpstr>
      <vt:lpstr>2. Strategy </vt:lpstr>
      <vt:lpstr>3. Iterator </vt:lpstr>
      <vt:lpstr>3. Iterator </vt:lpstr>
      <vt:lpstr>3. Iterator </vt:lpstr>
      <vt:lpstr>5. Visitor </vt:lpstr>
      <vt:lpstr>5. Visitor </vt:lpstr>
      <vt:lpstr>5. Visitor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2023-09-23T04:07:02Z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