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64" r:id="rId5"/>
    <p:sldId id="269" r:id="rId6"/>
    <p:sldId id="270" r:id="rId7"/>
    <p:sldId id="275" r:id="rId8"/>
    <p:sldId id="272" r:id="rId9"/>
    <p:sldId id="276" r:id="rId10"/>
    <p:sldId id="277" r:id="rId11"/>
    <p:sldId id="278" r:id="rId12"/>
    <p:sldId id="279" r:id="rId13"/>
    <p:sldId id="284" r:id="rId14"/>
    <p:sldId id="280" r:id="rId15"/>
    <p:sldId id="282" r:id="rId16"/>
    <p:sldId id="286" r:id="rId17"/>
    <p:sldId id="283" r:id="rId18"/>
    <p:sldId id="285" r:id="rId19"/>
    <p:sldId id="291" r:id="rId20"/>
    <p:sldId id="287" r:id="rId21"/>
    <p:sldId id="288" r:id="rId22"/>
    <p:sldId id="305" r:id="rId23"/>
    <p:sldId id="290" r:id="rId24"/>
    <p:sldId id="303" r:id="rId25"/>
    <p:sldId id="304" r:id="rId26"/>
  </p:sldIdLst>
  <p:sldSz cx="24384000" cy="13716000"/>
  <p:notesSz cx="6858000" cy="9144000"/>
  <p:defaultTextStyle>
    <a:defPPr>
      <a:defRPr lang="en-US"/>
    </a:defPPr>
    <a:lvl1pPr marL="0" algn="l" defTabSz="2438339" rtl="0" eaLnBrk="1" latinLnBrk="0" hangingPunct="1">
      <a:defRPr sz="4800" kern="1200">
        <a:solidFill>
          <a:schemeClr val="tx1"/>
        </a:solidFill>
        <a:latin typeface="+mn-lt"/>
        <a:ea typeface="+mn-ea"/>
        <a:cs typeface="+mn-cs"/>
      </a:defRPr>
    </a:lvl1pPr>
    <a:lvl2pPr marL="1219170" algn="l" defTabSz="2438339" rtl="0" eaLnBrk="1" latinLnBrk="0" hangingPunct="1">
      <a:defRPr sz="4800" kern="1200">
        <a:solidFill>
          <a:schemeClr val="tx1"/>
        </a:solidFill>
        <a:latin typeface="+mn-lt"/>
        <a:ea typeface="+mn-ea"/>
        <a:cs typeface="+mn-cs"/>
      </a:defRPr>
    </a:lvl2pPr>
    <a:lvl3pPr marL="2438339" algn="l" defTabSz="2438339" rtl="0" eaLnBrk="1" latinLnBrk="0" hangingPunct="1">
      <a:defRPr sz="4800" kern="1200">
        <a:solidFill>
          <a:schemeClr val="tx1"/>
        </a:solidFill>
        <a:latin typeface="+mn-lt"/>
        <a:ea typeface="+mn-ea"/>
        <a:cs typeface="+mn-cs"/>
      </a:defRPr>
    </a:lvl3pPr>
    <a:lvl4pPr marL="3657509" algn="l" defTabSz="2438339" rtl="0" eaLnBrk="1" latinLnBrk="0" hangingPunct="1">
      <a:defRPr sz="4800" kern="1200">
        <a:solidFill>
          <a:schemeClr val="tx1"/>
        </a:solidFill>
        <a:latin typeface="+mn-lt"/>
        <a:ea typeface="+mn-ea"/>
        <a:cs typeface="+mn-cs"/>
      </a:defRPr>
    </a:lvl4pPr>
    <a:lvl5pPr marL="4876678" algn="l" defTabSz="2438339" rtl="0" eaLnBrk="1" latinLnBrk="0" hangingPunct="1">
      <a:defRPr sz="4800" kern="1200">
        <a:solidFill>
          <a:schemeClr val="tx1"/>
        </a:solidFill>
        <a:latin typeface="+mn-lt"/>
        <a:ea typeface="+mn-ea"/>
        <a:cs typeface="+mn-cs"/>
      </a:defRPr>
    </a:lvl5pPr>
    <a:lvl6pPr marL="6095848" algn="l" defTabSz="2438339" rtl="0" eaLnBrk="1" latinLnBrk="0" hangingPunct="1">
      <a:defRPr sz="4800" kern="1200">
        <a:solidFill>
          <a:schemeClr val="tx1"/>
        </a:solidFill>
        <a:latin typeface="+mn-lt"/>
        <a:ea typeface="+mn-ea"/>
        <a:cs typeface="+mn-cs"/>
      </a:defRPr>
    </a:lvl6pPr>
    <a:lvl7pPr marL="7315017" algn="l" defTabSz="2438339" rtl="0" eaLnBrk="1" latinLnBrk="0" hangingPunct="1">
      <a:defRPr sz="4800" kern="1200">
        <a:solidFill>
          <a:schemeClr val="tx1"/>
        </a:solidFill>
        <a:latin typeface="+mn-lt"/>
        <a:ea typeface="+mn-ea"/>
        <a:cs typeface="+mn-cs"/>
      </a:defRPr>
    </a:lvl7pPr>
    <a:lvl8pPr marL="8534187" algn="l" defTabSz="2438339" rtl="0" eaLnBrk="1" latinLnBrk="0" hangingPunct="1">
      <a:defRPr sz="4800" kern="1200">
        <a:solidFill>
          <a:schemeClr val="tx1"/>
        </a:solidFill>
        <a:latin typeface="+mn-lt"/>
        <a:ea typeface="+mn-ea"/>
        <a:cs typeface="+mn-cs"/>
      </a:defRPr>
    </a:lvl8pPr>
    <a:lvl9pPr marL="9753356" algn="l" defTabSz="2438339"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A9CA3-FDD3-4549-A1D4-BD9B1626C030}" v="76" dt="2023-03-19T01:03:48.412"/>
    <p1510:client id="{90D147C7-6DF3-4858-A037-194481D7D906}" v="407" dt="2023-03-19T07:55:50.4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98" autoAdjust="0"/>
    <p:restoredTop sz="66975" autoAdjust="0"/>
  </p:normalViewPr>
  <p:slideViewPr>
    <p:cSldViewPr showGuides="1">
      <p:cViewPr varScale="1">
        <p:scale>
          <a:sx n="33" d="100"/>
          <a:sy n="33" d="100"/>
        </p:scale>
        <p:origin x="1123" y="55"/>
      </p:cViewPr>
      <p:guideLst>
        <p:guide orient="horz" pos="4320"/>
        <p:guide pos="7680"/>
      </p:guideLst>
    </p:cSldViewPr>
  </p:slideViewPr>
  <p:notesTextViewPr>
    <p:cViewPr>
      <p:scale>
        <a:sx n="100" d="100"/>
        <a:sy n="100" d="100"/>
      </p:scale>
      <p:origin x="0" y="0"/>
    </p:cViewPr>
  </p:notesTextViewPr>
  <p:notesViewPr>
    <p:cSldViewPr>
      <p:cViewPr varScale="1">
        <p:scale>
          <a:sx n="76" d="100"/>
          <a:sy n="76" d="100"/>
        </p:scale>
        <p:origin x="2918" y="2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Li" userId="afc5209a-cf39-48d8-a57f-08cc8b772ec9" providerId="ADAL" clId="{037A9CA3-FDD3-4549-A1D4-BD9B1626C030}"/>
    <pc:docChg chg="undo custSel addSld delSld modSld">
      <pc:chgData name="Nancy Li" userId="afc5209a-cf39-48d8-a57f-08cc8b772ec9" providerId="ADAL" clId="{037A9CA3-FDD3-4549-A1D4-BD9B1626C030}" dt="2023-03-19T01:03:48.412" v="310" actId="12084"/>
      <pc:docMkLst>
        <pc:docMk/>
      </pc:docMkLst>
      <pc:sldChg chg="modSp mod">
        <pc:chgData name="Nancy Li" userId="afc5209a-cf39-48d8-a57f-08cc8b772ec9" providerId="ADAL" clId="{037A9CA3-FDD3-4549-A1D4-BD9B1626C030}" dt="2023-03-19T00:34:27.015" v="140" actId="20577"/>
        <pc:sldMkLst>
          <pc:docMk/>
          <pc:sldMk cId="3087458597" sldId="264"/>
        </pc:sldMkLst>
        <pc:spChg chg="mod">
          <ac:chgData name="Nancy Li" userId="afc5209a-cf39-48d8-a57f-08cc8b772ec9" providerId="ADAL" clId="{037A9CA3-FDD3-4549-A1D4-BD9B1626C030}" dt="2023-03-18T15:47:35.913" v="25" actId="20577"/>
          <ac:spMkLst>
            <pc:docMk/>
            <pc:sldMk cId="3087458597" sldId="264"/>
            <ac:spMk id="11" creationId="{00000000-0000-0000-0000-000000000000}"/>
          </ac:spMkLst>
        </pc:spChg>
        <pc:spChg chg="mod">
          <ac:chgData name="Nancy Li" userId="afc5209a-cf39-48d8-a57f-08cc8b772ec9" providerId="ADAL" clId="{037A9CA3-FDD3-4549-A1D4-BD9B1626C030}" dt="2023-03-18T15:47:03.123" v="2"/>
          <ac:spMkLst>
            <pc:docMk/>
            <pc:sldMk cId="3087458597" sldId="264"/>
            <ac:spMk id="27" creationId="{594F3E21-D692-461A-AD2A-FB3F38438A48}"/>
          </ac:spMkLst>
        </pc:spChg>
        <pc:spChg chg="mod">
          <ac:chgData name="Nancy Li" userId="afc5209a-cf39-48d8-a57f-08cc8b772ec9" providerId="ADAL" clId="{037A9CA3-FDD3-4549-A1D4-BD9B1626C030}" dt="2023-03-18T15:47:20.698" v="16"/>
          <ac:spMkLst>
            <pc:docMk/>
            <pc:sldMk cId="3087458597" sldId="264"/>
            <ac:spMk id="28" creationId="{331A3310-348C-4AC9-9F49-D834DB7FD6A9}"/>
          </ac:spMkLst>
        </pc:spChg>
        <pc:spChg chg="mod">
          <ac:chgData name="Nancy Li" userId="afc5209a-cf39-48d8-a57f-08cc8b772ec9" providerId="ADAL" clId="{037A9CA3-FDD3-4549-A1D4-BD9B1626C030}" dt="2023-03-18T15:47:09.962" v="9"/>
          <ac:spMkLst>
            <pc:docMk/>
            <pc:sldMk cId="3087458597" sldId="264"/>
            <ac:spMk id="29" creationId="{E4F08E83-EE7D-46E7-A38D-939CDC959B71}"/>
          </ac:spMkLst>
        </pc:spChg>
        <pc:spChg chg="mod">
          <ac:chgData name="Nancy Li" userId="afc5209a-cf39-48d8-a57f-08cc8b772ec9" providerId="ADAL" clId="{037A9CA3-FDD3-4549-A1D4-BD9B1626C030}" dt="2023-03-19T00:34:27.015" v="140" actId="20577"/>
          <ac:spMkLst>
            <pc:docMk/>
            <pc:sldMk cId="3087458597" sldId="264"/>
            <ac:spMk id="30" creationId="{62D608DF-2C21-42F8-B47A-E608979F4842}"/>
          </ac:spMkLst>
        </pc:spChg>
      </pc:sldChg>
      <pc:sldChg chg="modSp del mod">
        <pc:chgData name="Nancy Li" userId="afc5209a-cf39-48d8-a57f-08cc8b772ec9" providerId="ADAL" clId="{037A9CA3-FDD3-4549-A1D4-BD9B1626C030}" dt="2023-03-19T00:53:19.630" v="195" actId="47"/>
        <pc:sldMkLst>
          <pc:docMk/>
          <pc:sldMk cId="3757532969" sldId="268"/>
        </pc:sldMkLst>
        <pc:spChg chg="mod">
          <ac:chgData name="Nancy Li" userId="afc5209a-cf39-48d8-a57f-08cc8b772ec9" providerId="ADAL" clId="{037A9CA3-FDD3-4549-A1D4-BD9B1626C030}" dt="2023-03-19T00:34:23.011" v="138" actId="20577"/>
          <ac:spMkLst>
            <pc:docMk/>
            <pc:sldMk cId="3757532969" sldId="268"/>
            <ac:spMk id="2" creationId="{2A4ED8D1-AC61-4C38-A16E-1F4C7FB1ABC2}"/>
          </ac:spMkLst>
        </pc:spChg>
      </pc:sldChg>
      <pc:sldChg chg="addSp delSp modSp mod modNotesTx">
        <pc:chgData name="Nancy Li" userId="afc5209a-cf39-48d8-a57f-08cc8b772ec9" providerId="ADAL" clId="{037A9CA3-FDD3-4549-A1D4-BD9B1626C030}" dt="2023-03-19T00:54:03.677" v="196"/>
        <pc:sldMkLst>
          <pc:docMk/>
          <pc:sldMk cId="3391782854" sldId="269"/>
        </pc:sldMkLst>
        <pc:spChg chg="mod">
          <ac:chgData name="Nancy Li" userId="afc5209a-cf39-48d8-a57f-08cc8b772ec9" providerId="ADAL" clId="{037A9CA3-FDD3-4549-A1D4-BD9B1626C030}" dt="2023-03-19T00:33:44.374" v="127" actId="20577"/>
          <ac:spMkLst>
            <pc:docMk/>
            <pc:sldMk cId="3391782854" sldId="269"/>
            <ac:spMk id="2" creationId="{06196D82-3D81-405C-976C-ECEAF6FED03A}"/>
          </ac:spMkLst>
        </pc:spChg>
        <pc:spChg chg="mod">
          <ac:chgData name="Nancy Li" userId="afc5209a-cf39-48d8-a57f-08cc8b772ec9" providerId="ADAL" clId="{037A9CA3-FDD3-4549-A1D4-BD9B1626C030}" dt="2023-03-19T00:40:17.564" v="194" actId="108"/>
          <ac:spMkLst>
            <pc:docMk/>
            <pc:sldMk cId="3391782854" sldId="269"/>
            <ac:spMk id="9" creationId="{2C86B50C-0BCC-453C-9B60-7CE272F7854D}"/>
          </ac:spMkLst>
        </pc:spChg>
        <pc:spChg chg="del">
          <ac:chgData name="Nancy Li" userId="afc5209a-cf39-48d8-a57f-08cc8b772ec9" providerId="ADAL" clId="{037A9CA3-FDD3-4549-A1D4-BD9B1626C030}" dt="2023-03-18T15:48:22.457" v="35"/>
          <ac:spMkLst>
            <pc:docMk/>
            <pc:sldMk cId="3391782854" sldId="269"/>
            <ac:spMk id="10" creationId="{E6AFE540-91B6-4B14-A901-3A91AE2A7DF2}"/>
          </ac:spMkLst>
        </pc:spChg>
        <pc:spChg chg="del">
          <ac:chgData name="Nancy Li" userId="afc5209a-cf39-48d8-a57f-08cc8b772ec9" providerId="ADAL" clId="{037A9CA3-FDD3-4549-A1D4-BD9B1626C030}" dt="2023-03-18T15:48:46.701" v="39" actId="478"/>
          <ac:spMkLst>
            <pc:docMk/>
            <pc:sldMk cId="3391782854" sldId="269"/>
            <ac:spMk id="11" creationId="{104914C8-F66B-4DF6-ACF4-572E3AFB80BA}"/>
          </ac:spMkLst>
        </pc:spChg>
        <pc:graphicFrameChg chg="add mod">
          <ac:chgData name="Nancy Li" userId="afc5209a-cf39-48d8-a57f-08cc8b772ec9" providerId="ADAL" clId="{037A9CA3-FDD3-4549-A1D4-BD9B1626C030}" dt="2023-03-18T15:49:07.563" v="45" actId="14100"/>
          <ac:graphicFrameMkLst>
            <pc:docMk/>
            <pc:sldMk cId="3391782854" sldId="269"/>
            <ac:graphicFrameMk id="4" creationId="{07E3B915-127B-1433-3D8A-84A8F9ACCCA5}"/>
          </ac:graphicFrameMkLst>
        </pc:graphicFrameChg>
      </pc:sldChg>
      <pc:sldChg chg="addSp delSp modSp mod modClrScheme chgLayout modNotesTx">
        <pc:chgData name="Nancy Li" userId="afc5209a-cf39-48d8-a57f-08cc8b772ec9" providerId="ADAL" clId="{037A9CA3-FDD3-4549-A1D4-BD9B1626C030}" dt="2023-03-19T00:57:08.123" v="253" actId="21"/>
        <pc:sldMkLst>
          <pc:docMk/>
          <pc:sldMk cId="1405898962" sldId="270"/>
        </pc:sldMkLst>
        <pc:spChg chg="mod ord">
          <ac:chgData name="Nancy Li" userId="afc5209a-cf39-48d8-a57f-08cc8b772ec9" providerId="ADAL" clId="{037A9CA3-FDD3-4549-A1D4-BD9B1626C030}" dt="2023-03-19T00:55:20.820" v="212" actId="26606"/>
          <ac:spMkLst>
            <pc:docMk/>
            <pc:sldMk cId="1405898962" sldId="270"/>
            <ac:spMk id="2" creationId="{22DA5C28-F0FD-47D6-8E92-1C9E6EA87F96}"/>
          </ac:spMkLst>
        </pc:spChg>
        <pc:spChg chg="mod ord">
          <ac:chgData name="Nancy Li" userId="afc5209a-cf39-48d8-a57f-08cc8b772ec9" providerId="ADAL" clId="{037A9CA3-FDD3-4549-A1D4-BD9B1626C030}" dt="2023-03-19T00:55:20.820" v="212" actId="26606"/>
          <ac:spMkLst>
            <pc:docMk/>
            <pc:sldMk cId="1405898962" sldId="270"/>
            <ac:spMk id="3" creationId="{15B20483-DDDA-4E06-872B-F88C31FDBA35}"/>
          </ac:spMkLst>
        </pc:spChg>
        <pc:spChg chg="add del mod ord">
          <ac:chgData name="Nancy Li" userId="afc5209a-cf39-48d8-a57f-08cc8b772ec9" providerId="ADAL" clId="{037A9CA3-FDD3-4549-A1D4-BD9B1626C030}" dt="2023-03-19T00:35:49.300" v="156" actId="478"/>
          <ac:spMkLst>
            <pc:docMk/>
            <pc:sldMk cId="1405898962" sldId="270"/>
            <ac:spMk id="5" creationId="{30C66B64-F2A5-789A-E760-5F7DD9C4C276}"/>
          </ac:spMkLst>
        </pc:spChg>
        <pc:spChg chg="add del mod">
          <ac:chgData name="Nancy Li" userId="afc5209a-cf39-48d8-a57f-08cc8b772ec9" providerId="ADAL" clId="{037A9CA3-FDD3-4549-A1D4-BD9B1626C030}" dt="2023-03-19T00:35:44.894" v="154" actId="478"/>
          <ac:spMkLst>
            <pc:docMk/>
            <pc:sldMk cId="1405898962" sldId="270"/>
            <ac:spMk id="7" creationId="{281C1301-D0A4-7005-D992-AEDBD605F2E1}"/>
          </ac:spMkLst>
        </pc:spChg>
        <pc:spChg chg="add del mod">
          <ac:chgData name="Nancy Li" userId="afc5209a-cf39-48d8-a57f-08cc8b772ec9" providerId="ADAL" clId="{037A9CA3-FDD3-4549-A1D4-BD9B1626C030}" dt="2023-03-18T15:53:56.473" v="121" actId="22"/>
          <ac:spMkLst>
            <pc:docMk/>
            <pc:sldMk cId="1405898962" sldId="270"/>
            <ac:spMk id="7" creationId="{40115D0D-E159-EAC6-A408-B6B184265BD8}"/>
          </ac:spMkLst>
        </pc:spChg>
        <pc:spChg chg="add del mod">
          <ac:chgData name="Nancy Li" userId="afc5209a-cf39-48d8-a57f-08cc8b772ec9" providerId="ADAL" clId="{037A9CA3-FDD3-4549-A1D4-BD9B1626C030}" dt="2023-03-19T00:35:58.695" v="160" actId="478"/>
          <ac:spMkLst>
            <pc:docMk/>
            <pc:sldMk cId="1405898962" sldId="270"/>
            <ac:spMk id="8" creationId="{971195F7-A21C-B724-8C97-B26A7E338A80}"/>
          </ac:spMkLst>
        </pc:spChg>
        <pc:spChg chg="add del mod ord">
          <ac:chgData name="Nancy Li" userId="afc5209a-cf39-48d8-a57f-08cc8b772ec9" providerId="ADAL" clId="{037A9CA3-FDD3-4549-A1D4-BD9B1626C030}" dt="2023-03-19T00:57:08.123" v="253" actId="21"/>
          <ac:spMkLst>
            <pc:docMk/>
            <pc:sldMk cId="1405898962" sldId="270"/>
            <ac:spMk id="9" creationId="{52F1A08B-872C-0A08-1C65-C9D81BF33E67}"/>
          </ac:spMkLst>
        </pc:spChg>
        <pc:spChg chg="del mod ord">
          <ac:chgData name="Nancy Li" userId="afc5209a-cf39-48d8-a57f-08cc8b772ec9" providerId="ADAL" clId="{037A9CA3-FDD3-4549-A1D4-BD9B1626C030}" dt="2023-03-19T00:39:47.919" v="187" actId="478"/>
          <ac:spMkLst>
            <pc:docMk/>
            <pc:sldMk cId="1405898962" sldId="270"/>
            <ac:spMk id="10" creationId="{FC93371F-4957-46A9-BBD3-4E319EF373B6}"/>
          </ac:spMkLst>
        </pc:spChg>
        <pc:spChg chg="del">
          <ac:chgData name="Nancy Li" userId="afc5209a-cf39-48d8-a57f-08cc8b772ec9" providerId="ADAL" clId="{037A9CA3-FDD3-4549-A1D4-BD9B1626C030}" dt="2023-03-18T15:49:49.514" v="52" actId="478"/>
          <ac:spMkLst>
            <pc:docMk/>
            <pc:sldMk cId="1405898962" sldId="270"/>
            <ac:spMk id="11" creationId="{4EF93A0A-A3C9-470F-AEA6-93311E52992C}"/>
          </ac:spMkLst>
        </pc:spChg>
        <pc:spChg chg="del">
          <ac:chgData name="Nancy Li" userId="afc5209a-cf39-48d8-a57f-08cc8b772ec9" providerId="ADAL" clId="{037A9CA3-FDD3-4549-A1D4-BD9B1626C030}" dt="2023-03-18T15:49:51.339" v="53" actId="478"/>
          <ac:spMkLst>
            <pc:docMk/>
            <pc:sldMk cId="1405898962" sldId="270"/>
            <ac:spMk id="12" creationId="{2648EEDF-4455-4D85-89FC-38CD428DA55D}"/>
          </ac:spMkLst>
        </pc:spChg>
        <pc:spChg chg="add del mod">
          <ac:chgData name="Nancy Li" userId="afc5209a-cf39-48d8-a57f-08cc8b772ec9" providerId="ADAL" clId="{037A9CA3-FDD3-4549-A1D4-BD9B1626C030}" dt="2023-03-19T00:35:51.461" v="157" actId="478"/>
          <ac:spMkLst>
            <pc:docMk/>
            <pc:sldMk cId="1405898962" sldId="270"/>
            <ac:spMk id="12" creationId="{C09EFDAE-B751-2963-592A-4B9E6E6E743F}"/>
          </ac:spMkLst>
        </pc:spChg>
        <pc:spChg chg="add del mod">
          <ac:chgData name="Nancy Li" userId="afc5209a-cf39-48d8-a57f-08cc8b772ec9" providerId="ADAL" clId="{037A9CA3-FDD3-4549-A1D4-BD9B1626C030}" dt="2023-03-19T00:39:52.543" v="189" actId="478"/>
          <ac:spMkLst>
            <pc:docMk/>
            <pc:sldMk cId="1405898962" sldId="270"/>
            <ac:spMk id="13" creationId="{C88169E2-6B07-DC27-02AB-CC4BEEAB2C10}"/>
          </ac:spMkLst>
        </pc:spChg>
        <pc:spChg chg="del">
          <ac:chgData name="Nancy Li" userId="afc5209a-cf39-48d8-a57f-08cc8b772ec9" providerId="ADAL" clId="{037A9CA3-FDD3-4549-A1D4-BD9B1626C030}" dt="2023-03-18T15:49:47.452" v="51" actId="478"/>
          <ac:spMkLst>
            <pc:docMk/>
            <pc:sldMk cId="1405898962" sldId="270"/>
            <ac:spMk id="13" creationId="{DC4B6395-CA81-4ABC-B64E-B016F91AD7EC}"/>
          </ac:spMkLst>
        </pc:spChg>
        <pc:spChg chg="add del mod">
          <ac:chgData name="Nancy Li" userId="afc5209a-cf39-48d8-a57f-08cc8b772ec9" providerId="ADAL" clId="{037A9CA3-FDD3-4549-A1D4-BD9B1626C030}" dt="2023-03-18T15:54:16.570" v="123" actId="478"/>
          <ac:spMkLst>
            <pc:docMk/>
            <pc:sldMk cId="1405898962" sldId="270"/>
            <ac:spMk id="14" creationId="{99776513-1C7F-FE0D-401F-41C5233A4F9F}"/>
          </ac:spMkLst>
        </pc:spChg>
        <pc:spChg chg="add del mod">
          <ac:chgData name="Nancy Li" userId="afc5209a-cf39-48d8-a57f-08cc8b772ec9" providerId="ADAL" clId="{037A9CA3-FDD3-4549-A1D4-BD9B1626C030}" dt="2023-03-18T15:50:11.711" v="57" actId="478"/>
          <ac:spMkLst>
            <pc:docMk/>
            <pc:sldMk cId="1405898962" sldId="270"/>
            <ac:spMk id="15" creationId="{D19EA98C-E745-DCD5-8FA8-D367CF9941E9}"/>
          </ac:spMkLst>
        </pc:spChg>
        <pc:spChg chg="add del mod">
          <ac:chgData name="Nancy Li" userId="afc5209a-cf39-48d8-a57f-08cc8b772ec9" providerId="ADAL" clId="{037A9CA3-FDD3-4549-A1D4-BD9B1626C030}" dt="2023-03-19T00:39:50.432" v="188" actId="478"/>
          <ac:spMkLst>
            <pc:docMk/>
            <pc:sldMk cId="1405898962" sldId="270"/>
            <ac:spMk id="15" creationId="{EA152F2F-B41F-D075-641D-034C3B0AB63E}"/>
          </ac:spMkLst>
        </pc:spChg>
        <pc:spChg chg="add mod ord">
          <ac:chgData name="Nancy Li" userId="afc5209a-cf39-48d8-a57f-08cc8b772ec9" providerId="ADAL" clId="{037A9CA3-FDD3-4549-A1D4-BD9B1626C030}" dt="2023-03-19T00:55:20.820" v="212" actId="26606"/>
          <ac:spMkLst>
            <pc:docMk/>
            <pc:sldMk cId="1405898962" sldId="270"/>
            <ac:spMk id="16" creationId="{01917DEB-5F2E-FD46-EA71-AC804F46F551}"/>
          </ac:spMkLst>
        </pc:spChg>
        <pc:spChg chg="add del mod">
          <ac:chgData name="Nancy Li" userId="afc5209a-cf39-48d8-a57f-08cc8b772ec9" providerId="ADAL" clId="{037A9CA3-FDD3-4549-A1D4-BD9B1626C030}" dt="2023-03-19T00:55:13.170" v="206" actId="26606"/>
          <ac:spMkLst>
            <pc:docMk/>
            <pc:sldMk cId="1405898962" sldId="270"/>
            <ac:spMk id="18" creationId="{1D5C8F17-264D-8718-D930-2515DC61FDE0}"/>
          </ac:spMkLst>
        </pc:spChg>
        <pc:spChg chg="add del">
          <ac:chgData name="Nancy Li" userId="afc5209a-cf39-48d8-a57f-08cc8b772ec9" providerId="ADAL" clId="{037A9CA3-FDD3-4549-A1D4-BD9B1626C030}" dt="2023-03-19T00:55:14.322" v="208" actId="26606"/>
          <ac:spMkLst>
            <pc:docMk/>
            <pc:sldMk cId="1405898962" sldId="270"/>
            <ac:spMk id="20" creationId="{3DF77476-B71F-58E6-0665-4E8CCF79274D}"/>
          </ac:spMkLst>
        </pc:spChg>
        <pc:spChg chg="add del">
          <ac:chgData name="Nancy Li" userId="afc5209a-cf39-48d8-a57f-08cc8b772ec9" providerId="ADAL" clId="{037A9CA3-FDD3-4549-A1D4-BD9B1626C030}" dt="2023-03-19T00:55:11.451" v="201" actId="26606"/>
          <ac:spMkLst>
            <pc:docMk/>
            <pc:sldMk cId="1405898962" sldId="270"/>
            <ac:spMk id="21" creationId="{658520E6-1D8C-AAF5-D42D-4D454C5C4AB3}"/>
          </ac:spMkLst>
        </pc:spChg>
        <pc:spChg chg="add del mod">
          <ac:chgData name="Nancy Li" userId="afc5209a-cf39-48d8-a57f-08cc8b772ec9" providerId="ADAL" clId="{037A9CA3-FDD3-4549-A1D4-BD9B1626C030}" dt="2023-03-19T00:55:14.915" v="210" actId="26606"/>
          <ac:spMkLst>
            <pc:docMk/>
            <pc:sldMk cId="1405898962" sldId="270"/>
            <ac:spMk id="22" creationId="{8B343026-0382-B5BA-8783-F393C8F651FA}"/>
          </ac:spMkLst>
        </pc:spChg>
        <pc:spChg chg="add del mod">
          <ac:chgData name="Nancy Li" userId="afc5209a-cf39-48d8-a57f-08cc8b772ec9" providerId="ADAL" clId="{037A9CA3-FDD3-4549-A1D4-BD9B1626C030}" dt="2023-03-19T00:55:20.820" v="212" actId="26606"/>
          <ac:spMkLst>
            <pc:docMk/>
            <pc:sldMk cId="1405898962" sldId="270"/>
            <ac:spMk id="24" creationId="{1D5C8F17-264D-8718-D930-2515DC61FDE0}"/>
          </ac:spMkLst>
        </pc:spChg>
        <pc:picChg chg="add mod ord">
          <ac:chgData name="Nancy Li" userId="afc5209a-cf39-48d8-a57f-08cc8b772ec9" providerId="ADAL" clId="{037A9CA3-FDD3-4549-A1D4-BD9B1626C030}" dt="2023-03-19T00:55:20.820" v="212" actId="26606"/>
          <ac:picMkLst>
            <pc:docMk/>
            <pc:sldMk cId="1405898962" sldId="270"/>
            <ac:picMk id="4" creationId="{7DE68868-76BB-3644-9932-5DD0208BC91B}"/>
          </ac:picMkLst>
        </pc:picChg>
      </pc:sldChg>
      <pc:sldChg chg="modSp mod">
        <pc:chgData name="Nancy Li" userId="afc5209a-cf39-48d8-a57f-08cc8b772ec9" providerId="ADAL" clId="{037A9CA3-FDD3-4549-A1D4-BD9B1626C030}" dt="2023-03-19T00:34:07.844" v="136" actId="20577"/>
        <pc:sldMkLst>
          <pc:docMk/>
          <pc:sldMk cId="3845220615" sldId="271"/>
        </pc:sldMkLst>
        <pc:spChg chg="mod">
          <ac:chgData name="Nancy Li" userId="afc5209a-cf39-48d8-a57f-08cc8b772ec9" providerId="ADAL" clId="{037A9CA3-FDD3-4549-A1D4-BD9B1626C030}" dt="2023-03-19T00:34:07.844" v="136" actId="20577"/>
          <ac:spMkLst>
            <pc:docMk/>
            <pc:sldMk cId="3845220615" sldId="271"/>
            <ac:spMk id="2" creationId="{A078EA89-E9FF-4D7E-9836-9B57F76F7CC0}"/>
          </ac:spMkLst>
        </pc:spChg>
      </pc:sldChg>
      <pc:sldChg chg="addSp delSp modSp new mod modNotesTx">
        <pc:chgData name="Nancy Li" userId="afc5209a-cf39-48d8-a57f-08cc8b772ec9" providerId="ADAL" clId="{037A9CA3-FDD3-4549-A1D4-BD9B1626C030}" dt="2023-03-19T00:54:30.458" v="199"/>
        <pc:sldMkLst>
          <pc:docMk/>
          <pc:sldMk cId="2650344970" sldId="272"/>
        </pc:sldMkLst>
        <pc:spChg chg="del">
          <ac:chgData name="Nancy Li" userId="afc5209a-cf39-48d8-a57f-08cc8b772ec9" providerId="ADAL" clId="{037A9CA3-FDD3-4549-A1D4-BD9B1626C030}" dt="2023-03-19T00:37:15.356" v="170" actId="478"/>
          <ac:spMkLst>
            <pc:docMk/>
            <pc:sldMk cId="2650344970" sldId="272"/>
            <ac:spMk id="2" creationId="{ED5FE0B5-4333-593E-576C-3EBDCDC012EF}"/>
          </ac:spMkLst>
        </pc:spChg>
        <pc:spChg chg="del">
          <ac:chgData name="Nancy Li" userId="afc5209a-cf39-48d8-a57f-08cc8b772ec9" providerId="ADAL" clId="{037A9CA3-FDD3-4549-A1D4-BD9B1626C030}" dt="2023-03-19T00:37:14.393" v="169" actId="478"/>
          <ac:spMkLst>
            <pc:docMk/>
            <pc:sldMk cId="2650344970" sldId="272"/>
            <ac:spMk id="3" creationId="{3D138D82-3144-1FD9-03D7-BDA04F75F879}"/>
          </ac:spMkLst>
        </pc:spChg>
        <pc:spChg chg="mod">
          <ac:chgData name="Nancy Li" userId="afc5209a-cf39-48d8-a57f-08cc8b772ec9" providerId="ADAL" clId="{037A9CA3-FDD3-4549-A1D4-BD9B1626C030}" dt="2023-03-19T00:31:09.199" v="125"/>
          <ac:spMkLst>
            <pc:docMk/>
            <pc:sldMk cId="2650344970" sldId="272"/>
            <ac:spMk id="4" creationId="{AC773F76-0899-96A0-21C6-07BF7E625FEA}"/>
          </ac:spMkLst>
        </pc:spChg>
        <pc:spChg chg="mod">
          <ac:chgData name="Nancy Li" userId="afc5209a-cf39-48d8-a57f-08cc8b772ec9" providerId="ADAL" clId="{037A9CA3-FDD3-4549-A1D4-BD9B1626C030}" dt="2023-03-19T00:33:59.242" v="133" actId="20577"/>
          <ac:spMkLst>
            <pc:docMk/>
            <pc:sldMk cId="2650344970" sldId="272"/>
            <ac:spMk id="5" creationId="{492CADFB-5237-FFCF-C19A-3336F62AB105}"/>
          </ac:spMkLst>
        </pc:spChg>
        <pc:spChg chg="del">
          <ac:chgData name="Nancy Li" userId="afc5209a-cf39-48d8-a57f-08cc8b772ec9" providerId="ADAL" clId="{037A9CA3-FDD3-4549-A1D4-BD9B1626C030}" dt="2023-03-19T00:37:16.356" v="171" actId="478"/>
          <ac:spMkLst>
            <pc:docMk/>
            <pc:sldMk cId="2650344970" sldId="272"/>
            <ac:spMk id="7" creationId="{B5AAC73C-56C4-8819-26E7-F333EF7D2849}"/>
          </ac:spMkLst>
        </pc:spChg>
        <pc:picChg chg="add mod">
          <ac:chgData name="Nancy Li" userId="afc5209a-cf39-48d8-a57f-08cc8b772ec9" providerId="ADAL" clId="{037A9CA3-FDD3-4549-A1D4-BD9B1626C030}" dt="2023-03-19T00:37:35.981" v="180" actId="1076"/>
          <ac:picMkLst>
            <pc:docMk/>
            <pc:sldMk cId="2650344970" sldId="272"/>
            <ac:picMk id="8" creationId="{A3694F92-6F93-6BBA-B327-36142E38B845}"/>
          </ac:picMkLst>
        </pc:picChg>
      </pc:sldChg>
      <pc:sldChg chg="new del">
        <pc:chgData name="Nancy Li" userId="afc5209a-cf39-48d8-a57f-08cc8b772ec9" providerId="ADAL" clId="{037A9CA3-FDD3-4549-A1D4-BD9B1626C030}" dt="2023-03-19T00:34:04.729" v="134" actId="47"/>
        <pc:sldMkLst>
          <pc:docMk/>
          <pc:sldMk cId="1940046094" sldId="273"/>
        </pc:sldMkLst>
      </pc:sldChg>
      <pc:sldChg chg="delSp add del mod">
        <pc:chgData name="Nancy Li" userId="afc5209a-cf39-48d8-a57f-08cc8b772ec9" providerId="ADAL" clId="{037A9CA3-FDD3-4549-A1D4-BD9B1626C030}" dt="2023-03-18T15:51:03.498" v="74" actId="47"/>
        <pc:sldMkLst>
          <pc:docMk/>
          <pc:sldMk cId="2986307554" sldId="274"/>
        </pc:sldMkLst>
        <pc:spChg chg="del">
          <ac:chgData name="Nancy Li" userId="afc5209a-cf39-48d8-a57f-08cc8b772ec9" providerId="ADAL" clId="{037A9CA3-FDD3-4549-A1D4-BD9B1626C030}" dt="2023-03-18T15:50:24.977" v="61" actId="478"/>
          <ac:spMkLst>
            <pc:docMk/>
            <pc:sldMk cId="2986307554" sldId="274"/>
            <ac:spMk id="11" creationId="{4EF93A0A-A3C9-470F-AEA6-93311E52992C}"/>
          </ac:spMkLst>
        </pc:spChg>
        <pc:spChg chg="del">
          <ac:chgData name="Nancy Li" userId="afc5209a-cf39-48d8-a57f-08cc8b772ec9" providerId="ADAL" clId="{037A9CA3-FDD3-4549-A1D4-BD9B1626C030}" dt="2023-03-18T15:50:26.978" v="62" actId="478"/>
          <ac:spMkLst>
            <pc:docMk/>
            <pc:sldMk cId="2986307554" sldId="274"/>
            <ac:spMk id="12" creationId="{2648EEDF-4455-4D85-89FC-38CD428DA55D}"/>
          </ac:spMkLst>
        </pc:spChg>
        <pc:spChg chg="del">
          <ac:chgData name="Nancy Li" userId="afc5209a-cf39-48d8-a57f-08cc8b772ec9" providerId="ADAL" clId="{037A9CA3-FDD3-4549-A1D4-BD9B1626C030}" dt="2023-03-18T15:50:28.449" v="63" actId="478"/>
          <ac:spMkLst>
            <pc:docMk/>
            <pc:sldMk cId="2986307554" sldId="274"/>
            <ac:spMk id="13" creationId="{DC4B6395-CA81-4ABC-B64E-B016F91AD7EC}"/>
          </ac:spMkLst>
        </pc:spChg>
      </pc:sldChg>
      <pc:sldChg chg="addSp delSp modSp add mod modNotesTx">
        <pc:chgData name="Nancy Li" userId="afc5209a-cf39-48d8-a57f-08cc8b772ec9" providerId="ADAL" clId="{037A9CA3-FDD3-4549-A1D4-BD9B1626C030}" dt="2023-03-19T01:03:48.412" v="310" actId="12084"/>
        <pc:sldMkLst>
          <pc:docMk/>
          <pc:sldMk cId="2895557782" sldId="275"/>
        </pc:sldMkLst>
        <pc:spChg chg="mod">
          <ac:chgData name="Nancy Li" userId="afc5209a-cf39-48d8-a57f-08cc8b772ec9" providerId="ADAL" clId="{037A9CA3-FDD3-4549-A1D4-BD9B1626C030}" dt="2023-03-19T00:33:54.333" v="131" actId="20577"/>
          <ac:spMkLst>
            <pc:docMk/>
            <pc:sldMk cId="2895557782" sldId="275"/>
            <ac:spMk id="2" creationId="{22DA5C28-F0FD-47D6-8E92-1C9E6EA87F96}"/>
          </ac:spMkLst>
        </pc:spChg>
        <pc:spChg chg="add del mod">
          <ac:chgData name="Nancy Li" userId="afc5209a-cf39-48d8-a57f-08cc8b772ec9" providerId="ADAL" clId="{037A9CA3-FDD3-4549-A1D4-BD9B1626C030}" dt="2023-03-19T01:03:48.412" v="310" actId="12084"/>
          <ac:spMkLst>
            <pc:docMk/>
            <pc:sldMk cId="2895557782" sldId="275"/>
            <ac:spMk id="4" creationId="{BE48293C-EDDB-8FC4-5951-09057794EED3}"/>
          </ac:spMkLst>
        </pc:spChg>
        <pc:spChg chg="add del mod">
          <ac:chgData name="Nancy Li" userId="afc5209a-cf39-48d8-a57f-08cc8b772ec9" providerId="ADAL" clId="{037A9CA3-FDD3-4549-A1D4-BD9B1626C030}" dt="2023-03-18T15:50:44.191" v="68"/>
          <ac:spMkLst>
            <pc:docMk/>
            <pc:sldMk cId="2895557782" sldId="275"/>
            <ac:spMk id="6" creationId="{81420226-4E70-0534-4BC0-AB30FE44433B}"/>
          </ac:spMkLst>
        </pc:spChg>
        <pc:spChg chg="add del mod">
          <ac:chgData name="Nancy Li" userId="afc5209a-cf39-48d8-a57f-08cc8b772ec9" providerId="ADAL" clId="{037A9CA3-FDD3-4549-A1D4-BD9B1626C030}" dt="2023-03-18T15:50:44.191" v="68"/>
          <ac:spMkLst>
            <pc:docMk/>
            <pc:sldMk cId="2895557782" sldId="275"/>
            <ac:spMk id="7" creationId="{0EEA68E1-FF85-0E81-BE09-56BA7F08148C}"/>
          </ac:spMkLst>
        </pc:spChg>
        <pc:spChg chg="add del mod">
          <ac:chgData name="Nancy Li" userId="afc5209a-cf39-48d8-a57f-08cc8b772ec9" providerId="ADAL" clId="{037A9CA3-FDD3-4549-A1D4-BD9B1626C030}" dt="2023-03-19T01:00:58.138" v="295"/>
          <ac:spMkLst>
            <pc:docMk/>
            <pc:sldMk cId="2895557782" sldId="275"/>
            <ac:spMk id="7" creationId="{CBAD46EB-37CA-B176-518D-0822831D15B2}"/>
          </ac:spMkLst>
        </pc:spChg>
        <pc:spChg chg="add del mod">
          <ac:chgData name="Nancy Li" userId="afc5209a-cf39-48d8-a57f-08cc8b772ec9" providerId="ADAL" clId="{037A9CA3-FDD3-4549-A1D4-BD9B1626C030}" dt="2023-03-18T15:50:44.191" v="68"/>
          <ac:spMkLst>
            <pc:docMk/>
            <pc:sldMk cId="2895557782" sldId="275"/>
            <ac:spMk id="8" creationId="{636F6E96-94C4-896A-E971-9D2E87567278}"/>
          </ac:spMkLst>
        </pc:spChg>
        <pc:spChg chg="add del mod">
          <ac:chgData name="Nancy Li" userId="afc5209a-cf39-48d8-a57f-08cc8b772ec9" providerId="ADAL" clId="{037A9CA3-FDD3-4549-A1D4-BD9B1626C030}" dt="2023-03-18T15:53:25.673" v="111" actId="21"/>
          <ac:spMkLst>
            <pc:docMk/>
            <pc:sldMk cId="2895557782" sldId="275"/>
            <ac:spMk id="11" creationId="{4EF93A0A-A3C9-470F-AEA6-93311E52992C}"/>
          </ac:spMkLst>
        </pc:spChg>
        <pc:spChg chg="del">
          <ac:chgData name="Nancy Li" userId="afc5209a-cf39-48d8-a57f-08cc8b772ec9" providerId="ADAL" clId="{037A9CA3-FDD3-4549-A1D4-BD9B1626C030}" dt="2023-03-18T15:52:13.904" v="95"/>
          <ac:spMkLst>
            <pc:docMk/>
            <pc:sldMk cId="2895557782" sldId="275"/>
            <ac:spMk id="12" creationId="{2648EEDF-4455-4D85-89FC-38CD428DA55D}"/>
          </ac:spMkLst>
        </pc:spChg>
        <pc:spChg chg="del">
          <ac:chgData name="Nancy Li" userId="afc5209a-cf39-48d8-a57f-08cc8b772ec9" providerId="ADAL" clId="{037A9CA3-FDD3-4549-A1D4-BD9B1626C030}" dt="2023-03-18T15:52:09.132" v="94"/>
          <ac:spMkLst>
            <pc:docMk/>
            <pc:sldMk cId="2895557782" sldId="275"/>
            <ac:spMk id="13" creationId="{DC4B6395-CA81-4ABC-B64E-B016F91AD7EC}"/>
          </ac:spMkLst>
        </pc:spChg>
        <pc:spChg chg="add del mod">
          <ac:chgData name="Nancy Li" userId="afc5209a-cf39-48d8-a57f-08cc8b772ec9" providerId="ADAL" clId="{037A9CA3-FDD3-4549-A1D4-BD9B1626C030}" dt="2023-03-18T15:50:48.016" v="73"/>
          <ac:spMkLst>
            <pc:docMk/>
            <pc:sldMk cId="2895557782" sldId="275"/>
            <ac:spMk id="15" creationId="{CB90A72C-2509-3519-2BC5-CC55D41503D5}"/>
          </ac:spMkLst>
        </pc:spChg>
        <pc:spChg chg="add del mod">
          <ac:chgData name="Nancy Li" userId="afc5209a-cf39-48d8-a57f-08cc8b772ec9" providerId="ADAL" clId="{037A9CA3-FDD3-4549-A1D4-BD9B1626C030}" dt="2023-03-18T15:50:48.016" v="73"/>
          <ac:spMkLst>
            <pc:docMk/>
            <pc:sldMk cId="2895557782" sldId="275"/>
            <ac:spMk id="16" creationId="{140106AB-168C-6315-AFB7-65B8720A265D}"/>
          </ac:spMkLst>
        </pc:spChg>
        <pc:spChg chg="add del mod">
          <ac:chgData name="Nancy Li" userId="afc5209a-cf39-48d8-a57f-08cc8b772ec9" providerId="ADAL" clId="{037A9CA3-FDD3-4549-A1D4-BD9B1626C030}" dt="2023-03-18T15:50:48.016" v="73"/>
          <ac:spMkLst>
            <pc:docMk/>
            <pc:sldMk cId="2895557782" sldId="275"/>
            <ac:spMk id="17" creationId="{802C4B01-EDE6-8DB4-BB65-7CF01820B317}"/>
          </ac:spMkLst>
        </pc:spChg>
        <pc:spChg chg="add del mod">
          <ac:chgData name="Nancy Li" userId="afc5209a-cf39-48d8-a57f-08cc8b772ec9" providerId="ADAL" clId="{037A9CA3-FDD3-4549-A1D4-BD9B1626C030}" dt="2023-03-18T15:51:12.242" v="79"/>
          <ac:spMkLst>
            <pc:docMk/>
            <pc:sldMk cId="2895557782" sldId="275"/>
            <ac:spMk id="18" creationId="{A5CA38FD-FAAA-B6D0-E503-A9F0D98E781E}"/>
          </ac:spMkLst>
        </pc:spChg>
        <pc:spChg chg="add del mod">
          <ac:chgData name="Nancy Li" userId="afc5209a-cf39-48d8-a57f-08cc8b772ec9" providerId="ADAL" clId="{037A9CA3-FDD3-4549-A1D4-BD9B1626C030}" dt="2023-03-18T15:51:11.858" v="78"/>
          <ac:spMkLst>
            <pc:docMk/>
            <pc:sldMk cId="2895557782" sldId="275"/>
            <ac:spMk id="19" creationId="{8DEC4CF2-EC8E-7449-2209-3403C2AE124B}"/>
          </ac:spMkLst>
        </pc:spChg>
        <pc:spChg chg="add mod">
          <ac:chgData name="Nancy Li" userId="afc5209a-cf39-48d8-a57f-08cc8b772ec9" providerId="ADAL" clId="{037A9CA3-FDD3-4549-A1D4-BD9B1626C030}" dt="2023-03-19T00:55:43.393" v="242" actId="1036"/>
          <ac:spMkLst>
            <pc:docMk/>
            <pc:sldMk cId="2895557782" sldId="275"/>
            <ac:spMk id="23" creationId="{5D9EF3DB-0471-0ADD-96A0-E2C7C9AC1F9F}"/>
          </ac:spMkLst>
        </pc:spChg>
        <pc:spChg chg="add mod">
          <ac:chgData name="Nancy Li" userId="afc5209a-cf39-48d8-a57f-08cc8b772ec9" providerId="ADAL" clId="{037A9CA3-FDD3-4549-A1D4-BD9B1626C030}" dt="2023-03-19T00:55:48.692" v="252" actId="1036"/>
          <ac:spMkLst>
            <pc:docMk/>
            <pc:sldMk cId="2895557782" sldId="275"/>
            <ac:spMk id="24" creationId="{967D2E9E-C056-3930-DA7D-FA67B71C1BC5}"/>
          </ac:spMkLst>
        </pc:spChg>
        <pc:spChg chg="add del mod">
          <ac:chgData name="Nancy Li" userId="afc5209a-cf39-48d8-a57f-08cc8b772ec9" providerId="ADAL" clId="{037A9CA3-FDD3-4549-A1D4-BD9B1626C030}" dt="2023-03-18T15:53:22.489" v="110" actId="21"/>
          <ac:spMkLst>
            <pc:docMk/>
            <pc:sldMk cId="2895557782" sldId="275"/>
            <ac:spMk id="26" creationId="{65D563BE-B316-16FD-7B6A-CAC516F17204}"/>
          </ac:spMkLst>
        </pc:spChg>
        <pc:spChg chg="add del mod">
          <ac:chgData name="Nancy Li" userId="afc5209a-cf39-48d8-a57f-08cc8b772ec9" providerId="ADAL" clId="{037A9CA3-FDD3-4549-A1D4-BD9B1626C030}" dt="2023-03-18T15:54:23.162" v="124" actId="478"/>
          <ac:spMkLst>
            <pc:docMk/>
            <pc:sldMk cId="2895557782" sldId="275"/>
            <ac:spMk id="28" creationId="{05DF1E8C-BEA9-DAD9-D649-BB17DBFFB644}"/>
          </ac:spMkLst>
        </pc:spChg>
        <pc:graphicFrameChg chg="add del mod modGraphic">
          <ac:chgData name="Nancy Li" userId="afc5209a-cf39-48d8-a57f-08cc8b772ec9" providerId="ADAL" clId="{037A9CA3-FDD3-4549-A1D4-BD9B1626C030}" dt="2023-03-19T01:00:58.138" v="293" actId="478"/>
          <ac:graphicFrameMkLst>
            <pc:docMk/>
            <pc:sldMk cId="2895557782" sldId="275"/>
            <ac:graphicFrameMk id="5" creationId="{34B4C87E-6AA4-8863-1FFA-7278A4871B82}"/>
          </ac:graphicFrameMkLst>
        </pc:graphicFrameChg>
        <pc:graphicFrameChg chg="add del mod modGraphic">
          <ac:chgData name="Nancy Li" userId="afc5209a-cf39-48d8-a57f-08cc8b772ec9" providerId="ADAL" clId="{037A9CA3-FDD3-4549-A1D4-BD9B1626C030}" dt="2023-03-19T00:59:07.081" v="273" actId="1032"/>
          <ac:graphicFrameMkLst>
            <pc:docMk/>
            <pc:sldMk cId="2895557782" sldId="275"/>
            <ac:graphicFrameMk id="6" creationId="{EFD3F6BD-1BF5-AD55-6B72-EB53A9B91252}"/>
          </ac:graphicFrameMkLst>
        </pc:graphicFrameChg>
        <pc:graphicFrameChg chg="add del mod">
          <ac:chgData name="Nancy Li" userId="afc5209a-cf39-48d8-a57f-08cc8b772ec9" providerId="ADAL" clId="{037A9CA3-FDD3-4549-A1D4-BD9B1626C030}" dt="2023-03-19T01:01:51.382" v="302" actId="12084"/>
          <ac:graphicFrameMkLst>
            <pc:docMk/>
            <pc:sldMk cId="2895557782" sldId="275"/>
            <ac:graphicFrameMk id="8" creationId="{375CE902-23AB-532B-144F-FFC91E1BA558}"/>
          </ac:graphicFrameMkLst>
        </pc:graphicFrameChg>
        <pc:graphicFrameChg chg="add del mod">
          <ac:chgData name="Nancy Li" userId="afc5209a-cf39-48d8-a57f-08cc8b772ec9" providerId="ADAL" clId="{037A9CA3-FDD3-4549-A1D4-BD9B1626C030}" dt="2023-03-19T01:02:11.947" v="304" actId="12084"/>
          <ac:graphicFrameMkLst>
            <pc:docMk/>
            <pc:sldMk cId="2895557782" sldId="275"/>
            <ac:graphicFrameMk id="9" creationId="{7574294B-AF3F-AEB9-771B-8B777422896D}"/>
          </ac:graphicFrameMkLst>
        </pc:graphicFrameChg>
        <pc:graphicFrameChg chg="add del mod">
          <ac:chgData name="Nancy Li" userId="afc5209a-cf39-48d8-a57f-08cc8b772ec9" providerId="ADAL" clId="{037A9CA3-FDD3-4549-A1D4-BD9B1626C030}" dt="2023-03-19T01:02:46.699" v="306" actId="12084"/>
          <ac:graphicFrameMkLst>
            <pc:docMk/>
            <pc:sldMk cId="2895557782" sldId="275"/>
            <ac:graphicFrameMk id="11" creationId="{73913205-282B-2DF9-40AE-0B3886554483}"/>
          </ac:graphicFrameMkLst>
        </pc:graphicFrameChg>
        <pc:graphicFrameChg chg="add del mod">
          <ac:chgData name="Nancy Li" userId="afc5209a-cf39-48d8-a57f-08cc8b772ec9" providerId="ADAL" clId="{037A9CA3-FDD3-4549-A1D4-BD9B1626C030}" dt="2023-03-19T01:03:48.412" v="310" actId="12084"/>
          <ac:graphicFrameMkLst>
            <pc:docMk/>
            <pc:sldMk cId="2895557782" sldId="275"/>
            <ac:graphicFrameMk id="12" creationId="{06276095-F0C2-C3B7-5AA3-DD6FA3B377B2}"/>
          </ac:graphicFrameMkLst>
        </pc:graphicFrameChg>
        <pc:picChg chg="add del mod">
          <ac:chgData name="Nancy Li" userId="afc5209a-cf39-48d8-a57f-08cc8b772ec9" providerId="ADAL" clId="{037A9CA3-FDD3-4549-A1D4-BD9B1626C030}" dt="2023-03-18T15:50:44.191" v="68"/>
          <ac:picMkLst>
            <pc:docMk/>
            <pc:sldMk cId="2895557782" sldId="275"/>
            <ac:picMk id="4" creationId="{EB7C1F31-9BDB-4AD7-0BA9-E3088CBCA072}"/>
          </ac:picMkLst>
        </pc:picChg>
        <pc:picChg chg="add del mod">
          <ac:chgData name="Nancy Li" userId="afc5209a-cf39-48d8-a57f-08cc8b772ec9" providerId="ADAL" clId="{037A9CA3-FDD3-4549-A1D4-BD9B1626C030}" dt="2023-03-18T15:50:44.191" v="68"/>
          <ac:picMkLst>
            <pc:docMk/>
            <pc:sldMk cId="2895557782" sldId="275"/>
            <ac:picMk id="5" creationId="{677CCEBD-D0D9-0013-F130-6946EFEE0FBA}"/>
          </ac:picMkLst>
        </pc:picChg>
        <pc:picChg chg="add del mod">
          <ac:chgData name="Nancy Li" userId="afc5209a-cf39-48d8-a57f-08cc8b772ec9" providerId="ADAL" clId="{037A9CA3-FDD3-4549-A1D4-BD9B1626C030}" dt="2023-03-18T15:50:48.016" v="73"/>
          <ac:picMkLst>
            <pc:docMk/>
            <pc:sldMk cId="2895557782" sldId="275"/>
            <ac:picMk id="9" creationId="{E5A48C16-FBA3-B8FD-4CE5-665545621373}"/>
          </ac:picMkLst>
        </pc:picChg>
        <pc:picChg chg="add del mod">
          <ac:chgData name="Nancy Li" userId="afc5209a-cf39-48d8-a57f-08cc8b772ec9" providerId="ADAL" clId="{037A9CA3-FDD3-4549-A1D4-BD9B1626C030}" dt="2023-03-18T15:50:48.016" v="73"/>
          <ac:picMkLst>
            <pc:docMk/>
            <pc:sldMk cId="2895557782" sldId="275"/>
            <ac:picMk id="14" creationId="{5B203E1C-35B4-D4E1-AE9D-632859521FD0}"/>
          </ac:picMkLst>
        </pc:picChg>
        <pc:picChg chg="add mod">
          <ac:chgData name="Nancy Li" userId="afc5209a-cf39-48d8-a57f-08cc8b772ec9" providerId="ADAL" clId="{037A9CA3-FDD3-4549-A1D4-BD9B1626C030}" dt="2023-03-19T00:55:29.941" v="222" actId="1036"/>
          <ac:picMkLst>
            <pc:docMk/>
            <pc:sldMk cId="2895557782" sldId="275"/>
            <ac:picMk id="20" creationId="{C788CE5F-A780-7B7D-D75C-4C174B252F05}"/>
          </ac:picMkLst>
        </pc:picChg>
        <pc:picChg chg="add mod">
          <ac:chgData name="Nancy Li" userId="afc5209a-cf39-48d8-a57f-08cc8b772ec9" providerId="ADAL" clId="{037A9CA3-FDD3-4549-A1D4-BD9B1626C030}" dt="2023-03-19T00:55:35.833" v="232" actId="1036"/>
          <ac:picMkLst>
            <pc:docMk/>
            <pc:sldMk cId="2895557782" sldId="275"/>
            <ac:picMk id="21" creationId="{C9DF44F3-4E58-50F8-B777-846C8CA6ABC9}"/>
          </ac:picMkLst>
        </pc:picChg>
      </pc:sldChg>
      <pc:sldChg chg="new">
        <pc:chgData name="Nancy Li" userId="afc5209a-cf39-48d8-a57f-08cc8b772ec9" providerId="ADAL" clId="{037A9CA3-FDD3-4549-A1D4-BD9B1626C030}" dt="2023-03-19T00:37:56.015" v="181" actId="680"/>
        <pc:sldMkLst>
          <pc:docMk/>
          <pc:sldMk cId="2672017147" sldId="276"/>
        </pc:sldMkLst>
      </pc:sldChg>
    </pc:docChg>
  </pc:docChgLst>
  <pc:docChgLst>
    <pc:chgData name="Nancy Li" userId="afc5209a-cf39-48d8-a57f-08cc8b772ec9" providerId="ADAL" clId="{90D147C7-6DF3-4858-A037-194481D7D906}"/>
    <pc:docChg chg="undo custSel addSld delSld modSld sldOrd">
      <pc:chgData name="Nancy Li" userId="afc5209a-cf39-48d8-a57f-08cc8b772ec9" providerId="ADAL" clId="{90D147C7-6DF3-4858-A037-194481D7D906}" dt="2023-03-19T07:55:50.401" v="1873" actId="20577"/>
      <pc:docMkLst>
        <pc:docMk/>
      </pc:docMkLst>
      <pc:sldChg chg="modNotesTx">
        <pc:chgData name="Nancy Li" userId="afc5209a-cf39-48d8-a57f-08cc8b772ec9" providerId="ADAL" clId="{90D147C7-6DF3-4858-A037-194481D7D906}" dt="2023-03-19T07:26:36.287" v="1828" actId="20577"/>
        <pc:sldMkLst>
          <pc:docMk/>
          <pc:sldMk cId="3391782854" sldId="269"/>
        </pc:sldMkLst>
      </pc:sldChg>
      <pc:sldChg chg="addSp delSp modSp mod modClrScheme chgLayout">
        <pc:chgData name="Nancy Li" userId="afc5209a-cf39-48d8-a57f-08cc8b772ec9" providerId="ADAL" clId="{90D147C7-6DF3-4858-A037-194481D7D906}" dt="2023-03-19T01:10:24.066" v="18"/>
        <pc:sldMkLst>
          <pc:docMk/>
          <pc:sldMk cId="1405898962" sldId="270"/>
        </pc:sldMkLst>
        <pc:spChg chg="mod">
          <ac:chgData name="Nancy Li" userId="afc5209a-cf39-48d8-a57f-08cc8b772ec9" providerId="ADAL" clId="{90D147C7-6DF3-4858-A037-194481D7D906}" dt="2023-03-19T01:05:41.963" v="2" actId="26606"/>
          <ac:spMkLst>
            <pc:docMk/>
            <pc:sldMk cId="1405898962" sldId="270"/>
            <ac:spMk id="2" creationId="{22DA5C28-F0FD-47D6-8E92-1C9E6EA87F96}"/>
          </ac:spMkLst>
        </pc:spChg>
        <pc:spChg chg="mod">
          <ac:chgData name="Nancy Li" userId="afc5209a-cf39-48d8-a57f-08cc8b772ec9" providerId="ADAL" clId="{90D147C7-6DF3-4858-A037-194481D7D906}" dt="2023-03-19T01:05:41.963" v="2" actId="26606"/>
          <ac:spMkLst>
            <pc:docMk/>
            <pc:sldMk cId="1405898962" sldId="270"/>
            <ac:spMk id="3" creationId="{15B20483-DDDA-4E06-872B-F88C31FDBA35}"/>
          </ac:spMkLst>
        </pc:spChg>
        <pc:spChg chg="add del mod">
          <ac:chgData name="Nancy Li" userId="afc5209a-cf39-48d8-a57f-08cc8b772ec9" providerId="ADAL" clId="{90D147C7-6DF3-4858-A037-194481D7D906}" dt="2023-03-19T01:10:08.792" v="14" actId="478"/>
          <ac:spMkLst>
            <pc:docMk/>
            <pc:sldMk cId="1405898962" sldId="270"/>
            <ac:spMk id="6" creationId="{E381880B-6407-741D-7496-35FB7A32D4AB}"/>
          </ac:spMkLst>
        </pc:spChg>
        <pc:spChg chg="add del mod">
          <ac:chgData name="Nancy Li" userId="afc5209a-cf39-48d8-a57f-08cc8b772ec9" providerId="ADAL" clId="{90D147C7-6DF3-4858-A037-194481D7D906}" dt="2023-03-19T01:10:23.621" v="17" actId="478"/>
          <ac:spMkLst>
            <pc:docMk/>
            <pc:sldMk cId="1405898962" sldId="270"/>
            <ac:spMk id="7" creationId="{07492B32-A0A5-6B6E-5295-D51AB00A6F1A}"/>
          </ac:spMkLst>
        </pc:spChg>
        <pc:spChg chg="add mod">
          <ac:chgData name="Nancy Li" userId="afc5209a-cf39-48d8-a57f-08cc8b772ec9" providerId="ADAL" clId="{90D147C7-6DF3-4858-A037-194481D7D906}" dt="2023-03-19T01:10:24.066" v="18"/>
          <ac:spMkLst>
            <pc:docMk/>
            <pc:sldMk cId="1405898962" sldId="270"/>
            <ac:spMk id="8" creationId="{DC45491D-551A-5A4B-8A1B-9E9F2A459920}"/>
          </ac:spMkLst>
        </pc:spChg>
        <pc:spChg chg="del mod ord">
          <ac:chgData name="Nancy Li" userId="afc5209a-cf39-48d8-a57f-08cc8b772ec9" providerId="ADAL" clId="{90D147C7-6DF3-4858-A037-194481D7D906}" dt="2023-03-19T01:10:05.584" v="12" actId="478"/>
          <ac:spMkLst>
            <pc:docMk/>
            <pc:sldMk cId="1405898962" sldId="270"/>
            <ac:spMk id="16" creationId="{01917DEB-5F2E-FD46-EA71-AC804F46F551}"/>
          </ac:spMkLst>
        </pc:spChg>
        <pc:spChg chg="add del mod">
          <ac:chgData name="Nancy Li" userId="afc5209a-cf39-48d8-a57f-08cc8b772ec9" providerId="ADAL" clId="{90D147C7-6DF3-4858-A037-194481D7D906}" dt="2023-03-19T01:05:35.020" v="1" actId="26606"/>
          <ac:spMkLst>
            <pc:docMk/>
            <pc:sldMk cId="1405898962" sldId="270"/>
            <ac:spMk id="19" creationId="{8C49EDF4-36FB-C946-1E16-8F5CFA5DD2E5}"/>
          </ac:spMkLst>
        </pc:spChg>
        <pc:spChg chg="add del mod">
          <ac:chgData name="Nancy Li" userId="afc5209a-cf39-48d8-a57f-08cc8b772ec9" providerId="ADAL" clId="{90D147C7-6DF3-4858-A037-194481D7D906}" dt="2023-03-19T01:10:12.772" v="16" actId="478"/>
          <ac:spMkLst>
            <pc:docMk/>
            <pc:sldMk cId="1405898962" sldId="270"/>
            <ac:spMk id="23" creationId="{A7FF6CF3-8DE0-E9E1-F8C7-4D9ACB5AC97A}"/>
          </ac:spMkLst>
        </pc:spChg>
        <pc:picChg chg="mod">
          <ac:chgData name="Nancy Li" userId="afc5209a-cf39-48d8-a57f-08cc8b772ec9" providerId="ADAL" clId="{90D147C7-6DF3-4858-A037-194481D7D906}" dt="2023-03-19T01:05:41.963" v="2" actId="26606"/>
          <ac:picMkLst>
            <pc:docMk/>
            <pc:sldMk cId="1405898962" sldId="270"/>
            <ac:picMk id="4" creationId="{7DE68868-76BB-3644-9932-5DD0208BC91B}"/>
          </ac:picMkLst>
        </pc:picChg>
      </pc:sldChg>
      <pc:sldChg chg="add del">
        <pc:chgData name="Nancy Li" userId="afc5209a-cf39-48d8-a57f-08cc8b772ec9" providerId="ADAL" clId="{90D147C7-6DF3-4858-A037-194481D7D906}" dt="2023-03-19T07:13:33.035" v="1766" actId="47"/>
        <pc:sldMkLst>
          <pc:docMk/>
          <pc:sldMk cId="3845220615" sldId="271"/>
        </pc:sldMkLst>
      </pc:sldChg>
      <pc:sldChg chg="addSp delSp modSp mod modNotesTx">
        <pc:chgData name="Nancy Li" userId="afc5209a-cf39-48d8-a57f-08cc8b772ec9" providerId="ADAL" clId="{90D147C7-6DF3-4858-A037-194481D7D906}" dt="2023-03-19T07:31:57.745" v="1836" actId="20577"/>
        <pc:sldMkLst>
          <pc:docMk/>
          <pc:sldMk cId="2895557782" sldId="275"/>
        </pc:sldMkLst>
        <pc:spChg chg="del mod">
          <ac:chgData name="Nancy Li" userId="afc5209a-cf39-48d8-a57f-08cc8b772ec9" providerId="ADAL" clId="{90D147C7-6DF3-4858-A037-194481D7D906}" dt="2023-03-19T01:13:04.845" v="55" actId="12084"/>
          <ac:spMkLst>
            <pc:docMk/>
            <pc:sldMk cId="2895557782" sldId="275"/>
            <ac:spMk id="4" creationId="{BE48293C-EDDB-8FC4-5951-09057794EED3}"/>
          </ac:spMkLst>
        </pc:spChg>
        <pc:spChg chg="add del">
          <ac:chgData name="Nancy Li" userId="afc5209a-cf39-48d8-a57f-08cc8b772ec9" providerId="ADAL" clId="{90D147C7-6DF3-4858-A037-194481D7D906}" dt="2023-03-19T01:06:50.555" v="8" actId="11529"/>
          <ac:spMkLst>
            <pc:docMk/>
            <pc:sldMk cId="2895557782" sldId="275"/>
            <ac:spMk id="5" creationId="{19435D87-C913-456C-BB38-B7B60DB6A9C7}"/>
          </ac:spMkLst>
        </pc:spChg>
        <pc:spChg chg="mod">
          <ac:chgData name="Nancy Li" userId="afc5209a-cf39-48d8-a57f-08cc8b772ec9" providerId="ADAL" clId="{90D147C7-6DF3-4858-A037-194481D7D906}" dt="2023-03-19T01:13:45.587" v="62" actId="1076"/>
          <ac:spMkLst>
            <pc:docMk/>
            <pc:sldMk cId="2895557782" sldId="275"/>
            <ac:spMk id="23" creationId="{5D9EF3DB-0471-0ADD-96A0-E2C7C9AC1F9F}"/>
          </ac:spMkLst>
        </pc:spChg>
        <pc:spChg chg="mod">
          <ac:chgData name="Nancy Li" userId="afc5209a-cf39-48d8-a57f-08cc8b772ec9" providerId="ADAL" clId="{90D147C7-6DF3-4858-A037-194481D7D906}" dt="2023-03-19T01:14:01.875" v="65" actId="1076"/>
          <ac:spMkLst>
            <pc:docMk/>
            <pc:sldMk cId="2895557782" sldId="275"/>
            <ac:spMk id="24" creationId="{967D2E9E-C056-3930-DA7D-FA67B71C1BC5}"/>
          </ac:spMkLst>
        </pc:spChg>
        <pc:graphicFrameChg chg="add mod">
          <ac:chgData name="Nancy Li" userId="afc5209a-cf39-48d8-a57f-08cc8b772ec9" providerId="ADAL" clId="{90D147C7-6DF3-4858-A037-194481D7D906}" dt="2023-03-19T06:17:18.973" v="1337" actId="120"/>
          <ac:graphicFrameMkLst>
            <pc:docMk/>
            <pc:sldMk cId="2895557782" sldId="275"/>
            <ac:graphicFrameMk id="6" creationId="{9692540E-9C44-5F9E-BC24-C0D04663C3A0}"/>
          </ac:graphicFrameMkLst>
        </pc:graphicFrameChg>
        <pc:picChg chg="mod">
          <ac:chgData name="Nancy Li" userId="afc5209a-cf39-48d8-a57f-08cc8b772ec9" providerId="ADAL" clId="{90D147C7-6DF3-4858-A037-194481D7D906}" dt="2023-03-19T01:18:32.847" v="88" actId="14100"/>
          <ac:picMkLst>
            <pc:docMk/>
            <pc:sldMk cId="2895557782" sldId="275"/>
            <ac:picMk id="20" creationId="{C788CE5F-A780-7B7D-D75C-4C174B252F05}"/>
          </ac:picMkLst>
        </pc:picChg>
        <pc:picChg chg="mod">
          <ac:chgData name="Nancy Li" userId="afc5209a-cf39-48d8-a57f-08cc8b772ec9" providerId="ADAL" clId="{90D147C7-6DF3-4858-A037-194481D7D906}" dt="2023-03-19T01:18:30.344" v="87" actId="14100"/>
          <ac:picMkLst>
            <pc:docMk/>
            <pc:sldMk cId="2895557782" sldId="275"/>
            <ac:picMk id="21" creationId="{C9DF44F3-4E58-50F8-B777-846C8CA6ABC9}"/>
          </ac:picMkLst>
        </pc:picChg>
      </pc:sldChg>
      <pc:sldChg chg="addSp delSp modSp mod modNotesTx">
        <pc:chgData name="Nancy Li" userId="afc5209a-cf39-48d8-a57f-08cc8b772ec9" providerId="ADAL" clId="{90D147C7-6DF3-4858-A037-194481D7D906}" dt="2023-03-19T05:28:48.220" v="1243" actId="20577"/>
        <pc:sldMkLst>
          <pc:docMk/>
          <pc:sldMk cId="2672017147" sldId="276"/>
        </pc:sldMkLst>
        <pc:spChg chg="del">
          <ac:chgData name="Nancy Li" userId="afc5209a-cf39-48d8-a57f-08cc8b772ec9" providerId="ADAL" clId="{90D147C7-6DF3-4858-A037-194481D7D906}" dt="2023-03-19T01:10:33.826" v="20" actId="478"/>
          <ac:spMkLst>
            <pc:docMk/>
            <pc:sldMk cId="2672017147" sldId="276"/>
            <ac:spMk id="2" creationId="{9DD345F9-1520-F3C0-82CB-4AE356DEB6DD}"/>
          </ac:spMkLst>
        </pc:spChg>
        <pc:spChg chg="del">
          <ac:chgData name="Nancy Li" userId="afc5209a-cf39-48d8-a57f-08cc8b772ec9" providerId="ADAL" clId="{90D147C7-6DF3-4858-A037-194481D7D906}" dt="2023-03-19T01:10:31.980" v="19" actId="478"/>
          <ac:spMkLst>
            <pc:docMk/>
            <pc:sldMk cId="2672017147" sldId="276"/>
            <ac:spMk id="3" creationId="{57F00022-7883-62BD-8CE1-63A6825755D4}"/>
          </ac:spMkLst>
        </pc:spChg>
        <pc:spChg chg="mod">
          <ac:chgData name="Nancy Li" userId="afc5209a-cf39-48d8-a57f-08cc8b772ec9" providerId="ADAL" clId="{90D147C7-6DF3-4858-A037-194481D7D906}" dt="2023-03-19T01:09:55.108" v="11"/>
          <ac:spMkLst>
            <pc:docMk/>
            <pc:sldMk cId="2672017147" sldId="276"/>
            <ac:spMk id="4" creationId="{9B3B5248-60EC-C858-6B0A-A905DD92C91A}"/>
          </ac:spMkLst>
        </pc:spChg>
        <pc:spChg chg="mod">
          <ac:chgData name="Nancy Li" userId="afc5209a-cf39-48d8-a57f-08cc8b772ec9" providerId="ADAL" clId="{90D147C7-6DF3-4858-A037-194481D7D906}" dt="2023-03-19T05:28:48.220" v="1243" actId="20577"/>
          <ac:spMkLst>
            <pc:docMk/>
            <pc:sldMk cId="2672017147" sldId="276"/>
            <ac:spMk id="5" creationId="{F826E605-21CC-2A16-6E44-1DAEED471485}"/>
          </ac:spMkLst>
        </pc:spChg>
        <pc:spChg chg="del">
          <ac:chgData name="Nancy Li" userId="afc5209a-cf39-48d8-a57f-08cc8b772ec9" providerId="ADAL" clId="{90D147C7-6DF3-4858-A037-194481D7D906}" dt="2023-03-19T01:10:34.962" v="21" actId="478"/>
          <ac:spMkLst>
            <pc:docMk/>
            <pc:sldMk cId="2672017147" sldId="276"/>
            <ac:spMk id="7" creationId="{7D55235B-0240-BE51-3061-57658A7C02A7}"/>
          </ac:spMkLst>
        </pc:spChg>
        <pc:picChg chg="add mod">
          <ac:chgData name="Nancy Li" userId="afc5209a-cf39-48d8-a57f-08cc8b772ec9" providerId="ADAL" clId="{90D147C7-6DF3-4858-A037-194481D7D906}" dt="2023-03-19T01:10:46.967" v="24" actId="1076"/>
          <ac:picMkLst>
            <pc:docMk/>
            <pc:sldMk cId="2672017147" sldId="276"/>
            <ac:picMk id="8" creationId="{68274F01-4D4E-2DBB-6CAC-6287E4B99B1B}"/>
          </ac:picMkLst>
        </pc:picChg>
      </pc:sldChg>
      <pc:sldChg chg="addSp delSp modSp new mod modNotesTx">
        <pc:chgData name="Nancy Li" userId="afc5209a-cf39-48d8-a57f-08cc8b772ec9" providerId="ADAL" clId="{90D147C7-6DF3-4858-A037-194481D7D906}" dt="2023-03-19T05:28:41.636" v="1241" actId="20577"/>
        <pc:sldMkLst>
          <pc:docMk/>
          <pc:sldMk cId="3495813387" sldId="277"/>
        </pc:sldMkLst>
        <pc:spChg chg="del">
          <ac:chgData name="Nancy Li" userId="afc5209a-cf39-48d8-a57f-08cc8b772ec9" providerId="ADAL" clId="{90D147C7-6DF3-4858-A037-194481D7D906}" dt="2023-03-19T01:11:13.369" v="28" actId="478"/>
          <ac:spMkLst>
            <pc:docMk/>
            <pc:sldMk cId="3495813387" sldId="277"/>
            <ac:spMk id="2" creationId="{5FE14034-B37C-441D-B90F-A953C35F2525}"/>
          </ac:spMkLst>
        </pc:spChg>
        <pc:spChg chg="del">
          <ac:chgData name="Nancy Li" userId="afc5209a-cf39-48d8-a57f-08cc8b772ec9" providerId="ADAL" clId="{90D147C7-6DF3-4858-A037-194481D7D906}" dt="2023-03-19T01:11:12.397" v="27" actId="478"/>
          <ac:spMkLst>
            <pc:docMk/>
            <pc:sldMk cId="3495813387" sldId="277"/>
            <ac:spMk id="3" creationId="{F6333E95-1649-57DC-670E-DD9A67450A39}"/>
          </ac:spMkLst>
        </pc:spChg>
        <pc:spChg chg="del">
          <ac:chgData name="Nancy Li" userId="afc5209a-cf39-48d8-a57f-08cc8b772ec9" providerId="ADAL" clId="{90D147C7-6DF3-4858-A037-194481D7D906}" dt="2023-03-19T01:11:28.669" v="34" actId="478"/>
          <ac:spMkLst>
            <pc:docMk/>
            <pc:sldMk cId="3495813387" sldId="277"/>
            <ac:spMk id="4" creationId="{5F95D3E1-526F-849B-D8B3-C74CDD6A38C0}"/>
          </ac:spMkLst>
        </pc:spChg>
        <pc:spChg chg="mod">
          <ac:chgData name="Nancy Li" userId="afc5209a-cf39-48d8-a57f-08cc8b772ec9" providerId="ADAL" clId="{90D147C7-6DF3-4858-A037-194481D7D906}" dt="2023-03-19T05:28:41.636" v="1241" actId="20577"/>
          <ac:spMkLst>
            <pc:docMk/>
            <pc:sldMk cId="3495813387" sldId="277"/>
            <ac:spMk id="5" creationId="{FB25E7BA-6CEF-CB5C-A4F2-E65A4ADD4C55}"/>
          </ac:spMkLst>
        </pc:spChg>
        <pc:spChg chg="del">
          <ac:chgData name="Nancy Li" userId="afc5209a-cf39-48d8-a57f-08cc8b772ec9" providerId="ADAL" clId="{90D147C7-6DF3-4858-A037-194481D7D906}" dt="2023-03-19T01:11:39.477" v="37" actId="478"/>
          <ac:spMkLst>
            <pc:docMk/>
            <pc:sldMk cId="3495813387" sldId="277"/>
            <ac:spMk id="7" creationId="{6F4AAEEC-C0A9-2305-409F-44613AE89CC4}"/>
          </ac:spMkLst>
        </pc:spChg>
        <pc:spChg chg="add del mod">
          <ac:chgData name="Nancy Li" userId="afc5209a-cf39-48d8-a57f-08cc8b772ec9" providerId="ADAL" clId="{90D147C7-6DF3-4858-A037-194481D7D906}" dt="2023-03-19T01:12:25.757" v="47" actId="12084"/>
          <ac:spMkLst>
            <pc:docMk/>
            <pc:sldMk cId="3495813387" sldId="277"/>
            <ac:spMk id="8" creationId="{3F86087C-F8A4-4C08-7470-2328A9B7DF77}"/>
          </ac:spMkLst>
        </pc:spChg>
        <pc:spChg chg="add mod">
          <ac:chgData name="Nancy Li" userId="afc5209a-cf39-48d8-a57f-08cc8b772ec9" providerId="ADAL" clId="{90D147C7-6DF3-4858-A037-194481D7D906}" dt="2023-03-19T01:11:29.494" v="35"/>
          <ac:spMkLst>
            <pc:docMk/>
            <pc:sldMk cId="3495813387" sldId="277"/>
            <ac:spMk id="10" creationId="{FCB376B8-539C-8DBB-C460-444AE6D443A3}"/>
          </ac:spMkLst>
        </pc:spChg>
        <pc:graphicFrameChg chg="add mod">
          <ac:chgData name="Nancy Li" userId="afc5209a-cf39-48d8-a57f-08cc8b772ec9" providerId="ADAL" clId="{90D147C7-6DF3-4858-A037-194481D7D906}" dt="2023-03-19T02:25:27.560" v="409"/>
          <ac:graphicFrameMkLst>
            <pc:docMk/>
            <pc:sldMk cId="3495813387" sldId="277"/>
            <ac:graphicFrameMk id="2" creationId="{848BB702-D114-4336-73B7-B09815911921}"/>
          </ac:graphicFrameMkLst>
        </pc:graphicFrameChg>
        <pc:graphicFrameChg chg="add del mod">
          <ac:chgData name="Nancy Li" userId="afc5209a-cf39-48d8-a57f-08cc8b772ec9" providerId="ADAL" clId="{90D147C7-6DF3-4858-A037-194481D7D906}" dt="2023-03-19T02:25:26.985" v="408" actId="21"/>
          <ac:graphicFrameMkLst>
            <pc:docMk/>
            <pc:sldMk cId="3495813387" sldId="277"/>
            <ac:graphicFrameMk id="11" creationId="{640EA9B6-5A62-5219-FE7B-484F50127C7D}"/>
          </ac:graphicFrameMkLst>
        </pc:graphicFrameChg>
        <pc:picChg chg="add mod modCrop">
          <ac:chgData name="Nancy Li" userId="afc5209a-cf39-48d8-a57f-08cc8b772ec9" providerId="ADAL" clId="{90D147C7-6DF3-4858-A037-194481D7D906}" dt="2023-03-19T02:25:37.285" v="410" actId="1076"/>
          <ac:picMkLst>
            <pc:docMk/>
            <pc:sldMk cId="3495813387" sldId="277"/>
            <ac:picMk id="9" creationId="{92B3ECFD-0BF7-089F-58E6-B9EE090E0CE9}"/>
          </ac:picMkLst>
        </pc:picChg>
      </pc:sldChg>
      <pc:sldChg chg="addSp delSp modSp new mod ord modNotesTx">
        <pc:chgData name="Nancy Li" userId="afc5209a-cf39-48d8-a57f-08cc8b772ec9" providerId="ADAL" clId="{90D147C7-6DF3-4858-A037-194481D7D906}" dt="2023-03-19T07:37:15.573" v="1842" actId="20577"/>
        <pc:sldMkLst>
          <pc:docMk/>
          <pc:sldMk cId="2067632723" sldId="278"/>
        </pc:sldMkLst>
        <pc:spChg chg="del">
          <ac:chgData name="Nancy Li" userId="afc5209a-cf39-48d8-a57f-08cc8b772ec9" providerId="ADAL" clId="{90D147C7-6DF3-4858-A037-194481D7D906}" dt="2023-03-19T01:14:47.112" v="70" actId="478"/>
          <ac:spMkLst>
            <pc:docMk/>
            <pc:sldMk cId="2067632723" sldId="278"/>
            <ac:spMk id="2" creationId="{5BB34700-037B-4864-43CA-939CA0CEAAA2}"/>
          </ac:spMkLst>
        </pc:spChg>
        <pc:spChg chg="del">
          <ac:chgData name="Nancy Li" userId="afc5209a-cf39-48d8-a57f-08cc8b772ec9" providerId="ADAL" clId="{90D147C7-6DF3-4858-A037-194481D7D906}" dt="2023-03-19T01:14:45.818" v="69" actId="478"/>
          <ac:spMkLst>
            <pc:docMk/>
            <pc:sldMk cId="2067632723" sldId="278"/>
            <ac:spMk id="3" creationId="{496110DC-63FD-F670-5703-52B3667911CD}"/>
          </ac:spMkLst>
        </pc:spChg>
        <pc:spChg chg="del">
          <ac:chgData name="Nancy Li" userId="afc5209a-cf39-48d8-a57f-08cc8b772ec9" providerId="ADAL" clId="{90D147C7-6DF3-4858-A037-194481D7D906}" dt="2023-03-19T01:14:57.510" v="72" actId="478"/>
          <ac:spMkLst>
            <pc:docMk/>
            <pc:sldMk cId="2067632723" sldId="278"/>
            <ac:spMk id="4" creationId="{E2C8A0BF-2B1C-EDEF-418C-3D54D33EB5F4}"/>
          </ac:spMkLst>
        </pc:spChg>
        <pc:spChg chg="mod">
          <ac:chgData name="Nancy Li" userId="afc5209a-cf39-48d8-a57f-08cc8b772ec9" providerId="ADAL" clId="{90D147C7-6DF3-4858-A037-194481D7D906}" dt="2023-03-19T05:28:36.186" v="1239" actId="20577"/>
          <ac:spMkLst>
            <pc:docMk/>
            <pc:sldMk cId="2067632723" sldId="278"/>
            <ac:spMk id="5" creationId="{40EDA1DE-3240-2AA3-9B3C-6120103F4000}"/>
          </ac:spMkLst>
        </pc:spChg>
        <pc:spChg chg="del">
          <ac:chgData name="Nancy Li" userId="afc5209a-cf39-48d8-a57f-08cc8b772ec9" providerId="ADAL" clId="{90D147C7-6DF3-4858-A037-194481D7D906}" dt="2023-03-19T01:14:50.168" v="71" actId="478"/>
          <ac:spMkLst>
            <pc:docMk/>
            <pc:sldMk cId="2067632723" sldId="278"/>
            <ac:spMk id="7" creationId="{A39F582F-EB85-F51D-1B8C-4AF4416EC20D}"/>
          </ac:spMkLst>
        </pc:spChg>
        <pc:spChg chg="add mod">
          <ac:chgData name="Nancy Li" userId="afc5209a-cf39-48d8-a57f-08cc8b772ec9" providerId="ADAL" clId="{90D147C7-6DF3-4858-A037-194481D7D906}" dt="2023-03-19T01:14:58.348" v="73"/>
          <ac:spMkLst>
            <pc:docMk/>
            <pc:sldMk cId="2067632723" sldId="278"/>
            <ac:spMk id="8" creationId="{E6C53180-0EA2-9775-F0C1-9F71625297B6}"/>
          </ac:spMkLst>
        </pc:spChg>
        <pc:picChg chg="add mod">
          <ac:chgData name="Nancy Li" userId="afc5209a-cf39-48d8-a57f-08cc8b772ec9" providerId="ADAL" clId="{90D147C7-6DF3-4858-A037-194481D7D906}" dt="2023-03-19T01:15:14.201" v="78" actId="1076"/>
          <ac:picMkLst>
            <pc:docMk/>
            <pc:sldMk cId="2067632723" sldId="278"/>
            <ac:picMk id="9" creationId="{A22B3F00-08BD-C7FC-E9E4-C80379BA22A7}"/>
          </ac:picMkLst>
        </pc:picChg>
      </pc:sldChg>
      <pc:sldChg chg="addSp delSp modSp new mod modNotesTx">
        <pc:chgData name="Nancy Li" userId="afc5209a-cf39-48d8-a57f-08cc8b772ec9" providerId="ADAL" clId="{90D147C7-6DF3-4858-A037-194481D7D906}" dt="2023-03-19T07:38:23.467" v="1848" actId="20577"/>
        <pc:sldMkLst>
          <pc:docMk/>
          <pc:sldMk cId="1136555235" sldId="279"/>
        </pc:sldMkLst>
        <pc:spChg chg="del">
          <ac:chgData name="Nancy Li" userId="afc5209a-cf39-48d8-a57f-08cc8b772ec9" providerId="ADAL" clId="{90D147C7-6DF3-4858-A037-194481D7D906}" dt="2023-03-19T01:24:55.229" v="92" actId="478"/>
          <ac:spMkLst>
            <pc:docMk/>
            <pc:sldMk cId="1136555235" sldId="279"/>
            <ac:spMk id="2" creationId="{1DDD62FF-D45D-F59B-B6CE-66DA04A24201}"/>
          </ac:spMkLst>
        </pc:spChg>
        <pc:spChg chg="del">
          <ac:chgData name="Nancy Li" userId="afc5209a-cf39-48d8-a57f-08cc8b772ec9" providerId="ADAL" clId="{90D147C7-6DF3-4858-A037-194481D7D906}" dt="2023-03-19T01:24:54.219" v="91" actId="478"/>
          <ac:spMkLst>
            <pc:docMk/>
            <pc:sldMk cId="1136555235" sldId="279"/>
            <ac:spMk id="3" creationId="{D9684EB2-F7F0-56AC-8440-8F22F9AB7C62}"/>
          </ac:spMkLst>
        </pc:spChg>
        <pc:spChg chg="del mod">
          <ac:chgData name="Nancy Li" userId="afc5209a-cf39-48d8-a57f-08cc8b772ec9" providerId="ADAL" clId="{90D147C7-6DF3-4858-A037-194481D7D906}" dt="2023-03-19T01:25:11.671" v="95" actId="478"/>
          <ac:spMkLst>
            <pc:docMk/>
            <pc:sldMk cId="1136555235" sldId="279"/>
            <ac:spMk id="4" creationId="{C2A0FC30-DCED-587C-EC2B-3F11DAAE9E26}"/>
          </ac:spMkLst>
        </pc:spChg>
        <pc:spChg chg="mod">
          <ac:chgData name="Nancy Li" userId="afc5209a-cf39-48d8-a57f-08cc8b772ec9" providerId="ADAL" clId="{90D147C7-6DF3-4858-A037-194481D7D906}" dt="2023-03-19T05:28:30.394" v="1237" actId="20577"/>
          <ac:spMkLst>
            <pc:docMk/>
            <pc:sldMk cId="1136555235" sldId="279"/>
            <ac:spMk id="5" creationId="{D2D93A42-AC09-BE16-53BA-5F3DF3DB5EE7}"/>
          </ac:spMkLst>
        </pc:spChg>
        <pc:spChg chg="del">
          <ac:chgData name="Nancy Li" userId="afc5209a-cf39-48d8-a57f-08cc8b772ec9" providerId="ADAL" clId="{90D147C7-6DF3-4858-A037-194481D7D906}" dt="2023-03-19T01:24:53.149" v="90" actId="478"/>
          <ac:spMkLst>
            <pc:docMk/>
            <pc:sldMk cId="1136555235" sldId="279"/>
            <ac:spMk id="7" creationId="{C6F38ADA-56EA-ED48-747A-CEC4A997270C}"/>
          </ac:spMkLst>
        </pc:spChg>
        <pc:spChg chg="add del mod">
          <ac:chgData name="Nancy Li" userId="afc5209a-cf39-48d8-a57f-08cc8b772ec9" providerId="ADAL" clId="{90D147C7-6DF3-4858-A037-194481D7D906}" dt="2023-03-19T01:25:19.563" v="97" actId="478"/>
          <ac:spMkLst>
            <pc:docMk/>
            <pc:sldMk cId="1136555235" sldId="279"/>
            <ac:spMk id="9" creationId="{525A700A-B27B-485F-369F-F14B1686E92A}"/>
          </ac:spMkLst>
        </pc:spChg>
        <pc:spChg chg="add del mod">
          <ac:chgData name="Nancy Li" userId="afc5209a-cf39-48d8-a57f-08cc8b772ec9" providerId="ADAL" clId="{90D147C7-6DF3-4858-A037-194481D7D906}" dt="2023-03-19T01:25:20.521" v="98" actId="478"/>
          <ac:spMkLst>
            <pc:docMk/>
            <pc:sldMk cId="1136555235" sldId="279"/>
            <ac:spMk id="10" creationId="{B95F06A4-1A5A-6C87-DDB3-A10336A55E19}"/>
          </ac:spMkLst>
        </pc:spChg>
        <pc:spChg chg="add mod">
          <ac:chgData name="Nancy Li" userId="afc5209a-cf39-48d8-a57f-08cc8b772ec9" providerId="ADAL" clId="{90D147C7-6DF3-4858-A037-194481D7D906}" dt="2023-03-19T01:25:32.192" v="104"/>
          <ac:spMkLst>
            <pc:docMk/>
            <pc:sldMk cId="1136555235" sldId="279"/>
            <ac:spMk id="11" creationId="{D5172EF1-C4D0-9CC7-4CAF-A5A26F24C5E1}"/>
          </ac:spMkLst>
        </pc:spChg>
        <pc:picChg chg="add del mod">
          <ac:chgData name="Nancy Li" userId="afc5209a-cf39-48d8-a57f-08cc8b772ec9" providerId="ADAL" clId="{90D147C7-6DF3-4858-A037-194481D7D906}" dt="2023-03-19T02:15:45.543" v="308" actId="478"/>
          <ac:picMkLst>
            <pc:docMk/>
            <pc:sldMk cId="1136555235" sldId="279"/>
            <ac:picMk id="12" creationId="{A6E23068-F0FB-0B47-B779-38AB87947BC9}"/>
          </ac:picMkLst>
        </pc:picChg>
        <pc:picChg chg="add mod">
          <ac:chgData name="Nancy Li" userId="afc5209a-cf39-48d8-a57f-08cc8b772ec9" providerId="ADAL" clId="{90D147C7-6DF3-4858-A037-194481D7D906}" dt="2023-03-19T02:15:55.587" v="315" actId="1076"/>
          <ac:picMkLst>
            <pc:docMk/>
            <pc:sldMk cId="1136555235" sldId="279"/>
            <ac:picMk id="14" creationId="{C5BC2C51-5139-5936-2E85-6B02A0FF6BB0}"/>
          </ac:picMkLst>
        </pc:picChg>
      </pc:sldChg>
      <pc:sldChg chg="addSp delSp modSp add mod modNotesTx">
        <pc:chgData name="Nancy Li" userId="afc5209a-cf39-48d8-a57f-08cc8b772ec9" providerId="ADAL" clId="{90D147C7-6DF3-4858-A037-194481D7D906}" dt="2023-03-19T07:42:40.119" v="1854" actId="20577"/>
        <pc:sldMkLst>
          <pc:docMk/>
          <pc:sldMk cId="689937238" sldId="280"/>
        </pc:sldMkLst>
        <pc:spChg chg="add del mod">
          <ac:chgData name="Nancy Li" userId="afc5209a-cf39-48d8-a57f-08cc8b772ec9" providerId="ADAL" clId="{90D147C7-6DF3-4858-A037-194481D7D906}" dt="2023-03-19T01:27:27.135" v="121" actId="12084"/>
          <ac:spMkLst>
            <pc:docMk/>
            <pc:sldMk cId="689937238" sldId="280"/>
            <ac:spMk id="3" creationId="{317E29F8-059E-E80B-17E5-03C4A7E6C976}"/>
          </ac:spMkLst>
        </pc:spChg>
        <pc:spChg chg="mod">
          <ac:chgData name="Nancy Li" userId="afc5209a-cf39-48d8-a57f-08cc8b772ec9" providerId="ADAL" clId="{90D147C7-6DF3-4858-A037-194481D7D906}" dt="2023-03-19T05:28:18.435" v="1233" actId="20577"/>
          <ac:spMkLst>
            <pc:docMk/>
            <pc:sldMk cId="689937238" sldId="280"/>
            <ac:spMk id="5" creationId="{D2D93A42-AC09-BE16-53BA-5F3DF3DB5EE7}"/>
          </ac:spMkLst>
        </pc:spChg>
        <pc:graphicFrameChg chg="add mod">
          <ac:chgData name="Nancy Li" userId="afc5209a-cf39-48d8-a57f-08cc8b772ec9" providerId="ADAL" clId="{90D147C7-6DF3-4858-A037-194481D7D906}" dt="2023-03-19T01:28:21.056" v="157" actId="1076"/>
          <ac:graphicFrameMkLst>
            <pc:docMk/>
            <pc:sldMk cId="689937238" sldId="280"/>
            <ac:graphicFrameMk id="4" creationId="{1B69891E-9833-1ABD-4B39-CA73C1CF5F57}"/>
          </ac:graphicFrameMkLst>
        </pc:graphicFrameChg>
        <pc:picChg chg="add mod">
          <ac:chgData name="Nancy Li" userId="afc5209a-cf39-48d8-a57f-08cc8b772ec9" providerId="ADAL" clId="{90D147C7-6DF3-4858-A037-194481D7D906}" dt="2023-03-19T01:28:17.719" v="156" actId="1076"/>
          <ac:picMkLst>
            <pc:docMk/>
            <pc:sldMk cId="689937238" sldId="280"/>
            <ac:picMk id="2" creationId="{96E3E0F8-4450-163D-6DCD-6AD581E58370}"/>
          </ac:picMkLst>
        </pc:picChg>
        <pc:picChg chg="del">
          <ac:chgData name="Nancy Li" userId="afc5209a-cf39-48d8-a57f-08cc8b772ec9" providerId="ADAL" clId="{90D147C7-6DF3-4858-A037-194481D7D906}" dt="2023-03-19T01:26:54.522" v="111" actId="478"/>
          <ac:picMkLst>
            <pc:docMk/>
            <pc:sldMk cId="689937238" sldId="280"/>
            <ac:picMk id="12" creationId="{A6E23068-F0FB-0B47-B779-38AB87947BC9}"/>
          </ac:picMkLst>
        </pc:picChg>
      </pc:sldChg>
      <pc:sldChg chg="new del">
        <pc:chgData name="Nancy Li" userId="afc5209a-cf39-48d8-a57f-08cc8b772ec9" providerId="ADAL" clId="{90D147C7-6DF3-4858-A037-194481D7D906}" dt="2023-03-19T02:42:16.957" v="468" actId="47"/>
        <pc:sldMkLst>
          <pc:docMk/>
          <pc:sldMk cId="3394186981" sldId="281"/>
        </pc:sldMkLst>
      </pc:sldChg>
      <pc:sldChg chg="addSp delSp modSp add mod ord modNotesTx">
        <pc:chgData name="Nancy Li" userId="afc5209a-cf39-48d8-a57f-08cc8b772ec9" providerId="ADAL" clId="{90D147C7-6DF3-4858-A037-194481D7D906}" dt="2023-03-19T06:55:37.773" v="1742" actId="20577"/>
        <pc:sldMkLst>
          <pc:docMk/>
          <pc:sldMk cId="3198148765" sldId="282"/>
        </pc:sldMkLst>
        <pc:spChg chg="mod">
          <ac:chgData name="Nancy Li" userId="afc5209a-cf39-48d8-a57f-08cc8b772ec9" providerId="ADAL" clId="{90D147C7-6DF3-4858-A037-194481D7D906}" dt="2023-03-19T05:28:10.987" v="1229" actId="20577"/>
          <ac:spMkLst>
            <pc:docMk/>
            <pc:sldMk cId="3198148765" sldId="282"/>
            <ac:spMk id="5" creationId="{D2D93A42-AC09-BE16-53BA-5F3DF3DB5EE7}"/>
          </ac:spMkLst>
        </pc:spChg>
        <pc:picChg chg="add mod">
          <ac:chgData name="Nancy Li" userId="afc5209a-cf39-48d8-a57f-08cc8b772ec9" providerId="ADAL" clId="{90D147C7-6DF3-4858-A037-194481D7D906}" dt="2023-03-19T01:49:38.843" v="176" actId="1076"/>
          <ac:picMkLst>
            <pc:docMk/>
            <pc:sldMk cId="3198148765" sldId="282"/>
            <ac:picMk id="3" creationId="{DBC79B2D-5501-A4A5-344A-402E7833692B}"/>
          </ac:picMkLst>
        </pc:picChg>
        <pc:picChg chg="del">
          <ac:chgData name="Nancy Li" userId="afc5209a-cf39-48d8-a57f-08cc8b772ec9" providerId="ADAL" clId="{90D147C7-6DF3-4858-A037-194481D7D906}" dt="2023-03-19T01:38:57.880" v="163" actId="478"/>
          <ac:picMkLst>
            <pc:docMk/>
            <pc:sldMk cId="3198148765" sldId="282"/>
            <ac:picMk id="12" creationId="{A6E23068-F0FB-0B47-B779-38AB87947BC9}"/>
          </ac:picMkLst>
        </pc:picChg>
      </pc:sldChg>
      <pc:sldChg chg="addSp delSp modSp add mod ord modNotesTx">
        <pc:chgData name="Nancy Li" userId="afc5209a-cf39-48d8-a57f-08cc8b772ec9" providerId="ADAL" clId="{90D147C7-6DF3-4858-A037-194481D7D906}" dt="2023-03-19T07:45:55.960" v="1860" actId="20577"/>
        <pc:sldMkLst>
          <pc:docMk/>
          <pc:sldMk cId="286972125" sldId="283"/>
        </pc:sldMkLst>
        <pc:spChg chg="add del mod">
          <ac:chgData name="Nancy Li" userId="afc5209a-cf39-48d8-a57f-08cc8b772ec9" providerId="ADAL" clId="{90D147C7-6DF3-4858-A037-194481D7D906}" dt="2023-03-19T03:32:17.225" v="710" actId="478"/>
          <ac:spMkLst>
            <pc:docMk/>
            <pc:sldMk cId="286972125" sldId="283"/>
            <ac:spMk id="3" creationId="{13C0A270-7095-9D32-A97F-D91623B5CDD0}"/>
          </ac:spMkLst>
        </pc:spChg>
        <pc:spChg chg="mod">
          <ac:chgData name="Nancy Li" userId="afc5209a-cf39-48d8-a57f-08cc8b772ec9" providerId="ADAL" clId="{90D147C7-6DF3-4858-A037-194481D7D906}" dt="2023-03-19T05:27:54.707" v="1225" actId="20577"/>
          <ac:spMkLst>
            <pc:docMk/>
            <pc:sldMk cId="286972125" sldId="283"/>
            <ac:spMk id="5" creationId="{D2D93A42-AC09-BE16-53BA-5F3DF3DB5EE7}"/>
          </ac:spMkLst>
        </pc:spChg>
        <pc:spChg chg="mod">
          <ac:chgData name="Nancy Li" userId="afc5209a-cf39-48d8-a57f-08cc8b772ec9" providerId="ADAL" clId="{90D147C7-6DF3-4858-A037-194481D7D906}" dt="2023-03-19T01:50:07.958" v="183" actId="20577"/>
          <ac:spMkLst>
            <pc:docMk/>
            <pc:sldMk cId="286972125" sldId="283"/>
            <ac:spMk id="11" creationId="{D5172EF1-C4D0-9CC7-4CAF-A5A26F24C5E1}"/>
          </ac:spMkLst>
        </pc:spChg>
        <pc:picChg chg="add del mod">
          <ac:chgData name="Nancy Li" userId="afc5209a-cf39-48d8-a57f-08cc8b772ec9" providerId="ADAL" clId="{90D147C7-6DF3-4858-A037-194481D7D906}" dt="2023-03-19T02:50:52.104" v="495" actId="478"/>
          <ac:picMkLst>
            <pc:docMk/>
            <pc:sldMk cId="286972125" sldId="283"/>
            <ac:picMk id="2" creationId="{580E3BB5-3A1B-DA1D-2DCA-36031F74E31C}"/>
          </ac:picMkLst>
        </pc:picChg>
        <pc:picChg chg="add mod">
          <ac:chgData name="Nancy Li" userId="afc5209a-cf39-48d8-a57f-08cc8b772ec9" providerId="ADAL" clId="{90D147C7-6DF3-4858-A037-194481D7D906}" dt="2023-03-19T03:32:40.796" v="721" actId="1076"/>
          <ac:picMkLst>
            <pc:docMk/>
            <pc:sldMk cId="286972125" sldId="283"/>
            <ac:picMk id="4" creationId="{AAFF5A00-1C1B-2480-07D2-1736C1F0D6FF}"/>
          </ac:picMkLst>
        </pc:picChg>
        <pc:picChg chg="add mod">
          <ac:chgData name="Nancy Li" userId="afc5209a-cf39-48d8-a57f-08cc8b772ec9" providerId="ADAL" clId="{90D147C7-6DF3-4858-A037-194481D7D906}" dt="2023-03-19T03:32:28.758" v="716" actId="1076"/>
          <ac:picMkLst>
            <pc:docMk/>
            <pc:sldMk cId="286972125" sldId="283"/>
            <ac:picMk id="7" creationId="{A6DFFC45-BB94-1FF0-CF8E-F6F457FA16AE}"/>
          </ac:picMkLst>
        </pc:picChg>
        <pc:picChg chg="add mod">
          <ac:chgData name="Nancy Li" userId="afc5209a-cf39-48d8-a57f-08cc8b772ec9" providerId="ADAL" clId="{90D147C7-6DF3-4858-A037-194481D7D906}" dt="2023-03-19T03:32:42.007" v="722" actId="1076"/>
          <ac:picMkLst>
            <pc:docMk/>
            <pc:sldMk cId="286972125" sldId="283"/>
            <ac:picMk id="8" creationId="{D2C186B0-7981-B47E-F301-CFB59B4A304F}"/>
          </ac:picMkLst>
        </pc:picChg>
        <pc:picChg chg="del">
          <ac:chgData name="Nancy Li" userId="afc5209a-cf39-48d8-a57f-08cc8b772ec9" providerId="ADAL" clId="{90D147C7-6DF3-4858-A037-194481D7D906}" dt="2023-03-19T01:49:51.594" v="180" actId="478"/>
          <ac:picMkLst>
            <pc:docMk/>
            <pc:sldMk cId="286972125" sldId="283"/>
            <ac:picMk id="12" creationId="{A6E23068-F0FB-0B47-B779-38AB87947BC9}"/>
          </ac:picMkLst>
        </pc:picChg>
        <pc:picChg chg="add del mod">
          <ac:chgData name="Nancy Li" userId="afc5209a-cf39-48d8-a57f-08cc8b772ec9" providerId="ADAL" clId="{90D147C7-6DF3-4858-A037-194481D7D906}" dt="2023-03-19T03:32:15.812" v="708" actId="478"/>
          <ac:picMkLst>
            <pc:docMk/>
            <pc:sldMk cId="286972125" sldId="283"/>
            <ac:picMk id="1026" creationId="{A3D27CEE-9D5E-651D-D6E7-AF602EC23751}"/>
          </ac:picMkLst>
        </pc:picChg>
        <pc:picChg chg="add del mod">
          <ac:chgData name="Nancy Li" userId="afc5209a-cf39-48d8-a57f-08cc8b772ec9" providerId="ADAL" clId="{90D147C7-6DF3-4858-A037-194481D7D906}" dt="2023-03-19T03:32:16.381" v="709" actId="478"/>
          <ac:picMkLst>
            <pc:docMk/>
            <pc:sldMk cId="286972125" sldId="283"/>
            <ac:picMk id="1028" creationId="{4E1934DB-1D92-7743-4DB7-F93E7C1D429B}"/>
          </ac:picMkLst>
        </pc:picChg>
      </pc:sldChg>
      <pc:sldChg chg="addSp delSp modSp add mod ord modNotesTx">
        <pc:chgData name="Nancy Li" userId="afc5209a-cf39-48d8-a57f-08cc8b772ec9" providerId="ADAL" clId="{90D147C7-6DF3-4858-A037-194481D7D906}" dt="2023-03-19T07:40:25.058" v="1852"/>
        <pc:sldMkLst>
          <pc:docMk/>
          <pc:sldMk cId="3425278781" sldId="284"/>
        </pc:sldMkLst>
        <pc:spChg chg="mod">
          <ac:chgData name="Nancy Li" userId="afc5209a-cf39-48d8-a57f-08cc8b772ec9" providerId="ADAL" clId="{90D147C7-6DF3-4858-A037-194481D7D906}" dt="2023-03-19T05:28:23.670" v="1235" actId="20577"/>
          <ac:spMkLst>
            <pc:docMk/>
            <pc:sldMk cId="3425278781" sldId="284"/>
            <ac:spMk id="5" creationId="{D2D93A42-AC09-BE16-53BA-5F3DF3DB5EE7}"/>
          </ac:spMkLst>
        </pc:spChg>
        <pc:spChg chg="add del mod">
          <ac:chgData name="Nancy Li" userId="afc5209a-cf39-48d8-a57f-08cc8b772ec9" providerId="ADAL" clId="{90D147C7-6DF3-4858-A037-194481D7D906}" dt="2023-03-19T02:09:25.813" v="259" actId="12084"/>
          <ac:spMkLst>
            <pc:docMk/>
            <pc:sldMk cId="3425278781" sldId="284"/>
            <ac:spMk id="7" creationId="{E90B381F-922F-720B-E78E-4541EB86CB24}"/>
          </ac:spMkLst>
        </pc:spChg>
        <pc:spChg chg="mod">
          <ac:chgData name="Nancy Li" userId="afc5209a-cf39-48d8-a57f-08cc8b772ec9" providerId="ADAL" clId="{90D147C7-6DF3-4858-A037-194481D7D906}" dt="2023-03-19T02:08:36.745" v="257" actId="18245"/>
          <ac:spMkLst>
            <pc:docMk/>
            <pc:sldMk cId="3425278781" sldId="284"/>
            <ac:spMk id="12" creationId="{0021F59A-9F66-C18B-EBF6-903B6BB585D6}"/>
          </ac:spMkLst>
        </pc:spChg>
        <pc:spChg chg="mod">
          <ac:chgData name="Nancy Li" userId="afc5209a-cf39-48d8-a57f-08cc8b772ec9" providerId="ADAL" clId="{90D147C7-6DF3-4858-A037-194481D7D906}" dt="2023-03-19T02:08:36.745" v="257" actId="18245"/>
          <ac:spMkLst>
            <pc:docMk/>
            <pc:sldMk cId="3425278781" sldId="284"/>
            <ac:spMk id="13" creationId="{9834E4E8-D3FC-1A0F-BFC6-DD42B0AE9E3D}"/>
          </ac:spMkLst>
        </pc:spChg>
        <pc:spChg chg="mod">
          <ac:chgData name="Nancy Li" userId="afc5209a-cf39-48d8-a57f-08cc8b772ec9" providerId="ADAL" clId="{90D147C7-6DF3-4858-A037-194481D7D906}" dt="2023-03-19T02:08:36.745" v="257" actId="18245"/>
          <ac:spMkLst>
            <pc:docMk/>
            <pc:sldMk cId="3425278781" sldId="284"/>
            <ac:spMk id="14" creationId="{D5DFC740-BE76-FC6D-BD1E-5CFD1433CE8D}"/>
          </ac:spMkLst>
        </pc:spChg>
        <pc:spChg chg="mod">
          <ac:chgData name="Nancy Li" userId="afc5209a-cf39-48d8-a57f-08cc8b772ec9" providerId="ADAL" clId="{90D147C7-6DF3-4858-A037-194481D7D906}" dt="2023-03-19T02:08:36.745" v="257" actId="18245"/>
          <ac:spMkLst>
            <pc:docMk/>
            <pc:sldMk cId="3425278781" sldId="284"/>
            <ac:spMk id="15" creationId="{5CD6A410-2DAE-1304-9DB5-B1FCC5E50DB3}"/>
          </ac:spMkLst>
        </pc:spChg>
        <pc:spChg chg="mod">
          <ac:chgData name="Nancy Li" userId="afc5209a-cf39-48d8-a57f-08cc8b772ec9" providerId="ADAL" clId="{90D147C7-6DF3-4858-A037-194481D7D906}" dt="2023-03-19T02:08:36.745" v="257" actId="18245"/>
          <ac:spMkLst>
            <pc:docMk/>
            <pc:sldMk cId="3425278781" sldId="284"/>
            <ac:spMk id="16" creationId="{366AE2CC-E4F4-0A0B-3320-4B77ECE180D8}"/>
          </ac:spMkLst>
        </pc:spChg>
        <pc:spChg chg="mod">
          <ac:chgData name="Nancy Li" userId="afc5209a-cf39-48d8-a57f-08cc8b772ec9" providerId="ADAL" clId="{90D147C7-6DF3-4858-A037-194481D7D906}" dt="2023-03-19T02:08:34.334" v="256" actId="18245"/>
          <ac:spMkLst>
            <pc:docMk/>
            <pc:sldMk cId="3425278781" sldId="284"/>
            <ac:spMk id="17" creationId="{F54C2248-F5A5-894C-416F-2B9AC9190D1B}"/>
          </ac:spMkLst>
        </pc:spChg>
        <pc:grpChg chg="mod">
          <ac:chgData name="Nancy Li" userId="afc5209a-cf39-48d8-a57f-08cc8b772ec9" providerId="ADAL" clId="{90D147C7-6DF3-4858-A037-194481D7D906}" dt="2023-03-19T02:08:36.745" v="257" actId="18245"/>
          <ac:grpSpMkLst>
            <pc:docMk/>
            <pc:sldMk cId="3425278781" sldId="284"/>
            <ac:grpSpMk id="10" creationId="{4A1BEA8D-A754-8E03-03EE-75E4DE0C6694}"/>
          </ac:grpSpMkLst>
        </pc:grpChg>
        <pc:graphicFrameChg chg="add del mod">
          <ac:chgData name="Nancy Li" userId="afc5209a-cf39-48d8-a57f-08cc8b772ec9" providerId="ADAL" clId="{90D147C7-6DF3-4858-A037-194481D7D906}" dt="2023-03-19T02:07:10.120" v="233" actId="11529"/>
          <ac:graphicFrameMkLst>
            <pc:docMk/>
            <pc:sldMk cId="3425278781" sldId="284"/>
            <ac:graphicFrameMk id="2" creationId="{E0E1E0E4-A650-8610-68AB-02D5CC393275}"/>
          </ac:graphicFrameMkLst>
        </pc:graphicFrameChg>
        <pc:graphicFrameChg chg="add del modGraphic">
          <ac:chgData name="Nancy Li" userId="afc5209a-cf39-48d8-a57f-08cc8b772ec9" providerId="ADAL" clId="{90D147C7-6DF3-4858-A037-194481D7D906}" dt="2023-03-19T02:06:45.917" v="229" actId="1032"/>
          <ac:graphicFrameMkLst>
            <pc:docMk/>
            <pc:sldMk cId="3425278781" sldId="284"/>
            <ac:graphicFrameMk id="4" creationId="{AA825756-1417-6A7E-E6DA-12BEA775984D}"/>
          </ac:graphicFrameMkLst>
        </pc:graphicFrameChg>
        <pc:graphicFrameChg chg="add del mod">
          <ac:chgData name="Nancy Li" userId="afc5209a-cf39-48d8-a57f-08cc8b772ec9" providerId="ADAL" clId="{90D147C7-6DF3-4858-A037-194481D7D906}" dt="2023-03-19T02:08:07.124" v="244" actId="12084"/>
          <ac:graphicFrameMkLst>
            <pc:docMk/>
            <pc:sldMk cId="3425278781" sldId="284"/>
            <ac:graphicFrameMk id="8" creationId="{D2C4911F-E432-5120-B7AD-4AA98E92B7E3}"/>
          </ac:graphicFrameMkLst>
        </pc:graphicFrameChg>
        <pc:graphicFrameChg chg="add del mod">
          <ac:chgData name="Nancy Li" userId="afc5209a-cf39-48d8-a57f-08cc8b772ec9" providerId="ADAL" clId="{90D147C7-6DF3-4858-A037-194481D7D906}" dt="2023-03-19T02:08:38.567" v="258" actId="12084"/>
          <ac:graphicFrameMkLst>
            <pc:docMk/>
            <pc:sldMk cId="3425278781" sldId="284"/>
            <ac:graphicFrameMk id="9" creationId="{F3D90301-1356-1DC2-DDCA-C60DBBB712EB}"/>
          </ac:graphicFrameMkLst>
        </pc:graphicFrameChg>
        <pc:graphicFrameChg chg="add mod">
          <ac:chgData name="Nancy Li" userId="afc5209a-cf39-48d8-a57f-08cc8b772ec9" providerId="ADAL" clId="{90D147C7-6DF3-4858-A037-194481D7D906}" dt="2023-03-19T02:49:10.045" v="492" actId="20577"/>
          <ac:graphicFrameMkLst>
            <pc:docMk/>
            <pc:sldMk cId="3425278781" sldId="284"/>
            <ac:graphicFrameMk id="18" creationId="{5DFA94E4-0170-5A1C-79D4-4501D29480E1}"/>
          </ac:graphicFrameMkLst>
        </pc:graphicFrameChg>
        <pc:graphicFrameChg chg="add del mod">
          <ac:chgData name="Nancy Li" userId="afc5209a-cf39-48d8-a57f-08cc8b772ec9" providerId="ADAL" clId="{90D147C7-6DF3-4858-A037-194481D7D906}" dt="2023-03-19T02:10:18.291" v="269"/>
          <ac:graphicFrameMkLst>
            <pc:docMk/>
            <pc:sldMk cId="3425278781" sldId="284"/>
            <ac:graphicFrameMk id="19" creationId="{F8F1AF3F-EA68-55EB-2255-A8B7D80B16E1}"/>
          </ac:graphicFrameMkLst>
        </pc:graphicFrameChg>
        <pc:picChg chg="del">
          <ac:chgData name="Nancy Li" userId="afc5209a-cf39-48d8-a57f-08cc8b772ec9" providerId="ADAL" clId="{90D147C7-6DF3-4858-A037-194481D7D906}" dt="2023-03-19T02:03:27.420" v="187" actId="478"/>
          <ac:picMkLst>
            <pc:docMk/>
            <pc:sldMk cId="3425278781" sldId="284"/>
            <ac:picMk id="3" creationId="{DBC79B2D-5501-A4A5-344A-402E7833692B}"/>
          </ac:picMkLst>
        </pc:picChg>
      </pc:sldChg>
      <pc:sldChg chg="addSp delSp modSp add mod modNotesTx">
        <pc:chgData name="Nancy Li" userId="afc5209a-cf39-48d8-a57f-08cc8b772ec9" providerId="ADAL" clId="{90D147C7-6DF3-4858-A037-194481D7D906}" dt="2023-03-19T07:50:07.852" v="1869" actId="20577"/>
        <pc:sldMkLst>
          <pc:docMk/>
          <pc:sldMk cId="4219639883" sldId="285"/>
        </pc:sldMkLst>
        <pc:spChg chg="add del mod">
          <ac:chgData name="Nancy Li" userId="afc5209a-cf39-48d8-a57f-08cc8b772ec9" providerId="ADAL" clId="{90D147C7-6DF3-4858-A037-194481D7D906}" dt="2023-03-19T02:44:08.846" v="484" actId="12084"/>
          <ac:spMkLst>
            <pc:docMk/>
            <pc:sldMk cId="4219639883" sldId="285"/>
            <ac:spMk id="3" creationId="{1FA8434F-99E3-CC8A-5BDA-5529094F9822}"/>
          </ac:spMkLst>
        </pc:spChg>
        <pc:spChg chg="mod">
          <ac:chgData name="Nancy Li" userId="afc5209a-cf39-48d8-a57f-08cc8b772ec9" providerId="ADAL" clId="{90D147C7-6DF3-4858-A037-194481D7D906}" dt="2023-03-19T05:27:50.386" v="1223" actId="20577"/>
          <ac:spMkLst>
            <pc:docMk/>
            <pc:sldMk cId="4219639883" sldId="285"/>
            <ac:spMk id="5" creationId="{D2D93A42-AC09-BE16-53BA-5F3DF3DB5EE7}"/>
          </ac:spMkLst>
        </pc:spChg>
        <pc:graphicFrameChg chg="add mod">
          <ac:chgData name="Nancy Li" userId="afc5209a-cf39-48d8-a57f-08cc8b772ec9" providerId="ADAL" clId="{90D147C7-6DF3-4858-A037-194481D7D906}" dt="2023-03-19T04:02:40.246" v="1076" actId="1076"/>
          <ac:graphicFrameMkLst>
            <pc:docMk/>
            <pc:sldMk cId="4219639883" sldId="285"/>
            <ac:graphicFrameMk id="4" creationId="{951866A2-79F5-817E-BC3A-F7AB25B79578}"/>
          </ac:graphicFrameMkLst>
        </pc:graphicFrameChg>
        <pc:picChg chg="add mod">
          <ac:chgData name="Nancy Li" userId="afc5209a-cf39-48d8-a57f-08cc8b772ec9" providerId="ADAL" clId="{90D147C7-6DF3-4858-A037-194481D7D906}" dt="2023-03-19T05:39:26.302" v="1259" actId="1076"/>
          <ac:picMkLst>
            <pc:docMk/>
            <pc:sldMk cId="4219639883" sldId="285"/>
            <ac:picMk id="2" creationId="{DB36D411-54D6-A96F-FCD0-315A1053F21A}"/>
          </ac:picMkLst>
        </pc:picChg>
      </pc:sldChg>
      <pc:sldChg chg="addSp delSp modSp new mod modNotesTx">
        <pc:chgData name="Nancy Li" userId="afc5209a-cf39-48d8-a57f-08cc8b772ec9" providerId="ADAL" clId="{90D147C7-6DF3-4858-A037-194481D7D906}" dt="2023-03-19T07:45:06.524" v="1857"/>
        <pc:sldMkLst>
          <pc:docMk/>
          <pc:sldMk cId="708375864" sldId="286"/>
        </pc:sldMkLst>
        <pc:spChg chg="del">
          <ac:chgData name="Nancy Li" userId="afc5209a-cf39-48d8-a57f-08cc8b772ec9" providerId="ADAL" clId="{90D147C7-6DF3-4858-A037-194481D7D906}" dt="2023-03-19T03:05:10.609" v="590" actId="478"/>
          <ac:spMkLst>
            <pc:docMk/>
            <pc:sldMk cId="708375864" sldId="286"/>
            <ac:spMk id="2" creationId="{C8B859AF-E239-855F-F8DF-921983D0BB24}"/>
          </ac:spMkLst>
        </pc:spChg>
        <pc:spChg chg="del">
          <ac:chgData name="Nancy Li" userId="afc5209a-cf39-48d8-a57f-08cc8b772ec9" providerId="ADAL" clId="{90D147C7-6DF3-4858-A037-194481D7D906}" dt="2023-03-19T03:05:09.559" v="589" actId="478"/>
          <ac:spMkLst>
            <pc:docMk/>
            <pc:sldMk cId="708375864" sldId="286"/>
            <ac:spMk id="3" creationId="{06C43EB7-0349-831B-4F51-0B19101BE7FF}"/>
          </ac:spMkLst>
        </pc:spChg>
        <pc:spChg chg="del">
          <ac:chgData name="Nancy Li" userId="afc5209a-cf39-48d8-a57f-08cc8b772ec9" providerId="ADAL" clId="{90D147C7-6DF3-4858-A037-194481D7D906}" dt="2023-03-19T03:05:18.070" v="592" actId="478"/>
          <ac:spMkLst>
            <pc:docMk/>
            <pc:sldMk cId="708375864" sldId="286"/>
            <ac:spMk id="4" creationId="{050B7D46-552E-81FC-3859-1F9B47B57A77}"/>
          </ac:spMkLst>
        </pc:spChg>
        <pc:spChg chg="mod">
          <ac:chgData name="Nancy Li" userId="afc5209a-cf39-48d8-a57f-08cc8b772ec9" providerId="ADAL" clId="{90D147C7-6DF3-4858-A037-194481D7D906}" dt="2023-03-19T05:28:05.408" v="1227" actId="20577"/>
          <ac:spMkLst>
            <pc:docMk/>
            <pc:sldMk cId="708375864" sldId="286"/>
            <ac:spMk id="5" creationId="{78C1D819-1EAA-FA3B-134F-A189BA78C75C}"/>
          </ac:spMkLst>
        </pc:spChg>
        <pc:spChg chg="del">
          <ac:chgData name="Nancy Li" userId="afc5209a-cf39-48d8-a57f-08cc8b772ec9" providerId="ADAL" clId="{90D147C7-6DF3-4858-A037-194481D7D906}" dt="2023-03-19T03:05:12.280" v="591" actId="478"/>
          <ac:spMkLst>
            <pc:docMk/>
            <pc:sldMk cId="708375864" sldId="286"/>
            <ac:spMk id="7" creationId="{B35B40D2-A3DC-AF30-F956-1C1E56EB86BB}"/>
          </ac:spMkLst>
        </pc:spChg>
        <pc:spChg chg="add mod">
          <ac:chgData name="Nancy Li" userId="afc5209a-cf39-48d8-a57f-08cc8b772ec9" providerId="ADAL" clId="{90D147C7-6DF3-4858-A037-194481D7D906}" dt="2023-03-19T03:05:18.970" v="593"/>
          <ac:spMkLst>
            <pc:docMk/>
            <pc:sldMk cId="708375864" sldId="286"/>
            <ac:spMk id="8" creationId="{146C2833-79FA-691E-BD4E-BFF4BF638F05}"/>
          </ac:spMkLst>
        </pc:spChg>
        <pc:spChg chg="add mod">
          <ac:chgData name="Nancy Li" userId="afc5209a-cf39-48d8-a57f-08cc8b772ec9" providerId="ADAL" clId="{90D147C7-6DF3-4858-A037-194481D7D906}" dt="2023-03-19T03:32:48.878" v="749" actId="1036"/>
          <ac:spMkLst>
            <pc:docMk/>
            <pc:sldMk cId="708375864" sldId="286"/>
            <ac:spMk id="19" creationId="{DBB9A04E-2332-3473-2C60-EE9F323B541B}"/>
          </ac:spMkLst>
        </pc:spChg>
        <pc:picChg chg="add del mod modCrop">
          <ac:chgData name="Nancy Li" userId="afc5209a-cf39-48d8-a57f-08cc8b772ec9" providerId="ADAL" clId="{90D147C7-6DF3-4858-A037-194481D7D906}" dt="2023-03-19T03:15:56.573" v="625" actId="22"/>
          <ac:picMkLst>
            <pc:docMk/>
            <pc:sldMk cId="708375864" sldId="286"/>
            <ac:picMk id="10" creationId="{BE3864F2-A127-AA6A-BBC7-9BA4221517E1}"/>
          </ac:picMkLst>
        </pc:picChg>
        <pc:picChg chg="add del mod">
          <ac:chgData name="Nancy Li" userId="afc5209a-cf39-48d8-a57f-08cc8b772ec9" providerId="ADAL" clId="{90D147C7-6DF3-4858-A037-194481D7D906}" dt="2023-03-19T03:32:20.093" v="711" actId="21"/>
          <ac:picMkLst>
            <pc:docMk/>
            <pc:sldMk cId="708375864" sldId="286"/>
            <ac:picMk id="12" creationId="{9D9ECA42-51BF-0ED9-6EB8-5BA6D961394C}"/>
          </ac:picMkLst>
        </pc:picChg>
        <pc:picChg chg="add mod">
          <ac:chgData name="Nancy Li" userId="afc5209a-cf39-48d8-a57f-08cc8b772ec9" providerId="ADAL" clId="{90D147C7-6DF3-4858-A037-194481D7D906}" dt="2023-03-19T03:32:48.878" v="749" actId="1036"/>
          <ac:picMkLst>
            <pc:docMk/>
            <pc:sldMk cId="708375864" sldId="286"/>
            <ac:picMk id="14" creationId="{0D13FB2A-8828-5C52-4BE0-90AD2510F9EB}"/>
          </ac:picMkLst>
        </pc:picChg>
        <pc:picChg chg="add mod">
          <ac:chgData name="Nancy Li" userId="afc5209a-cf39-48d8-a57f-08cc8b772ec9" providerId="ADAL" clId="{90D147C7-6DF3-4858-A037-194481D7D906}" dt="2023-03-19T03:32:48.878" v="749" actId="1036"/>
          <ac:picMkLst>
            <pc:docMk/>
            <pc:sldMk cId="708375864" sldId="286"/>
            <ac:picMk id="16" creationId="{B47F0F96-81F5-1EB0-0995-81438F3DF8A0}"/>
          </ac:picMkLst>
        </pc:picChg>
        <pc:picChg chg="add mod">
          <ac:chgData name="Nancy Li" userId="afc5209a-cf39-48d8-a57f-08cc8b772ec9" providerId="ADAL" clId="{90D147C7-6DF3-4858-A037-194481D7D906}" dt="2023-03-19T03:32:48.878" v="749" actId="1036"/>
          <ac:picMkLst>
            <pc:docMk/>
            <pc:sldMk cId="708375864" sldId="286"/>
            <ac:picMk id="18" creationId="{4ACF9627-28E5-A27D-4980-8094449C8B9F}"/>
          </ac:picMkLst>
        </pc:picChg>
        <pc:picChg chg="add del mod">
          <ac:chgData name="Nancy Li" userId="afc5209a-cf39-48d8-a57f-08cc8b772ec9" providerId="ADAL" clId="{90D147C7-6DF3-4858-A037-194481D7D906}" dt="2023-03-19T03:27:29.517" v="627" actId="478"/>
          <ac:picMkLst>
            <pc:docMk/>
            <pc:sldMk cId="708375864" sldId="286"/>
            <ac:picMk id="2050" creationId="{F013806E-775D-4ECF-D546-EF6FCA75C607}"/>
          </ac:picMkLst>
        </pc:picChg>
      </pc:sldChg>
      <pc:sldChg chg="addSp delSp modSp new mod modNotesTx">
        <pc:chgData name="Nancy Li" userId="afc5209a-cf39-48d8-a57f-08cc8b772ec9" providerId="ADAL" clId="{90D147C7-6DF3-4858-A037-194481D7D906}" dt="2023-03-19T07:55:50.401" v="1873" actId="20577"/>
        <pc:sldMkLst>
          <pc:docMk/>
          <pc:sldMk cId="2982183561" sldId="287"/>
        </pc:sldMkLst>
        <pc:spChg chg="del">
          <ac:chgData name="Nancy Li" userId="afc5209a-cf39-48d8-a57f-08cc8b772ec9" providerId="ADAL" clId="{90D147C7-6DF3-4858-A037-194481D7D906}" dt="2023-03-19T04:04:20.306" v="1081" actId="478"/>
          <ac:spMkLst>
            <pc:docMk/>
            <pc:sldMk cId="2982183561" sldId="287"/>
            <ac:spMk id="2" creationId="{6494E68D-F05F-82D9-28E7-C24124C72876}"/>
          </ac:spMkLst>
        </pc:spChg>
        <pc:spChg chg="del">
          <ac:chgData name="Nancy Li" userId="afc5209a-cf39-48d8-a57f-08cc8b772ec9" providerId="ADAL" clId="{90D147C7-6DF3-4858-A037-194481D7D906}" dt="2023-03-19T04:04:19.035" v="1080" actId="478"/>
          <ac:spMkLst>
            <pc:docMk/>
            <pc:sldMk cId="2982183561" sldId="287"/>
            <ac:spMk id="3" creationId="{C6C7A5C9-2C96-F6C1-07B5-3854D4BBF6A3}"/>
          </ac:spMkLst>
        </pc:spChg>
        <pc:spChg chg="mod">
          <ac:chgData name="Nancy Li" userId="afc5209a-cf39-48d8-a57f-08cc8b772ec9" providerId="ADAL" clId="{90D147C7-6DF3-4858-A037-194481D7D906}" dt="2023-03-19T04:04:37.297" v="1085" actId="20577"/>
          <ac:spMkLst>
            <pc:docMk/>
            <pc:sldMk cId="2982183561" sldId="287"/>
            <ac:spMk id="4" creationId="{370E3050-E260-4443-A9F3-74D872962D1B}"/>
          </ac:spMkLst>
        </pc:spChg>
        <pc:spChg chg="mod">
          <ac:chgData name="Nancy Li" userId="afc5209a-cf39-48d8-a57f-08cc8b772ec9" providerId="ADAL" clId="{90D147C7-6DF3-4858-A037-194481D7D906}" dt="2023-03-19T05:27:46.204" v="1221" actId="20577"/>
          <ac:spMkLst>
            <pc:docMk/>
            <pc:sldMk cId="2982183561" sldId="287"/>
            <ac:spMk id="5" creationId="{3461CDDC-106E-C60E-7693-3F055B66718A}"/>
          </ac:spMkLst>
        </pc:spChg>
        <pc:spChg chg="del">
          <ac:chgData name="Nancy Li" userId="afc5209a-cf39-48d8-a57f-08cc8b772ec9" providerId="ADAL" clId="{90D147C7-6DF3-4858-A037-194481D7D906}" dt="2023-03-19T04:04:18.004" v="1079" actId="478"/>
          <ac:spMkLst>
            <pc:docMk/>
            <pc:sldMk cId="2982183561" sldId="287"/>
            <ac:spMk id="7" creationId="{A1C6ED49-A529-83F7-70EF-58FE42185A15}"/>
          </ac:spMkLst>
        </pc:spChg>
        <pc:picChg chg="add del mod">
          <ac:chgData name="Nancy Li" userId="afc5209a-cf39-48d8-a57f-08cc8b772ec9" providerId="ADAL" clId="{90D147C7-6DF3-4858-A037-194481D7D906}" dt="2023-03-19T04:07:22.970" v="1109" actId="478"/>
          <ac:picMkLst>
            <pc:docMk/>
            <pc:sldMk cId="2982183561" sldId="287"/>
            <ac:picMk id="8" creationId="{4BF5E74D-6AD9-DF3A-7750-05270028BCA7}"/>
          </ac:picMkLst>
        </pc:picChg>
        <pc:picChg chg="add mod">
          <ac:chgData name="Nancy Li" userId="afc5209a-cf39-48d8-a57f-08cc8b772ec9" providerId="ADAL" clId="{90D147C7-6DF3-4858-A037-194481D7D906}" dt="2023-03-19T04:07:56.528" v="1127" actId="1076"/>
          <ac:picMkLst>
            <pc:docMk/>
            <pc:sldMk cId="2982183561" sldId="287"/>
            <ac:picMk id="9" creationId="{84C759BF-2FC5-57CC-8DA7-7EFA7C21572F}"/>
          </ac:picMkLst>
        </pc:picChg>
        <pc:picChg chg="add mod">
          <ac:chgData name="Nancy Li" userId="afc5209a-cf39-48d8-a57f-08cc8b772ec9" providerId="ADAL" clId="{90D147C7-6DF3-4858-A037-194481D7D906}" dt="2023-03-19T04:07:55.504" v="1126" actId="1076"/>
          <ac:picMkLst>
            <pc:docMk/>
            <pc:sldMk cId="2982183561" sldId="287"/>
            <ac:picMk id="1026" creationId="{0813743F-05A1-C6DD-FAF2-99FDBEA217A9}"/>
          </ac:picMkLst>
        </pc:picChg>
      </pc:sldChg>
      <pc:sldChg chg="addSp delSp modSp new mod modNotesTx">
        <pc:chgData name="Nancy Li" userId="afc5209a-cf39-48d8-a57f-08cc8b772ec9" providerId="ADAL" clId="{90D147C7-6DF3-4858-A037-194481D7D906}" dt="2023-03-19T06:04:29.815" v="1335" actId="20577"/>
        <pc:sldMkLst>
          <pc:docMk/>
          <pc:sldMk cId="3686350167" sldId="288"/>
        </pc:sldMkLst>
        <pc:spChg chg="del">
          <ac:chgData name="Nancy Li" userId="afc5209a-cf39-48d8-a57f-08cc8b772ec9" providerId="ADAL" clId="{90D147C7-6DF3-4858-A037-194481D7D906}" dt="2023-03-19T04:05:32.074" v="1090"/>
          <ac:spMkLst>
            <pc:docMk/>
            <pc:sldMk cId="3686350167" sldId="288"/>
            <ac:spMk id="2" creationId="{48B72E6C-FB98-3F73-2BB0-35FB1CC21818}"/>
          </ac:spMkLst>
        </pc:spChg>
        <pc:spChg chg="del">
          <ac:chgData name="Nancy Li" userId="afc5209a-cf39-48d8-a57f-08cc8b772ec9" providerId="ADAL" clId="{90D147C7-6DF3-4858-A037-194481D7D906}" dt="2023-03-19T04:05:44.283" v="1091"/>
          <ac:spMkLst>
            <pc:docMk/>
            <pc:sldMk cId="3686350167" sldId="288"/>
            <ac:spMk id="3" creationId="{6678B621-CBE0-2884-35B2-2F89A366C88A}"/>
          </ac:spMkLst>
        </pc:spChg>
        <pc:spChg chg="mod">
          <ac:chgData name="Nancy Li" userId="afc5209a-cf39-48d8-a57f-08cc8b772ec9" providerId="ADAL" clId="{90D147C7-6DF3-4858-A037-194481D7D906}" dt="2023-03-19T04:06:49.796" v="1106"/>
          <ac:spMkLst>
            <pc:docMk/>
            <pc:sldMk cId="3686350167" sldId="288"/>
            <ac:spMk id="4" creationId="{C7619AC8-6616-2C9C-5624-75508337CF09}"/>
          </ac:spMkLst>
        </pc:spChg>
        <pc:spChg chg="mod">
          <ac:chgData name="Nancy Li" userId="afc5209a-cf39-48d8-a57f-08cc8b772ec9" providerId="ADAL" clId="{90D147C7-6DF3-4858-A037-194481D7D906}" dt="2023-03-19T05:27:37.146" v="1219" actId="20577"/>
          <ac:spMkLst>
            <pc:docMk/>
            <pc:sldMk cId="3686350167" sldId="288"/>
            <ac:spMk id="5" creationId="{BDB6E519-0A50-1687-920A-CE9D1ECA4A7A}"/>
          </ac:spMkLst>
        </pc:spChg>
        <pc:spChg chg="del">
          <ac:chgData name="Nancy Li" userId="afc5209a-cf39-48d8-a57f-08cc8b772ec9" providerId="ADAL" clId="{90D147C7-6DF3-4858-A037-194481D7D906}" dt="2023-03-19T04:06:44.244" v="1105" actId="478"/>
          <ac:spMkLst>
            <pc:docMk/>
            <pc:sldMk cId="3686350167" sldId="288"/>
            <ac:spMk id="7" creationId="{435BC60B-93E2-1304-444C-0D632F9BA095}"/>
          </ac:spMkLst>
        </pc:spChg>
        <pc:spChg chg="add del mod">
          <ac:chgData name="Nancy Li" userId="afc5209a-cf39-48d8-a57f-08cc8b772ec9" providerId="ADAL" clId="{90D147C7-6DF3-4858-A037-194481D7D906}" dt="2023-03-19T04:06:01.256" v="1092" actId="12084"/>
          <ac:spMkLst>
            <pc:docMk/>
            <pc:sldMk cId="3686350167" sldId="288"/>
            <ac:spMk id="9" creationId="{0C20A868-026C-FE99-1E70-DD85E48A348E}"/>
          </ac:spMkLst>
        </pc:spChg>
        <pc:graphicFrameChg chg="add mod">
          <ac:chgData name="Nancy Li" userId="afc5209a-cf39-48d8-a57f-08cc8b772ec9" providerId="ADAL" clId="{90D147C7-6DF3-4858-A037-194481D7D906}" dt="2023-03-19T04:06:40.109" v="1104" actId="1076"/>
          <ac:graphicFrameMkLst>
            <pc:docMk/>
            <pc:sldMk cId="3686350167" sldId="288"/>
            <ac:graphicFrameMk id="10" creationId="{2D6A7995-4A96-07BC-2E65-97DF114AF545}"/>
          </ac:graphicFrameMkLst>
        </pc:graphicFrameChg>
        <pc:picChg chg="add mod">
          <ac:chgData name="Nancy Li" userId="afc5209a-cf39-48d8-a57f-08cc8b772ec9" providerId="ADAL" clId="{90D147C7-6DF3-4858-A037-194481D7D906}" dt="2023-03-19T04:06:33.892" v="1102" actId="1076"/>
          <ac:picMkLst>
            <pc:docMk/>
            <pc:sldMk cId="3686350167" sldId="288"/>
            <ac:picMk id="8" creationId="{CECA5ECB-8081-17D6-9339-2E63490EA26E}"/>
          </ac:picMkLst>
        </pc:picChg>
      </pc:sldChg>
      <pc:sldChg chg="new del">
        <pc:chgData name="Nancy Li" userId="afc5209a-cf39-48d8-a57f-08cc8b772ec9" providerId="ADAL" clId="{90D147C7-6DF3-4858-A037-194481D7D906}" dt="2023-03-19T04:08:20.988" v="1131" actId="47"/>
        <pc:sldMkLst>
          <pc:docMk/>
          <pc:sldMk cId="287140367" sldId="289"/>
        </pc:sldMkLst>
      </pc:sldChg>
      <pc:sldChg chg="addSp delSp modSp add mod modTransition setBg modClrScheme delDesignElem chgLayout modNotesTx">
        <pc:chgData name="Nancy Li" userId="afc5209a-cf39-48d8-a57f-08cc8b772ec9" providerId="ADAL" clId="{90D147C7-6DF3-4858-A037-194481D7D906}" dt="2023-03-19T07:18:34.226" v="1806" actId="20577"/>
        <pc:sldMkLst>
          <pc:docMk/>
          <pc:sldMk cId="291393146" sldId="290"/>
        </pc:sldMkLst>
        <pc:spChg chg="mod">
          <ac:chgData name="Nancy Li" userId="afc5209a-cf39-48d8-a57f-08cc8b772ec9" providerId="ADAL" clId="{90D147C7-6DF3-4858-A037-194481D7D906}" dt="2023-03-19T05:56:26.444" v="1311" actId="108"/>
          <ac:spMkLst>
            <pc:docMk/>
            <pc:sldMk cId="291393146" sldId="290"/>
            <ac:spMk id="6" creationId="{3FB7BDD9-9B0E-E59D-891E-50C1F28334AE}"/>
          </ac:spMkLst>
        </pc:spChg>
        <pc:spChg chg="add del mod">
          <ac:chgData name="Nancy Li" userId="afc5209a-cf39-48d8-a57f-08cc8b772ec9" providerId="ADAL" clId="{90D147C7-6DF3-4858-A037-194481D7D906}" dt="2023-03-19T04:12:43.523" v="1200" actId="478"/>
          <ac:spMkLst>
            <pc:docMk/>
            <pc:sldMk cId="291393146" sldId="290"/>
            <ac:spMk id="11" creationId="{0D24C0BF-6356-32F7-4873-0A16E6E03016}"/>
          </ac:spMkLst>
        </pc:spChg>
        <pc:spChg chg="add mod">
          <ac:chgData name="Nancy Li" userId="afc5209a-cf39-48d8-a57f-08cc8b772ec9" providerId="ADAL" clId="{90D147C7-6DF3-4858-A037-194481D7D906}" dt="2023-03-19T05:27:33.686" v="1217" actId="20577"/>
          <ac:spMkLst>
            <pc:docMk/>
            <pc:sldMk cId="291393146" sldId="290"/>
            <ac:spMk id="13" creationId="{3ECFF561-806D-930C-FF5C-2DB328C2407B}"/>
          </ac:spMkLst>
        </pc:spChg>
        <pc:spChg chg="add mod">
          <ac:chgData name="Nancy Li" userId="afc5209a-cf39-48d8-a57f-08cc8b772ec9" providerId="ADAL" clId="{90D147C7-6DF3-4858-A037-194481D7D906}" dt="2023-03-19T04:12:34.755" v="1198" actId="26606"/>
          <ac:spMkLst>
            <pc:docMk/>
            <pc:sldMk cId="291393146" sldId="290"/>
            <ac:spMk id="15" creationId="{7DA3C72D-E3B7-AFD2-2367-1B8758B57B30}"/>
          </ac:spMkLst>
        </pc:spChg>
        <pc:spChg chg="add del mod">
          <ac:chgData name="Nancy Li" userId="afc5209a-cf39-48d8-a57f-08cc8b772ec9" providerId="ADAL" clId="{90D147C7-6DF3-4858-A037-194481D7D906}" dt="2023-03-19T04:12:37.916" v="1199" actId="478"/>
          <ac:spMkLst>
            <pc:docMk/>
            <pc:sldMk cId="291393146" sldId="290"/>
            <ac:spMk id="17" creationId="{60A809AE-E43F-53B8-2FFE-8EAB694C03AA}"/>
          </ac:spMkLst>
        </pc:spChg>
        <pc:spChg chg="del">
          <ac:chgData name="Nancy Li" userId="afc5209a-cf39-48d8-a57f-08cc8b772ec9" providerId="ADAL" clId="{90D147C7-6DF3-4858-A037-194481D7D906}" dt="2023-03-19T04:08:15.833" v="1130"/>
          <ac:spMkLst>
            <pc:docMk/>
            <pc:sldMk cId="291393146" sldId="290"/>
            <ac:spMk id="27" creationId="{9DBC8166-481C-4473-95F5-9A5B9073B7F1}"/>
          </ac:spMkLst>
        </pc:spChg>
        <pc:spChg chg="del">
          <ac:chgData name="Nancy Li" userId="afc5209a-cf39-48d8-a57f-08cc8b772ec9" providerId="ADAL" clId="{90D147C7-6DF3-4858-A037-194481D7D906}" dt="2023-03-19T04:08:15.833" v="1130"/>
          <ac:spMkLst>
            <pc:docMk/>
            <pc:sldMk cId="291393146" sldId="290"/>
            <ac:spMk id="29" creationId="{A5A5CE6E-90AF-4D43-A014-1F9EC83EB93D}"/>
          </ac:spMkLst>
        </pc:spChg>
        <pc:graphicFrameChg chg="mod modGraphic">
          <ac:chgData name="Nancy Li" userId="afc5209a-cf39-48d8-a57f-08cc8b772ec9" providerId="ADAL" clId="{90D147C7-6DF3-4858-A037-194481D7D906}" dt="2023-03-19T05:55:56.513" v="1305" actId="20577"/>
          <ac:graphicFrameMkLst>
            <pc:docMk/>
            <pc:sldMk cId="291393146" sldId="290"/>
            <ac:graphicFrameMk id="4" creationId="{F24AEBD7-4394-A74A-64EE-2AE4E6086DB6}"/>
          </ac:graphicFrameMkLst>
        </pc:graphicFrameChg>
      </pc:sldChg>
      <pc:sldChg chg="add del">
        <pc:chgData name="Nancy Li" userId="afc5209a-cf39-48d8-a57f-08cc8b772ec9" providerId="ADAL" clId="{90D147C7-6DF3-4858-A037-194481D7D906}" dt="2023-03-19T04:08:04.970" v="1128" actId="47"/>
        <pc:sldMkLst>
          <pc:docMk/>
          <pc:sldMk cId="757141201" sldId="290"/>
        </pc:sldMkLst>
      </pc:sldChg>
      <pc:sldChg chg="addSp delSp modSp new mod">
        <pc:chgData name="Nancy Li" userId="afc5209a-cf39-48d8-a57f-08cc8b772ec9" providerId="ADAL" clId="{90D147C7-6DF3-4858-A037-194481D7D906}" dt="2023-03-19T05:38:35.024" v="1255" actId="478"/>
        <pc:sldMkLst>
          <pc:docMk/>
          <pc:sldMk cId="1579779379" sldId="291"/>
        </pc:sldMkLst>
        <pc:spChg chg="del">
          <ac:chgData name="Nancy Li" userId="afc5209a-cf39-48d8-a57f-08cc8b772ec9" providerId="ADAL" clId="{90D147C7-6DF3-4858-A037-194481D7D906}" dt="2023-03-19T05:38:14.013" v="1248" actId="478"/>
          <ac:spMkLst>
            <pc:docMk/>
            <pc:sldMk cId="1579779379" sldId="291"/>
            <ac:spMk id="2" creationId="{865E6FC0-4126-389D-8A9A-5F567455030A}"/>
          </ac:spMkLst>
        </pc:spChg>
        <pc:spChg chg="del">
          <ac:chgData name="Nancy Li" userId="afc5209a-cf39-48d8-a57f-08cc8b772ec9" providerId="ADAL" clId="{90D147C7-6DF3-4858-A037-194481D7D906}" dt="2023-03-19T05:38:12.370" v="1247" actId="478"/>
          <ac:spMkLst>
            <pc:docMk/>
            <pc:sldMk cId="1579779379" sldId="291"/>
            <ac:spMk id="3" creationId="{90950FD5-F0D0-2A5A-6368-0059B8560077}"/>
          </ac:spMkLst>
        </pc:spChg>
        <pc:spChg chg="mod">
          <ac:chgData name="Nancy Li" userId="afc5209a-cf39-48d8-a57f-08cc8b772ec9" providerId="ADAL" clId="{90D147C7-6DF3-4858-A037-194481D7D906}" dt="2023-03-19T05:38:31.389" v="1254"/>
          <ac:spMkLst>
            <pc:docMk/>
            <pc:sldMk cId="1579779379" sldId="291"/>
            <ac:spMk id="4" creationId="{FA4067E9-7A06-28F7-7A87-A21C210C94BD}"/>
          </ac:spMkLst>
        </pc:spChg>
        <pc:spChg chg="del">
          <ac:chgData name="Nancy Li" userId="afc5209a-cf39-48d8-a57f-08cc8b772ec9" providerId="ADAL" clId="{90D147C7-6DF3-4858-A037-194481D7D906}" dt="2023-03-19T05:38:35.024" v="1255" actId="478"/>
          <ac:spMkLst>
            <pc:docMk/>
            <pc:sldMk cId="1579779379" sldId="291"/>
            <ac:spMk id="7" creationId="{987A996D-3A29-30C0-E339-7B687D443E29}"/>
          </ac:spMkLst>
        </pc:spChg>
        <pc:picChg chg="add mod">
          <ac:chgData name="Nancy Li" userId="afc5209a-cf39-48d8-a57f-08cc8b772ec9" providerId="ADAL" clId="{90D147C7-6DF3-4858-A037-194481D7D906}" dt="2023-03-19T05:38:24.006" v="1253" actId="1076"/>
          <ac:picMkLst>
            <pc:docMk/>
            <pc:sldMk cId="1579779379" sldId="291"/>
            <ac:picMk id="9" creationId="{A9BF213F-C18B-FF9D-7C2B-F41CBFC9C66C}"/>
          </ac:picMkLst>
        </pc:picChg>
      </pc:sldChg>
      <pc:sldChg chg="add">
        <pc:chgData name="Nancy Li" userId="afc5209a-cf39-48d8-a57f-08cc8b772ec9" providerId="ADAL" clId="{90D147C7-6DF3-4858-A037-194481D7D906}" dt="2023-03-19T07:13:15.982" v="1762"/>
        <pc:sldMkLst>
          <pc:docMk/>
          <pc:sldMk cId="4119860341" sldId="303"/>
        </pc:sldMkLst>
      </pc:sldChg>
      <pc:sldChg chg="add ord">
        <pc:chgData name="Nancy Li" userId="afc5209a-cf39-48d8-a57f-08cc8b772ec9" providerId="ADAL" clId="{90D147C7-6DF3-4858-A037-194481D7D906}" dt="2023-03-19T07:13:35.873" v="1768"/>
        <pc:sldMkLst>
          <pc:docMk/>
          <pc:sldMk cId="1537924355" sldId="304"/>
        </pc:sldMkLst>
      </pc:sldChg>
      <pc:sldChg chg="addSp delSp modSp new mod">
        <pc:chgData name="Nancy Li" userId="afc5209a-cf39-48d8-a57f-08cc8b772ec9" providerId="ADAL" clId="{90D147C7-6DF3-4858-A037-194481D7D906}" dt="2023-03-19T07:24:44.577" v="1824" actId="1076"/>
        <pc:sldMkLst>
          <pc:docMk/>
          <pc:sldMk cId="4106383840" sldId="305"/>
        </pc:sldMkLst>
        <pc:spChg chg="del">
          <ac:chgData name="Nancy Li" userId="afc5209a-cf39-48d8-a57f-08cc8b772ec9" providerId="ADAL" clId="{90D147C7-6DF3-4858-A037-194481D7D906}" dt="2023-03-19T07:20:43.240" v="1809" actId="478"/>
          <ac:spMkLst>
            <pc:docMk/>
            <pc:sldMk cId="4106383840" sldId="305"/>
            <ac:spMk id="2" creationId="{0A598BB6-650B-A729-9DE9-C417C3EC9AAD}"/>
          </ac:spMkLst>
        </pc:spChg>
        <pc:spChg chg="del">
          <ac:chgData name="Nancy Li" userId="afc5209a-cf39-48d8-a57f-08cc8b772ec9" providerId="ADAL" clId="{90D147C7-6DF3-4858-A037-194481D7D906}" dt="2023-03-19T07:20:41.948" v="1808" actId="478"/>
          <ac:spMkLst>
            <pc:docMk/>
            <pc:sldMk cId="4106383840" sldId="305"/>
            <ac:spMk id="3" creationId="{146B2BDD-9A27-6A37-6FEF-B70D65753BD2}"/>
          </ac:spMkLst>
        </pc:spChg>
        <pc:spChg chg="mod">
          <ac:chgData name="Nancy Li" userId="afc5209a-cf39-48d8-a57f-08cc8b772ec9" providerId="ADAL" clId="{90D147C7-6DF3-4858-A037-194481D7D906}" dt="2023-03-19T07:20:49.280" v="1811"/>
          <ac:spMkLst>
            <pc:docMk/>
            <pc:sldMk cId="4106383840" sldId="305"/>
            <ac:spMk id="4" creationId="{78051BCC-075C-B9B4-7A01-CC4726D18895}"/>
          </ac:spMkLst>
        </pc:spChg>
        <pc:spChg chg="del">
          <ac:chgData name="Nancy Li" userId="afc5209a-cf39-48d8-a57f-08cc8b772ec9" providerId="ADAL" clId="{90D147C7-6DF3-4858-A037-194481D7D906}" dt="2023-03-19T07:20:44.776" v="1810" actId="478"/>
          <ac:spMkLst>
            <pc:docMk/>
            <pc:sldMk cId="4106383840" sldId="305"/>
            <ac:spMk id="7" creationId="{C6350A87-80EA-665D-4758-CBDF88DC9DD5}"/>
          </ac:spMkLst>
        </pc:spChg>
        <pc:picChg chg="add del mod">
          <ac:chgData name="Nancy Li" userId="afc5209a-cf39-48d8-a57f-08cc8b772ec9" providerId="ADAL" clId="{90D147C7-6DF3-4858-A037-194481D7D906}" dt="2023-03-19T07:24:37.808" v="1818" actId="478"/>
          <ac:picMkLst>
            <pc:docMk/>
            <pc:sldMk cId="4106383840" sldId="305"/>
            <ac:picMk id="9" creationId="{2BF3F248-DCC9-68C3-5F40-1AF3728A1CEB}"/>
          </ac:picMkLst>
        </pc:picChg>
        <pc:picChg chg="add mod">
          <ac:chgData name="Nancy Li" userId="afc5209a-cf39-48d8-a57f-08cc8b772ec9" providerId="ADAL" clId="{90D147C7-6DF3-4858-A037-194481D7D906}" dt="2023-03-19T07:24:44.577" v="1824" actId="1076"/>
          <ac:picMkLst>
            <pc:docMk/>
            <pc:sldMk cId="4106383840" sldId="305"/>
            <ac:picMk id="11" creationId="{63188CB9-4498-4B3D-E0CE-513AA9D0B09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AABBD-083C-4EDC-9FA8-5C1352BD6080}" type="doc">
      <dgm:prSet loTypeId="urn:microsoft.com/office/officeart/2005/8/layout/chart3" loCatId="cycle" qsTypeId="urn:microsoft.com/office/officeart/2005/8/quickstyle/simple1" qsCatId="simple" csTypeId="urn:microsoft.com/office/officeart/2005/8/colors/accent1_2" csCatId="accent1" phldr="1"/>
      <dgm:spPr/>
    </dgm:pt>
    <dgm:pt modelId="{5F149A56-C76B-4F7A-AF0D-C6D8ACB0E29E}">
      <dgm:prSet phldrT="[Text]"/>
      <dgm:spPr>
        <a:solidFill>
          <a:schemeClr val="accent2"/>
        </a:solidFill>
      </dgm:spPr>
      <dgm:t>
        <a:bodyPr/>
        <a:lstStyle/>
        <a:p>
          <a:r>
            <a:rPr lang="en-US" dirty="0"/>
            <a:t>Structural Design Patterns</a:t>
          </a:r>
        </a:p>
      </dgm:t>
    </dgm:pt>
    <dgm:pt modelId="{36398437-A1B4-496D-A5A7-E17598EBACFF}" type="parTrans" cxnId="{04D607BE-13F1-4209-9EAD-F1E0E288F801}">
      <dgm:prSet/>
      <dgm:spPr/>
      <dgm:t>
        <a:bodyPr/>
        <a:lstStyle/>
        <a:p>
          <a:endParaRPr lang="en-US"/>
        </a:p>
      </dgm:t>
    </dgm:pt>
    <dgm:pt modelId="{E44C88CD-7C20-4A8F-8364-F57154C8F9B8}" type="sibTrans" cxnId="{04D607BE-13F1-4209-9EAD-F1E0E288F801}">
      <dgm:prSet/>
      <dgm:spPr/>
      <dgm:t>
        <a:bodyPr/>
        <a:lstStyle/>
        <a:p>
          <a:endParaRPr lang="en-US"/>
        </a:p>
      </dgm:t>
    </dgm:pt>
    <dgm:pt modelId="{70239800-762F-46CA-97E3-72E8C00EF61F}">
      <dgm:prSet phldrT="[Text]"/>
      <dgm:spPr>
        <a:solidFill>
          <a:schemeClr val="tx2"/>
        </a:solidFill>
      </dgm:spPr>
      <dgm:t>
        <a:bodyPr/>
        <a:lstStyle/>
        <a:p>
          <a:r>
            <a:rPr lang="en-US" dirty="0"/>
            <a:t>Behavioral Design Patterns</a:t>
          </a:r>
        </a:p>
      </dgm:t>
    </dgm:pt>
    <dgm:pt modelId="{F4063642-75E0-4FB4-BA99-4A2DF431A00A}" type="sibTrans" cxnId="{242A7681-5B3E-4038-96B9-F57EA4DAA806}">
      <dgm:prSet/>
      <dgm:spPr/>
      <dgm:t>
        <a:bodyPr/>
        <a:lstStyle/>
        <a:p>
          <a:endParaRPr lang="en-US"/>
        </a:p>
      </dgm:t>
    </dgm:pt>
    <dgm:pt modelId="{9DD068CC-88CF-478B-836C-A67D821EAFC1}" type="parTrans" cxnId="{242A7681-5B3E-4038-96B9-F57EA4DAA806}">
      <dgm:prSet/>
      <dgm:spPr/>
      <dgm:t>
        <a:bodyPr/>
        <a:lstStyle/>
        <a:p>
          <a:endParaRPr lang="en-US"/>
        </a:p>
      </dgm:t>
    </dgm:pt>
    <dgm:pt modelId="{7623E19D-5747-48A8-87ED-A5E091CF76D4}">
      <dgm:prSet phldrT="[Text]"/>
      <dgm:spPr>
        <a:solidFill>
          <a:schemeClr val="tx2"/>
        </a:solidFill>
      </dgm:spPr>
      <dgm:t>
        <a:bodyPr/>
        <a:lstStyle/>
        <a:p>
          <a:r>
            <a:rPr lang="en-US" dirty="0"/>
            <a:t>Creational Design Patterns</a:t>
          </a:r>
        </a:p>
      </dgm:t>
    </dgm:pt>
    <dgm:pt modelId="{D922D3F2-0C06-4405-BC12-26DA835C1B37}" type="sibTrans" cxnId="{E8BEF173-D555-44BE-B043-12A447F79608}">
      <dgm:prSet/>
      <dgm:spPr/>
      <dgm:t>
        <a:bodyPr/>
        <a:lstStyle/>
        <a:p>
          <a:endParaRPr lang="en-US"/>
        </a:p>
      </dgm:t>
    </dgm:pt>
    <dgm:pt modelId="{CF6A409B-AC5A-4E7F-B986-284F1A549978}" type="parTrans" cxnId="{E8BEF173-D555-44BE-B043-12A447F79608}">
      <dgm:prSet/>
      <dgm:spPr/>
      <dgm:t>
        <a:bodyPr/>
        <a:lstStyle/>
        <a:p>
          <a:endParaRPr lang="en-US"/>
        </a:p>
      </dgm:t>
    </dgm:pt>
    <dgm:pt modelId="{A2CB7BB9-0BE7-4BFE-8B1A-CED735C5A7A9}" type="pres">
      <dgm:prSet presAssocID="{05AAABBD-083C-4EDC-9FA8-5C1352BD6080}" presName="compositeShape" presStyleCnt="0">
        <dgm:presLayoutVars>
          <dgm:chMax val="7"/>
          <dgm:dir/>
          <dgm:resizeHandles val="exact"/>
        </dgm:presLayoutVars>
      </dgm:prSet>
      <dgm:spPr/>
    </dgm:pt>
    <dgm:pt modelId="{D7CB0B5D-49A0-4A7E-B8D5-4632BB1DCF22}" type="pres">
      <dgm:prSet presAssocID="{05AAABBD-083C-4EDC-9FA8-5C1352BD6080}" presName="wedge1" presStyleLbl="node1" presStyleIdx="0" presStyleCnt="3"/>
      <dgm:spPr/>
    </dgm:pt>
    <dgm:pt modelId="{BECFBBEF-D25A-454E-B913-D48D7EF9252F}" type="pres">
      <dgm:prSet presAssocID="{05AAABBD-083C-4EDC-9FA8-5C1352BD6080}" presName="wedge1Tx" presStyleLbl="node1" presStyleIdx="0" presStyleCnt="3">
        <dgm:presLayoutVars>
          <dgm:chMax val="0"/>
          <dgm:chPref val="0"/>
          <dgm:bulletEnabled val="1"/>
        </dgm:presLayoutVars>
      </dgm:prSet>
      <dgm:spPr/>
    </dgm:pt>
    <dgm:pt modelId="{4F8FEC10-A33A-4A70-956B-6E9FEC0D8716}" type="pres">
      <dgm:prSet presAssocID="{05AAABBD-083C-4EDC-9FA8-5C1352BD6080}" presName="wedge2" presStyleLbl="node1" presStyleIdx="1" presStyleCnt="3"/>
      <dgm:spPr/>
    </dgm:pt>
    <dgm:pt modelId="{67D108E2-F3A8-4B03-9665-E728DC09AA33}" type="pres">
      <dgm:prSet presAssocID="{05AAABBD-083C-4EDC-9FA8-5C1352BD6080}" presName="wedge2Tx" presStyleLbl="node1" presStyleIdx="1" presStyleCnt="3">
        <dgm:presLayoutVars>
          <dgm:chMax val="0"/>
          <dgm:chPref val="0"/>
          <dgm:bulletEnabled val="1"/>
        </dgm:presLayoutVars>
      </dgm:prSet>
      <dgm:spPr/>
    </dgm:pt>
    <dgm:pt modelId="{F68DC9CA-7588-418F-8207-F81E893AEA67}" type="pres">
      <dgm:prSet presAssocID="{05AAABBD-083C-4EDC-9FA8-5C1352BD6080}" presName="wedge3" presStyleLbl="node1" presStyleIdx="2" presStyleCnt="3"/>
      <dgm:spPr/>
    </dgm:pt>
    <dgm:pt modelId="{98A35975-A234-4BFA-8647-216DD2B717FA}" type="pres">
      <dgm:prSet presAssocID="{05AAABBD-083C-4EDC-9FA8-5C1352BD6080}" presName="wedge3Tx" presStyleLbl="node1" presStyleIdx="2" presStyleCnt="3">
        <dgm:presLayoutVars>
          <dgm:chMax val="0"/>
          <dgm:chPref val="0"/>
          <dgm:bulletEnabled val="1"/>
        </dgm:presLayoutVars>
      </dgm:prSet>
      <dgm:spPr/>
    </dgm:pt>
  </dgm:ptLst>
  <dgm:cxnLst>
    <dgm:cxn modelId="{01046401-D45D-4567-8DF9-23B6922F8738}" type="presOf" srcId="{7623E19D-5747-48A8-87ED-A5E091CF76D4}" destId="{F68DC9CA-7588-418F-8207-F81E893AEA67}" srcOrd="0" destOrd="0" presId="urn:microsoft.com/office/officeart/2005/8/layout/chart3"/>
    <dgm:cxn modelId="{E6B87707-AD42-4F7D-897D-CD661D2C140E}" type="presOf" srcId="{5F149A56-C76B-4F7A-AF0D-C6D8ACB0E29E}" destId="{D7CB0B5D-49A0-4A7E-B8D5-4632BB1DCF22}" srcOrd="0" destOrd="0" presId="urn:microsoft.com/office/officeart/2005/8/layout/chart3"/>
    <dgm:cxn modelId="{7735BC37-CDFB-491F-A0E3-7C6624555527}" type="presOf" srcId="{7623E19D-5747-48A8-87ED-A5E091CF76D4}" destId="{98A35975-A234-4BFA-8647-216DD2B717FA}" srcOrd="1" destOrd="0" presId="urn:microsoft.com/office/officeart/2005/8/layout/chart3"/>
    <dgm:cxn modelId="{2F2D4B52-708E-43D7-8332-368BFD0623FE}" type="presOf" srcId="{70239800-762F-46CA-97E3-72E8C00EF61F}" destId="{4F8FEC10-A33A-4A70-956B-6E9FEC0D8716}" srcOrd="0" destOrd="0" presId="urn:microsoft.com/office/officeart/2005/8/layout/chart3"/>
    <dgm:cxn modelId="{E8BEF173-D555-44BE-B043-12A447F79608}" srcId="{05AAABBD-083C-4EDC-9FA8-5C1352BD6080}" destId="{7623E19D-5747-48A8-87ED-A5E091CF76D4}" srcOrd="2" destOrd="0" parTransId="{CF6A409B-AC5A-4E7F-B986-284F1A549978}" sibTransId="{D922D3F2-0C06-4405-BC12-26DA835C1B37}"/>
    <dgm:cxn modelId="{242A7681-5B3E-4038-96B9-F57EA4DAA806}" srcId="{05AAABBD-083C-4EDC-9FA8-5C1352BD6080}" destId="{70239800-762F-46CA-97E3-72E8C00EF61F}" srcOrd="1" destOrd="0" parTransId="{9DD068CC-88CF-478B-836C-A67D821EAFC1}" sibTransId="{F4063642-75E0-4FB4-BA99-4A2DF431A00A}"/>
    <dgm:cxn modelId="{EE510E8E-E21C-47E9-B0CE-28BEAE5335A3}" type="presOf" srcId="{5F149A56-C76B-4F7A-AF0D-C6D8ACB0E29E}" destId="{BECFBBEF-D25A-454E-B913-D48D7EF9252F}" srcOrd="1" destOrd="0" presId="urn:microsoft.com/office/officeart/2005/8/layout/chart3"/>
    <dgm:cxn modelId="{09E2BA93-8F6E-4D4E-8EAA-9C67C74F0A86}" type="presOf" srcId="{70239800-762F-46CA-97E3-72E8C00EF61F}" destId="{67D108E2-F3A8-4B03-9665-E728DC09AA33}" srcOrd="1" destOrd="0" presId="urn:microsoft.com/office/officeart/2005/8/layout/chart3"/>
    <dgm:cxn modelId="{04D607BE-13F1-4209-9EAD-F1E0E288F801}" srcId="{05AAABBD-083C-4EDC-9FA8-5C1352BD6080}" destId="{5F149A56-C76B-4F7A-AF0D-C6D8ACB0E29E}" srcOrd="0" destOrd="0" parTransId="{36398437-A1B4-496D-A5A7-E17598EBACFF}" sibTransId="{E44C88CD-7C20-4A8F-8364-F57154C8F9B8}"/>
    <dgm:cxn modelId="{29E9C7D6-EF0B-4CB4-8EA9-42EBBFFFAD89}" type="presOf" srcId="{05AAABBD-083C-4EDC-9FA8-5C1352BD6080}" destId="{A2CB7BB9-0BE7-4BFE-8B1A-CED735C5A7A9}" srcOrd="0" destOrd="0" presId="urn:microsoft.com/office/officeart/2005/8/layout/chart3"/>
    <dgm:cxn modelId="{5B821132-DC97-4153-AD36-10CE68835D06}" type="presParOf" srcId="{A2CB7BB9-0BE7-4BFE-8B1A-CED735C5A7A9}" destId="{D7CB0B5D-49A0-4A7E-B8D5-4632BB1DCF22}" srcOrd="0" destOrd="0" presId="urn:microsoft.com/office/officeart/2005/8/layout/chart3"/>
    <dgm:cxn modelId="{A836EC20-0006-4FF4-97CD-3726B090ECC4}" type="presParOf" srcId="{A2CB7BB9-0BE7-4BFE-8B1A-CED735C5A7A9}" destId="{BECFBBEF-D25A-454E-B913-D48D7EF9252F}" srcOrd="1" destOrd="0" presId="urn:microsoft.com/office/officeart/2005/8/layout/chart3"/>
    <dgm:cxn modelId="{91564DF7-51EE-4CAB-9289-8FD8F303C92C}" type="presParOf" srcId="{A2CB7BB9-0BE7-4BFE-8B1A-CED735C5A7A9}" destId="{4F8FEC10-A33A-4A70-956B-6E9FEC0D8716}" srcOrd="2" destOrd="0" presId="urn:microsoft.com/office/officeart/2005/8/layout/chart3"/>
    <dgm:cxn modelId="{989811AC-B1B3-4006-B958-18683BFB114C}" type="presParOf" srcId="{A2CB7BB9-0BE7-4BFE-8B1A-CED735C5A7A9}" destId="{67D108E2-F3A8-4B03-9665-E728DC09AA33}" srcOrd="3" destOrd="0" presId="urn:microsoft.com/office/officeart/2005/8/layout/chart3"/>
    <dgm:cxn modelId="{68CDA6F1-1914-411D-BD21-FF56DAF3E1D5}" type="presParOf" srcId="{A2CB7BB9-0BE7-4BFE-8B1A-CED735C5A7A9}" destId="{F68DC9CA-7588-418F-8207-F81E893AEA67}" srcOrd="4" destOrd="0" presId="urn:microsoft.com/office/officeart/2005/8/layout/chart3"/>
    <dgm:cxn modelId="{BD8F389E-5890-4829-97EA-BED53D279C98}" type="presParOf" srcId="{A2CB7BB9-0BE7-4BFE-8B1A-CED735C5A7A9}" destId="{98A35975-A234-4BFA-8647-216DD2B717FA}"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3BCBF0-7E8A-4FE9-AF6D-37F1C455BE2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EAC4B6-FAEE-424D-ADB0-367548C9D944}">
      <dgm:prSet/>
      <dgm:spPr/>
      <dgm:t>
        <a:bodyPr/>
        <a:lstStyle/>
        <a:p>
          <a:pPr algn="l"/>
          <a:r>
            <a:rPr lang="en-US" dirty="0"/>
            <a:t>Target (Client Interface)</a:t>
          </a:r>
        </a:p>
      </dgm:t>
    </dgm:pt>
    <dgm:pt modelId="{51983660-2A24-4469-89F6-5485649395AF}" type="parTrans" cxnId="{88C33C9D-3F02-4375-9BB3-BE0833E33A93}">
      <dgm:prSet/>
      <dgm:spPr/>
      <dgm:t>
        <a:bodyPr/>
        <a:lstStyle/>
        <a:p>
          <a:pPr algn="l"/>
          <a:endParaRPr lang="en-US"/>
        </a:p>
      </dgm:t>
    </dgm:pt>
    <dgm:pt modelId="{A7F8042E-82B9-4F5E-9F18-052FAF102F72}" type="sibTrans" cxnId="{88C33C9D-3F02-4375-9BB3-BE0833E33A93}">
      <dgm:prSet/>
      <dgm:spPr/>
      <dgm:t>
        <a:bodyPr/>
        <a:lstStyle/>
        <a:p>
          <a:pPr algn="l"/>
          <a:endParaRPr lang="en-US"/>
        </a:p>
      </dgm:t>
    </dgm:pt>
    <dgm:pt modelId="{7943A428-1C2D-4CDF-905C-4AAE6726CD17}">
      <dgm:prSet/>
      <dgm:spPr/>
      <dgm:t>
        <a:bodyPr/>
        <a:lstStyle/>
        <a:p>
          <a:pPr algn="l"/>
          <a:r>
            <a:rPr lang="en-US"/>
            <a:t>Adaptee (Service) </a:t>
          </a:r>
        </a:p>
      </dgm:t>
    </dgm:pt>
    <dgm:pt modelId="{2DA980D7-DB67-4008-B34E-4AF1E97B1544}" type="parTrans" cxnId="{964932B8-1C97-41F0-83A5-E546884BFA71}">
      <dgm:prSet/>
      <dgm:spPr/>
      <dgm:t>
        <a:bodyPr/>
        <a:lstStyle/>
        <a:p>
          <a:pPr algn="l"/>
          <a:endParaRPr lang="en-US"/>
        </a:p>
      </dgm:t>
    </dgm:pt>
    <dgm:pt modelId="{77E8D252-DB06-47FE-AAD8-10DF9E64E374}" type="sibTrans" cxnId="{964932B8-1C97-41F0-83A5-E546884BFA71}">
      <dgm:prSet/>
      <dgm:spPr/>
      <dgm:t>
        <a:bodyPr/>
        <a:lstStyle/>
        <a:p>
          <a:pPr algn="l"/>
          <a:endParaRPr lang="en-US"/>
        </a:p>
      </dgm:t>
    </dgm:pt>
    <dgm:pt modelId="{167E1D7B-6CB0-4B85-B05C-D971A42479BA}">
      <dgm:prSet/>
      <dgm:spPr/>
      <dgm:t>
        <a:bodyPr/>
        <a:lstStyle/>
        <a:p>
          <a:pPr algn="l"/>
          <a:r>
            <a:rPr lang="en-US"/>
            <a:t>Adapter</a:t>
          </a:r>
        </a:p>
      </dgm:t>
    </dgm:pt>
    <dgm:pt modelId="{BEA364BB-F7B6-40CB-9464-7204A07E8F1F}" type="parTrans" cxnId="{D9B9B289-6CB3-4568-B6C1-A56FC4F78C68}">
      <dgm:prSet/>
      <dgm:spPr/>
      <dgm:t>
        <a:bodyPr/>
        <a:lstStyle/>
        <a:p>
          <a:pPr algn="l"/>
          <a:endParaRPr lang="en-US"/>
        </a:p>
      </dgm:t>
    </dgm:pt>
    <dgm:pt modelId="{FC7618C3-C079-4386-8578-5360D1C264EF}" type="sibTrans" cxnId="{D9B9B289-6CB3-4568-B6C1-A56FC4F78C68}">
      <dgm:prSet/>
      <dgm:spPr/>
      <dgm:t>
        <a:bodyPr/>
        <a:lstStyle/>
        <a:p>
          <a:pPr algn="l"/>
          <a:endParaRPr lang="en-US"/>
        </a:p>
      </dgm:t>
    </dgm:pt>
    <dgm:pt modelId="{C7823C08-90C7-4B69-9817-B11257D16185}" type="pres">
      <dgm:prSet presAssocID="{D53BCBF0-7E8A-4FE9-AF6D-37F1C455BE21}" presName="linear" presStyleCnt="0">
        <dgm:presLayoutVars>
          <dgm:animLvl val="lvl"/>
          <dgm:resizeHandles val="exact"/>
        </dgm:presLayoutVars>
      </dgm:prSet>
      <dgm:spPr/>
    </dgm:pt>
    <dgm:pt modelId="{03B1707B-F4E3-46AF-B9E4-CE78029B70D7}" type="pres">
      <dgm:prSet presAssocID="{90EAC4B6-FAEE-424D-ADB0-367548C9D944}" presName="parentText" presStyleLbl="node1" presStyleIdx="0" presStyleCnt="3" custLinFactX="6575" custLinFactY="-18686" custLinFactNeighborX="100000" custLinFactNeighborY="-100000">
        <dgm:presLayoutVars>
          <dgm:chMax val="0"/>
          <dgm:bulletEnabled val="1"/>
        </dgm:presLayoutVars>
      </dgm:prSet>
      <dgm:spPr/>
    </dgm:pt>
    <dgm:pt modelId="{F9826CE5-B87E-42D6-B2D6-58B038E26A36}" type="pres">
      <dgm:prSet presAssocID="{A7F8042E-82B9-4F5E-9F18-052FAF102F72}" presName="spacer" presStyleCnt="0"/>
      <dgm:spPr/>
    </dgm:pt>
    <dgm:pt modelId="{7EB96007-84AC-49D4-AA27-A12E1F11C083}" type="pres">
      <dgm:prSet presAssocID="{7943A428-1C2D-4CDF-905C-4AAE6726CD17}" presName="parentText" presStyleLbl="node1" presStyleIdx="1" presStyleCnt="3">
        <dgm:presLayoutVars>
          <dgm:chMax val="0"/>
          <dgm:bulletEnabled val="1"/>
        </dgm:presLayoutVars>
      </dgm:prSet>
      <dgm:spPr/>
    </dgm:pt>
    <dgm:pt modelId="{15B386A6-CA18-41C1-91D3-786C33FDF5FA}" type="pres">
      <dgm:prSet presAssocID="{77E8D252-DB06-47FE-AAD8-10DF9E64E374}" presName="spacer" presStyleCnt="0"/>
      <dgm:spPr/>
    </dgm:pt>
    <dgm:pt modelId="{F8A1933A-B491-4214-BEAB-8FBF738DEE40}" type="pres">
      <dgm:prSet presAssocID="{167E1D7B-6CB0-4B85-B05C-D971A42479BA}" presName="parentText" presStyleLbl="node1" presStyleIdx="2" presStyleCnt="3">
        <dgm:presLayoutVars>
          <dgm:chMax val="0"/>
          <dgm:bulletEnabled val="1"/>
        </dgm:presLayoutVars>
      </dgm:prSet>
      <dgm:spPr/>
    </dgm:pt>
  </dgm:ptLst>
  <dgm:cxnLst>
    <dgm:cxn modelId="{CA3D0609-B12B-44E6-9647-B3CC7C3869AF}" type="presOf" srcId="{90EAC4B6-FAEE-424D-ADB0-367548C9D944}" destId="{03B1707B-F4E3-46AF-B9E4-CE78029B70D7}" srcOrd="0" destOrd="0" presId="urn:microsoft.com/office/officeart/2005/8/layout/vList2"/>
    <dgm:cxn modelId="{3A0DD017-E1CF-493E-8E63-B03841FF8930}" type="presOf" srcId="{D53BCBF0-7E8A-4FE9-AF6D-37F1C455BE21}" destId="{C7823C08-90C7-4B69-9817-B11257D16185}" srcOrd="0" destOrd="0" presId="urn:microsoft.com/office/officeart/2005/8/layout/vList2"/>
    <dgm:cxn modelId="{7210FD82-37A6-494F-B1BF-A77F71694005}" type="presOf" srcId="{7943A428-1C2D-4CDF-905C-4AAE6726CD17}" destId="{7EB96007-84AC-49D4-AA27-A12E1F11C083}" srcOrd="0" destOrd="0" presId="urn:microsoft.com/office/officeart/2005/8/layout/vList2"/>
    <dgm:cxn modelId="{35DED684-D496-43F6-9986-3480B01A4CA7}" type="presOf" srcId="{167E1D7B-6CB0-4B85-B05C-D971A42479BA}" destId="{F8A1933A-B491-4214-BEAB-8FBF738DEE40}" srcOrd="0" destOrd="0" presId="urn:microsoft.com/office/officeart/2005/8/layout/vList2"/>
    <dgm:cxn modelId="{D9B9B289-6CB3-4568-B6C1-A56FC4F78C68}" srcId="{D53BCBF0-7E8A-4FE9-AF6D-37F1C455BE21}" destId="{167E1D7B-6CB0-4B85-B05C-D971A42479BA}" srcOrd="2" destOrd="0" parTransId="{BEA364BB-F7B6-40CB-9464-7204A07E8F1F}" sibTransId="{FC7618C3-C079-4386-8578-5360D1C264EF}"/>
    <dgm:cxn modelId="{88C33C9D-3F02-4375-9BB3-BE0833E33A93}" srcId="{D53BCBF0-7E8A-4FE9-AF6D-37F1C455BE21}" destId="{90EAC4B6-FAEE-424D-ADB0-367548C9D944}" srcOrd="0" destOrd="0" parTransId="{51983660-2A24-4469-89F6-5485649395AF}" sibTransId="{A7F8042E-82B9-4F5E-9F18-052FAF102F72}"/>
    <dgm:cxn modelId="{964932B8-1C97-41F0-83A5-E546884BFA71}" srcId="{D53BCBF0-7E8A-4FE9-AF6D-37F1C455BE21}" destId="{7943A428-1C2D-4CDF-905C-4AAE6726CD17}" srcOrd="1" destOrd="0" parTransId="{2DA980D7-DB67-4008-B34E-4AF1E97B1544}" sibTransId="{77E8D252-DB06-47FE-AAD8-10DF9E64E374}"/>
    <dgm:cxn modelId="{FFA8228C-2D66-40AA-9667-DD13F647C737}" type="presParOf" srcId="{C7823C08-90C7-4B69-9817-B11257D16185}" destId="{03B1707B-F4E3-46AF-B9E4-CE78029B70D7}" srcOrd="0" destOrd="0" presId="urn:microsoft.com/office/officeart/2005/8/layout/vList2"/>
    <dgm:cxn modelId="{5E0F4123-59BC-46D5-9D01-4CA0739AD094}" type="presParOf" srcId="{C7823C08-90C7-4B69-9817-B11257D16185}" destId="{F9826CE5-B87E-42D6-B2D6-58B038E26A36}" srcOrd="1" destOrd="0" presId="urn:microsoft.com/office/officeart/2005/8/layout/vList2"/>
    <dgm:cxn modelId="{8BFA2E48-C4FB-463D-A951-E517FD583D52}" type="presParOf" srcId="{C7823C08-90C7-4B69-9817-B11257D16185}" destId="{7EB96007-84AC-49D4-AA27-A12E1F11C083}" srcOrd="2" destOrd="0" presId="urn:microsoft.com/office/officeart/2005/8/layout/vList2"/>
    <dgm:cxn modelId="{41283A49-CC1D-4449-8EEF-C2FF2F280FA9}" type="presParOf" srcId="{C7823C08-90C7-4B69-9817-B11257D16185}" destId="{15B386A6-CA18-41C1-91D3-786C33FDF5FA}" srcOrd="3" destOrd="0" presId="urn:microsoft.com/office/officeart/2005/8/layout/vList2"/>
    <dgm:cxn modelId="{A53C3C53-F679-4EF0-A5FB-C5C5C9DF1787}" type="presParOf" srcId="{C7823C08-90C7-4B69-9817-B11257D16185}" destId="{F8A1933A-B491-4214-BEAB-8FBF738DEE40}"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3F3E2B-8BA9-4C2B-BC9C-08904B20463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9B4AE1-E1E9-4472-ACB8-9CB11B586288}">
      <dgm:prSet/>
      <dgm:spPr/>
      <dgm:t>
        <a:bodyPr/>
        <a:lstStyle/>
        <a:p>
          <a:r>
            <a:rPr lang="en-US" dirty="0"/>
            <a:t>Sub System</a:t>
          </a:r>
        </a:p>
      </dgm:t>
    </dgm:pt>
    <dgm:pt modelId="{EF6AAC46-B092-4C44-8CB5-99E9F315C714}" type="parTrans" cxnId="{B7ADDDDF-C3AB-43CC-BB35-57914F3C5A52}">
      <dgm:prSet/>
      <dgm:spPr/>
      <dgm:t>
        <a:bodyPr/>
        <a:lstStyle/>
        <a:p>
          <a:endParaRPr lang="en-US"/>
        </a:p>
      </dgm:t>
    </dgm:pt>
    <dgm:pt modelId="{E3C29D4C-4720-4EA7-A2B0-BA3E68528A4E}" type="sibTrans" cxnId="{B7ADDDDF-C3AB-43CC-BB35-57914F3C5A52}">
      <dgm:prSet/>
      <dgm:spPr/>
      <dgm:t>
        <a:bodyPr/>
        <a:lstStyle/>
        <a:p>
          <a:endParaRPr lang="en-US"/>
        </a:p>
      </dgm:t>
    </dgm:pt>
    <dgm:pt modelId="{1C67EB16-EA02-43AB-8CE8-CEC3D229BBA5}">
      <dgm:prSet/>
      <dgm:spPr/>
      <dgm:t>
        <a:bodyPr/>
        <a:lstStyle/>
        <a:p>
          <a:pPr algn="ctr"/>
          <a:r>
            <a:rPr lang="en-US" dirty="0"/>
            <a:t>Facade</a:t>
          </a:r>
        </a:p>
      </dgm:t>
    </dgm:pt>
    <dgm:pt modelId="{74C53260-5F90-44AE-8526-3F0772DA889B}" type="sibTrans" cxnId="{1ABE8740-518E-4F0E-ACD1-8F2EB21811E5}">
      <dgm:prSet/>
      <dgm:spPr/>
      <dgm:t>
        <a:bodyPr/>
        <a:lstStyle/>
        <a:p>
          <a:endParaRPr lang="en-US"/>
        </a:p>
      </dgm:t>
    </dgm:pt>
    <dgm:pt modelId="{5F16F1C2-2EC2-495F-8B8B-80478C6E345C}" type="parTrans" cxnId="{1ABE8740-518E-4F0E-ACD1-8F2EB21811E5}">
      <dgm:prSet/>
      <dgm:spPr/>
      <dgm:t>
        <a:bodyPr/>
        <a:lstStyle/>
        <a:p>
          <a:endParaRPr lang="en-US"/>
        </a:p>
      </dgm:t>
    </dgm:pt>
    <dgm:pt modelId="{1DEA383A-9A38-41E9-8C71-E6AE4DE2A568}" type="pres">
      <dgm:prSet presAssocID="{313F3E2B-8BA9-4C2B-BC9C-08904B20463E}" presName="linear" presStyleCnt="0">
        <dgm:presLayoutVars>
          <dgm:animLvl val="lvl"/>
          <dgm:resizeHandles val="exact"/>
        </dgm:presLayoutVars>
      </dgm:prSet>
      <dgm:spPr/>
    </dgm:pt>
    <dgm:pt modelId="{9C7B1197-804F-4EC6-AF28-3EAF890A1086}" type="pres">
      <dgm:prSet presAssocID="{1C67EB16-EA02-43AB-8CE8-CEC3D229BBA5}" presName="parentText" presStyleLbl="node1" presStyleIdx="0" presStyleCnt="2">
        <dgm:presLayoutVars>
          <dgm:chMax val="0"/>
          <dgm:bulletEnabled val="1"/>
        </dgm:presLayoutVars>
      </dgm:prSet>
      <dgm:spPr/>
    </dgm:pt>
    <dgm:pt modelId="{69FAA13E-8832-4EB1-8949-16301EE9CC0F}" type="pres">
      <dgm:prSet presAssocID="{74C53260-5F90-44AE-8526-3F0772DA889B}" presName="spacer" presStyleCnt="0"/>
      <dgm:spPr/>
    </dgm:pt>
    <dgm:pt modelId="{EEC37688-3E94-4F0E-9090-A468194DFFC5}" type="pres">
      <dgm:prSet presAssocID="{EA9B4AE1-E1E9-4472-ACB8-9CB11B586288}" presName="parentText" presStyleLbl="node1" presStyleIdx="1" presStyleCnt="2">
        <dgm:presLayoutVars>
          <dgm:chMax val="0"/>
          <dgm:bulletEnabled val="1"/>
        </dgm:presLayoutVars>
      </dgm:prSet>
      <dgm:spPr/>
    </dgm:pt>
  </dgm:ptLst>
  <dgm:cxnLst>
    <dgm:cxn modelId="{1ABE8740-518E-4F0E-ACD1-8F2EB21811E5}" srcId="{313F3E2B-8BA9-4C2B-BC9C-08904B20463E}" destId="{1C67EB16-EA02-43AB-8CE8-CEC3D229BBA5}" srcOrd="0" destOrd="0" parTransId="{5F16F1C2-2EC2-495F-8B8B-80478C6E345C}" sibTransId="{74C53260-5F90-44AE-8526-3F0772DA889B}"/>
    <dgm:cxn modelId="{01EA5672-B1FB-4B48-AAB0-1AFB4F901C34}" type="presOf" srcId="{313F3E2B-8BA9-4C2B-BC9C-08904B20463E}" destId="{1DEA383A-9A38-41E9-8C71-E6AE4DE2A568}" srcOrd="0" destOrd="0" presId="urn:microsoft.com/office/officeart/2005/8/layout/vList2"/>
    <dgm:cxn modelId="{A32EE3D7-038D-44B3-97B1-DB04A5B747DA}" type="presOf" srcId="{1C67EB16-EA02-43AB-8CE8-CEC3D229BBA5}" destId="{9C7B1197-804F-4EC6-AF28-3EAF890A1086}" srcOrd="0" destOrd="0" presId="urn:microsoft.com/office/officeart/2005/8/layout/vList2"/>
    <dgm:cxn modelId="{B7ADDDDF-C3AB-43CC-BB35-57914F3C5A52}" srcId="{313F3E2B-8BA9-4C2B-BC9C-08904B20463E}" destId="{EA9B4AE1-E1E9-4472-ACB8-9CB11B586288}" srcOrd="1" destOrd="0" parTransId="{EF6AAC46-B092-4C44-8CB5-99E9F315C714}" sibTransId="{E3C29D4C-4720-4EA7-A2B0-BA3E68528A4E}"/>
    <dgm:cxn modelId="{72AB16FE-8A36-4B7C-9D27-ABF1725D6991}" type="presOf" srcId="{EA9B4AE1-E1E9-4472-ACB8-9CB11B586288}" destId="{EEC37688-3E94-4F0E-9090-A468194DFFC5}" srcOrd="0" destOrd="0" presId="urn:microsoft.com/office/officeart/2005/8/layout/vList2"/>
    <dgm:cxn modelId="{FE0F77D8-2FA5-4F7D-AA60-FE361F2CC379}" type="presParOf" srcId="{1DEA383A-9A38-41E9-8C71-E6AE4DE2A568}" destId="{9C7B1197-804F-4EC6-AF28-3EAF890A1086}" srcOrd="0" destOrd="0" presId="urn:microsoft.com/office/officeart/2005/8/layout/vList2"/>
    <dgm:cxn modelId="{C8767A9C-1C5F-47BA-A56C-52FF8D6FF4ED}" type="presParOf" srcId="{1DEA383A-9A38-41E9-8C71-E6AE4DE2A568}" destId="{69FAA13E-8832-4EB1-8949-16301EE9CC0F}" srcOrd="1" destOrd="0" presId="urn:microsoft.com/office/officeart/2005/8/layout/vList2"/>
    <dgm:cxn modelId="{9A889EEB-8011-4D2E-AAA3-D1021A3A784B}" type="presParOf" srcId="{1DEA383A-9A38-41E9-8C71-E6AE4DE2A568}" destId="{EEC37688-3E94-4F0E-9090-A468194DFFC5}"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922605-F25D-458B-895B-C61F7598E6F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7292FCA-689E-4A59-B8F6-AA1E2B0B33D5}">
      <dgm:prSet/>
      <dgm:spPr/>
      <dgm:t>
        <a:bodyPr/>
        <a:lstStyle/>
        <a:p>
          <a:r>
            <a:rPr lang="en-US" dirty="0"/>
            <a:t>Protection Proxy - Access control</a:t>
          </a:r>
        </a:p>
      </dgm:t>
    </dgm:pt>
    <dgm:pt modelId="{F3EE2D19-E10D-4272-8851-D5DB6E7C8A2F}" type="parTrans" cxnId="{D4879A67-4099-487F-9FE1-7E4457F0EFB5}">
      <dgm:prSet/>
      <dgm:spPr/>
      <dgm:t>
        <a:bodyPr/>
        <a:lstStyle/>
        <a:p>
          <a:endParaRPr lang="en-US"/>
        </a:p>
      </dgm:t>
    </dgm:pt>
    <dgm:pt modelId="{7A693F11-6EF0-4408-A0DA-1194155DFB72}" type="sibTrans" cxnId="{D4879A67-4099-487F-9FE1-7E4457F0EFB5}">
      <dgm:prSet/>
      <dgm:spPr/>
      <dgm:t>
        <a:bodyPr/>
        <a:lstStyle/>
        <a:p>
          <a:endParaRPr lang="en-US"/>
        </a:p>
      </dgm:t>
    </dgm:pt>
    <dgm:pt modelId="{4D38EA0C-E6FF-49F5-BA86-C1F3221DBB21}">
      <dgm:prSet/>
      <dgm:spPr/>
      <dgm:t>
        <a:bodyPr/>
        <a:lstStyle/>
        <a:p>
          <a:r>
            <a:rPr lang="en-US" dirty="0"/>
            <a:t>Remote Proxy - Local execution of a remote service</a:t>
          </a:r>
        </a:p>
      </dgm:t>
    </dgm:pt>
    <dgm:pt modelId="{431B997E-3107-4201-A095-D34839AEF8C4}" type="parTrans" cxnId="{0A7BA236-0F65-4BE3-8DA4-EF8AAA45FC86}">
      <dgm:prSet/>
      <dgm:spPr/>
      <dgm:t>
        <a:bodyPr/>
        <a:lstStyle/>
        <a:p>
          <a:endParaRPr lang="en-US"/>
        </a:p>
      </dgm:t>
    </dgm:pt>
    <dgm:pt modelId="{4CD407B6-D8DD-46D5-BDA6-3EFC4466E0CD}" type="sibTrans" cxnId="{0A7BA236-0F65-4BE3-8DA4-EF8AAA45FC86}">
      <dgm:prSet/>
      <dgm:spPr/>
      <dgm:t>
        <a:bodyPr/>
        <a:lstStyle/>
        <a:p>
          <a:endParaRPr lang="en-US"/>
        </a:p>
      </dgm:t>
    </dgm:pt>
    <dgm:pt modelId="{F7403A9F-5EBF-4B56-B0CC-A8A2937CB813}">
      <dgm:prSet/>
      <dgm:spPr/>
      <dgm:t>
        <a:bodyPr/>
        <a:lstStyle/>
        <a:p>
          <a:r>
            <a:rPr lang="en-US" dirty="0"/>
            <a:t>Logging Proxy - Logging requests</a:t>
          </a:r>
        </a:p>
      </dgm:t>
    </dgm:pt>
    <dgm:pt modelId="{3182A63F-C5C9-4ACA-BA55-355D596BC2BD}" type="parTrans" cxnId="{20C3A8FE-49C3-46DF-8F0B-3B36BFECD170}">
      <dgm:prSet/>
      <dgm:spPr/>
      <dgm:t>
        <a:bodyPr/>
        <a:lstStyle/>
        <a:p>
          <a:endParaRPr lang="en-US"/>
        </a:p>
      </dgm:t>
    </dgm:pt>
    <dgm:pt modelId="{7DE0F648-BF57-4F18-8D4D-B84B0CB590F5}" type="sibTrans" cxnId="{20C3A8FE-49C3-46DF-8F0B-3B36BFECD170}">
      <dgm:prSet/>
      <dgm:spPr/>
      <dgm:t>
        <a:bodyPr/>
        <a:lstStyle/>
        <a:p>
          <a:endParaRPr lang="en-US"/>
        </a:p>
      </dgm:t>
    </dgm:pt>
    <dgm:pt modelId="{D2068E91-3F9A-4A5F-BDE1-5A934D3BE3A6}">
      <dgm:prSet/>
      <dgm:spPr/>
      <dgm:t>
        <a:bodyPr/>
        <a:lstStyle/>
        <a:p>
          <a:r>
            <a:rPr lang="en-US" dirty="0"/>
            <a:t>Caching Proxy - Caching request results</a:t>
          </a:r>
        </a:p>
      </dgm:t>
    </dgm:pt>
    <dgm:pt modelId="{14F9C897-FF0B-4D11-902B-C45BF7C7A118}" type="parTrans" cxnId="{A9B41D26-5F05-4B29-96A6-C42AD512AAE7}">
      <dgm:prSet/>
      <dgm:spPr/>
      <dgm:t>
        <a:bodyPr/>
        <a:lstStyle/>
        <a:p>
          <a:endParaRPr lang="en-US"/>
        </a:p>
      </dgm:t>
    </dgm:pt>
    <dgm:pt modelId="{E465C4F8-92D3-4742-9B07-5CA092EDD47C}" type="sibTrans" cxnId="{A9B41D26-5F05-4B29-96A6-C42AD512AAE7}">
      <dgm:prSet/>
      <dgm:spPr/>
      <dgm:t>
        <a:bodyPr/>
        <a:lstStyle/>
        <a:p>
          <a:endParaRPr lang="en-US"/>
        </a:p>
      </dgm:t>
    </dgm:pt>
    <dgm:pt modelId="{F0F077E3-B171-4EF0-AF41-C9674284E65A}">
      <dgm:prSet/>
      <dgm:spPr/>
      <dgm:t>
        <a:bodyPr/>
        <a:lstStyle/>
        <a:p>
          <a:r>
            <a:rPr lang="en-US"/>
            <a:t>……</a:t>
          </a:r>
        </a:p>
      </dgm:t>
    </dgm:pt>
    <dgm:pt modelId="{1D976331-D32F-4CAB-8081-41556FFD1E1A}" type="parTrans" cxnId="{54591329-FDC5-4452-8E3F-344ABE059ABF}">
      <dgm:prSet/>
      <dgm:spPr/>
      <dgm:t>
        <a:bodyPr/>
        <a:lstStyle/>
        <a:p>
          <a:endParaRPr lang="en-US"/>
        </a:p>
      </dgm:t>
    </dgm:pt>
    <dgm:pt modelId="{FD4AB929-CD6A-4ECB-9C55-419754FA6C39}" type="sibTrans" cxnId="{54591329-FDC5-4452-8E3F-344ABE059ABF}">
      <dgm:prSet/>
      <dgm:spPr/>
      <dgm:t>
        <a:bodyPr/>
        <a:lstStyle/>
        <a:p>
          <a:endParaRPr lang="en-US"/>
        </a:p>
      </dgm:t>
    </dgm:pt>
    <dgm:pt modelId="{4599A7CD-9019-4A0C-BC44-6E001468F38D}" type="pres">
      <dgm:prSet presAssocID="{2F922605-F25D-458B-895B-C61F7598E6F1}" presName="Name0" presStyleCnt="0">
        <dgm:presLayoutVars>
          <dgm:chMax val="7"/>
          <dgm:chPref val="7"/>
          <dgm:dir/>
        </dgm:presLayoutVars>
      </dgm:prSet>
      <dgm:spPr/>
    </dgm:pt>
    <dgm:pt modelId="{BA89888B-AEEA-42C6-AB0F-95A882FAA87C}" type="pres">
      <dgm:prSet presAssocID="{2F922605-F25D-458B-895B-C61F7598E6F1}" presName="Name1" presStyleCnt="0"/>
      <dgm:spPr/>
    </dgm:pt>
    <dgm:pt modelId="{3ADFFBB9-DCD2-47FD-87C0-05CB4459249F}" type="pres">
      <dgm:prSet presAssocID="{2F922605-F25D-458B-895B-C61F7598E6F1}" presName="cycle" presStyleCnt="0"/>
      <dgm:spPr/>
    </dgm:pt>
    <dgm:pt modelId="{FB40E310-F056-4AF6-B563-2BA4E8C9DA9F}" type="pres">
      <dgm:prSet presAssocID="{2F922605-F25D-458B-895B-C61F7598E6F1}" presName="srcNode" presStyleLbl="node1" presStyleIdx="0" presStyleCnt="5"/>
      <dgm:spPr/>
    </dgm:pt>
    <dgm:pt modelId="{9E8AFFC8-A631-4137-8BA9-3FD803D90F28}" type="pres">
      <dgm:prSet presAssocID="{2F922605-F25D-458B-895B-C61F7598E6F1}" presName="conn" presStyleLbl="parChTrans1D2" presStyleIdx="0" presStyleCnt="1"/>
      <dgm:spPr/>
    </dgm:pt>
    <dgm:pt modelId="{D43B626B-7CE0-4C29-93B9-8F409B97B088}" type="pres">
      <dgm:prSet presAssocID="{2F922605-F25D-458B-895B-C61F7598E6F1}" presName="extraNode" presStyleLbl="node1" presStyleIdx="0" presStyleCnt="5"/>
      <dgm:spPr/>
    </dgm:pt>
    <dgm:pt modelId="{D04A4BF7-018F-42AA-9B92-F97255067A1E}" type="pres">
      <dgm:prSet presAssocID="{2F922605-F25D-458B-895B-C61F7598E6F1}" presName="dstNode" presStyleLbl="node1" presStyleIdx="0" presStyleCnt="5"/>
      <dgm:spPr/>
    </dgm:pt>
    <dgm:pt modelId="{B456B143-1FF0-4B69-A67D-290DAF17F1B8}" type="pres">
      <dgm:prSet presAssocID="{37292FCA-689E-4A59-B8F6-AA1E2B0B33D5}" presName="text_1" presStyleLbl="node1" presStyleIdx="0" presStyleCnt="5">
        <dgm:presLayoutVars>
          <dgm:bulletEnabled val="1"/>
        </dgm:presLayoutVars>
      </dgm:prSet>
      <dgm:spPr/>
    </dgm:pt>
    <dgm:pt modelId="{AB580F56-A159-4709-91A4-C09BD2BF52EC}" type="pres">
      <dgm:prSet presAssocID="{37292FCA-689E-4A59-B8F6-AA1E2B0B33D5}" presName="accent_1" presStyleCnt="0"/>
      <dgm:spPr/>
    </dgm:pt>
    <dgm:pt modelId="{F92343CC-4094-4BE5-8D09-1AF1FDCAAE4F}" type="pres">
      <dgm:prSet presAssocID="{37292FCA-689E-4A59-B8F6-AA1E2B0B33D5}" presName="accentRepeatNode" presStyleLbl="solidFgAcc1" presStyleIdx="0" presStyleCnt="5"/>
      <dgm:spPr/>
    </dgm:pt>
    <dgm:pt modelId="{A007BEBF-E3A9-438F-BE0B-25D298A45F7F}" type="pres">
      <dgm:prSet presAssocID="{4D38EA0C-E6FF-49F5-BA86-C1F3221DBB21}" presName="text_2" presStyleLbl="node1" presStyleIdx="1" presStyleCnt="5">
        <dgm:presLayoutVars>
          <dgm:bulletEnabled val="1"/>
        </dgm:presLayoutVars>
      </dgm:prSet>
      <dgm:spPr/>
    </dgm:pt>
    <dgm:pt modelId="{C728F28D-3B23-4238-927C-AE61511E1F2A}" type="pres">
      <dgm:prSet presAssocID="{4D38EA0C-E6FF-49F5-BA86-C1F3221DBB21}" presName="accent_2" presStyleCnt="0"/>
      <dgm:spPr/>
    </dgm:pt>
    <dgm:pt modelId="{AD2A597C-271F-445E-A8C3-E2AE83F5B6E9}" type="pres">
      <dgm:prSet presAssocID="{4D38EA0C-E6FF-49F5-BA86-C1F3221DBB21}" presName="accentRepeatNode" presStyleLbl="solidFgAcc1" presStyleIdx="1" presStyleCnt="5"/>
      <dgm:spPr/>
    </dgm:pt>
    <dgm:pt modelId="{C23F06D1-609C-41D9-8D95-2604836E5EED}" type="pres">
      <dgm:prSet presAssocID="{F7403A9F-5EBF-4B56-B0CC-A8A2937CB813}" presName="text_3" presStyleLbl="node1" presStyleIdx="2" presStyleCnt="5">
        <dgm:presLayoutVars>
          <dgm:bulletEnabled val="1"/>
        </dgm:presLayoutVars>
      </dgm:prSet>
      <dgm:spPr/>
    </dgm:pt>
    <dgm:pt modelId="{5E5F8C05-F013-4E76-9F22-793A27A18809}" type="pres">
      <dgm:prSet presAssocID="{F7403A9F-5EBF-4B56-B0CC-A8A2937CB813}" presName="accent_3" presStyleCnt="0"/>
      <dgm:spPr/>
    </dgm:pt>
    <dgm:pt modelId="{300B770F-1911-4A3D-A4F2-4955DFEBDA3C}" type="pres">
      <dgm:prSet presAssocID="{F7403A9F-5EBF-4B56-B0CC-A8A2937CB813}" presName="accentRepeatNode" presStyleLbl="solidFgAcc1" presStyleIdx="2" presStyleCnt="5"/>
      <dgm:spPr/>
    </dgm:pt>
    <dgm:pt modelId="{FC8DD0E6-58CE-4F48-923F-A2D1132535DA}" type="pres">
      <dgm:prSet presAssocID="{D2068E91-3F9A-4A5F-BDE1-5A934D3BE3A6}" presName="text_4" presStyleLbl="node1" presStyleIdx="3" presStyleCnt="5">
        <dgm:presLayoutVars>
          <dgm:bulletEnabled val="1"/>
        </dgm:presLayoutVars>
      </dgm:prSet>
      <dgm:spPr/>
    </dgm:pt>
    <dgm:pt modelId="{79759E5E-D417-4B3A-83A0-E20338E3AE3A}" type="pres">
      <dgm:prSet presAssocID="{D2068E91-3F9A-4A5F-BDE1-5A934D3BE3A6}" presName="accent_4" presStyleCnt="0"/>
      <dgm:spPr/>
    </dgm:pt>
    <dgm:pt modelId="{57018B54-6BBD-4031-BC3D-AB2F83CFDDA6}" type="pres">
      <dgm:prSet presAssocID="{D2068E91-3F9A-4A5F-BDE1-5A934D3BE3A6}" presName="accentRepeatNode" presStyleLbl="solidFgAcc1" presStyleIdx="3" presStyleCnt="5"/>
      <dgm:spPr/>
    </dgm:pt>
    <dgm:pt modelId="{E9DECE18-C3DD-45B3-919D-DE7AEF57E924}" type="pres">
      <dgm:prSet presAssocID="{F0F077E3-B171-4EF0-AF41-C9674284E65A}" presName="text_5" presStyleLbl="node1" presStyleIdx="4" presStyleCnt="5">
        <dgm:presLayoutVars>
          <dgm:bulletEnabled val="1"/>
        </dgm:presLayoutVars>
      </dgm:prSet>
      <dgm:spPr/>
    </dgm:pt>
    <dgm:pt modelId="{B0EF777B-3FF8-43D3-AFCF-855400F73782}" type="pres">
      <dgm:prSet presAssocID="{F0F077E3-B171-4EF0-AF41-C9674284E65A}" presName="accent_5" presStyleCnt="0"/>
      <dgm:spPr/>
    </dgm:pt>
    <dgm:pt modelId="{C8E7AB76-AD9A-4130-895D-F21D15EBD304}" type="pres">
      <dgm:prSet presAssocID="{F0F077E3-B171-4EF0-AF41-C9674284E65A}" presName="accentRepeatNode" presStyleLbl="solidFgAcc1" presStyleIdx="4" presStyleCnt="5"/>
      <dgm:spPr/>
    </dgm:pt>
  </dgm:ptLst>
  <dgm:cxnLst>
    <dgm:cxn modelId="{67F81505-61C3-4601-8D32-681E84A76E49}" type="presOf" srcId="{D2068E91-3F9A-4A5F-BDE1-5A934D3BE3A6}" destId="{FC8DD0E6-58CE-4F48-923F-A2D1132535DA}" srcOrd="0" destOrd="0" presId="urn:microsoft.com/office/officeart/2008/layout/VerticalCurvedList"/>
    <dgm:cxn modelId="{A9B41D26-5F05-4B29-96A6-C42AD512AAE7}" srcId="{2F922605-F25D-458B-895B-C61F7598E6F1}" destId="{D2068E91-3F9A-4A5F-BDE1-5A934D3BE3A6}" srcOrd="3" destOrd="0" parTransId="{14F9C897-FF0B-4D11-902B-C45BF7C7A118}" sibTransId="{E465C4F8-92D3-4742-9B07-5CA092EDD47C}"/>
    <dgm:cxn modelId="{54591329-FDC5-4452-8E3F-344ABE059ABF}" srcId="{2F922605-F25D-458B-895B-C61F7598E6F1}" destId="{F0F077E3-B171-4EF0-AF41-C9674284E65A}" srcOrd="4" destOrd="0" parTransId="{1D976331-D32F-4CAB-8081-41556FFD1E1A}" sibTransId="{FD4AB929-CD6A-4ECB-9C55-419754FA6C39}"/>
    <dgm:cxn modelId="{0A7BA236-0F65-4BE3-8DA4-EF8AAA45FC86}" srcId="{2F922605-F25D-458B-895B-C61F7598E6F1}" destId="{4D38EA0C-E6FF-49F5-BA86-C1F3221DBB21}" srcOrd="1" destOrd="0" parTransId="{431B997E-3107-4201-A095-D34839AEF8C4}" sibTransId="{4CD407B6-D8DD-46D5-BDA6-3EFC4466E0CD}"/>
    <dgm:cxn modelId="{D4879A67-4099-487F-9FE1-7E4457F0EFB5}" srcId="{2F922605-F25D-458B-895B-C61F7598E6F1}" destId="{37292FCA-689E-4A59-B8F6-AA1E2B0B33D5}" srcOrd="0" destOrd="0" parTransId="{F3EE2D19-E10D-4272-8851-D5DB6E7C8A2F}" sibTransId="{7A693F11-6EF0-4408-A0DA-1194155DFB72}"/>
    <dgm:cxn modelId="{15BEC87B-46CE-45B4-80E2-EC5FF69D7D7F}" type="presOf" srcId="{F0F077E3-B171-4EF0-AF41-C9674284E65A}" destId="{E9DECE18-C3DD-45B3-919D-DE7AEF57E924}" srcOrd="0" destOrd="0" presId="urn:microsoft.com/office/officeart/2008/layout/VerticalCurvedList"/>
    <dgm:cxn modelId="{085102AB-1641-4B1D-B635-9191B5C6AFB1}" type="presOf" srcId="{2F922605-F25D-458B-895B-C61F7598E6F1}" destId="{4599A7CD-9019-4A0C-BC44-6E001468F38D}" srcOrd="0" destOrd="0" presId="urn:microsoft.com/office/officeart/2008/layout/VerticalCurvedList"/>
    <dgm:cxn modelId="{63A642B1-BA88-4FC3-9412-F7683D3FF89D}" type="presOf" srcId="{4D38EA0C-E6FF-49F5-BA86-C1F3221DBB21}" destId="{A007BEBF-E3A9-438F-BE0B-25D298A45F7F}" srcOrd="0" destOrd="0" presId="urn:microsoft.com/office/officeart/2008/layout/VerticalCurvedList"/>
    <dgm:cxn modelId="{10FB04BA-1B0C-42DD-9EA8-4228E93725B8}" type="presOf" srcId="{37292FCA-689E-4A59-B8F6-AA1E2B0B33D5}" destId="{B456B143-1FF0-4B69-A67D-290DAF17F1B8}" srcOrd="0" destOrd="0" presId="urn:microsoft.com/office/officeart/2008/layout/VerticalCurvedList"/>
    <dgm:cxn modelId="{79A407C6-009C-4D35-A054-76292CB2B7A6}" type="presOf" srcId="{F7403A9F-5EBF-4B56-B0CC-A8A2937CB813}" destId="{C23F06D1-609C-41D9-8D95-2604836E5EED}" srcOrd="0" destOrd="0" presId="urn:microsoft.com/office/officeart/2008/layout/VerticalCurvedList"/>
    <dgm:cxn modelId="{233580D0-1419-4C88-881F-E598890C6ADB}" type="presOf" srcId="{7A693F11-6EF0-4408-A0DA-1194155DFB72}" destId="{9E8AFFC8-A631-4137-8BA9-3FD803D90F28}" srcOrd="0" destOrd="0" presId="urn:microsoft.com/office/officeart/2008/layout/VerticalCurvedList"/>
    <dgm:cxn modelId="{20C3A8FE-49C3-46DF-8F0B-3B36BFECD170}" srcId="{2F922605-F25D-458B-895B-C61F7598E6F1}" destId="{F7403A9F-5EBF-4B56-B0CC-A8A2937CB813}" srcOrd="2" destOrd="0" parTransId="{3182A63F-C5C9-4ACA-BA55-355D596BC2BD}" sibTransId="{7DE0F648-BF57-4F18-8D4D-B84B0CB590F5}"/>
    <dgm:cxn modelId="{E604F44B-B4BB-49BF-B8FF-1D602E54F873}" type="presParOf" srcId="{4599A7CD-9019-4A0C-BC44-6E001468F38D}" destId="{BA89888B-AEEA-42C6-AB0F-95A882FAA87C}" srcOrd="0" destOrd="0" presId="urn:microsoft.com/office/officeart/2008/layout/VerticalCurvedList"/>
    <dgm:cxn modelId="{3E854027-5B71-4932-9D9B-09D02E8B0BBA}" type="presParOf" srcId="{BA89888B-AEEA-42C6-AB0F-95A882FAA87C}" destId="{3ADFFBB9-DCD2-47FD-87C0-05CB4459249F}" srcOrd="0" destOrd="0" presId="urn:microsoft.com/office/officeart/2008/layout/VerticalCurvedList"/>
    <dgm:cxn modelId="{DEB8449A-884B-4D2E-AAF7-11E0CB744038}" type="presParOf" srcId="{3ADFFBB9-DCD2-47FD-87C0-05CB4459249F}" destId="{FB40E310-F056-4AF6-B563-2BA4E8C9DA9F}" srcOrd="0" destOrd="0" presId="urn:microsoft.com/office/officeart/2008/layout/VerticalCurvedList"/>
    <dgm:cxn modelId="{6099D1F1-1A24-4B20-8AE1-77A718F63D4D}" type="presParOf" srcId="{3ADFFBB9-DCD2-47FD-87C0-05CB4459249F}" destId="{9E8AFFC8-A631-4137-8BA9-3FD803D90F28}" srcOrd="1" destOrd="0" presId="urn:microsoft.com/office/officeart/2008/layout/VerticalCurvedList"/>
    <dgm:cxn modelId="{2B375F6B-D36B-44CB-A71C-AE57049CD48E}" type="presParOf" srcId="{3ADFFBB9-DCD2-47FD-87C0-05CB4459249F}" destId="{D43B626B-7CE0-4C29-93B9-8F409B97B088}" srcOrd="2" destOrd="0" presId="urn:microsoft.com/office/officeart/2008/layout/VerticalCurvedList"/>
    <dgm:cxn modelId="{8D63F77A-6792-436A-A3FC-547CA375411F}" type="presParOf" srcId="{3ADFFBB9-DCD2-47FD-87C0-05CB4459249F}" destId="{D04A4BF7-018F-42AA-9B92-F97255067A1E}" srcOrd="3" destOrd="0" presId="urn:microsoft.com/office/officeart/2008/layout/VerticalCurvedList"/>
    <dgm:cxn modelId="{0D90A2AA-DA7C-4237-A577-3C690A3AA842}" type="presParOf" srcId="{BA89888B-AEEA-42C6-AB0F-95A882FAA87C}" destId="{B456B143-1FF0-4B69-A67D-290DAF17F1B8}" srcOrd="1" destOrd="0" presId="urn:microsoft.com/office/officeart/2008/layout/VerticalCurvedList"/>
    <dgm:cxn modelId="{10E498E4-9F44-48C4-9FBD-79367ADAE1F7}" type="presParOf" srcId="{BA89888B-AEEA-42C6-AB0F-95A882FAA87C}" destId="{AB580F56-A159-4709-91A4-C09BD2BF52EC}" srcOrd="2" destOrd="0" presId="urn:microsoft.com/office/officeart/2008/layout/VerticalCurvedList"/>
    <dgm:cxn modelId="{B4DAC504-95FD-46E8-AB0B-327BA380D11E}" type="presParOf" srcId="{AB580F56-A159-4709-91A4-C09BD2BF52EC}" destId="{F92343CC-4094-4BE5-8D09-1AF1FDCAAE4F}" srcOrd="0" destOrd="0" presId="urn:microsoft.com/office/officeart/2008/layout/VerticalCurvedList"/>
    <dgm:cxn modelId="{6168287D-9B4A-47D7-A5DC-8CA32320BC85}" type="presParOf" srcId="{BA89888B-AEEA-42C6-AB0F-95A882FAA87C}" destId="{A007BEBF-E3A9-438F-BE0B-25D298A45F7F}" srcOrd="3" destOrd="0" presId="urn:microsoft.com/office/officeart/2008/layout/VerticalCurvedList"/>
    <dgm:cxn modelId="{BB553280-D64B-40E1-A468-0DD8B2872D9F}" type="presParOf" srcId="{BA89888B-AEEA-42C6-AB0F-95A882FAA87C}" destId="{C728F28D-3B23-4238-927C-AE61511E1F2A}" srcOrd="4" destOrd="0" presId="urn:microsoft.com/office/officeart/2008/layout/VerticalCurvedList"/>
    <dgm:cxn modelId="{71AF242A-A1A5-4B47-87EC-DF1A47829CAE}" type="presParOf" srcId="{C728F28D-3B23-4238-927C-AE61511E1F2A}" destId="{AD2A597C-271F-445E-A8C3-E2AE83F5B6E9}" srcOrd="0" destOrd="0" presId="urn:microsoft.com/office/officeart/2008/layout/VerticalCurvedList"/>
    <dgm:cxn modelId="{6852D7AE-3C2C-496A-BBCC-D68CE1EE1C7E}" type="presParOf" srcId="{BA89888B-AEEA-42C6-AB0F-95A882FAA87C}" destId="{C23F06D1-609C-41D9-8D95-2604836E5EED}" srcOrd="5" destOrd="0" presId="urn:microsoft.com/office/officeart/2008/layout/VerticalCurvedList"/>
    <dgm:cxn modelId="{39433740-9231-456C-96D2-4D0F7A31F05C}" type="presParOf" srcId="{BA89888B-AEEA-42C6-AB0F-95A882FAA87C}" destId="{5E5F8C05-F013-4E76-9F22-793A27A18809}" srcOrd="6" destOrd="0" presId="urn:microsoft.com/office/officeart/2008/layout/VerticalCurvedList"/>
    <dgm:cxn modelId="{6A00919A-CF49-4C08-B5D9-57D664449F56}" type="presParOf" srcId="{5E5F8C05-F013-4E76-9F22-793A27A18809}" destId="{300B770F-1911-4A3D-A4F2-4955DFEBDA3C}" srcOrd="0" destOrd="0" presId="urn:microsoft.com/office/officeart/2008/layout/VerticalCurvedList"/>
    <dgm:cxn modelId="{EA23D273-839A-4115-9F7F-C255D5BA6246}" type="presParOf" srcId="{BA89888B-AEEA-42C6-AB0F-95A882FAA87C}" destId="{FC8DD0E6-58CE-4F48-923F-A2D1132535DA}" srcOrd="7" destOrd="0" presId="urn:microsoft.com/office/officeart/2008/layout/VerticalCurvedList"/>
    <dgm:cxn modelId="{F8E440CC-DEB9-44C0-9D6A-663F89AFE996}" type="presParOf" srcId="{BA89888B-AEEA-42C6-AB0F-95A882FAA87C}" destId="{79759E5E-D417-4B3A-83A0-E20338E3AE3A}" srcOrd="8" destOrd="0" presId="urn:microsoft.com/office/officeart/2008/layout/VerticalCurvedList"/>
    <dgm:cxn modelId="{3A0F5C7F-2502-4FFD-AB34-2DD9AAAFD8B0}" type="presParOf" srcId="{79759E5E-D417-4B3A-83A0-E20338E3AE3A}" destId="{57018B54-6BBD-4031-BC3D-AB2F83CFDDA6}" srcOrd="0" destOrd="0" presId="urn:microsoft.com/office/officeart/2008/layout/VerticalCurvedList"/>
    <dgm:cxn modelId="{1F6C9237-78A7-48CA-97A7-DAACD6566436}" type="presParOf" srcId="{BA89888B-AEEA-42C6-AB0F-95A882FAA87C}" destId="{E9DECE18-C3DD-45B3-919D-DE7AEF57E924}" srcOrd="9" destOrd="0" presId="urn:microsoft.com/office/officeart/2008/layout/VerticalCurvedList"/>
    <dgm:cxn modelId="{A4D216AA-7150-414C-8071-81B263D38B37}" type="presParOf" srcId="{BA89888B-AEEA-42C6-AB0F-95A882FAA87C}" destId="{B0EF777B-3FF8-43D3-AFCF-855400F73782}" srcOrd="10" destOrd="0" presId="urn:microsoft.com/office/officeart/2008/layout/VerticalCurvedList"/>
    <dgm:cxn modelId="{81568657-2EC4-4B84-9F6B-2B058C398827}" type="presParOf" srcId="{B0EF777B-3FF8-43D3-AFCF-855400F73782}" destId="{C8E7AB76-AD9A-4130-895D-F21D15EBD30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B63718-3195-4BCB-9870-00611CB8BF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9B974D0-1785-4B7D-B521-2351ED2E4A43}">
      <dgm:prSet/>
      <dgm:spPr/>
      <dgm:t>
        <a:bodyPr/>
        <a:lstStyle/>
        <a:p>
          <a:r>
            <a:rPr lang="en-US" dirty="0"/>
            <a:t>Subject (Service Interface)</a:t>
          </a:r>
        </a:p>
      </dgm:t>
    </dgm:pt>
    <dgm:pt modelId="{13DFCFB6-5D7E-4484-B216-8FCA021D0ECE}" type="parTrans" cxnId="{9F9C2566-DF7E-40CC-A80D-75365E99E9B6}">
      <dgm:prSet/>
      <dgm:spPr/>
      <dgm:t>
        <a:bodyPr/>
        <a:lstStyle/>
        <a:p>
          <a:endParaRPr lang="en-US"/>
        </a:p>
      </dgm:t>
    </dgm:pt>
    <dgm:pt modelId="{99BD6313-7DBC-40AD-98BC-DAE0F1DE5DA0}" type="sibTrans" cxnId="{9F9C2566-DF7E-40CC-A80D-75365E99E9B6}">
      <dgm:prSet/>
      <dgm:spPr/>
      <dgm:t>
        <a:bodyPr/>
        <a:lstStyle/>
        <a:p>
          <a:endParaRPr lang="en-US"/>
        </a:p>
      </dgm:t>
    </dgm:pt>
    <dgm:pt modelId="{1E6ED846-4987-4A34-977C-002F3AC44A01}">
      <dgm:prSet/>
      <dgm:spPr/>
      <dgm:t>
        <a:bodyPr/>
        <a:lstStyle/>
        <a:p>
          <a:r>
            <a:rPr lang="en-US" dirty="0"/>
            <a:t>Real Subject (Service)</a:t>
          </a:r>
        </a:p>
      </dgm:t>
    </dgm:pt>
    <dgm:pt modelId="{EC5A4781-DDC7-4B38-804A-E794C2B8A264}" type="parTrans" cxnId="{FF011371-F808-432B-9449-A56BC8E62E87}">
      <dgm:prSet/>
      <dgm:spPr/>
      <dgm:t>
        <a:bodyPr/>
        <a:lstStyle/>
        <a:p>
          <a:endParaRPr lang="en-US"/>
        </a:p>
      </dgm:t>
    </dgm:pt>
    <dgm:pt modelId="{7885E428-5B22-4EA9-97B6-0616A926B911}" type="sibTrans" cxnId="{FF011371-F808-432B-9449-A56BC8E62E87}">
      <dgm:prSet/>
      <dgm:spPr/>
      <dgm:t>
        <a:bodyPr/>
        <a:lstStyle/>
        <a:p>
          <a:endParaRPr lang="en-US"/>
        </a:p>
      </dgm:t>
    </dgm:pt>
    <dgm:pt modelId="{779595D7-228B-400E-8D80-8D065A48772D}">
      <dgm:prSet/>
      <dgm:spPr/>
      <dgm:t>
        <a:bodyPr/>
        <a:lstStyle/>
        <a:p>
          <a:r>
            <a:rPr lang="en-US"/>
            <a:t>Proxy</a:t>
          </a:r>
        </a:p>
      </dgm:t>
    </dgm:pt>
    <dgm:pt modelId="{E117FFF0-0392-4A77-AB53-F20B1859E74C}" type="parTrans" cxnId="{5008B24C-8887-4C0A-8CFA-EEDE5CE2B179}">
      <dgm:prSet/>
      <dgm:spPr/>
      <dgm:t>
        <a:bodyPr/>
        <a:lstStyle/>
        <a:p>
          <a:endParaRPr lang="en-US"/>
        </a:p>
      </dgm:t>
    </dgm:pt>
    <dgm:pt modelId="{BD7F0406-6424-4D22-90AC-5619FC96AA5B}" type="sibTrans" cxnId="{5008B24C-8887-4C0A-8CFA-EEDE5CE2B179}">
      <dgm:prSet/>
      <dgm:spPr/>
      <dgm:t>
        <a:bodyPr/>
        <a:lstStyle/>
        <a:p>
          <a:endParaRPr lang="en-US"/>
        </a:p>
      </dgm:t>
    </dgm:pt>
    <dgm:pt modelId="{AFCE1EAF-927C-4404-A393-2A3AB1CF5A39}" type="pres">
      <dgm:prSet presAssocID="{EFB63718-3195-4BCB-9870-00611CB8BF47}" presName="linear" presStyleCnt="0">
        <dgm:presLayoutVars>
          <dgm:animLvl val="lvl"/>
          <dgm:resizeHandles val="exact"/>
        </dgm:presLayoutVars>
      </dgm:prSet>
      <dgm:spPr/>
    </dgm:pt>
    <dgm:pt modelId="{55B263EA-DE0A-4126-9911-42A6AAFBC753}" type="pres">
      <dgm:prSet presAssocID="{C9B974D0-1785-4B7D-B521-2351ED2E4A43}" presName="parentText" presStyleLbl="node1" presStyleIdx="0" presStyleCnt="3">
        <dgm:presLayoutVars>
          <dgm:chMax val="0"/>
          <dgm:bulletEnabled val="1"/>
        </dgm:presLayoutVars>
      </dgm:prSet>
      <dgm:spPr/>
    </dgm:pt>
    <dgm:pt modelId="{19F840F8-D351-4273-9A7C-2FBD24DF0BF1}" type="pres">
      <dgm:prSet presAssocID="{99BD6313-7DBC-40AD-98BC-DAE0F1DE5DA0}" presName="spacer" presStyleCnt="0"/>
      <dgm:spPr/>
    </dgm:pt>
    <dgm:pt modelId="{B67F3848-F68C-45B2-B472-844B6EA551DD}" type="pres">
      <dgm:prSet presAssocID="{1E6ED846-4987-4A34-977C-002F3AC44A01}" presName="parentText" presStyleLbl="node1" presStyleIdx="1" presStyleCnt="3">
        <dgm:presLayoutVars>
          <dgm:chMax val="0"/>
          <dgm:bulletEnabled val="1"/>
        </dgm:presLayoutVars>
      </dgm:prSet>
      <dgm:spPr/>
    </dgm:pt>
    <dgm:pt modelId="{7F7F39BF-9B4C-4066-ABBF-4C0F7F537C92}" type="pres">
      <dgm:prSet presAssocID="{7885E428-5B22-4EA9-97B6-0616A926B911}" presName="spacer" presStyleCnt="0"/>
      <dgm:spPr/>
    </dgm:pt>
    <dgm:pt modelId="{29D5E425-DE6E-47D3-905C-0157CC358D58}" type="pres">
      <dgm:prSet presAssocID="{779595D7-228B-400E-8D80-8D065A48772D}" presName="parentText" presStyleLbl="node1" presStyleIdx="2" presStyleCnt="3">
        <dgm:presLayoutVars>
          <dgm:chMax val="0"/>
          <dgm:bulletEnabled val="1"/>
        </dgm:presLayoutVars>
      </dgm:prSet>
      <dgm:spPr/>
    </dgm:pt>
  </dgm:ptLst>
  <dgm:cxnLst>
    <dgm:cxn modelId="{01D14D07-0376-48F3-B481-1AABA59C2381}" type="presOf" srcId="{1E6ED846-4987-4A34-977C-002F3AC44A01}" destId="{B67F3848-F68C-45B2-B472-844B6EA551DD}" srcOrd="0" destOrd="0" presId="urn:microsoft.com/office/officeart/2005/8/layout/vList2"/>
    <dgm:cxn modelId="{9F9C2566-DF7E-40CC-A80D-75365E99E9B6}" srcId="{EFB63718-3195-4BCB-9870-00611CB8BF47}" destId="{C9B974D0-1785-4B7D-B521-2351ED2E4A43}" srcOrd="0" destOrd="0" parTransId="{13DFCFB6-5D7E-4484-B216-8FCA021D0ECE}" sibTransId="{99BD6313-7DBC-40AD-98BC-DAE0F1DE5DA0}"/>
    <dgm:cxn modelId="{5008B24C-8887-4C0A-8CFA-EEDE5CE2B179}" srcId="{EFB63718-3195-4BCB-9870-00611CB8BF47}" destId="{779595D7-228B-400E-8D80-8D065A48772D}" srcOrd="2" destOrd="0" parTransId="{E117FFF0-0392-4A77-AB53-F20B1859E74C}" sibTransId="{BD7F0406-6424-4D22-90AC-5619FC96AA5B}"/>
    <dgm:cxn modelId="{68C9ED4D-8B00-4576-A6FF-271D59CEAFF8}" type="presOf" srcId="{C9B974D0-1785-4B7D-B521-2351ED2E4A43}" destId="{55B263EA-DE0A-4126-9911-42A6AAFBC753}" srcOrd="0" destOrd="0" presId="urn:microsoft.com/office/officeart/2005/8/layout/vList2"/>
    <dgm:cxn modelId="{FF011371-F808-432B-9449-A56BC8E62E87}" srcId="{EFB63718-3195-4BCB-9870-00611CB8BF47}" destId="{1E6ED846-4987-4A34-977C-002F3AC44A01}" srcOrd="1" destOrd="0" parTransId="{EC5A4781-DDC7-4B38-804A-E794C2B8A264}" sibTransId="{7885E428-5B22-4EA9-97B6-0616A926B911}"/>
    <dgm:cxn modelId="{1FD1BF77-D5CF-4A13-BF95-55518412D042}" type="presOf" srcId="{EFB63718-3195-4BCB-9870-00611CB8BF47}" destId="{AFCE1EAF-927C-4404-A393-2A3AB1CF5A39}" srcOrd="0" destOrd="0" presId="urn:microsoft.com/office/officeart/2005/8/layout/vList2"/>
    <dgm:cxn modelId="{F440138B-B588-45DE-8EDE-3398B0794F8A}" type="presOf" srcId="{779595D7-228B-400E-8D80-8D065A48772D}" destId="{29D5E425-DE6E-47D3-905C-0157CC358D58}" srcOrd="0" destOrd="0" presId="urn:microsoft.com/office/officeart/2005/8/layout/vList2"/>
    <dgm:cxn modelId="{A3B72DAA-2635-42C3-A711-248FFA94C127}" type="presParOf" srcId="{AFCE1EAF-927C-4404-A393-2A3AB1CF5A39}" destId="{55B263EA-DE0A-4126-9911-42A6AAFBC753}" srcOrd="0" destOrd="0" presId="urn:microsoft.com/office/officeart/2005/8/layout/vList2"/>
    <dgm:cxn modelId="{1BF546D1-1BF0-4FAB-9120-0ECC6BF89EBB}" type="presParOf" srcId="{AFCE1EAF-927C-4404-A393-2A3AB1CF5A39}" destId="{19F840F8-D351-4273-9A7C-2FBD24DF0BF1}" srcOrd="1" destOrd="0" presId="urn:microsoft.com/office/officeart/2005/8/layout/vList2"/>
    <dgm:cxn modelId="{9B963AD9-D364-4AD6-8D86-55BA0AB5AA7B}" type="presParOf" srcId="{AFCE1EAF-927C-4404-A393-2A3AB1CF5A39}" destId="{B67F3848-F68C-45B2-B472-844B6EA551DD}" srcOrd="2" destOrd="0" presId="urn:microsoft.com/office/officeart/2005/8/layout/vList2"/>
    <dgm:cxn modelId="{B86B7BB4-AB60-4021-A0A0-D1EEFF0D3E3E}" type="presParOf" srcId="{AFCE1EAF-927C-4404-A393-2A3AB1CF5A39}" destId="{7F7F39BF-9B4C-4066-ABBF-4C0F7F537C92}" srcOrd="3" destOrd="0" presId="urn:microsoft.com/office/officeart/2005/8/layout/vList2"/>
    <dgm:cxn modelId="{2ECE3B08-591B-4BE0-9FB8-C53FCCAEE345}" type="presParOf" srcId="{AFCE1EAF-927C-4404-A393-2A3AB1CF5A39}" destId="{29D5E425-DE6E-47D3-905C-0157CC358D58}"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AED582-254E-4D28-BCDD-E68B76D624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434C828-A953-4C3A-BDCE-7F0DA58EA6E9}">
      <dgm:prSet/>
      <dgm:spPr/>
      <dgm:t>
        <a:bodyPr/>
        <a:lstStyle/>
        <a:p>
          <a:r>
            <a:rPr lang="en-US" dirty="0"/>
            <a:t>Abstraction</a:t>
          </a:r>
        </a:p>
      </dgm:t>
    </dgm:pt>
    <dgm:pt modelId="{34BCEC71-B222-416E-A054-7E418A256510}" type="parTrans" cxnId="{EB923C8E-D304-4897-944F-D5E3085F8913}">
      <dgm:prSet/>
      <dgm:spPr/>
      <dgm:t>
        <a:bodyPr/>
        <a:lstStyle/>
        <a:p>
          <a:endParaRPr lang="en-US"/>
        </a:p>
      </dgm:t>
    </dgm:pt>
    <dgm:pt modelId="{892BE00E-4E5B-491F-8F9F-5ED463760AB0}" type="sibTrans" cxnId="{EB923C8E-D304-4897-944F-D5E3085F8913}">
      <dgm:prSet/>
      <dgm:spPr/>
      <dgm:t>
        <a:bodyPr/>
        <a:lstStyle/>
        <a:p>
          <a:endParaRPr lang="en-US"/>
        </a:p>
      </dgm:t>
    </dgm:pt>
    <dgm:pt modelId="{CC0187ED-941B-48C4-98D5-FEA848F7DEF1}">
      <dgm:prSet/>
      <dgm:spPr/>
      <dgm:t>
        <a:bodyPr/>
        <a:lstStyle/>
        <a:p>
          <a:r>
            <a:rPr lang="en-US" dirty="0"/>
            <a:t>Refined Abstraction</a:t>
          </a:r>
        </a:p>
      </dgm:t>
    </dgm:pt>
    <dgm:pt modelId="{F647B4FE-36DA-4613-A545-6099B2E6E7E0}" type="parTrans" cxnId="{21ED4B33-93F5-43E9-BE89-14142CDF145D}">
      <dgm:prSet/>
      <dgm:spPr/>
      <dgm:t>
        <a:bodyPr/>
        <a:lstStyle/>
        <a:p>
          <a:endParaRPr lang="en-US"/>
        </a:p>
      </dgm:t>
    </dgm:pt>
    <dgm:pt modelId="{B3DBE333-F5E6-4D30-A205-2E5CE5250CB6}" type="sibTrans" cxnId="{21ED4B33-93F5-43E9-BE89-14142CDF145D}">
      <dgm:prSet/>
      <dgm:spPr/>
      <dgm:t>
        <a:bodyPr/>
        <a:lstStyle/>
        <a:p>
          <a:endParaRPr lang="en-US"/>
        </a:p>
      </dgm:t>
    </dgm:pt>
    <dgm:pt modelId="{FAE5F765-5193-4398-8E62-D0F9535DF494}">
      <dgm:prSet/>
      <dgm:spPr/>
      <dgm:t>
        <a:bodyPr/>
        <a:lstStyle/>
        <a:p>
          <a:r>
            <a:rPr lang="en-US" dirty="0"/>
            <a:t>Implementation</a:t>
          </a:r>
        </a:p>
      </dgm:t>
    </dgm:pt>
    <dgm:pt modelId="{1869D766-4468-4616-A142-97981ED937D0}" type="parTrans" cxnId="{B9F1EBFA-55EF-48C3-BE99-878CF121E87A}">
      <dgm:prSet/>
      <dgm:spPr/>
      <dgm:t>
        <a:bodyPr/>
        <a:lstStyle/>
        <a:p>
          <a:endParaRPr lang="en-US"/>
        </a:p>
      </dgm:t>
    </dgm:pt>
    <dgm:pt modelId="{2DFCD4A7-29FE-4F82-88EF-6FD2A0C126DF}" type="sibTrans" cxnId="{B9F1EBFA-55EF-48C3-BE99-878CF121E87A}">
      <dgm:prSet/>
      <dgm:spPr/>
      <dgm:t>
        <a:bodyPr/>
        <a:lstStyle/>
        <a:p>
          <a:endParaRPr lang="en-US"/>
        </a:p>
      </dgm:t>
    </dgm:pt>
    <dgm:pt modelId="{0C3D4CDE-7C05-4152-95AD-B0CD39CDD77D}">
      <dgm:prSet/>
      <dgm:spPr/>
      <dgm:t>
        <a:bodyPr/>
        <a:lstStyle/>
        <a:p>
          <a:r>
            <a:rPr lang="en-US" dirty="0"/>
            <a:t>Concrete Implementations</a:t>
          </a:r>
        </a:p>
      </dgm:t>
    </dgm:pt>
    <dgm:pt modelId="{D33E7F4E-715B-4DBF-9EF9-88E3F425F2C7}" type="parTrans" cxnId="{E244FDEE-B217-4483-9172-9AC88CA002F1}">
      <dgm:prSet/>
      <dgm:spPr/>
      <dgm:t>
        <a:bodyPr/>
        <a:lstStyle/>
        <a:p>
          <a:endParaRPr lang="en-US"/>
        </a:p>
      </dgm:t>
    </dgm:pt>
    <dgm:pt modelId="{EA6FA30B-7204-4186-A25D-E5D94ECB91E7}" type="sibTrans" cxnId="{E244FDEE-B217-4483-9172-9AC88CA002F1}">
      <dgm:prSet/>
      <dgm:spPr/>
      <dgm:t>
        <a:bodyPr/>
        <a:lstStyle/>
        <a:p>
          <a:endParaRPr lang="en-US"/>
        </a:p>
      </dgm:t>
    </dgm:pt>
    <dgm:pt modelId="{E514FF47-4FEF-4E78-B80F-AA5729552A0A}">
      <dgm:prSet/>
      <dgm:spPr/>
      <dgm:t>
        <a:bodyPr/>
        <a:lstStyle/>
        <a:p>
          <a:r>
            <a:rPr lang="en-US" dirty="0"/>
            <a:t>Color</a:t>
          </a:r>
        </a:p>
      </dgm:t>
    </dgm:pt>
    <dgm:pt modelId="{18561F94-E8D5-4A8C-90F2-F207B8905B2D}" type="parTrans" cxnId="{B3F6F685-171B-4E45-8FFC-C29D165ECE2F}">
      <dgm:prSet/>
      <dgm:spPr/>
      <dgm:t>
        <a:bodyPr/>
        <a:lstStyle/>
        <a:p>
          <a:endParaRPr lang="en-US"/>
        </a:p>
      </dgm:t>
    </dgm:pt>
    <dgm:pt modelId="{D841AF66-78A8-4C2A-A54A-F8ACB225CA4B}" type="sibTrans" cxnId="{B3F6F685-171B-4E45-8FFC-C29D165ECE2F}">
      <dgm:prSet/>
      <dgm:spPr/>
      <dgm:t>
        <a:bodyPr/>
        <a:lstStyle/>
        <a:p>
          <a:endParaRPr lang="en-US"/>
        </a:p>
      </dgm:t>
    </dgm:pt>
    <dgm:pt modelId="{13B6E317-37FF-4940-806E-9236516FEC0A}">
      <dgm:prSet/>
      <dgm:spPr/>
      <dgm:t>
        <a:bodyPr/>
        <a:lstStyle/>
        <a:p>
          <a:r>
            <a:rPr lang="en-US" dirty="0"/>
            <a:t>Red</a:t>
          </a:r>
        </a:p>
      </dgm:t>
    </dgm:pt>
    <dgm:pt modelId="{3834723F-41F8-43A0-A928-BF22772E3EC1}" type="parTrans" cxnId="{419B3229-F4DB-455E-8B0A-BA39A67BA8CD}">
      <dgm:prSet/>
      <dgm:spPr/>
      <dgm:t>
        <a:bodyPr/>
        <a:lstStyle/>
        <a:p>
          <a:endParaRPr lang="en-US"/>
        </a:p>
      </dgm:t>
    </dgm:pt>
    <dgm:pt modelId="{169F8D2F-01BE-42E2-B5F6-1B0C4228ED9B}" type="sibTrans" cxnId="{419B3229-F4DB-455E-8B0A-BA39A67BA8CD}">
      <dgm:prSet/>
      <dgm:spPr/>
      <dgm:t>
        <a:bodyPr/>
        <a:lstStyle/>
        <a:p>
          <a:endParaRPr lang="en-US"/>
        </a:p>
      </dgm:t>
    </dgm:pt>
    <dgm:pt modelId="{1D991BD2-6346-483E-AE2F-2E98BE641FE6}">
      <dgm:prSet/>
      <dgm:spPr/>
      <dgm:t>
        <a:bodyPr/>
        <a:lstStyle/>
        <a:p>
          <a:r>
            <a:rPr lang="en-US" dirty="0"/>
            <a:t>B</a:t>
          </a:r>
          <a:r>
            <a:rPr lang="en-US" altLang="zh-CN" dirty="0"/>
            <a:t>lue</a:t>
          </a:r>
          <a:endParaRPr lang="en-US" dirty="0"/>
        </a:p>
      </dgm:t>
    </dgm:pt>
    <dgm:pt modelId="{55265000-250C-4FBD-8330-F310E5829365}" type="parTrans" cxnId="{69909222-3076-4B32-A86A-120506D7B678}">
      <dgm:prSet/>
      <dgm:spPr/>
      <dgm:t>
        <a:bodyPr/>
        <a:lstStyle/>
        <a:p>
          <a:endParaRPr lang="en-US"/>
        </a:p>
      </dgm:t>
    </dgm:pt>
    <dgm:pt modelId="{D94D3268-F67A-4B76-A5F7-E777CBFC7D0D}" type="sibTrans" cxnId="{69909222-3076-4B32-A86A-120506D7B678}">
      <dgm:prSet/>
      <dgm:spPr/>
      <dgm:t>
        <a:bodyPr/>
        <a:lstStyle/>
        <a:p>
          <a:endParaRPr lang="en-US"/>
        </a:p>
      </dgm:t>
    </dgm:pt>
    <dgm:pt modelId="{DABF732B-8507-4DBC-AF05-CA615EF41140}">
      <dgm:prSet/>
      <dgm:spPr/>
      <dgm:t>
        <a:bodyPr/>
        <a:lstStyle/>
        <a:p>
          <a:r>
            <a:rPr lang="en-US" dirty="0"/>
            <a:t>W</a:t>
          </a:r>
          <a:r>
            <a:rPr lang="en-US" altLang="zh-CN" dirty="0"/>
            <a:t>hite</a:t>
          </a:r>
          <a:endParaRPr lang="en-US" dirty="0"/>
        </a:p>
      </dgm:t>
    </dgm:pt>
    <dgm:pt modelId="{2D71EA43-F9BE-4202-ABF2-42E2D08E7FD7}" type="parTrans" cxnId="{6F4E3471-1B24-481C-90BE-A9F473254511}">
      <dgm:prSet/>
      <dgm:spPr/>
      <dgm:t>
        <a:bodyPr/>
        <a:lstStyle/>
        <a:p>
          <a:endParaRPr lang="en-US"/>
        </a:p>
      </dgm:t>
    </dgm:pt>
    <dgm:pt modelId="{79B07733-6BAC-4610-9347-81A736965A80}" type="sibTrans" cxnId="{6F4E3471-1B24-481C-90BE-A9F473254511}">
      <dgm:prSet/>
      <dgm:spPr/>
      <dgm:t>
        <a:bodyPr/>
        <a:lstStyle/>
        <a:p>
          <a:endParaRPr lang="en-US"/>
        </a:p>
      </dgm:t>
    </dgm:pt>
    <dgm:pt modelId="{155E6B2B-4D87-4E7C-8515-2C7B1022F7EF}">
      <dgm:prSet/>
      <dgm:spPr/>
      <dgm:t>
        <a:bodyPr/>
        <a:lstStyle/>
        <a:p>
          <a:r>
            <a:rPr lang="en-US" dirty="0"/>
            <a:t>Shape</a:t>
          </a:r>
        </a:p>
      </dgm:t>
    </dgm:pt>
    <dgm:pt modelId="{BC234AE2-4BFE-4BCA-9A9A-1BA1B434FA70}" type="parTrans" cxnId="{DA5CE2BB-5EBC-41D4-9C0A-208A75255A44}">
      <dgm:prSet/>
      <dgm:spPr/>
      <dgm:t>
        <a:bodyPr/>
        <a:lstStyle/>
        <a:p>
          <a:endParaRPr lang="en-US"/>
        </a:p>
      </dgm:t>
    </dgm:pt>
    <dgm:pt modelId="{8CA69DB9-28F1-4420-8C84-5496F18162D5}" type="sibTrans" cxnId="{DA5CE2BB-5EBC-41D4-9C0A-208A75255A44}">
      <dgm:prSet/>
      <dgm:spPr/>
      <dgm:t>
        <a:bodyPr/>
        <a:lstStyle/>
        <a:p>
          <a:endParaRPr lang="en-US"/>
        </a:p>
      </dgm:t>
    </dgm:pt>
    <dgm:pt modelId="{71EB3FC4-4963-45A2-B7F3-DE2D378D0712}">
      <dgm:prSet/>
      <dgm:spPr/>
      <dgm:t>
        <a:bodyPr/>
        <a:lstStyle/>
        <a:p>
          <a:r>
            <a:rPr lang="en-US" dirty="0"/>
            <a:t>Circle</a:t>
          </a:r>
        </a:p>
      </dgm:t>
    </dgm:pt>
    <dgm:pt modelId="{DEB218E9-A99B-4E34-BFBB-2ECC0F4BC8DC}" type="parTrans" cxnId="{F4202394-DF8F-499C-8970-EC208860C7F4}">
      <dgm:prSet/>
      <dgm:spPr/>
      <dgm:t>
        <a:bodyPr/>
        <a:lstStyle/>
        <a:p>
          <a:endParaRPr lang="en-US"/>
        </a:p>
      </dgm:t>
    </dgm:pt>
    <dgm:pt modelId="{CE869F4C-7DAB-440A-A7F8-CAA4CA610305}" type="sibTrans" cxnId="{F4202394-DF8F-499C-8970-EC208860C7F4}">
      <dgm:prSet/>
      <dgm:spPr/>
      <dgm:t>
        <a:bodyPr/>
        <a:lstStyle/>
        <a:p>
          <a:endParaRPr lang="en-US"/>
        </a:p>
      </dgm:t>
    </dgm:pt>
    <dgm:pt modelId="{3CB490F6-74D2-4E69-96A5-21BF380590B8}">
      <dgm:prSet/>
      <dgm:spPr/>
      <dgm:t>
        <a:bodyPr/>
        <a:lstStyle/>
        <a:p>
          <a:r>
            <a:rPr lang="en-US" dirty="0"/>
            <a:t>Rectangle</a:t>
          </a:r>
        </a:p>
      </dgm:t>
    </dgm:pt>
    <dgm:pt modelId="{927E6DBB-9983-4B00-B8E2-741F27A0197C}" type="parTrans" cxnId="{F5EC1579-E21B-42E7-B747-CA44AEF0BE20}">
      <dgm:prSet/>
      <dgm:spPr/>
      <dgm:t>
        <a:bodyPr/>
        <a:lstStyle/>
        <a:p>
          <a:endParaRPr lang="en-US"/>
        </a:p>
      </dgm:t>
    </dgm:pt>
    <dgm:pt modelId="{F360568E-B692-4E2C-AEDC-6E400E4113B5}" type="sibTrans" cxnId="{F5EC1579-E21B-42E7-B747-CA44AEF0BE20}">
      <dgm:prSet/>
      <dgm:spPr/>
      <dgm:t>
        <a:bodyPr/>
        <a:lstStyle/>
        <a:p>
          <a:endParaRPr lang="en-US"/>
        </a:p>
      </dgm:t>
    </dgm:pt>
    <dgm:pt modelId="{DF411C55-5940-4487-B28F-69127D3926BB}">
      <dgm:prSet/>
      <dgm:spPr/>
      <dgm:t>
        <a:bodyPr/>
        <a:lstStyle/>
        <a:p>
          <a:r>
            <a:rPr lang="en-US" dirty="0"/>
            <a:t>Square</a:t>
          </a:r>
        </a:p>
      </dgm:t>
    </dgm:pt>
    <dgm:pt modelId="{2994FA00-0AF1-4AE9-AD97-EB3F3E75E2E1}" type="parTrans" cxnId="{6C17DFC2-9FE2-443F-82D1-067C0C8B22C5}">
      <dgm:prSet/>
      <dgm:spPr/>
      <dgm:t>
        <a:bodyPr/>
        <a:lstStyle/>
        <a:p>
          <a:endParaRPr lang="en-US"/>
        </a:p>
      </dgm:t>
    </dgm:pt>
    <dgm:pt modelId="{F8FB7F8F-FAC9-426E-BF60-7EE6DB1EE7D8}" type="sibTrans" cxnId="{6C17DFC2-9FE2-443F-82D1-067C0C8B22C5}">
      <dgm:prSet/>
      <dgm:spPr/>
      <dgm:t>
        <a:bodyPr/>
        <a:lstStyle/>
        <a:p>
          <a:endParaRPr lang="en-US"/>
        </a:p>
      </dgm:t>
    </dgm:pt>
    <dgm:pt modelId="{E7FF920E-FA84-4CB0-AF09-FA8D393C798A}" type="pres">
      <dgm:prSet presAssocID="{BAAED582-254E-4D28-BCDD-E68B76D62481}" presName="linear" presStyleCnt="0">
        <dgm:presLayoutVars>
          <dgm:animLvl val="lvl"/>
          <dgm:resizeHandles val="exact"/>
        </dgm:presLayoutVars>
      </dgm:prSet>
      <dgm:spPr/>
    </dgm:pt>
    <dgm:pt modelId="{EAB94C4A-C00A-4412-85F3-E84774509165}" type="pres">
      <dgm:prSet presAssocID="{8434C828-A953-4C3A-BDCE-7F0DA58EA6E9}" presName="parentText" presStyleLbl="node1" presStyleIdx="0" presStyleCnt="4">
        <dgm:presLayoutVars>
          <dgm:chMax val="0"/>
          <dgm:bulletEnabled val="1"/>
        </dgm:presLayoutVars>
      </dgm:prSet>
      <dgm:spPr/>
    </dgm:pt>
    <dgm:pt modelId="{21889C29-BA30-4F88-9040-D12A0BEBEFD3}" type="pres">
      <dgm:prSet presAssocID="{8434C828-A953-4C3A-BDCE-7F0DA58EA6E9}" presName="childText" presStyleLbl="revTx" presStyleIdx="0" presStyleCnt="4">
        <dgm:presLayoutVars>
          <dgm:bulletEnabled val="1"/>
        </dgm:presLayoutVars>
      </dgm:prSet>
      <dgm:spPr/>
    </dgm:pt>
    <dgm:pt modelId="{4E21AB82-4D0A-4E55-9EB6-9299776D3780}" type="pres">
      <dgm:prSet presAssocID="{CC0187ED-941B-48C4-98D5-FEA848F7DEF1}" presName="parentText" presStyleLbl="node1" presStyleIdx="1" presStyleCnt="4">
        <dgm:presLayoutVars>
          <dgm:chMax val="0"/>
          <dgm:bulletEnabled val="1"/>
        </dgm:presLayoutVars>
      </dgm:prSet>
      <dgm:spPr/>
    </dgm:pt>
    <dgm:pt modelId="{D85B2FB9-4435-452F-81C4-E92C1C3ECB55}" type="pres">
      <dgm:prSet presAssocID="{CC0187ED-941B-48C4-98D5-FEA848F7DEF1}" presName="childText" presStyleLbl="revTx" presStyleIdx="1" presStyleCnt="4">
        <dgm:presLayoutVars>
          <dgm:bulletEnabled val="1"/>
        </dgm:presLayoutVars>
      </dgm:prSet>
      <dgm:spPr/>
    </dgm:pt>
    <dgm:pt modelId="{D79AC7BD-F34D-444C-B7FE-36EBD70CDE5F}" type="pres">
      <dgm:prSet presAssocID="{FAE5F765-5193-4398-8E62-D0F9535DF494}" presName="parentText" presStyleLbl="node1" presStyleIdx="2" presStyleCnt="4">
        <dgm:presLayoutVars>
          <dgm:chMax val="0"/>
          <dgm:bulletEnabled val="1"/>
        </dgm:presLayoutVars>
      </dgm:prSet>
      <dgm:spPr/>
    </dgm:pt>
    <dgm:pt modelId="{D03B2792-FDCE-4152-97FB-FABD6E110A22}" type="pres">
      <dgm:prSet presAssocID="{FAE5F765-5193-4398-8E62-D0F9535DF494}" presName="childText" presStyleLbl="revTx" presStyleIdx="2" presStyleCnt="4">
        <dgm:presLayoutVars>
          <dgm:bulletEnabled val="1"/>
        </dgm:presLayoutVars>
      </dgm:prSet>
      <dgm:spPr/>
    </dgm:pt>
    <dgm:pt modelId="{8D63BF87-A2D6-400D-9C78-7A6153009430}" type="pres">
      <dgm:prSet presAssocID="{0C3D4CDE-7C05-4152-95AD-B0CD39CDD77D}" presName="parentText" presStyleLbl="node1" presStyleIdx="3" presStyleCnt="4">
        <dgm:presLayoutVars>
          <dgm:chMax val="0"/>
          <dgm:bulletEnabled val="1"/>
        </dgm:presLayoutVars>
      </dgm:prSet>
      <dgm:spPr/>
    </dgm:pt>
    <dgm:pt modelId="{30FBC198-984C-4600-AB95-ADE0B3185846}" type="pres">
      <dgm:prSet presAssocID="{0C3D4CDE-7C05-4152-95AD-B0CD39CDD77D}" presName="childText" presStyleLbl="revTx" presStyleIdx="3" presStyleCnt="4">
        <dgm:presLayoutVars>
          <dgm:bulletEnabled val="1"/>
        </dgm:presLayoutVars>
      </dgm:prSet>
      <dgm:spPr/>
    </dgm:pt>
  </dgm:ptLst>
  <dgm:cxnLst>
    <dgm:cxn modelId="{FD85E904-DE32-4A2F-9232-F79B2142E3DC}" type="presOf" srcId="{BAAED582-254E-4D28-BCDD-E68B76D62481}" destId="{E7FF920E-FA84-4CB0-AF09-FA8D393C798A}" srcOrd="0" destOrd="0" presId="urn:microsoft.com/office/officeart/2005/8/layout/vList2"/>
    <dgm:cxn modelId="{69909222-3076-4B32-A86A-120506D7B678}" srcId="{0C3D4CDE-7C05-4152-95AD-B0CD39CDD77D}" destId="{1D991BD2-6346-483E-AE2F-2E98BE641FE6}" srcOrd="1" destOrd="0" parTransId="{55265000-250C-4FBD-8330-F310E5829365}" sibTransId="{D94D3268-F67A-4B76-A5F7-E777CBFC7D0D}"/>
    <dgm:cxn modelId="{419B3229-F4DB-455E-8B0A-BA39A67BA8CD}" srcId="{0C3D4CDE-7C05-4152-95AD-B0CD39CDD77D}" destId="{13B6E317-37FF-4940-806E-9236516FEC0A}" srcOrd="0" destOrd="0" parTransId="{3834723F-41F8-43A0-A928-BF22772E3EC1}" sibTransId="{169F8D2F-01BE-42E2-B5F6-1B0C4228ED9B}"/>
    <dgm:cxn modelId="{21ED4B33-93F5-43E9-BE89-14142CDF145D}" srcId="{BAAED582-254E-4D28-BCDD-E68B76D62481}" destId="{CC0187ED-941B-48C4-98D5-FEA848F7DEF1}" srcOrd="1" destOrd="0" parTransId="{F647B4FE-36DA-4613-A545-6099B2E6E7E0}" sibTransId="{B3DBE333-F5E6-4D30-A205-2E5CE5250CB6}"/>
    <dgm:cxn modelId="{5F0CAF36-3AF2-4630-BCF0-C46CDDBAAA3C}" type="presOf" srcId="{13B6E317-37FF-4940-806E-9236516FEC0A}" destId="{30FBC198-984C-4600-AB95-ADE0B3185846}" srcOrd="0" destOrd="0" presId="urn:microsoft.com/office/officeart/2005/8/layout/vList2"/>
    <dgm:cxn modelId="{6D72673F-6795-4AFF-8EE7-CAC81E216769}" type="presOf" srcId="{DF411C55-5940-4487-B28F-69127D3926BB}" destId="{D85B2FB9-4435-452F-81C4-E92C1C3ECB55}" srcOrd="0" destOrd="1" presId="urn:microsoft.com/office/officeart/2005/8/layout/vList2"/>
    <dgm:cxn modelId="{CA93FE5E-BBB8-4D17-9846-013C874957EF}" type="presOf" srcId="{3CB490F6-74D2-4E69-96A5-21BF380590B8}" destId="{D85B2FB9-4435-452F-81C4-E92C1C3ECB55}" srcOrd="0" destOrd="2" presId="urn:microsoft.com/office/officeart/2005/8/layout/vList2"/>
    <dgm:cxn modelId="{491C6E47-4D13-4916-9B69-9566B635E859}" type="presOf" srcId="{CC0187ED-941B-48C4-98D5-FEA848F7DEF1}" destId="{4E21AB82-4D0A-4E55-9EB6-9299776D3780}" srcOrd="0" destOrd="0" presId="urn:microsoft.com/office/officeart/2005/8/layout/vList2"/>
    <dgm:cxn modelId="{C5A41051-051A-4340-AD2A-65EA17D22311}" type="presOf" srcId="{E514FF47-4FEF-4E78-B80F-AA5729552A0A}" destId="{D03B2792-FDCE-4152-97FB-FABD6E110A22}" srcOrd="0" destOrd="0" presId="urn:microsoft.com/office/officeart/2005/8/layout/vList2"/>
    <dgm:cxn modelId="{6F4E3471-1B24-481C-90BE-A9F473254511}" srcId="{0C3D4CDE-7C05-4152-95AD-B0CD39CDD77D}" destId="{DABF732B-8507-4DBC-AF05-CA615EF41140}" srcOrd="2" destOrd="0" parTransId="{2D71EA43-F9BE-4202-ABF2-42E2D08E7FD7}" sibTransId="{79B07733-6BAC-4610-9347-81A736965A80}"/>
    <dgm:cxn modelId="{F5EC1579-E21B-42E7-B747-CA44AEF0BE20}" srcId="{CC0187ED-941B-48C4-98D5-FEA848F7DEF1}" destId="{3CB490F6-74D2-4E69-96A5-21BF380590B8}" srcOrd="2" destOrd="0" parTransId="{927E6DBB-9983-4B00-B8E2-741F27A0197C}" sibTransId="{F360568E-B692-4E2C-AEDC-6E400E4113B5}"/>
    <dgm:cxn modelId="{B3F6F685-171B-4E45-8FFC-C29D165ECE2F}" srcId="{FAE5F765-5193-4398-8E62-D0F9535DF494}" destId="{E514FF47-4FEF-4E78-B80F-AA5729552A0A}" srcOrd="0" destOrd="0" parTransId="{18561F94-E8D5-4A8C-90F2-F207B8905B2D}" sibTransId="{D841AF66-78A8-4C2A-A54A-F8ACB225CA4B}"/>
    <dgm:cxn modelId="{EB923C8E-D304-4897-944F-D5E3085F8913}" srcId="{BAAED582-254E-4D28-BCDD-E68B76D62481}" destId="{8434C828-A953-4C3A-BDCE-7F0DA58EA6E9}" srcOrd="0" destOrd="0" parTransId="{34BCEC71-B222-416E-A054-7E418A256510}" sibTransId="{892BE00E-4E5B-491F-8F9F-5ED463760AB0}"/>
    <dgm:cxn modelId="{F4202394-DF8F-499C-8970-EC208860C7F4}" srcId="{CC0187ED-941B-48C4-98D5-FEA848F7DEF1}" destId="{71EB3FC4-4963-45A2-B7F3-DE2D378D0712}" srcOrd="0" destOrd="0" parTransId="{DEB218E9-A99B-4E34-BFBB-2ECC0F4BC8DC}" sibTransId="{CE869F4C-7DAB-440A-A7F8-CAA4CA610305}"/>
    <dgm:cxn modelId="{0A93C6A6-3A2A-489B-A085-A83B0BD08A3E}" type="presOf" srcId="{0C3D4CDE-7C05-4152-95AD-B0CD39CDD77D}" destId="{8D63BF87-A2D6-400D-9C78-7A6153009430}" srcOrd="0" destOrd="0" presId="urn:microsoft.com/office/officeart/2005/8/layout/vList2"/>
    <dgm:cxn modelId="{C62D59AC-1E0F-4C6C-8D43-67B6B7887A95}" type="presOf" srcId="{8434C828-A953-4C3A-BDCE-7F0DA58EA6E9}" destId="{EAB94C4A-C00A-4412-85F3-E84774509165}" srcOrd="0" destOrd="0" presId="urn:microsoft.com/office/officeart/2005/8/layout/vList2"/>
    <dgm:cxn modelId="{FBF9B9BA-3EED-4A67-B2C2-0D303E5ED4EF}" type="presOf" srcId="{DABF732B-8507-4DBC-AF05-CA615EF41140}" destId="{30FBC198-984C-4600-AB95-ADE0B3185846}" srcOrd="0" destOrd="2" presId="urn:microsoft.com/office/officeart/2005/8/layout/vList2"/>
    <dgm:cxn modelId="{DA5CE2BB-5EBC-41D4-9C0A-208A75255A44}" srcId="{8434C828-A953-4C3A-BDCE-7F0DA58EA6E9}" destId="{155E6B2B-4D87-4E7C-8515-2C7B1022F7EF}" srcOrd="0" destOrd="0" parTransId="{BC234AE2-4BFE-4BCA-9A9A-1BA1B434FA70}" sibTransId="{8CA69DB9-28F1-4420-8C84-5496F18162D5}"/>
    <dgm:cxn modelId="{06961DBD-AA7D-4F87-A844-35A1C15F46DC}" type="presOf" srcId="{155E6B2B-4D87-4E7C-8515-2C7B1022F7EF}" destId="{21889C29-BA30-4F88-9040-D12A0BEBEFD3}" srcOrd="0" destOrd="0" presId="urn:microsoft.com/office/officeart/2005/8/layout/vList2"/>
    <dgm:cxn modelId="{6C17DFC2-9FE2-443F-82D1-067C0C8B22C5}" srcId="{CC0187ED-941B-48C4-98D5-FEA848F7DEF1}" destId="{DF411C55-5940-4487-B28F-69127D3926BB}" srcOrd="1" destOrd="0" parTransId="{2994FA00-0AF1-4AE9-AD97-EB3F3E75E2E1}" sibTransId="{F8FB7F8F-FAC9-426E-BF60-7EE6DB1EE7D8}"/>
    <dgm:cxn modelId="{AD8E77E1-1708-4525-B6E5-B87DA9157571}" type="presOf" srcId="{FAE5F765-5193-4398-8E62-D0F9535DF494}" destId="{D79AC7BD-F34D-444C-B7FE-36EBD70CDE5F}" srcOrd="0" destOrd="0" presId="urn:microsoft.com/office/officeart/2005/8/layout/vList2"/>
    <dgm:cxn modelId="{DBDC88E2-3F7C-4778-AF8B-7EF00A219539}" type="presOf" srcId="{71EB3FC4-4963-45A2-B7F3-DE2D378D0712}" destId="{D85B2FB9-4435-452F-81C4-E92C1C3ECB55}" srcOrd="0" destOrd="0" presId="urn:microsoft.com/office/officeart/2005/8/layout/vList2"/>
    <dgm:cxn modelId="{5E652FE3-DC78-443E-839E-1D732E12FECF}" type="presOf" srcId="{1D991BD2-6346-483E-AE2F-2E98BE641FE6}" destId="{30FBC198-984C-4600-AB95-ADE0B3185846}" srcOrd="0" destOrd="1" presId="urn:microsoft.com/office/officeart/2005/8/layout/vList2"/>
    <dgm:cxn modelId="{E244FDEE-B217-4483-9172-9AC88CA002F1}" srcId="{BAAED582-254E-4D28-BCDD-E68B76D62481}" destId="{0C3D4CDE-7C05-4152-95AD-B0CD39CDD77D}" srcOrd="3" destOrd="0" parTransId="{D33E7F4E-715B-4DBF-9EF9-88E3F425F2C7}" sibTransId="{EA6FA30B-7204-4186-A25D-E5D94ECB91E7}"/>
    <dgm:cxn modelId="{B9F1EBFA-55EF-48C3-BE99-878CF121E87A}" srcId="{BAAED582-254E-4D28-BCDD-E68B76D62481}" destId="{FAE5F765-5193-4398-8E62-D0F9535DF494}" srcOrd="2" destOrd="0" parTransId="{1869D766-4468-4616-A142-97981ED937D0}" sibTransId="{2DFCD4A7-29FE-4F82-88EF-6FD2A0C126DF}"/>
    <dgm:cxn modelId="{86226FF9-C418-4D60-8790-17CB074ABF86}" type="presParOf" srcId="{E7FF920E-FA84-4CB0-AF09-FA8D393C798A}" destId="{EAB94C4A-C00A-4412-85F3-E84774509165}" srcOrd="0" destOrd="0" presId="urn:microsoft.com/office/officeart/2005/8/layout/vList2"/>
    <dgm:cxn modelId="{4CAF5940-65B5-4511-B258-4EC7BDFEF52E}" type="presParOf" srcId="{E7FF920E-FA84-4CB0-AF09-FA8D393C798A}" destId="{21889C29-BA30-4F88-9040-D12A0BEBEFD3}" srcOrd="1" destOrd="0" presId="urn:microsoft.com/office/officeart/2005/8/layout/vList2"/>
    <dgm:cxn modelId="{6F1B381F-7D33-40D2-A390-B15A936D1B27}" type="presParOf" srcId="{E7FF920E-FA84-4CB0-AF09-FA8D393C798A}" destId="{4E21AB82-4D0A-4E55-9EB6-9299776D3780}" srcOrd="2" destOrd="0" presId="urn:microsoft.com/office/officeart/2005/8/layout/vList2"/>
    <dgm:cxn modelId="{7774A9E9-8059-4627-91CD-A8DB70748F3C}" type="presParOf" srcId="{E7FF920E-FA84-4CB0-AF09-FA8D393C798A}" destId="{D85B2FB9-4435-452F-81C4-E92C1C3ECB55}" srcOrd="3" destOrd="0" presId="urn:microsoft.com/office/officeart/2005/8/layout/vList2"/>
    <dgm:cxn modelId="{249E1425-D74A-4AA9-9143-F13B7CB26DC0}" type="presParOf" srcId="{E7FF920E-FA84-4CB0-AF09-FA8D393C798A}" destId="{D79AC7BD-F34D-444C-B7FE-36EBD70CDE5F}" srcOrd="4" destOrd="0" presId="urn:microsoft.com/office/officeart/2005/8/layout/vList2"/>
    <dgm:cxn modelId="{EC0C6F89-837E-47A8-8255-D84ADE139F8E}" type="presParOf" srcId="{E7FF920E-FA84-4CB0-AF09-FA8D393C798A}" destId="{D03B2792-FDCE-4152-97FB-FABD6E110A22}" srcOrd="5" destOrd="0" presId="urn:microsoft.com/office/officeart/2005/8/layout/vList2"/>
    <dgm:cxn modelId="{58C15A15-CB2C-4302-9171-FD3C28130B18}" type="presParOf" srcId="{E7FF920E-FA84-4CB0-AF09-FA8D393C798A}" destId="{8D63BF87-A2D6-400D-9C78-7A6153009430}" srcOrd="6" destOrd="0" presId="urn:microsoft.com/office/officeart/2005/8/layout/vList2"/>
    <dgm:cxn modelId="{E3AA549C-AABE-4F72-B752-24966B984524}" type="presParOf" srcId="{E7FF920E-FA84-4CB0-AF09-FA8D393C798A}" destId="{30FBC198-984C-4600-AB95-ADE0B3185846}"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4C0D0AB-4B71-4C9F-8799-98FDDF1A32D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6BC3C4A-E643-45F2-A71F-E5D98929AB71}">
      <dgm:prSet/>
      <dgm:spPr/>
      <dgm:t>
        <a:bodyPr/>
        <a:lstStyle/>
        <a:p>
          <a:r>
            <a:rPr lang="en-US" b="0" baseline="0" dirty="0"/>
            <a:t>Component</a:t>
          </a:r>
          <a:endParaRPr lang="en-US" dirty="0"/>
        </a:p>
      </dgm:t>
    </dgm:pt>
    <dgm:pt modelId="{D661E446-D472-4C8D-99BB-EC99F737587D}" type="parTrans" cxnId="{C15A531A-D2D6-4B9D-9570-44B879D5FA0D}">
      <dgm:prSet/>
      <dgm:spPr/>
      <dgm:t>
        <a:bodyPr/>
        <a:lstStyle/>
        <a:p>
          <a:endParaRPr lang="en-US"/>
        </a:p>
      </dgm:t>
    </dgm:pt>
    <dgm:pt modelId="{1768FDE2-8792-4D46-9250-230B4176E346}" type="sibTrans" cxnId="{C15A531A-D2D6-4B9D-9570-44B879D5FA0D}">
      <dgm:prSet/>
      <dgm:spPr/>
      <dgm:t>
        <a:bodyPr/>
        <a:lstStyle/>
        <a:p>
          <a:endParaRPr lang="en-US"/>
        </a:p>
      </dgm:t>
    </dgm:pt>
    <dgm:pt modelId="{E6B9850C-ACE8-441F-B15F-121E499AD2E4}">
      <dgm:prSet/>
      <dgm:spPr/>
      <dgm:t>
        <a:bodyPr/>
        <a:lstStyle/>
        <a:p>
          <a:r>
            <a:rPr lang="en-US" b="0" baseline="0" dirty="0"/>
            <a:t>Concrete Component</a:t>
          </a:r>
          <a:endParaRPr lang="en-US" dirty="0"/>
        </a:p>
      </dgm:t>
    </dgm:pt>
    <dgm:pt modelId="{FE9F525E-A43D-47AA-82DD-5B8E7956F2E5}" type="parTrans" cxnId="{E7C0BEAF-A07C-413F-89C1-8FAC743263A0}">
      <dgm:prSet/>
      <dgm:spPr/>
      <dgm:t>
        <a:bodyPr/>
        <a:lstStyle/>
        <a:p>
          <a:endParaRPr lang="en-US"/>
        </a:p>
      </dgm:t>
    </dgm:pt>
    <dgm:pt modelId="{4A294103-7636-4CA4-A7B1-753685280C61}" type="sibTrans" cxnId="{E7C0BEAF-A07C-413F-89C1-8FAC743263A0}">
      <dgm:prSet/>
      <dgm:spPr/>
      <dgm:t>
        <a:bodyPr/>
        <a:lstStyle/>
        <a:p>
          <a:endParaRPr lang="en-US"/>
        </a:p>
      </dgm:t>
    </dgm:pt>
    <dgm:pt modelId="{5A6FB389-3D2F-45F0-9CA2-741A44D340F3}">
      <dgm:prSet/>
      <dgm:spPr/>
      <dgm:t>
        <a:bodyPr/>
        <a:lstStyle/>
        <a:p>
          <a:r>
            <a:rPr lang="en-US" b="0" baseline="0" dirty="0"/>
            <a:t>Base</a:t>
          </a:r>
          <a:r>
            <a:rPr lang="en-US" b="1" baseline="0" dirty="0"/>
            <a:t> </a:t>
          </a:r>
          <a:r>
            <a:rPr lang="en-US" b="0" baseline="0" dirty="0"/>
            <a:t>Decorator</a:t>
          </a:r>
          <a:endParaRPr lang="en-US" dirty="0"/>
        </a:p>
      </dgm:t>
    </dgm:pt>
    <dgm:pt modelId="{E6AD3733-C31B-42E4-BC34-1F1CA6E775AE}" type="parTrans" cxnId="{A5871B23-69C7-4F70-A910-9AB6E7AE3A9D}">
      <dgm:prSet/>
      <dgm:spPr/>
      <dgm:t>
        <a:bodyPr/>
        <a:lstStyle/>
        <a:p>
          <a:endParaRPr lang="en-US"/>
        </a:p>
      </dgm:t>
    </dgm:pt>
    <dgm:pt modelId="{346C1ED5-4717-4386-B5DB-42C9B7A29387}" type="sibTrans" cxnId="{A5871B23-69C7-4F70-A910-9AB6E7AE3A9D}">
      <dgm:prSet/>
      <dgm:spPr/>
      <dgm:t>
        <a:bodyPr/>
        <a:lstStyle/>
        <a:p>
          <a:endParaRPr lang="en-US"/>
        </a:p>
      </dgm:t>
    </dgm:pt>
    <dgm:pt modelId="{3C38BFF3-1E8E-4FEE-B417-D1757F4651D1}">
      <dgm:prSet/>
      <dgm:spPr/>
      <dgm:t>
        <a:bodyPr/>
        <a:lstStyle/>
        <a:p>
          <a:r>
            <a:rPr lang="en-US" b="0" baseline="0" dirty="0"/>
            <a:t>Concrete Decorator</a:t>
          </a:r>
          <a:endParaRPr lang="en-US" dirty="0"/>
        </a:p>
      </dgm:t>
    </dgm:pt>
    <dgm:pt modelId="{57C33231-1005-4AD5-8E27-55A851289FA8}" type="parTrans" cxnId="{115274F8-E3A4-45B3-BC44-4569F918B4F1}">
      <dgm:prSet/>
      <dgm:spPr/>
      <dgm:t>
        <a:bodyPr/>
        <a:lstStyle/>
        <a:p>
          <a:endParaRPr lang="en-US"/>
        </a:p>
      </dgm:t>
    </dgm:pt>
    <dgm:pt modelId="{39D34B5B-8892-4145-82D3-1507A2B6CD72}" type="sibTrans" cxnId="{115274F8-E3A4-45B3-BC44-4569F918B4F1}">
      <dgm:prSet/>
      <dgm:spPr/>
      <dgm:t>
        <a:bodyPr/>
        <a:lstStyle/>
        <a:p>
          <a:endParaRPr lang="en-US"/>
        </a:p>
      </dgm:t>
    </dgm:pt>
    <dgm:pt modelId="{1E6D0D4C-C492-4CFF-A4FC-75E666F4735C}" type="pres">
      <dgm:prSet presAssocID="{94C0D0AB-4B71-4C9F-8799-98FDDF1A32D2}" presName="linear" presStyleCnt="0">
        <dgm:presLayoutVars>
          <dgm:animLvl val="lvl"/>
          <dgm:resizeHandles val="exact"/>
        </dgm:presLayoutVars>
      </dgm:prSet>
      <dgm:spPr/>
    </dgm:pt>
    <dgm:pt modelId="{41FB9A52-AFDB-4E53-A538-2C26F3566FF5}" type="pres">
      <dgm:prSet presAssocID="{46BC3C4A-E643-45F2-A71F-E5D98929AB71}" presName="parentText" presStyleLbl="node1" presStyleIdx="0" presStyleCnt="4">
        <dgm:presLayoutVars>
          <dgm:chMax val="0"/>
          <dgm:bulletEnabled val="1"/>
        </dgm:presLayoutVars>
      </dgm:prSet>
      <dgm:spPr/>
    </dgm:pt>
    <dgm:pt modelId="{7D6ADACA-B9F5-42B6-BFFE-E5553A9193E1}" type="pres">
      <dgm:prSet presAssocID="{1768FDE2-8792-4D46-9250-230B4176E346}" presName="spacer" presStyleCnt="0"/>
      <dgm:spPr/>
    </dgm:pt>
    <dgm:pt modelId="{0DD67760-D4CF-4DA8-89B3-4C5BC9661B25}" type="pres">
      <dgm:prSet presAssocID="{E6B9850C-ACE8-441F-B15F-121E499AD2E4}" presName="parentText" presStyleLbl="node1" presStyleIdx="1" presStyleCnt="4">
        <dgm:presLayoutVars>
          <dgm:chMax val="0"/>
          <dgm:bulletEnabled val="1"/>
        </dgm:presLayoutVars>
      </dgm:prSet>
      <dgm:spPr/>
    </dgm:pt>
    <dgm:pt modelId="{52E1C5D8-917B-4177-A415-582A30BAC9E6}" type="pres">
      <dgm:prSet presAssocID="{4A294103-7636-4CA4-A7B1-753685280C61}" presName="spacer" presStyleCnt="0"/>
      <dgm:spPr/>
    </dgm:pt>
    <dgm:pt modelId="{BE1782D1-99DA-46DA-ADCB-88F7B6A3DF66}" type="pres">
      <dgm:prSet presAssocID="{5A6FB389-3D2F-45F0-9CA2-741A44D340F3}" presName="parentText" presStyleLbl="node1" presStyleIdx="2" presStyleCnt="4">
        <dgm:presLayoutVars>
          <dgm:chMax val="0"/>
          <dgm:bulletEnabled val="1"/>
        </dgm:presLayoutVars>
      </dgm:prSet>
      <dgm:spPr/>
    </dgm:pt>
    <dgm:pt modelId="{D755F5FC-9406-4D00-B8EC-CB90257293F0}" type="pres">
      <dgm:prSet presAssocID="{346C1ED5-4717-4386-B5DB-42C9B7A29387}" presName="spacer" presStyleCnt="0"/>
      <dgm:spPr/>
    </dgm:pt>
    <dgm:pt modelId="{ACCDB37E-2D82-4A07-9147-5F8005D78DF0}" type="pres">
      <dgm:prSet presAssocID="{3C38BFF3-1E8E-4FEE-B417-D1757F4651D1}" presName="parentText" presStyleLbl="node1" presStyleIdx="3" presStyleCnt="4">
        <dgm:presLayoutVars>
          <dgm:chMax val="0"/>
          <dgm:bulletEnabled val="1"/>
        </dgm:presLayoutVars>
      </dgm:prSet>
      <dgm:spPr/>
    </dgm:pt>
  </dgm:ptLst>
  <dgm:cxnLst>
    <dgm:cxn modelId="{C15A531A-D2D6-4B9D-9570-44B879D5FA0D}" srcId="{94C0D0AB-4B71-4C9F-8799-98FDDF1A32D2}" destId="{46BC3C4A-E643-45F2-A71F-E5D98929AB71}" srcOrd="0" destOrd="0" parTransId="{D661E446-D472-4C8D-99BB-EC99F737587D}" sibTransId="{1768FDE2-8792-4D46-9250-230B4176E346}"/>
    <dgm:cxn modelId="{A5871B23-69C7-4F70-A910-9AB6E7AE3A9D}" srcId="{94C0D0AB-4B71-4C9F-8799-98FDDF1A32D2}" destId="{5A6FB389-3D2F-45F0-9CA2-741A44D340F3}" srcOrd="2" destOrd="0" parTransId="{E6AD3733-C31B-42E4-BC34-1F1CA6E775AE}" sibTransId="{346C1ED5-4717-4386-B5DB-42C9B7A29387}"/>
    <dgm:cxn modelId="{71096F60-6147-4713-8545-452A916EE501}" type="presOf" srcId="{46BC3C4A-E643-45F2-A71F-E5D98929AB71}" destId="{41FB9A52-AFDB-4E53-A538-2C26F3566FF5}" srcOrd="0" destOrd="0" presId="urn:microsoft.com/office/officeart/2005/8/layout/vList2"/>
    <dgm:cxn modelId="{C60392AF-543A-4EE9-9E2E-68B52018E739}" type="presOf" srcId="{3C38BFF3-1E8E-4FEE-B417-D1757F4651D1}" destId="{ACCDB37E-2D82-4A07-9147-5F8005D78DF0}" srcOrd="0" destOrd="0" presId="urn:microsoft.com/office/officeart/2005/8/layout/vList2"/>
    <dgm:cxn modelId="{E7C0BEAF-A07C-413F-89C1-8FAC743263A0}" srcId="{94C0D0AB-4B71-4C9F-8799-98FDDF1A32D2}" destId="{E6B9850C-ACE8-441F-B15F-121E499AD2E4}" srcOrd="1" destOrd="0" parTransId="{FE9F525E-A43D-47AA-82DD-5B8E7956F2E5}" sibTransId="{4A294103-7636-4CA4-A7B1-753685280C61}"/>
    <dgm:cxn modelId="{52E2BEC1-AA57-4A03-AD32-05B29F1D09B2}" type="presOf" srcId="{5A6FB389-3D2F-45F0-9CA2-741A44D340F3}" destId="{BE1782D1-99DA-46DA-ADCB-88F7B6A3DF66}" srcOrd="0" destOrd="0" presId="urn:microsoft.com/office/officeart/2005/8/layout/vList2"/>
    <dgm:cxn modelId="{A9766CED-827D-4D4F-8C3A-6C753A1585DD}" type="presOf" srcId="{E6B9850C-ACE8-441F-B15F-121E499AD2E4}" destId="{0DD67760-D4CF-4DA8-89B3-4C5BC9661B25}" srcOrd="0" destOrd="0" presId="urn:microsoft.com/office/officeart/2005/8/layout/vList2"/>
    <dgm:cxn modelId="{0423D9F1-5864-42DC-9282-AE3730F2BF24}" type="presOf" srcId="{94C0D0AB-4B71-4C9F-8799-98FDDF1A32D2}" destId="{1E6D0D4C-C492-4CFF-A4FC-75E666F4735C}" srcOrd="0" destOrd="0" presId="urn:microsoft.com/office/officeart/2005/8/layout/vList2"/>
    <dgm:cxn modelId="{115274F8-E3A4-45B3-BC44-4569F918B4F1}" srcId="{94C0D0AB-4B71-4C9F-8799-98FDDF1A32D2}" destId="{3C38BFF3-1E8E-4FEE-B417-D1757F4651D1}" srcOrd="3" destOrd="0" parTransId="{57C33231-1005-4AD5-8E27-55A851289FA8}" sibTransId="{39D34B5B-8892-4145-82D3-1507A2B6CD72}"/>
    <dgm:cxn modelId="{05737D84-8263-4C16-BE7D-32394E42A8EB}" type="presParOf" srcId="{1E6D0D4C-C492-4CFF-A4FC-75E666F4735C}" destId="{41FB9A52-AFDB-4E53-A538-2C26F3566FF5}" srcOrd="0" destOrd="0" presId="urn:microsoft.com/office/officeart/2005/8/layout/vList2"/>
    <dgm:cxn modelId="{871EE656-0246-4EBC-9BAD-545CCDC6ADF9}" type="presParOf" srcId="{1E6D0D4C-C492-4CFF-A4FC-75E666F4735C}" destId="{7D6ADACA-B9F5-42B6-BFFE-E5553A9193E1}" srcOrd="1" destOrd="0" presId="urn:microsoft.com/office/officeart/2005/8/layout/vList2"/>
    <dgm:cxn modelId="{7D12E1F8-808B-482A-B8BD-2E09A6D7E811}" type="presParOf" srcId="{1E6D0D4C-C492-4CFF-A4FC-75E666F4735C}" destId="{0DD67760-D4CF-4DA8-89B3-4C5BC9661B25}" srcOrd="2" destOrd="0" presId="urn:microsoft.com/office/officeart/2005/8/layout/vList2"/>
    <dgm:cxn modelId="{C512445E-F1FC-423B-B3FB-E7F397CC1E60}" type="presParOf" srcId="{1E6D0D4C-C492-4CFF-A4FC-75E666F4735C}" destId="{52E1C5D8-917B-4177-A415-582A30BAC9E6}" srcOrd="3" destOrd="0" presId="urn:microsoft.com/office/officeart/2005/8/layout/vList2"/>
    <dgm:cxn modelId="{B5B51F36-0111-4A9E-A032-AEBFE323D7C0}" type="presParOf" srcId="{1E6D0D4C-C492-4CFF-A4FC-75E666F4735C}" destId="{BE1782D1-99DA-46DA-ADCB-88F7B6A3DF66}" srcOrd="4" destOrd="0" presId="urn:microsoft.com/office/officeart/2005/8/layout/vList2"/>
    <dgm:cxn modelId="{A9BA73C8-8471-4E8D-943A-834197740545}" type="presParOf" srcId="{1E6D0D4C-C492-4CFF-A4FC-75E666F4735C}" destId="{D755F5FC-9406-4D00-B8EC-CB90257293F0}" srcOrd="5" destOrd="0" presId="urn:microsoft.com/office/officeart/2005/8/layout/vList2"/>
    <dgm:cxn modelId="{B020188C-B632-4458-9171-979F82C3E348}" type="presParOf" srcId="{1E6D0D4C-C492-4CFF-A4FC-75E666F4735C}" destId="{ACCDB37E-2D82-4A07-9147-5F8005D78DF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1464C0-5555-46C1-B349-12A1B850E025}"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8D048769-2582-4C51-BB23-7FE6C6C34521}">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a:latin typeface="Calibri" panose="020F0502020204030204"/>
              <a:ea typeface="+mn-ea"/>
              <a:cs typeface="+mn-cs"/>
            </a:rPr>
            <a:t>1. Adapter</a:t>
          </a:r>
        </a:p>
      </dgm:t>
    </dgm:pt>
    <dgm:pt modelId="{B6B50586-70DB-4C26-A4E4-8D083B41C837}" type="parTrans" cxnId="{53AFBAEC-C423-4CEF-A196-8ECE4F9B77BE}">
      <dgm:prSet/>
      <dgm:spPr/>
      <dgm:t>
        <a:bodyPr/>
        <a:lstStyle/>
        <a:p>
          <a:pPr algn="ctr"/>
          <a:endParaRPr lang="en-US"/>
        </a:p>
      </dgm:t>
    </dgm:pt>
    <dgm:pt modelId="{1B6EFED7-245A-4B0B-8B0B-5A0165E7F1E4}" type="sibTrans" cxnId="{53AFBAEC-C423-4CEF-A196-8ECE4F9B77BE}">
      <dgm:prSet phldrT="1"/>
      <dgm:spPr/>
      <dgm:t>
        <a:bodyPr/>
        <a:lstStyle/>
        <a:p>
          <a:endParaRPr lang="en-US"/>
        </a:p>
      </dgm:t>
    </dgm:pt>
    <dgm:pt modelId="{B38DF871-BF03-42BE-A6DE-423B8F0CAE8A}">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a:latin typeface="Calibri" panose="020F0502020204030204"/>
              <a:ea typeface="+mn-ea"/>
              <a:cs typeface="+mn-cs"/>
            </a:rPr>
            <a:t>2. Facade</a:t>
          </a:r>
        </a:p>
      </dgm:t>
    </dgm:pt>
    <dgm:pt modelId="{FCFADF0E-5A0F-4A1D-B0DB-4A38DE392393}" type="parTrans" cxnId="{1483C4EB-6822-415C-ACFA-7B40F34FDBAE}">
      <dgm:prSet/>
      <dgm:spPr/>
      <dgm:t>
        <a:bodyPr/>
        <a:lstStyle/>
        <a:p>
          <a:pPr algn="ctr"/>
          <a:endParaRPr lang="en-US"/>
        </a:p>
      </dgm:t>
    </dgm:pt>
    <dgm:pt modelId="{B7A4B878-068D-4932-8426-FA84F59CCBAA}" type="sibTrans" cxnId="{1483C4EB-6822-415C-ACFA-7B40F34FDBAE}">
      <dgm:prSet phldrT="2"/>
      <dgm:spPr/>
      <dgm:t>
        <a:bodyPr/>
        <a:lstStyle/>
        <a:p>
          <a:endParaRPr lang="en-US"/>
        </a:p>
      </dgm:t>
    </dgm:pt>
    <dgm:pt modelId="{DCB66039-66F6-4844-984A-D67A23A4C399}">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a:latin typeface="Calibri" panose="020F0502020204030204"/>
              <a:ea typeface="+mn-ea"/>
              <a:cs typeface="+mn-cs"/>
            </a:rPr>
            <a:t>3. Proxy</a:t>
          </a:r>
        </a:p>
      </dgm:t>
    </dgm:pt>
    <dgm:pt modelId="{E3558DB9-EE0C-438A-A0EA-A41DD0232F8B}" type="parTrans" cxnId="{D23E6C06-1BCB-474D-A6F6-505555A3FC8A}">
      <dgm:prSet/>
      <dgm:spPr/>
      <dgm:t>
        <a:bodyPr/>
        <a:lstStyle/>
        <a:p>
          <a:pPr algn="ctr"/>
          <a:endParaRPr lang="en-US"/>
        </a:p>
      </dgm:t>
    </dgm:pt>
    <dgm:pt modelId="{1E88FBAF-4CDA-49AB-AF33-1AB99A8B3247}" type="sibTrans" cxnId="{D23E6C06-1BCB-474D-A6F6-505555A3FC8A}">
      <dgm:prSet phldrT="3"/>
      <dgm:spPr/>
      <dgm:t>
        <a:bodyPr/>
        <a:lstStyle/>
        <a:p>
          <a:endParaRPr lang="en-US"/>
        </a:p>
      </dgm:t>
    </dgm:pt>
    <dgm:pt modelId="{7E3CA76B-D35C-49E6-930C-263CE18447A6}">
      <dgm:prSet phldrT="[Text]"/>
      <dgm:spPr>
        <a:solidFill>
          <a:schemeClr val="accent2"/>
        </a:solidFill>
        <a:ln>
          <a:solidFill>
            <a:schemeClr val="accent2"/>
          </a:solidFill>
        </a:ln>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dirty="0">
              <a:latin typeface="Calibri" panose="020F0502020204030204"/>
              <a:ea typeface="+mn-ea"/>
              <a:cs typeface="+mn-cs"/>
            </a:rPr>
            <a:t>4. Bridge</a:t>
          </a:r>
        </a:p>
      </dgm:t>
    </dgm:pt>
    <dgm:pt modelId="{097E95C2-4BBD-45D5-B874-763A5296A30D}" type="parTrans" cxnId="{82655136-7CC6-4843-8C0A-5C6C710E31C5}">
      <dgm:prSet/>
      <dgm:spPr/>
      <dgm:t>
        <a:bodyPr/>
        <a:lstStyle/>
        <a:p>
          <a:pPr algn="ctr"/>
          <a:endParaRPr lang="en-US"/>
        </a:p>
      </dgm:t>
    </dgm:pt>
    <dgm:pt modelId="{DF9294E0-F934-4DCA-A100-ECE6FCF9678A}" type="sibTrans" cxnId="{82655136-7CC6-4843-8C0A-5C6C710E31C5}">
      <dgm:prSet phldrT="4"/>
      <dgm:spPr/>
      <dgm:t>
        <a:bodyPr/>
        <a:lstStyle/>
        <a:p>
          <a:endParaRPr lang="en-US"/>
        </a:p>
      </dgm:t>
    </dgm:pt>
    <dgm:pt modelId="{4AD0C0E5-24A7-42F3-9788-886072CF7C93}">
      <dgm:prSet phldrT="[Text]"/>
      <dgm:spPr>
        <a:solidFill>
          <a:schemeClr val="accent2"/>
        </a:solidFill>
      </dgm:spPr>
      <dgm:t>
        <a:bodyPr/>
        <a:lstStyle/>
        <a:p>
          <a:r>
            <a:rPr lang="en-US" b="1" kern="1200" dirty="0">
              <a:latin typeface="Calibri" panose="020F0502020204030204"/>
              <a:ea typeface="+mn-ea"/>
              <a:cs typeface="+mn-cs"/>
            </a:rPr>
            <a:t>…….</a:t>
          </a:r>
        </a:p>
      </dgm:t>
    </dgm:pt>
    <dgm:pt modelId="{18D3FE54-2616-4F89-8076-07E651A9985C}" type="sibTrans" cxnId="{FAAD0E05-7717-4C22-8ABD-B9919E187CC3}">
      <dgm:prSet/>
      <dgm:spPr/>
      <dgm:t>
        <a:bodyPr/>
        <a:lstStyle/>
        <a:p>
          <a:endParaRPr lang="en-US"/>
        </a:p>
      </dgm:t>
    </dgm:pt>
    <dgm:pt modelId="{27036287-C6D1-406D-9412-1BEB7E80A95E}" type="parTrans" cxnId="{FAAD0E05-7717-4C22-8ABD-B9919E187CC3}">
      <dgm:prSet/>
      <dgm:spPr/>
      <dgm:t>
        <a:bodyPr/>
        <a:lstStyle/>
        <a:p>
          <a:endParaRPr lang="en-US"/>
        </a:p>
      </dgm:t>
    </dgm:pt>
    <dgm:pt modelId="{9218D03D-89DA-4411-9A54-E2C1F087F84C}">
      <dgm:prSet phldrT="[Text]"/>
      <dgm:spPr>
        <a:solidFill>
          <a:schemeClr val="accent2"/>
        </a:solidFill>
      </dgm:spPr>
      <dgm:t>
        <a:bodyPr/>
        <a:lstStyle/>
        <a:p>
          <a:r>
            <a:rPr lang="en-US" b="1" kern="1200">
              <a:latin typeface="Calibri" panose="020F0502020204030204"/>
              <a:ea typeface="+mn-ea"/>
              <a:cs typeface="+mn-cs"/>
            </a:rPr>
            <a:t>5. Decorator</a:t>
          </a:r>
        </a:p>
      </dgm:t>
    </dgm:pt>
    <dgm:pt modelId="{3926964E-CD2B-4B28-AAA1-9C173DDEB74B}" type="sibTrans" cxnId="{FEB127F8-266A-4A80-87CD-D8E0B3D79D26}">
      <dgm:prSet phldrT="5"/>
      <dgm:spPr/>
      <dgm:t>
        <a:bodyPr/>
        <a:lstStyle/>
        <a:p>
          <a:endParaRPr lang="en-US"/>
        </a:p>
      </dgm:t>
    </dgm:pt>
    <dgm:pt modelId="{1A230E96-2FD9-440A-9712-7F81C2228EBB}" type="parTrans" cxnId="{FEB127F8-266A-4A80-87CD-D8E0B3D79D26}">
      <dgm:prSet/>
      <dgm:spPr/>
      <dgm:t>
        <a:bodyPr/>
        <a:lstStyle/>
        <a:p>
          <a:pPr algn="ctr"/>
          <a:endParaRPr lang="en-US"/>
        </a:p>
      </dgm:t>
    </dgm:pt>
    <dgm:pt modelId="{044DF406-C43A-4F99-A131-BDFFE1DF098A}" type="pres">
      <dgm:prSet presAssocID="{4F1464C0-5555-46C1-B349-12A1B850E025}" presName="linear" presStyleCnt="0">
        <dgm:presLayoutVars>
          <dgm:animLvl val="lvl"/>
          <dgm:resizeHandles val="exact"/>
        </dgm:presLayoutVars>
      </dgm:prSet>
      <dgm:spPr/>
    </dgm:pt>
    <dgm:pt modelId="{65F72784-DE3C-43D8-B801-D83AEBF01195}" type="pres">
      <dgm:prSet presAssocID="{8D048769-2582-4C51-BB23-7FE6C6C34521}" presName="parentText" presStyleLbl="node1" presStyleIdx="0" presStyleCnt="6">
        <dgm:presLayoutVars>
          <dgm:chMax val="0"/>
          <dgm:bulletEnabled val="1"/>
        </dgm:presLayoutVars>
      </dgm:prSet>
      <dgm:spPr/>
    </dgm:pt>
    <dgm:pt modelId="{57D3B043-5613-4B9E-957B-70ECF54D6E2D}" type="pres">
      <dgm:prSet presAssocID="{1B6EFED7-245A-4B0B-8B0B-5A0165E7F1E4}" presName="spacer" presStyleCnt="0"/>
      <dgm:spPr/>
    </dgm:pt>
    <dgm:pt modelId="{1E22013E-274E-4BA3-BB0A-9FCF956E4D9F}" type="pres">
      <dgm:prSet presAssocID="{B38DF871-BF03-42BE-A6DE-423B8F0CAE8A}" presName="parentText" presStyleLbl="node1" presStyleIdx="1" presStyleCnt="6">
        <dgm:presLayoutVars>
          <dgm:chMax val="0"/>
          <dgm:bulletEnabled val="1"/>
        </dgm:presLayoutVars>
      </dgm:prSet>
      <dgm:spPr/>
    </dgm:pt>
    <dgm:pt modelId="{FEAD7628-C6C0-4971-9C92-040DE3EEB001}" type="pres">
      <dgm:prSet presAssocID="{B7A4B878-068D-4932-8426-FA84F59CCBAA}" presName="spacer" presStyleCnt="0"/>
      <dgm:spPr/>
    </dgm:pt>
    <dgm:pt modelId="{FD8ED29C-7C5D-4022-B25B-B07273DEFA4D}" type="pres">
      <dgm:prSet presAssocID="{DCB66039-66F6-4844-984A-D67A23A4C399}" presName="parentText" presStyleLbl="node1" presStyleIdx="2" presStyleCnt="6">
        <dgm:presLayoutVars>
          <dgm:chMax val="0"/>
          <dgm:bulletEnabled val="1"/>
        </dgm:presLayoutVars>
      </dgm:prSet>
      <dgm:spPr/>
    </dgm:pt>
    <dgm:pt modelId="{7F0D9525-26C6-498F-922F-326A862609B0}" type="pres">
      <dgm:prSet presAssocID="{1E88FBAF-4CDA-49AB-AF33-1AB99A8B3247}" presName="spacer" presStyleCnt="0"/>
      <dgm:spPr/>
    </dgm:pt>
    <dgm:pt modelId="{BF4AB7A7-D4DE-42A1-BDF6-55FDBAAA3618}" type="pres">
      <dgm:prSet presAssocID="{7E3CA76B-D35C-49E6-930C-263CE18447A6}" presName="parentText" presStyleLbl="node1" presStyleIdx="3" presStyleCnt="6">
        <dgm:presLayoutVars>
          <dgm:chMax val="0"/>
          <dgm:bulletEnabled val="1"/>
        </dgm:presLayoutVars>
      </dgm:prSet>
      <dgm:spPr/>
    </dgm:pt>
    <dgm:pt modelId="{2A5CED6C-74CC-44BB-870D-F4233A780F3D}" type="pres">
      <dgm:prSet presAssocID="{DF9294E0-F934-4DCA-A100-ECE6FCF9678A}" presName="spacer" presStyleCnt="0"/>
      <dgm:spPr/>
    </dgm:pt>
    <dgm:pt modelId="{B185354D-7EE5-461F-A756-8C8130BA7DC7}" type="pres">
      <dgm:prSet presAssocID="{9218D03D-89DA-4411-9A54-E2C1F087F84C}" presName="parentText" presStyleLbl="node1" presStyleIdx="4" presStyleCnt="6">
        <dgm:presLayoutVars>
          <dgm:chMax val="0"/>
          <dgm:bulletEnabled val="1"/>
        </dgm:presLayoutVars>
      </dgm:prSet>
      <dgm:spPr/>
    </dgm:pt>
    <dgm:pt modelId="{5054087C-04D5-468D-839B-C580B2EA976E}" type="pres">
      <dgm:prSet presAssocID="{3926964E-CD2B-4B28-AAA1-9C173DDEB74B}" presName="spacer" presStyleCnt="0"/>
      <dgm:spPr/>
    </dgm:pt>
    <dgm:pt modelId="{C22E8708-7144-497C-938B-E843A7A0FE06}" type="pres">
      <dgm:prSet presAssocID="{4AD0C0E5-24A7-42F3-9788-886072CF7C93}" presName="parentText" presStyleLbl="node1" presStyleIdx="5" presStyleCnt="6">
        <dgm:presLayoutVars>
          <dgm:chMax val="0"/>
          <dgm:bulletEnabled val="1"/>
        </dgm:presLayoutVars>
      </dgm:prSet>
      <dgm:spPr/>
    </dgm:pt>
  </dgm:ptLst>
  <dgm:cxnLst>
    <dgm:cxn modelId="{FAAD0E05-7717-4C22-8ABD-B9919E187CC3}" srcId="{4F1464C0-5555-46C1-B349-12A1B850E025}" destId="{4AD0C0E5-24A7-42F3-9788-886072CF7C93}" srcOrd="5" destOrd="0" parTransId="{27036287-C6D1-406D-9412-1BEB7E80A95E}" sibTransId="{18D3FE54-2616-4F89-8076-07E651A9985C}"/>
    <dgm:cxn modelId="{D23E6C06-1BCB-474D-A6F6-505555A3FC8A}" srcId="{4F1464C0-5555-46C1-B349-12A1B850E025}" destId="{DCB66039-66F6-4844-984A-D67A23A4C399}" srcOrd="2" destOrd="0" parTransId="{E3558DB9-EE0C-438A-A0EA-A41DD0232F8B}" sibTransId="{1E88FBAF-4CDA-49AB-AF33-1AB99A8B3247}"/>
    <dgm:cxn modelId="{82655136-7CC6-4843-8C0A-5C6C710E31C5}" srcId="{4F1464C0-5555-46C1-B349-12A1B850E025}" destId="{7E3CA76B-D35C-49E6-930C-263CE18447A6}" srcOrd="3" destOrd="0" parTransId="{097E95C2-4BBD-45D5-B874-763A5296A30D}" sibTransId="{DF9294E0-F934-4DCA-A100-ECE6FCF9678A}"/>
    <dgm:cxn modelId="{14ED4B4C-BE07-42EF-B3D7-7E5FF3A60AB3}" type="presOf" srcId="{7E3CA76B-D35C-49E6-930C-263CE18447A6}" destId="{BF4AB7A7-D4DE-42A1-BDF6-55FDBAAA3618}" srcOrd="0" destOrd="0" presId="urn:microsoft.com/office/officeart/2005/8/layout/vList2"/>
    <dgm:cxn modelId="{2671A56E-1ECB-4BE9-AD26-E8F6A791D9E6}" type="presOf" srcId="{8D048769-2582-4C51-BB23-7FE6C6C34521}" destId="{65F72784-DE3C-43D8-B801-D83AEBF01195}" srcOrd="0" destOrd="0" presId="urn:microsoft.com/office/officeart/2005/8/layout/vList2"/>
    <dgm:cxn modelId="{A3C16078-6648-483C-BF42-637A97012E4D}" type="presOf" srcId="{4AD0C0E5-24A7-42F3-9788-886072CF7C93}" destId="{C22E8708-7144-497C-938B-E843A7A0FE06}" srcOrd="0" destOrd="0" presId="urn:microsoft.com/office/officeart/2005/8/layout/vList2"/>
    <dgm:cxn modelId="{FF962B7B-99EA-4126-ABAA-8509055F7E4E}" type="presOf" srcId="{B38DF871-BF03-42BE-A6DE-423B8F0CAE8A}" destId="{1E22013E-274E-4BA3-BB0A-9FCF956E4D9F}" srcOrd="0" destOrd="0" presId="urn:microsoft.com/office/officeart/2005/8/layout/vList2"/>
    <dgm:cxn modelId="{DB81CBB2-B74D-41D0-AB78-7D075ACBD50D}" type="presOf" srcId="{DCB66039-66F6-4844-984A-D67A23A4C399}" destId="{FD8ED29C-7C5D-4022-B25B-B07273DEFA4D}" srcOrd="0" destOrd="0" presId="urn:microsoft.com/office/officeart/2005/8/layout/vList2"/>
    <dgm:cxn modelId="{72E428D7-A78B-4EF9-9646-43FAA583FDF0}" type="presOf" srcId="{9218D03D-89DA-4411-9A54-E2C1F087F84C}" destId="{B185354D-7EE5-461F-A756-8C8130BA7DC7}" srcOrd="0" destOrd="0" presId="urn:microsoft.com/office/officeart/2005/8/layout/vList2"/>
    <dgm:cxn modelId="{1483C4EB-6822-415C-ACFA-7B40F34FDBAE}" srcId="{4F1464C0-5555-46C1-B349-12A1B850E025}" destId="{B38DF871-BF03-42BE-A6DE-423B8F0CAE8A}" srcOrd="1" destOrd="0" parTransId="{FCFADF0E-5A0F-4A1D-B0DB-4A38DE392393}" sibTransId="{B7A4B878-068D-4932-8426-FA84F59CCBAA}"/>
    <dgm:cxn modelId="{53AFBAEC-C423-4CEF-A196-8ECE4F9B77BE}" srcId="{4F1464C0-5555-46C1-B349-12A1B850E025}" destId="{8D048769-2582-4C51-BB23-7FE6C6C34521}" srcOrd="0" destOrd="0" parTransId="{B6B50586-70DB-4C26-A4E4-8D083B41C837}" sibTransId="{1B6EFED7-245A-4B0B-8B0B-5A0165E7F1E4}"/>
    <dgm:cxn modelId="{FEB127F8-266A-4A80-87CD-D8E0B3D79D26}" srcId="{4F1464C0-5555-46C1-B349-12A1B850E025}" destId="{9218D03D-89DA-4411-9A54-E2C1F087F84C}" srcOrd="4" destOrd="0" parTransId="{1A230E96-2FD9-440A-9712-7F81C2228EBB}" sibTransId="{3926964E-CD2B-4B28-AAA1-9C173DDEB74B}"/>
    <dgm:cxn modelId="{76C50DFC-76F7-46DF-9CD7-96E0AB42711F}" type="presOf" srcId="{4F1464C0-5555-46C1-B349-12A1B850E025}" destId="{044DF406-C43A-4F99-A131-BDFFE1DF098A}" srcOrd="0" destOrd="0" presId="urn:microsoft.com/office/officeart/2005/8/layout/vList2"/>
    <dgm:cxn modelId="{53521B9F-36D6-49EF-B41B-79ABC7944614}" type="presParOf" srcId="{044DF406-C43A-4F99-A131-BDFFE1DF098A}" destId="{65F72784-DE3C-43D8-B801-D83AEBF01195}" srcOrd="0" destOrd="0" presId="urn:microsoft.com/office/officeart/2005/8/layout/vList2"/>
    <dgm:cxn modelId="{F8D60A7D-4B2D-4CC5-AD70-83B508898D01}" type="presParOf" srcId="{044DF406-C43A-4F99-A131-BDFFE1DF098A}" destId="{57D3B043-5613-4B9E-957B-70ECF54D6E2D}" srcOrd="1" destOrd="0" presId="urn:microsoft.com/office/officeart/2005/8/layout/vList2"/>
    <dgm:cxn modelId="{AE87858E-3F57-4976-869E-252B034627E9}" type="presParOf" srcId="{044DF406-C43A-4F99-A131-BDFFE1DF098A}" destId="{1E22013E-274E-4BA3-BB0A-9FCF956E4D9F}" srcOrd="2" destOrd="0" presId="urn:microsoft.com/office/officeart/2005/8/layout/vList2"/>
    <dgm:cxn modelId="{A2F1E6CB-0D20-4102-96B1-F44452F6D79F}" type="presParOf" srcId="{044DF406-C43A-4F99-A131-BDFFE1DF098A}" destId="{FEAD7628-C6C0-4971-9C92-040DE3EEB001}" srcOrd="3" destOrd="0" presId="urn:microsoft.com/office/officeart/2005/8/layout/vList2"/>
    <dgm:cxn modelId="{F6278F62-E934-4B83-820D-78B716753D0C}" type="presParOf" srcId="{044DF406-C43A-4F99-A131-BDFFE1DF098A}" destId="{FD8ED29C-7C5D-4022-B25B-B07273DEFA4D}" srcOrd="4" destOrd="0" presId="urn:microsoft.com/office/officeart/2005/8/layout/vList2"/>
    <dgm:cxn modelId="{63B82EBA-A798-4798-A8FC-BD430B7B6112}" type="presParOf" srcId="{044DF406-C43A-4F99-A131-BDFFE1DF098A}" destId="{7F0D9525-26C6-498F-922F-326A862609B0}" srcOrd="5" destOrd="0" presId="urn:microsoft.com/office/officeart/2005/8/layout/vList2"/>
    <dgm:cxn modelId="{4DAFD9BB-E3A4-432B-B837-23DCFA273541}" type="presParOf" srcId="{044DF406-C43A-4F99-A131-BDFFE1DF098A}" destId="{BF4AB7A7-D4DE-42A1-BDF6-55FDBAAA3618}" srcOrd="6" destOrd="0" presId="urn:microsoft.com/office/officeart/2005/8/layout/vList2"/>
    <dgm:cxn modelId="{D6E29F24-28EA-4CE8-9D71-527EBC859FE3}" type="presParOf" srcId="{044DF406-C43A-4F99-A131-BDFFE1DF098A}" destId="{2A5CED6C-74CC-44BB-870D-F4233A780F3D}" srcOrd="7" destOrd="0" presId="urn:microsoft.com/office/officeart/2005/8/layout/vList2"/>
    <dgm:cxn modelId="{088659A2-7535-4A22-AB57-84874CABFADA}" type="presParOf" srcId="{044DF406-C43A-4F99-A131-BDFFE1DF098A}" destId="{B185354D-7EE5-461F-A756-8C8130BA7DC7}" srcOrd="8" destOrd="0" presId="urn:microsoft.com/office/officeart/2005/8/layout/vList2"/>
    <dgm:cxn modelId="{91F39EE0-618A-496C-B476-CDC793C77F2A}" type="presParOf" srcId="{044DF406-C43A-4F99-A131-BDFFE1DF098A}" destId="{5054087C-04D5-468D-839B-C580B2EA976E}" srcOrd="9" destOrd="0" presId="urn:microsoft.com/office/officeart/2005/8/layout/vList2"/>
    <dgm:cxn modelId="{64D4BA02-BDFB-4C19-B8F0-1130625F7A79}" type="presParOf" srcId="{044DF406-C43A-4F99-A131-BDFFE1DF098A}" destId="{C22E8708-7144-497C-938B-E843A7A0FE06}"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B0B5D-49A0-4A7E-B8D5-4632BB1DCF22}">
      <dsp:nvSpPr>
        <dsp:cNvPr id="0" name=""/>
        <dsp:cNvSpPr/>
      </dsp:nvSpPr>
      <dsp:spPr>
        <a:xfrm>
          <a:off x="2075587" y="661033"/>
          <a:ext cx="8226193" cy="8226193"/>
        </a:xfrm>
        <a:prstGeom prst="pie">
          <a:avLst>
            <a:gd name="adj1" fmla="val 16200000"/>
            <a:gd name="adj2" fmla="val 180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Structural Design Patterns</a:t>
          </a:r>
        </a:p>
      </dsp:txBody>
      <dsp:txXfrm>
        <a:off x="6548090" y="2178962"/>
        <a:ext cx="2791030" cy="2742064"/>
      </dsp:txXfrm>
    </dsp:sp>
    <dsp:sp modelId="{4F8FEC10-A33A-4A70-956B-6E9FEC0D8716}">
      <dsp:nvSpPr>
        <dsp:cNvPr id="0" name=""/>
        <dsp:cNvSpPr/>
      </dsp:nvSpPr>
      <dsp:spPr>
        <a:xfrm>
          <a:off x="1651546" y="905860"/>
          <a:ext cx="8226193" cy="8226193"/>
        </a:xfrm>
        <a:prstGeom prst="pie">
          <a:avLst>
            <a:gd name="adj1" fmla="val 1800000"/>
            <a:gd name="adj2" fmla="val 900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Behavioral Design Patterns</a:t>
          </a:r>
        </a:p>
      </dsp:txBody>
      <dsp:txXfrm>
        <a:off x="3903956" y="6096197"/>
        <a:ext cx="3721373" cy="2546202"/>
      </dsp:txXfrm>
    </dsp:sp>
    <dsp:sp modelId="{F68DC9CA-7588-418F-8207-F81E893AEA67}">
      <dsp:nvSpPr>
        <dsp:cNvPr id="0" name=""/>
        <dsp:cNvSpPr/>
      </dsp:nvSpPr>
      <dsp:spPr>
        <a:xfrm>
          <a:off x="1651546" y="905860"/>
          <a:ext cx="8226193" cy="8226193"/>
        </a:xfrm>
        <a:prstGeom prst="pie">
          <a:avLst>
            <a:gd name="adj1" fmla="val 9000000"/>
            <a:gd name="adj2" fmla="val 1620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Creational Design Patterns</a:t>
          </a:r>
        </a:p>
      </dsp:txBody>
      <dsp:txXfrm>
        <a:off x="2532924" y="2521720"/>
        <a:ext cx="2791030" cy="2742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1707B-F4E3-46AF-B9E4-CE78029B70D7}">
      <dsp:nvSpPr>
        <dsp:cNvPr id="0" name=""/>
        <dsp:cNvSpPr/>
      </dsp:nvSpPr>
      <dsp:spPr>
        <a:xfrm>
          <a:off x="0" y="0"/>
          <a:ext cx="5405250"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Target (Client Interface)</a:t>
          </a:r>
        </a:p>
      </dsp:txBody>
      <dsp:txXfrm>
        <a:off x="41465" y="41465"/>
        <a:ext cx="5322320" cy="766490"/>
      </dsp:txXfrm>
    </dsp:sp>
    <dsp:sp modelId="{7EB96007-84AC-49D4-AA27-A12E1F11C083}">
      <dsp:nvSpPr>
        <dsp:cNvPr id="0" name=""/>
        <dsp:cNvSpPr/>
      </dsp:nvSpPr>
      <dsp:spPr>
        <a:xfrm>
          <a:off x="0" y="951140"/>
          <a:ext cx="5405250"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Adaptee (Service) </a:t>
          </a:r>
        </a:p>
      </dsp:txBody>
      <dsp:txXfrm>
        <a:off x="41465" y="992605"/>
        <a:ext cx="5322320" cy="766490"/>
      </dsp:txXfrm>
    </dsp:sp>
    <dsp:sp modelId="{F8A1933A-B491-4214-BEAB-8FBF738DEE40}">
      <dsp:nvSpPr>
        <dsp:cNvPr id="0" name=""/>
        <dsp:cNvSpPr/>
      </dsp:nvSpPr>
      <dsp:spPr>
        <a:xfrm>
          <a:off x="0" y="1895600"/>
          <a:ext cx="5405250"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Adapter</a:t>
          </a:r>
        </a:p>
      </dsp:txBody>
      <dsp:txXfrm>
        <a:off x="41465" y="1937065"/>
        <a:ext cx="5322320" cy="766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B1197-804F-4EC6-AF28-3EAF890A1086}">
      <dsp:nvSpPr>
        <dsp:cNvPr id="0" name=""/>
        <dsp:cNvSpPr/>
      </dsp:nvSpPr>
      <dsp:spPr>
        <a:xfrm>
          <a:off x="0" y="78142"/>
          <a:ext cx="4772437" cy="15186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en-US" sz="5900" kern="1200" dirty="0"/>
            <a:t>Facade</a:t>
          </a:r>
        </a:p>
      </dsp:txBody>
      <dsp:txXfrm>
        <a:off x="74135" y="152277"/>
        <a:ext cx="4624167" cy="1370389"/>
      </dsp:txXfrm>
    </dsp:sp>
    <dsp:sp modelId="{EEC37688-3E94-4F0E-9090-A468194DFFC5}">
      <dsp:nvSpPr>
        <dsp:cNvPr id="0" name=""/>
        <dsp:cNvSpPr/>
      </dsp:nvSpPr>
      <dsp:spPr>
        <a:xfrm>
          <a:off x="0" y="1766722"/>
          <a:ext cx="4772437" cy="15186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Sub System</a:t>
          </a:r>
        </a:p>
      </dsp:txBody>
      <dsp:txXfrm>
        <a:off x="74135" y="1840857"/>
        <a:ext cx="4624167" cy="13703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AFFC8-A631-4137-8BA9-3FD803D90F28}">
      <dsp:nvSpPr>
        <dsp:cNvPr id="0" name=""/>
        <dsp:cNvSpPr/>
      </dsp:nvSpPr>
      <dsp:spPr>
        <a:xfrm>
          <a:off x="-8143254" y="-1243937"/>
          <a:ext cx="9688675" cy="9688675"/>
        </a:xfrm>
        <a:prstGeom prst="blockArc">
          <a:avLst>
            <a:gd name="adj1" fmla="val 18900000"/>
            <a:gd name="adj2" fmla="val 2700000"/>
            <a:gd name="adj3" fmla="val 22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6B143-1FF0-4B69-A67D-290DAF17F1B8}">
      <dsp:nvSpPr>
        <dsp:cNvPr id="0" name=""/>
        <dsp:cNvSpPr/>
      </dsp:nvSpPr>
      <dsp:spPr>
        <a:xfrm>
          <a:off x="674397" y="449905"/>
          <a:ext cx="16862833"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Protection Proxy - Access control</a:t>
          </a:r>
        </a:p>
      </dsp:txBody>
      <dsp:txXfrm>
        <a:off x="674397" y="449905"/>
        <a:ext cx="16862833" cy="900388"/>
      </dsp:txXfrm>
    </dsp:sp>
    <dsp:sp modelId="{F92343CC-4094-4BE5-8D09-1AF1FDCAAE4F}">
      <dsp:nvSpPr>
        <dsp:cNvPr id="0" name=""/>
        <dsp:cNvSpPr/>
      </dsp:nvSpPr>
      <dsp:spPr>
        <a:xfrm>
          <a:off x="111655" y="33735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07BEBF-E3A9-438F-BE0B-25D298A45F7F}">
      <dsp:nvSpPr>
        <dsp:cNvPr id="0" name=""/>
        <dsp:cNvSpPr/>
      </dsp:nvSpPr>
      <dsp:spPr>
        <a:xfrm>
          <a:off x="1319589" y="1800055"/>
          <a:ext cx="16217641"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Remote Proxy - Local execution of a remote service</a:t>
          </a:r>
        </a:p>
      </dsp:txBody>
      <dsp:txXfrm>
        <a:off x="1319589" y="1800055"/>
        <a:ext cx="16217641" cy="900388"/>
      </dsp:txXfrm>
    </dsp:sp>
    <dsp:sp modelId="{AD2A597C-271F-445E-A8C3-E2AE83F5B6E9}">
      <dsp:nvSpPr>
        <dsp:cNvPr id="0" name=""/>
        <dsp:cNvSpPr/>
      </dsp:nvSpPr>
      <dsp:spPr>
        <a:xfrm>
          <a:off x="756846" y="168750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3F06D1-609C-41D9-8D95-2604836E5EED}">
      <dsp:nvSpPr>
        <dsp:cNvPr id="0" name=""/>
        <dsp:cNvSpPr/>
      </dsp:nvSpPr>
      <dsp:spPr>
        <a:xfrm>
          <a:off x="1517611" y="3150205"/>
          <a:ext cx="16019619"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Logging Proxy - Logging requests</a:t>
          </a:r>
        </a:p>
      </dsp:txBody>
      <dsp:txXfrm>
        <a:off x="1517611" y="3150205"/>
        <a:ext cx="16019619" cy="900388"/>
      </dsp:txXfrm>
    </dsp:sp>
    <dsp:sp modelId="{300B770F-1911-4A3D-A4F2-4955DFEBDA3C}">
      <dsp:nvSpPr>
        <dsp:cNvPr id="0" name=""/>
        <dsp:cNvSpPr/>
      </dsp:nvSpPr>
      <dsp:spPr>
        <a:xfrm>
          <a:off x="954868" y="303765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DD0E6-58CE-4F48-923F-A2D1132535DA}">
      <dsp:nvSpPr>
        <dsp:cNvPr id="0" name=""/>
        <dsp:cNvSpPr/>
      </dsp:nvSpPr>
      <dsp:spPr>
        <a:xfrm>
          <a:off x="1319589" y="4500355"/>
          <a:ext cx="16217641"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Caching Proxy - Caching request results</a:t>
          </a:r>
        </a:p>
      </dsp:txBody>
      <dsp:txXfrm>
        <a:off x="1319589" y="4500355"/>
        <a:ext cx="16217641" cy="900388"/>
      </dsp:txXfrm>
    </dsp:sp>
    <dsp:sp modelId="{57018B54-6BBD-4031-BC3D-AB2F83CFDDA6}">
      <dsp:nvSpPr>
        <dsp:cNvPr id="0" name=""/>
        <dsp:cNvSpPr/>
      </dsp:nvSpPr>
      <dsp:spPr>
        <a:xfrm>
          <a:off x="756846" y="438780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DECE18-C3DD-45B3-919D-DE7AEF57E924}">
      <dsp:nvSpPr>
        <dsp:cNvPr id="0" name=""/>
        <dsp:cNvSpPr/>
      </dsp:nvSpPr>
      <dsp:spPr>
        <a:xfrm>
          <a:off x="674397" y="5850505"/>
          <a:ext cx="16862833"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a:t>……</a:t>
          </a:r>
        </a:p>
      </dsp:txBody>
      <dsp:txXfrm>
        <a:off x="674397" y="5850505"/>
        <a:ext cx="16862833" cy="900388"/>
      </dsp:txXfrm>
    </dsp:sp>
    <dsp:sp modelId="{C8E7AB76-AD9A-4130-895D-F21D15EBD304}">
      <dsp:nvSpPr>
        <dsp:cNvPr id="0" name=""/>
        <dsp:cNvSpPr/>
      </dsp:nvSpPr>
      <dsp:spPr>
        <a:xfrm>
          <a:off x="111655" y="573795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263EA-DE0A-4126-9911-42A6AAFBC753}">
      <dsp:nvSpPr>
        <dsp:cNvPr id="0" name=""/>
        <dsp:cNvSpPr/>
      </dsp:nvSpPr>
      <dsp:spPr>
        <a:xfrm>
          <a:off x="0" y="845215"/>
          <a:ext cx="6408712" cy="97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Subject (Service Interface)</a:t>
          </a:r>
        </a:p>
      </dsp:txBody>
      <dsp:txXfrm>
        <a:off x="47748" y="892963"/>
        <a:ext cx="6313216" cy="882624"/>
      </dsp:txXfrm>
    </dsp:sp>
    <dsp:sp modelId="{B67F3848-F68C-45B2-B472-844B6EA551DD}">
      <dsp:nvSpPr>
        <dsp:cNvPr id="0" name=""/>
        <dsp:cNvSpPr/>
      </dsp:nvSpPr>
      <dsp:spPr>
        <a:xfrm>
          <a:off x="0" y="1932775"/>
          <a:ext cx="6408712" cy="97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Real Subject (Service)</a:t>
          </a:r>
        </a:p>
      </dsp:txBody>
      <dsp:txXfrm>
        <a:off x="47748" y="1980523"/>
        <a:ext cx="6313216" cy="882624"/>
      </dsp:txXfrm>
    </dsp:sp>
    <dsp:sp modelId="{29D5E425-DE6E-47D3-905C-0157CC358D58}">
      <dsp:nvSpPr>
        <dsp:cNvPr id="0" name=""/>
        <dsp:cNvSpPr/>
      </dsp:nvSpPr>
      <dsp:spPr>
        <a:xfrm>
          <a:off x="0" y="3020335"/>
          <a:ext cx="6408712" cy="97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Proxy</a:t>
          </a:r>
        </a:p>
      </dsp:txBody>
      <dsp:txXfrm>
        <a:off x="47748" y="3068083"/>
        <a:ext cx="6313216" cy="8826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94C4A-C00A-4412-85F3-E84774509165}">
      <dsp:nvSpPr>
        <dsp:cNvPr id="0" name=""/>
        <dsp:cNvSpPr/>
      </dsp:nvSpPr>
      <dsp:spPr>
        <a:xfrm>
          <a:off x="0" y="115981"/>
          <a:ext cx="6264695"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Abstraction</a:t>
          </a:r>
        </a:p>
      </dsp:txBody>
      <dsp:txXfrm>
        <a:off x="32670" y="148651"/>
        <a:ext cx="6199355" cy="603900"/>
      </dsp:txXfrm>
    </dsp:sp>
    <dsp:sp modelId="{21889C29-BA30-4F88-9040-D12A0BEBEFD3}">
      <dsp:nvSpPr>
        <dsp:cNvPr id="0" name=""/>
        <dsp:cNvSpPr/>
      </dsp:nvSpPr>
      <dsp:spPr>
        <a:xfrm>
          <a:off x="0" y="785221"/>
          <a:ext cx="6264695"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0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Shape</a:t>
          </a:r>
        </a:p>
      </dsp:txBody>
      <dsp:txXfrm>
        <a:off x="0" y="785221"/>
        <a:ext cx="6264695" cy="430560"/>
      </dsp:txXfrm>
    </dsp:sp>
    <dsp:sp modelId="{4E21AB82-4D0A-4E55-9EB6-9299776D3780}">
      <dsp:nvSpPr>
        <dsp:cNvPr id="0" name=""/>
        <dsp:cNvSpPr/>
      </dsp:nvSpPr>
      <dsp:spPr>
        <a:xfrm>
          <a:off x="0" y="1215781"/>
          <a:ext cx="6264695"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Refined Abstraction</a:t>
          </a:r>
        </a:p>
      </dsp:txBody>
      <dsp:txXfrm>
        <a:off x="32670" y="1248451"/>
        <a:ext cx="6199355" cy="603900"/>
      </dsp:txXfrm>
    </dsp:sp>
    <dsp:sp modelId="{D85B2FB9-4435-452F-81C4-E92C1C3ECB55}">
      <dsp:nvSpPr>
        <dsp:cNvPr id="0" name=""/>
        <dsp:cNvSpPr/>
      </dsp:nvSpPr>
      <dsp:spPr>
        <a:xfrm>
          <a:off x="0" y="1885022"/>
          <a:ext cx="6264695" cy="1103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0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Circle</a:t>
          </a:r>
        </a:p>
        <a:p>
          <a:pPr marL="228600" lvl="1" indent="-228600" algn="l" defTabSz="889000">
            <a:lnSpc>
              <a:spcPct val="90000"/>
            </a:lnSpc>
            <a:spcBef>
              <a:spcPct val="0"/>
            </a:spcBef>
            <a:spcAft>
              <a:spcPct val="20000"/>
            </a:spcAft>
            <a:buChar char="•"/>
          </a:pPr>
          <a:r>
            <a:rPr lang="en-US" sz="2000" kern="1200" dirty="0"/>
            <a:t>Square</a:t>
          </a:r>
        </a:p>
        <a:p>
          <a:pPr marL="228600" lvl="1" indent="-228600" algn="l" defTabSz="889000">
            <a:lnSpc>
              <a:spcPct val="90000"/>
            </a:lnSpc>
            <a:spcBef>
              <a:spcPct val="0"/>
            </a:spcBef>
            <a:spcAft>
              <a:spcPct val="20000"/>
            </a:spcAft>
            <a:buChar char="•"/>
          </a:pPr>
          <a:r>
            <a:rPr lang="en-US" sz="2000" kern="1200" dirty="0"/>
            <a:t>Rectangle</a:t>
          </a:r>
        </a:p>
      </dsp:txBody>
      <dsp:txXfrm>
        <a:off x="0" y="1885022"/>
        <a:ext cx="6264695" cy="1103310"/>
      </dsp:txXfrm>
    </dsp:sp>
    <dsp:sp modelId="{D79AC7BD-F34D-444C-B7FE-36EBD70CDE5F}">
      <dsp:nvSpPr>
        <dsp:cNvPr id="0" name=""/>
        <dsp:cNvSpPr/>
      </dsp:nvSpPr>
      <dsp:spPr>
        <a:xfrm>
          <a:off x="0" y="2988332"/>
          <a:ext cx="6264695"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Implementation</a:t>
          </a:r>
        </a:p>
      </dsp:txBody>
      <dsp:txXfrm>
        <a:off x="32670" y="3021002"/>
        <a:ext cx="6199355" cy="603900"/>
      </dsp:txXfrm>
    </dsp:sp>
    <dsp:sp modelId="{D03B2792-FDCE-4152-97FB-FABD6E110A22}">
      <dsp:nvSpPr>
        <dsp:cNvPr id="0" name=""/>
        <dsp:cNvSpPr/>
      </dsp:nvSpPr>
      <dsp:spPr>
        <a:xfrm>
          <a:off x="0" y="3657572"/>
          <a:ext cx="6264695"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0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Color</a:t>
          </a:r>
        </a:p>
      </dsp:txBody>
      <dsp:txXfrm>
        <a:off x="0" y="3657572"/>
        <a:ext cx="6264695" cy="430560"/>
      </dsp:txXfrm>
    </dsp:sp>
    <dsp:sp modelId="{8D63BF87-A2D6-400D-9C78-7A6153009430}">
      <dsp:nvSpPr>
        <dsp:cNvPr id="0" name=""/>
        <dsp:cNvSpPr/>
      </dsp:nvSpPr>
      <dsp:spPr>
        <a:xfrm>
          <a:off x="0" y="4088132"/>
          <a:ext cx="6264695"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Concrete Implementations</a:t>
          </a:r>
        </a:p>
      </dsp:txBody>
      <dsp:txXfrm>
        <a:off x="32670" y="4120802"/>
        <a:ext cx="6199355" cy="603900"/>
      </dsp:txXfrm>
    </dsp:sp>
    <dsp:sp modelId="{30FBC198-984C-4600-AB95-ADE0B3185846}">
      <dsp:nvSpPr>
        <dsp:cNvPr id="0" name=""/>
        <dsp:cNvSpPr/>
      </dsp:nvSpPr>
      <dsp:spPr>
        <a:xfrm>
          <a:off x="0" y="4757372"/>
          <a:ext cx="6264695" cy="1103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0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Red</a:t>
          </a:r>
        </a:p>
        <a:p>
          <a:pPr marL="228600" lvl="1" indent="-228600" algn="l" defTabSz="889000">
            <a:lnSpc>
              <a:spcPct val="90000"/>
            </a:lnSpc>
            <a:spcBef>
              <a:spcPct val="0"/>
            </a:spcBef>
            <a:spcAft>
              <a:spcPct val="20000"/>
            </a:spcAft>
            <a:buChar char="•"/>
          </a:pPr>
          <a:r>
            <a:rPr lang="en-US" sz="2000" kern="1200" dirty="0"/>
            <a:t>B</a:t>
          </a:r>
          <a:r>
            <a:rPr lang="en-US" altLang="zh-CN" sz="2000" kern="1200" dirty="0"/>
            <a:t>lue</a:t>
          </a:r>
          <a:endParaRPr lang="en-US" sz="2000" kern="1200" dirty="0"/>
        </a:p>
        <a:p>
          <a:pPr marL="228600" lvl="1" indent="-228600" algn="l" defTabSz="889000">
            <a:lnSpc>
              <a:spcPct val="90000"/>
            </a:lnSpc>
            <a:spcBef>
              <a:spcPct val="0"/>
            </a:spcBef>
            <a:spcAft>
              <a:spcPct val="20000"/>
            </a:spcAft>
            <a:buChar char="•"/>
          </a:pPr>
          <a:r>
            <a:rPr lang="en-US" sz="2000" kern="1200" dirty="0"/>
            <a:t>W</a:t>
          </a:r>
          <a:r>
            <a:rPr lang="en-US" altLang="zh-CN" sz="2000" kern="1200" dirty="0"/>
            <a:t>hite</a:t>
          </a:r>
          <a:endParaRPr lang="en-US" sz="2000" kern="1200" dirty="0"/>
        </a:p>
      </dsp:txBody>
      <dsp:txXfrm>
        <a:off x="0" y="4757372"/>
        <a:ext cx="6264695" cy="1103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9A52-AFDB-4E53-A538-2C26F3566FF5}">
      <dsp:nvSpPr>
        <dsp:cNvPr id="0" name=""/>
        <dsp:cNvSpPr/>
      </dsp:nvSpPr>
      <dsp:spPr>
        <a:xfrm>
          <a:off x="0" y="1806"/>
          <a:ext cx="7393563" cy="1261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baseline="0" dirty="0"/>
            <a:t>Component</a:t>
          </a:r>
          <a:endParaRPr lang="en-US" sz="4900" kern="1200" dirty="0"/>
        </a:p>
      </dsp:txBody>
      <dsp:txXfrm>
        <a:off x="61570" y="63376"/>
        <a:ext cx="7270423" cy="1138119"/>
      </dsp:txXfrm>
    </dsp:sp>
    <dsp:sp modelId="{0DD67760-D4CF-4DA8-89B3-4C5BC9661B25}">
      <dsp:nvSpPr>
        <dsp:cNvPr id="0" name=""/>
        <dsp:cNvSpPr/>
      </dsp:nvSpPr>
      <dsp:spPr>
        <a:xfrm>
          <a:off x="0" y="1404186"/>
          <a:ext cx="7393563" cy="1261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baseline="0" dirty="0"/>
            <a:t>Concrete Component</a:t>
          </a:r>
          <a:endParaRPr lang="en-US" sz="4900" kern="1200" dirty="0"/>
        </a:p>
      </dsp:txBody>
      <dsp:txXfrm>
        <a:off x="61570" y="1465756"/>
        <a:ext cx="7270423" cy="1138119"/>
      </dsp:txXfrm>
    </dsp:sp>
    <dsp:sp modelId="{BE1782D1-99DA-46DA-ADCB-88F7B6A3DF66}">
      <dsp:nvSpPr>
        <dsp:cNvPr id="0" name=""/>
        <dsp:cNvSpPr/>
      </dsp:nvSpPr>
      <dsp:spPr>
        <a:xfrm>
          <a:off x="0" y="2806566"/>
          <a:ext cx="7393563" cy="1261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baseline="0" dirty="0"/>
            <a:t>Base</a:t>
          </a:r>
          <a:r>
            <a:rPr lang="en-US" sz="4900" b="1" kern="1200" baseline="0" dirty="0"/>
            <a:t> </a:t>
          </a:r>
          <a:r>
            <a:rPr lang="en-US" sz="4900" b="0" kern="1200" baseline="0" dirty="0"/>
            <a:t>Decorator</a:t>
          </a:r>
          <a:endParaRPr lang="en-US" sz="4900" kern="1200" dirty="0"/>
        </a:p>
      </dsp:txBody>
      <dsp:txXfrm>
        <a:off x="61570" y="2868136"/>
        <a:ext cx="7270423" cy="1138119"/>
      </dsp:txXfrm>
    </dsp:sp>
    <dsp:sp modelId="{ACCDB37E-2D82-4A07-9147-5F8005D78DF0}">
      <dsp:nvSpPr>
        <dsp:cNvPr id="0" name=""/>
        <dsp:cNvSpPr/>
      </dsp:nvSpPr>
      <dsp:spPr>
        <a:xfrm>
          <a:off x="0" y="4208946"/>
          <a:ext cx="7393563" cy="1261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baseline="0" dirty="0"/>
            <a:t>Concrete Decorator</a:t>
          </a:r>
          <a:endParaRPr lang="en-US" sz="4900" kern="1200" dirty="0"/>
        </a:p>
      </dsp:txBody>
      <dsp:txXfrm>
        <a:off x="61570" y="4270516"/>
        <a:ext cx="7270423" cy="11381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72784-DE3C-43D8-B801-D83AEBF01195}">
      <dsp:nvSpPr>
        <dsp:cNvPr id="0" name=""/>
        <dsp:cNvSpPr/>
      </dsp:nvSpPr>
      <dsp:spPr>
        <a:xfrm>
          <a:off x="0" y="44222"/>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900" b="1" kern="1200">
              <a:latin typeface="Calibri" panose="020F0502020204030204"/>
              <a:ea typeface="+mn-ea"/>
              <a:cs typeface="+mn-cs"/>
            </a:rPr>
            <a:t>1. Adapter</a:t>
          </a:r>
        </a:p>
      </dsp:txBody>
      <dsp:txXfrm>
        <a:off x="57984" y="102206"/>
        <a:ext cx="10512582" cy="1071837"/>
      </dsp:txXfrm>
    </dsp:sp>
    <dsp:sp modelId="{1E22013E-274E-4BA3-BB0A-9FCF956E4D9F}">
      <dsp:nvSpPr>
        <dsp:cNvPr id="0" name=""/>
        <dsp:cNvSpPr/>
      </dsp:nvSpPr>
      <dsp:spPr>
        <a:xfrm>
          <a:off x="0" y="1373148"/>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900" b="1" kern="1200">
              <a:latin typeface="Calibri" panose="020F0502020204030204"/>
              <a:ea typeface="+mn-ea"/>
              <a:cs typeface="+mn-cs"/>
            </a:rPr>
            <a:t>2. Facade</a:t>
          </a:r>
        </a:p>
      </dsp:txBody>
      <dsp:txXfrm>
        <a:off x="57984" y="1431132"/>
        <a:ext cx="10512582" cy="1071837"/>
      </dsp:txXfrm>
    </dsp:sp>
    <dsp:sp modelId="{FD8ED29C-7C5D-4022-B25B-B07273DEFA4D}">
      <dsp:nvSpPr>
        <dsp:cNvPr id="0" name=""/>
        <dsp:cNvSpPr/>
      </dsp:nvSpPr>
      <dsp:spPr>
        <a:xfrm>
          <a:off x="0" y="2702074"/>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900" b="1" kern="1200">
              <a:latin typeface="Calibri" panose="020F0502020204030204"/>
              <a:ea typeface="+mn-ea"/>
              <a:cs typeface="+mn-cs"/>
            </a:rPr>
            <a:t>3. Proxy</a:t>
          </a:r>
        </a:p>
      </dsp:txBody>
      <dsp:txXfrm>
        <a:off x="57984" y="2760058"/>
        <a:ext cx="10512582" cy="1071837"/>
      </dsp:txXfrm>
    </dsp:sp>
    <dsp:sp modelId="{BF4AB7A7-D4DE-42A1-BDF6-55FDBAAA3618}">
      <dsp:nvSpPr>
        <dsp:cNvPr id="0" name=""/>
        <dsp:cNvSpPr/>
      </dsp:nvSpPr>
      <dsp:spPr>
        <a:xfrm>
          <a:off x="0" y="4031000"/>
          <a:ext cx="10628550" cy="1187805"/>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900" b="1" kern="1200" dirty="0">
              <a:latin typeface="Calibri" panose="020F0502020204030204"/>
              <a:ea typeface="+mn-ea"/>
              <a:cs typeface="+mn-cs"/>
            </a:rPr>
            <a:t>4. Bridge</a:t>
          </a:r>
        </a:p>
      </dsp:txBody>
      <dsp:txXfrm>
        <a:off x="57984" y="4088984"/>
        <a:ext cx="10512582" cy="1071837"/>
      </dsp:txXfrm>
    </dsp:sp>
    <dsp:sp modelId="{B185354D-7EE5-461F-A756-8C8130BA7DC7}">
      <dsp:nvSpPr>
        <dsp:cNvPr id="0" name=""/>
        <dsp:cNvSpPr/>
      </dsp:nvSpPr>
      <dsp:spPr>
        <a:xfrm>
          <a:off x="0" y="5359925"/>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1" kern="1200">
              <a:latin typeface="Calibri" panose="020F0502020204030204"/>
              <a:ea typeface="+mn-ea"/>
              <a:cs typeface="+mn-cs"/>
            </a:rPr>
            <a:t>5. Decorator</a:t>
          </a:r>
        </a:p>
      </dsp:txBody>
      <dsp:txXfrm>
        <a:off x="57984" y="5417909"/>
        <a:ext cx="10512582" cy="1071837"/>
      </dsp:txXfrm>
    </dsp:sp>
    <dsp:sp modelId="{C22E8708-7144-497C-938B-E843A7A0FE06}">
      <dsp:nvSpPr>
        <dsp:cNvPr id="0" name=""/>
        <dsp:cNvSpPr/>
      </dsp:nvSpPr>
      <dsp:spPr>
        <a:xfrm>
          <a:off x="0" y="6688851"/>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1" kern="1200" dirty="0">
              <a:latin typeface="Calibri" panose="020F0502020204030204"/>
              <a:ea typeface="+mn-ea"/>
              <a:cs typeface="+mn-cs"/>
            </a:rPr>
            <a:t>…….</a:t>
          </a:r>
        </a:p>
      </dsp:txBody>
      <dsp:txXfrm>
        <a:off x="57984" y="6746835"/>
        <a:ext cx="10512582" cy="1071837"/>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2B778C-8315-4F28-9540-961C36332A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068E28-7003-429B-BD6D-EECA359C2A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EC373-A826-4098-8F48-885ABC80A766}" type="datetimeFigureOut">
              <a:rPr lang="en-US" smtClean="0"/>
              <a:t>19-Mar-2023</a:t>
            </a:fld>
            <a:endParaRPr lang="en-US"/>
          </a:p>
        </p:txBody>
      </p:sp>
      <p:sp>
        <p:nvSpPr>
          <p:cNvPr id="4" name="Footer Placeholder 3">
            <a:extLst>
              <a:ext uri="{FF2B5EF4-FFF2-40B4-BE49-F238E27FC236}">
                <a16:creationId xmlns:a16="http://schemas.microsoft.com/office/drawing/2014/main" id="{DA7C3C87-7DAA-48B7-A91A-6568B6803F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D9F476-4AAC-491A-B5F6-EC1DF3A10C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D8A0E0-75A7-4E02-A017-4A9C43025AD6}" type="slidenum">
              <a:rPr lang="en-US" smtClean="0"/>
              <a:t>‹#›</a:t>
            </a:fld>
            <a:endParaRPr lang="en-US"/>
          </a:p>
        </p:txBody>
      </p:sp>
    </p:spTree>
    <p:extLst>
      <p:ext uri="{BB962C8B-B14F-4D97-AF65-F5344CB8AC3E}">
        <p14:creationId xmlns:p14="http://schemas.microsoft.com/office/powerpoint/2010/main" val="28991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EB8794-329A-4824-BA43-DD9279C18EEC}" type="datetimeFigureOut">
              <a:rPr lang="en-AU" smtClean="0"/>
              <a:t>19/03/2023</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20855-62A1-43EF-8815-D1313CE67D77}" type="slidenum">
              <a:rPr lang="en-AU" smtClean="0"/>
              <a:t>‹#›</a:t>
            </a:fld>
            <a:endParaRPr lang="en-AU"/>
          </a:p>
        </p:txBody>
      </p:sp>
    </p:spTree>
    <p:extLst>
      <p:ext uri="{BB962C8B-B14F-4D97-AF65-F5344CB8AC3E}">
        <p14:creationId xmlns:p14="http://schemas.microsoft.com/office/powerpoint/2010/main" val="4157768568"/>
      </p:ext>
    </p:extLst>
  </p:cSld>
  <p:clrMap bg1="lt1" tx1="dk1" bg2="lt2" tx2="dk2" accent1="accent1" accent2="accent2" accent3="accent3" accent4="accent4" accent5="accent5" accent6="accent6" hlink="hlink" folHlink="folHlink"/>
  <p:notesStyle>
    <a:lvl1pPr marL="0" algn="l" defTabSz="2438339" rtl="0" eaLnBrk="1" latinLnBrk="0" hangingPunct="1">
      <a:defRPr sz="3200" kern="1200">
        <a:solidFill>
          <a:schemeClr val="tx1"/>
        </a:solidFill>
        <a:latin typeface="+mn-lt"/>
        <a:ea typeface="+mn-ea"/>
        <a:cs typeface="+mn-cs"/>
      </a:defRPr>
    </a:lvl1pPr>
    <a:lvl2pPr marL="1219170" algn="l" defTabSz="2438339" rtl="0" eaLnBrk="1" latinLnBrk="0" hangingPunct="1">
      <a:defRPr sz="3200" kern="1200">
        <a:solidFill>
          <a:schemeClr val="tx1"/>
        </a:solidFill>
        <a:latin typeface="+mn-lt"/>
        <a:ea typeface="+mn-ea"/>
        <a:cs typeface="+mn-cs"/>
      </a:defRPr>
    </a:lvl2pPr>
    <a:lvl3pPr marL="2438339" algn="l" defTabSz="2438339" rtl="0" eaLnBrk="1" latinLnBrk="0" hangingPunct="1">
      <a:defRPr sz="3200" kern="1200">
        <a:solidFill>
          <a:schemeClr val="tx1"/>
        </a:solidFill>
        <a:latin typeface="+mn-lt"/>
        <a:ea typeface="+mn-ea"/>
        <a:cs typeface="+mn-cs"/>
      </a:defRPr>
    </a:lvl3pPr>
    <a:lvl4pPr marL="3657509" algn="l" defTabSz="2438339" rtl="0" eaLnBrk="1" latinLnBrk="0" hangingPunct="1">
      <a:defRPr sz="3200" kern="1200">
        <a:solidFill>
          <a:schemeClr val="tx1"/>
        </a:solidFill>
        <a:latin typeface="+mn-lt"/>
        <a:ea typeface="+mn-ea"/>
        <a:cs typeface="+mn-cs"/>
      </a:defRPr>
    </a:lvl4pPr>
    <a:lvl5pPr marL="4876678" algn="l" defTabSz="2438339" rtl="0" eaLnBrk="1" latinLnBrk="0" hangingPunct="1">
      <a:defRPr sz="3200" kern="1200">
        <a:solidFill>
          <a:schemeClr val="tx1"/>
        </a:solidFill>
        <a:latin typeface="+mn-lt"/>
        <a:ea typeface="+mn-ea"/>
        <a:cs typeface="+mn-cs"/>
      </a:defRPr>
    </a:lvl5pPr>
    <a:lvl6pPr marL="6095848" algn="l" defTabSz="2438339" rtl="0" eaLnBrk="1" latinLnBrk="0" hangingPunct="1">
      <a:defRPr sz="3200" kern="1200">
        <a:solidFill>
          <a:schemeClr val="tx1"/>
        </a:solidFill>
        <a:latin typeface="+mn-lt"/>
        <a:ea typeface="+mn-ea"/>
        <a:cs typeface="+mn-cs"/>
      </a:defRPr>
    </a:lvl6pPr>
    <a:lvl7pPr marL="7315017" algn="l" defTabSz="2438339" rtl="0" eaLnBrk="1" latinLnBrk="0" hangingPunct="1">
      <a:defRPr sz="3200" kern="1200">
        <a:solidFill>
          <a:schemeClr val="tx1"/>
        </a:solidFill>
        <a:latin typeface="+mn-lt"/>
        <a:ea typeface="+mn-ea"/>
        <a:cs typeface="+mn-cs"/>
      </a:defRPr>
    </a:lvl7pPr>
    <a:lvl8pPr marL="8534187" algn="l" defTabSz="2438339" rtl="0" eaLnBrk="1" latinLnBrk="0" hangingPunct="1">
      <a:defRPr sz="3200" kern="1200">
        <a:solidFill>
          <a:schemeClr val="tx1"/>
        </a:solidFill>
        <a:latin typeface="+mn-lt"/>
        <a:ea typeface="+mn-ea"/>
        <a:cs typeface="+mn-cs"/>
      </a:defRPr>
    </a:lvl8pPr>
    <a:lvl9pPr marL="9753356" algn="l" defTabSz="2438339"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420855-62A1-43EF-8815-D1313CE67D77}" type="slidenum">
              <a:rPr lang="en-AU" smtClean="0"/>
              <a:t>1</a:t>
            </a:fld>
            <a:endParaRPr lang="en-AU"/>
          </a:p>
        </p:txBody>
      </p:sp>
    </p:spTree>
    <p:extLst>
      <p:ext uri="{BB962C8B-B14F-4D97-AF65-F5344CB8AC3E}">
        <p14:creationId xmlns:p14="http://schemas.microsoft.com/office/powerpoint/2010/main" val="1623511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438339" rtl="0" eaLnBrk="1" fontAlgn="auto" latinLnBrk="0" hangingPunct="1">
              <a:lnSpc>
                <a:spcPct val="100000"/>
              </a:lnSpc>
              <a:spcBef>
                <a:spcPts val="0"/>
              </a:spcBef>
              <a:spcAft>
                <a:spcPts val="0"/>
              </a:spcAft>
              <a:buClrTx/>
              <a:buSzTx/>
              <a:buFontTx/>
              <a:buNone/>
              <a:tabLst/>
              <a:defRPr/>
            </a:pPr>
            <a:r>
              <a:rPr lang="en-US" b="1" dirty="0"/>
              <a:t>There are four commonly used scenarios for the proxy pattern:</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dirty="0"/>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Protection Proxy, it can </a:t>
            </a:r>
            <a:r>
              <a:rPr lang="en-US" b="0" i="0" dirty="0">
                <a:solidFill>
                  <a:srgbClr val="444444"/>
                </a:solidFill>
                <a:effectLst/>
                <a:latin typeface="PT Sans" panose="020B0503020203020204" pitchFamily="34" charset="0"/>
              </a:rPr>
              <a:t>pass the request to the service object </a:t>
            </a:r>
            <a:r>
              <a:rPr lang="en-US" b="0" i="0" dirty="0">
                <a:solidFill>
                  <a:srgbClr val="333333"/>
                </a:solidFill>
                <a:effectLst/>
                <a:latin typeface="Arial" panose="020B0604020202020204" pitchFamily="34" charset="0"/>
              </a:rPr>
              <a:t>under certain </a:t>
            </a:r>
            <a:r>
              <a:rPr lang="en-US" b="0" i="0" dirty="0">
                <a:solidFill>
                  <a:srgbClr val="FFFFFF"/>
                </a:solidFill>
                <a:effectLst/>
                <a:latin typeface="Arial" panose="020B0604020202020204" pitchFamily="34" charset="0"/>
              </a:rPr>
              <a:t>conditions</a:t>
            </a:r>
            <a:r>
              <a:rPr lang="en-US" b="0" i="0" dirty="0">
                <a:solidFill>
                  <a:srgbClr val="444444"/>
                </a:solidFill>
                <a:effectLst/>
                <a:latin typeface="PT Sans" panose="020B0503020203020204" pitchFamily="34" charset="0"/>
              </a:rPr>
              <a:t>.</a:t>
            </a:r>
          </a:p>
          <a:p>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Remote Proxy, it can </a:t>
            </a:r>
            <a:r>
              <a:rPr lang="en-US" b="0" i="0" dirty="0">
                <a:solidFill>
                  <a:srgbClr val="444444"/>
                </a:solidFill>
                <a:effectLst/>
                <a:latin typeface="PT Sans" panose="020B0503020203020204" pitchFamily="34" charset="0"/>
              </a:rPr>
              <a:t>pass the request over the network, handling all of the details of working with the network.</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Logging Proxy, it </a:t>
            </a:r>
            <a:r>
              <a:rPr lang="en-US" b="0" i="0" dirty="0">
                <a:solidFill>
                  <a:srgbClr val="444444"/>
                </a:solidFill>
                <a:effectLst/>
                <a:latin typeface="PT Sans" panose="020B0503020203020204" pitchFamily="34" charset="0"/>
              </a:rPr>
              <a:t>can log each request before passing it to the service.</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Caching Proxy, it </a:t>
            </a:r>
            <a:r>
              <a:rPr lang="en-US" b="0" i="0" dirty="0">
                <a:solidFill>
                  <a:srgbClr val="444444"/>
                </a:solidFill>
                <a:effectLst/>
                <a:latin typeface="PT Sans" panose="020B0503020203020204" pitchFamily="34" charset="0"/>
              </a:rPr>
              <a:t>can implement caching for recurring requests that always return the same results. The proxy may use the parameters of requests as the cache keys.</a:t>
            </a:r>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10</a:t>
            </a:fld>
            <a:endParaRPr lang="en-AU"/>
          </a:p>
        </p:txBody>
      </p:sp>
    </p:spTree>
    <p:extLst>
      <p:ext uri="{BB962C8B-B14F-4D97-AF65-F5344CB8AC3E}">
        <p14:creationId xmlns:p14="http://schemas.microsoft.com/office/powerpoint/2010/main" val="1200826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Service Interface</a:t>
            </a:r>
            <a:r>
              <a:rPr lang="en-US" dirty="0"/>
              <a:t> declares the interface of the Service. //The proxy must follow this interface to be able to disguise itself as a service object.</a:t>
            </a:r>
          </a:p>
          <a:p>
            <a:endParaRPr lang="en-US" dirty="0"/>
          </a:p>
          <a:p>
            <a:r>
              <a:rPr lang="en-US" dirty="0"/>
              <a:t>The </a:t>
            </a:r>
            <a:r>
              <a:rPr lang="en-US" b="1" dirty="0"/>
              <a:t>Service</a:t>
            </a:r>
            <a:r>
              <a:rPr lang="en-US" dirty="0"/>
              <a:t> is a class that provides some useful business logic.</a:t>
            </a:r>
          </a:p>
          <a:p>
            <a:endParaRPr lang="en-US" dirty="0"/>
          </a:p>
          <a:p>
            <a:r>
              <a:rPr lang="en-US" dirty="0"/>
              <a:t>The </a:t>
            </a:r>
            <a:r>
              <a:rPr lang="en-US" b="1" dirty="0"/>
              <a:t>Proxy</a:t>
            </a:r>
            <a:r>
              <a:rPr lang="en-US" dirty="0"/>
              <a:t> class has a reference field that points to a service object. </a:t>
            </a:r>
          </a:p>
          <a:p>
            <a:r>
              <a:rPr lang="en-US" dirty="0"/>
              <a:t>After the proxy finishes its processing (e.g., lazy initialization, logging, access control, caching, etc.), it passes the request to the service object.</a:t>
            </a:r>
          </a:p>
          <a:p>
            <a:r>
              <a:rPr lang="en-US" dirty="0"/>
              <a:t>Usually, proxy manage the full lifecycle of the service object.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11</a:t>
            </a:fld>
            <a:endParaRPr lang="en-AU"/>
          </a:p>
        </p:txBody>
      </p:sp>
    </p:spTree>
    <p:extLst>
      <p:ext uri="{BB962C8B-B14F-4D97-AF65-F5344CB8AC3E}">
        <p14:creationId xmlns:p14="http://schemas.microsoft.com/office/powerpoint/2010/main" val="1249071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Since you may have other operation after receiving result.</a:t>
            </a:r>
          </a:p>
        </p:txBody>
      </p:sp>
      <p:sp>
        <p:nvSpPr>
          <p:cNvPr id="4" name="Slide Number Placeholder 3"/>
          <p:cNvSpPr>
            <a:spLocks noGrp="1"/>
          </p:cNvSpPr>
          <p:nvPr>
            <p:ph type="sldNum" sz="quarter" idx="5"/>
          </p:nvPr>
        </p:nvSpPr>
        <p:spPr/>
        <p:txBody>
          <a:bodyPr/>
          <a:lstStyle/>
          <a:p>
            <a:fld id="{01420855-62A1-43EF-8815-D1313CE67D77}" type="slidenum">
              <a:rPr lang="en-AU" smtClean="0"/>
              <a:t>12</a:t>
            </a:fld>
            <a:endParaRPr lang="en-AU"/>
          </a:p>
        </p:txBody>
      </p:sp>
    </p:spTree>
    <p:extLst>
      <p:ext uri="{BB962C8B-B14F-4D97-AF65-F5344CB8AC3E}">
        <p14:creationId xmlns:p14="http://schemas.microsoft.com/office/powerpoint/2010/main" val="367076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PT Sans" panose="020B0503020203020204" pitchFamily="34" charset="0"/>
              </a:rPr>
              <a:t>Imagine you now have some </a:t>
            </a:r>
            <a:r>
              <a:rPr lang="en-US" b="0" i="0" dirty="0">
                <a:solidFill>
                  <a:srgbClr val="333333"/>
                </a:solidFill>
                <a:effectLst/>
                <a:latin typeface="Arial" panose="020B0604020202020204" pitchFamily="34" charset="0"/>
              </a:rPr>
              <a:t>building blocks </a:t>
            </a:r>
            <a:r>
              <a:rPr lang="en-US" b="0" i="0" dirty="0">
                <a:solidFill>
                  <a:srgbClr val="000000"/>
                </a:solidFill>
                <a:effectLst/>
                <a:latin typeface="Gilroy"/>
              </a:rPr>
              <a:t>of different shapes</a:t>
            </a:r>
            <a:r>
              <a:rPr lang="en-US" b="0" i="0" dirty="0">
                <a:solidFill>
                  <a:srgbClr val="444444"/>
                </a:solidFill>
                <a:effectLst/>
                <a:latin typeface="PT Sans" panose="020B0503020203020204" pitchFamily="34" charset="0"/>
              </a:rPr>
              <a:t>, and then you get some paints. </a:t>
            </a:r>
          </a:p>
          <a:p>
            <a:r>
              <a:rPr lang="en-US" b="0" i="0" dirty="0">
                <a:solidFill>
                  <a:srgbClr val="444444"/>
                </a:solidFill>
                <a:effectLst/>
                <a:latin typeface="PT Sans" panose="020B0503020203020204" pitchFamily="34" charset="0"/>
              </a:rPr>
              <a:t>You want to change these </a:t>
            </a:r>
            <a:r>
              <a:rPr lang="en-US" b="0" i="0" dirty="0">
                <a:solidFill>
                  <a:srgbClr val="333333"/>
                </a:solidFill>
                <a:effectLst/>
                <a:latin typeface="Arial" panose="020B0604020202020204" pitchFamily="34" charset="0"/>
              </a:rPr>
              <a:t>building blocks </a:t>
            </a:r>
            <a:r>
              <a:rPr lang="en-US" b="0" i="0" dirty="0">
                <a:solidFill>
                  <a:srgbClr val="444444"/>
                </a:solidFill>
                <a:effectLst/>
                <a:latin typeface="PT Sans" panose="020B0503020203020204" pitchFamily="34" charset="0"/>
              </a:rPr>
              <a:t>to different colors. T</a:t>
            </a:r>
            <a:r>
              <a:rPr lang="en-US" dirty="0"/>
              <a:t>hen you can build a colorful house with these blocks.</a:t>
            </a:r>
          </a:p>
          <a:p>
            <a:endParaRPr lang="en-US" b="1" dirty="0"/>
          </a:p>
          <a:p>
            <a:r>
              <a:rPr lang="en-US" b="0" i="0" dirty="0">
                <a:solidFill>
                  <a:srgbClr val="444444"/>
                </a:solidFill>
                <a:effectLst/>
                <a:latin typeface="PT Sans" panose="020B0503020203020204" pitchFamily="34" charset="0"/>
              </a:rPr>
              <a:t>So how can you build these </a:t>
            </a:r>
            <a:r>
              <a:rPr lang="en-US" dirty="0" err="1"/>
              <a:t>RedCircle</a:t>
            </a:r>
            <a:r>
              <a:rPr lang="en-US" dirty="0"/>
              <a:t>, </a:t>
            </a:r>
            <a:r>
              <a:rPr lang="en-US" dirty="0" err="1"/>
              <a:t>RedSquare</a:t>
            </a:r>
            <a:r>
              <a:rPr lang="en-US" dirty="0"/>
              <a:t>, </a:t>
            </a:r>
            <a:r>
              <a:rPr lang="en-US" dirty="0" err="1"/>
              <a:t>BlueCircle</a:t>
            </a:r>
            <a:r>
              <a:rPr lang="en-US" b="0" i="0" dirty="0">
                <a:solidFill>
                  <a:srgbClr val="444444"/>
                </a:solidFill>
                <a:effectLst/>
                <a:latin typeface="PT Sans" panose="020B0503020203020204" pitchFamily="34" charset="0"/>
              </a:rPr>
              <a:t>, </a:t>
            </a:r>
            <a:r>
              <a:rPr lang="en-US" dirty="0" err="1"/>
              <a:t>BlueSquare</a:t>
            </a:r>
            <a:r>
              <a:rPr lang="en-US" dirty="0"/>
              <a:t> in code?</a:t>
            </a:r>
            <a:endParaRPr lang="en-US" b="1" dirty="0"/>
          </a:p>
        </p:txBody>
      </p:sp>
      <p:sp>
        <p:nvSpPr>
          <p:cNvPr id="4" name="Slide Number Placeholder 3"/>
          <p:cNvSpPr>
            <a:spLocks noGrp="1"/>
          </p:cNvSpPr>
          <p:nvPr>
            <p:ph type="sldNum" sz="quarter" idx="5"/>
          </p:nvPr>
        </p:nvSpPr>
        <p:spPr/>
        <p:txBody>
          <a:bodyPr/>
          <a:lstStyle/>
          <a:p>
            <a:fld id="{01420855-62A1-43EF-8815-D1313CE67D77}" type="slidenum">
              <a:rPr lang="en-AU" smtClean="0"/>
              <a:t>13</a:t>
            </a:fld>
            <a:endParaRPr lang="en-AU"/>
          </a:p>
        </p:txBody>
      </p:sp>
    </p:spTree>
    <p:extLst>
      <p:ext uri="{BB962C8B-B14F-4D97-AF65-F5344CB8AC3E}">
        <p14:creationId xmlns:p14="http://schemas.microsoft.com/office/powerpoint/2010/main" val="2937498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Gilroy"/>
              </a:rPr>
              <a:t>In fact, there are two main types of objects we need. </a:t>
            </a:r>
          </a:p>
          <a:p>
            <a:r>
              <a:rPr lang="en-US" b="0" i="0" dirty="0">
                <a:solidFill>
                  <a:srgbClr val="000000"/>
                </a:solidFill>
                <a:effectLst/>
                <a:latin typeface="Gilroy"/>
              </a:rPr>
              <a:t>The first type is shape, </a:t>
            </a:r>
          </a:p>
          <a:p>
            <a:r>
              <a:rPr lang="en-US" b="0" i="0" dirty="0">
                <a:solidFill>
                  <a:srgbClr val="000000"/>
                </a:solidFill>
                <a:effectLst/>
                <a:latin typeface="Gilroy"/>
              </a:rPr>
              <a:t>And the second type is color,</a:t>
            </a:r>
          </a:p>
          <a:p>
            <a:r>
              <a:rPr lang="en-US" dirty="0"/>
              <a:t>Through bridge, we can link different </a:t>
            </a:r>
            <a:r>
              <a:rPr lang="en-US" b="0" i="0" dirty="0">
                <a:solidFill>
                  <a:srgbClr val="000000"/>
                </a:solidFill>
                <a:effectLst/>
                <a:latin typeface="Gilroy"/>
              </a:rPr>
              <a:t>shapes</a:t>
            </a:r>
            <a:r>
              <a:rPr lang="en-US" dirty="0"/>
              <a:t> and colors, to get the colored shape we want.</a:t>
            </a:r>
          </a:p>
          <a:p>
            <a:endParaRPr lang="en-US" b="1" dirty="0"/>
          </a:p>
          <a:p>
            <a:r>
              <a:rPr lang="en-US" b="1" dirty="0"/>
              <a:t>Bridge</a:t>
            </a:r>
            <a:r>
              <a:rPr lang="en-US" dirty="0"/>
              <a:t> Pattern</a:t>
            </a:r>
            <a:r>
              <a:rPr lang="en-US" altLang="zh-CN" dirty="0"/>
              <a:t> </a:t>
            </a:r>
            <a:r>
              <a:rPr lang="en-US" dirty="0"/>
              <a:t>lets you split a large </a:t>
            </a:r>
            <a:r>
              <a:rPr lang="en-US" altLang="zh-CN" dirty="0"/>
              <a:t>amount of </a:t>
            </a:r>
            <a:r>
              <a:rPr lang="en-US" dirty="0"/>
              <a:t>closely related classes into two separate layers //—abstraction and implementation—</a:t>
            </a:r>
          </a:p>
          <a:p>
            <a:r>
              <a:rPr lang="en-US" dirty="0"/>
              <a:t>which can be developed independently of each other.</a:t>
            </a:r>
          </a:p>
          <a:p>
            <a:endParaRPr lang="en-US" dirty="0"/>
          </a:p>
          <a:p>
            <a:r>
              <a:rPr lang="en-US" dirty="0"/>
              <a:t>//Different implementations are interchangeable as long as they follow a common interface.</a:t>
            </a:r>
          </a:p>
          <a:p>
            <a:endParaRPr lang="en-US" b="1" dirty="0"/>
          </a:p>
        </p:txBody>
      </p:sp>
      <p:sp>
        <p:nvSpPr>
          <p:cNvPr id="4" name="Slide Number Placeholder 3"/>
          <p:cNvSpPr>
            <a:spLocks noGrp="1"/>
          </p:cNvSpPr>
          <p:nvPr>
            <p:ph type="sldNum" sz="quarter" idx="5"/>
          </p:nvPr>
        </p:nvSpPr>
        <p:spPr/>
        <p:txBody>
          <a:bodyPr/>
          <a:lstStyle/>
          <a:p>
            <a:fld id="{01420855-62A1-43EF-8815-D1313CE67D77}" type="slidenum">
              <a:rPr lang="en-AU" smtClean="0"/>
              <a:t>14</a:t>
            </a:fld>
            <a:endParaRPr lang="en-AU"/>
          </a:p>
        </p:txBody>
      </p:sp>
    </p:spTree>
    <p:extLst>
      <p:ext uri="{BB962C8B-B14F-4D97-AF65-F5344CB8AC3E}">
        <p14:creationId xmlns:p14="http://schemas.microsoft.com/office/powerpoint/2010/main" val="3113469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0" i="0" dirty="0">
                <a:solidFill>
                  <a:srgbClr val="444444"/>
                </a:solidFill>
                <a:effectLst/>
                <a:latin typeface="PT Sans" panose="020B0503020203020204" pitchFamily="34" charset="0"/>
              </a:rPr>
              <a:t>The </a:t>
            </a:r>
            <a:r>
              <a:rPr lang="en-US" dirty="0"/>
              <a:t>Abstraction</a:t>
            </a:r>
            <a:r>
              <a:rPr lang="en-US" b="0" i="0" dirty="0">
                <a:solidFill>
                  <a:srgbClr val="444444"/>
                </a:solidFill>
                <a:effectLst/>
                <a:latin typeface="PT Sans" panose="020B0503020203020204" pitchFamily="34" charset="0"/>
              </a:rPr>
              <a:t> class has a reference field that points to </a:t>
            </a:r>
            <a:r>
              <a:rPr lang="en-US" dirty="0"/>
              <a:t>Implementation.</a:t>
            </a:r>
          </a:p>
          <a:p>
            <a:pPr lvl="0"/>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 typeface="+mj-lt"/>
              <a:buNone/>
              <a:tabLst/>
              <a:defRPr/>
            </a:pPr>
            <a:r>
              <a:rPr lang="en-US" b="0" i="0" dirty="0">
                <a:solidFill>
                  <a:srgbClr val="444444"/>
                </a:solidFill>
                <a:effectLst/>
                <a:latin typeface="PT Sans" panose="020B0503020203020204" pitchFamily="34" charset="0"/>
              </a:rPr>
              <a:t>The </a:t>
            </a:r>
            <a:r>
              <a:rPr lang="en-US" b="1" i="0" dirty="0">
                <a:solidFill>
                  <a:srgbClr val="444444"/>
                </a:solidFill>
                <a:effectLst/>
                <a:latin typeface="PT Sans" panose="020B0503020203020204" pitchFamily="34" charset="0"/>
              </a:rPr>
              <a:t>Abstraction</a:t>
            </a:r>
            <a:r>
              <a:rPr lang="en-US" b="0" i="0" dirty="0">
                <a:solidFill>
                  <a:srgbClr val="444444"/>
                </a:solidFill>
                <a:effectLst/>
                <a:latin typeface="PT Sans" panose="020B0503020203020204" pitchFamily="34" charset="0"/>
              </a:rPr>
              <a:t> provides high-level control logic. It relies on the implementation object to do the actual low-level work.</a:t>
            </a:r>
          </a:p>
          <a:p>
            <a:pPr algn="l">
              <a:buFont typeface="+mj-lt"/>
              <a:buNone/>
            </a:pPr>
            <a:endParaRPr lang="en-US" b="0" i="0" dirty="0">
              <a:solidFill>
                <a:srgbClr val="444444"/>
              </a:solidFill>
              <a:effectLst/>
              <a:latin typeface="PT Sans" panose="020B0503020203020204" pitchFamily="34" charset="0"/>
            </a:endParaRPr>
          </a:p>
          <a:p>
            <a:pPr algn="l">
              <a:buFont typeface="+mj-lt"/>
              <a:buNone/>
            </a:pPr>
            <a:r>
              <a:rPr lang="en-US" b="0" i="0" dirty="0">
                <a:solidFill>
                  <a:srgbClr val="444444"/>
                </a:solidFill>
                <a:effectLst/>
                <a:latin typeface="PT Sans" panose="020B0503020203020204" pitchFamily="34" charset="0"/>
              </a:rPr>
              <a:t>The </a:t>
            </a:r>
            <a:r>
              <a:rPr lang="en-US" b="1" i="0" dirty="0">
                <a:solidFill>
                  <a:srgbClr val="444444"/>
                </a:solidFill>
                <a:effectLst/>
                <a:latin typeface="PT Sans" panose="020B0503020203020204" pitchFamily="34" charset="0"/>
              </a:rPr>
              <a:t>Implementation</a:t>
            </a:r>
            <a:r>
              <a:rPr lang="en-US" b="0" i="0" dirty="0">
                <a:solidFill>
                  <a:srgbClr val="444444"/>
                </a:solidFill>
                <a:effectLst/>
                <a:latin typeface="PT Sans" panose="020B0503020203020204" pitchFamily="34" charset="0"/>
              </a:rPr>
              <a:t> declares the interface that’s common for all concrete implementations. </a:t>
            </a:r>
          </a:p>
          <a:p>
            <a:pPr algn="l">
              <a:buFont typeface="+mj-lt"/>
              <a:buNone/>
            </a:pPr>
            <a:r>
              <a:rPr lang="en-US" b="0" i="0" dirty="0">
                <a:solidFill>
                  <a:srgbClr val="444444"/>
                </a:solidFill>
                <a:effectLst/>
                <a:latin typeface="PT Sans" panose="020B0503020203020204" pitchFamily="34" charset="0"/>
              </a:rPr>
              <a:t>An abstraction can only communicate with an implementation object via methods that are declared here.</a:t>
            </a:r>
          </a:p>
          <a:p>
            <a:pPr algn="l">
              <a:buFont typeface="+mj-lt"/>
              <a:buNone/>
            </a:pPr>
            <a:r>
              <a:rPr lang="en-US" b="0" i="0" dirty="0">
                <a:solidFill>
                  <a:srgbClr val="444444"/>
                </a:solidFill>
                <a:effectLst/>
                <a:latin typeface="PT Sans" panose="020B0503020203020204" pitchFamily="34" charset="0"/>
              </a:rPr>
              <a:t>The abstraction may list the same methods as the implementation, but usually the abstraction declares some complex behaviors that rely on a wide variety of primitive operations declared by the implementation.</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fr-FR" b="1" i="0" dirty="0" err="1">
                <a:solidFill>
                  <a:srgbClr val="444444"/>
                </a:solidFill>
                <a:effectLst/>
                <a:latin typeface="PT Sans" panose="020B0503020203020204" pitchFamily="34" charset="0"/>
              </a:rPr>
              <a:t>Concrete</a:t>
            </a:r>
            <a:r>
              <a:rPr lang="fr-FR" b="1" i="0" dirty="0">
                <a:solidFill>
                  <a:srgbClr val="444444"/>
                </a:solidFill>
                <a:effectLst/>
                <a:latin typeface="PT Sans" panose="020B0503020203020204" pitchFamily="34" charset="0"/>
              </a:rPr>
              <a:t> </a:t>
            </a:r>
            <a:r>
              <a:rPr lang="fr-FR" b="1" i="0" dirty="0" err="1">
                <a:solidFill>
                  <a:srgbClr val="444444"/>
                </a:solidFill>
                <a:effectLst/>
                <a:latin typeface="PT Sans" panose="020B0503020203020204" pitchFamily="34" charset="0"/>
              </a:rPr>
              <a:t>Implementations</a:t>
            </a:r>
            <a:r>
              <a:rPr lang="fr-FR" b="0" i="0" dirty="0">
                <a:solidFill>
                  <a:srgbClr val="444444"/>
                </a:solidFill>
                <a:effectLst/>
                <a:latin typeface="PT Sans" panose="020B0503020203020204" pitchFamily="34" charset="0"/>
              </a:rPr>
              <a:t> </a:t>
            </a:r>
            <a:r>
              <a:rPr lang="fr-FR" b="0" i="0" dirty="0" err="1">
                <a:solidFill>
                  <a:srgbClr val="444444"/>
                </a:solidFill>
                <a:effectLst/>
                <a:latin typeface="PT Sans" panose="020B0503020203020204" pitchFamily="34" charset="0"/>
              </a:rPr>
              <a:t>contain</a:t>
            </a:r>
            <a:r>
              <a:rPr lang="fr-FR" b="0" i="0" dirty="0">
                <a:solidFill>
                  <a:srgbClr val="444444"/>
                </a:solidFill>
                <a:effectLst/>
                <a:latin typeface="PT Sans" panose="020B0503020203020204" pitchFamily="34" charset="0"/>
              </a:rPr>
              <a:t> platform-</a:t>
            </a:r>
            <a:r>
              <a:rPr lang="fr-FR" b="0" i="0" dirty="0" err="1">
                <a:solidFill>
                  <a:srgbClr val="444444"/>
                </a:solidFill>
                <a:effectLst/>
                <a:latin typeface="PT Sans" panose="020B0503020203020204" pitchFamily="34" charset="0"/>
              </a:rPr>
              <a:t>specific</a:t>
            </a:r>
            <a:r>
              <a:rPr lang="fr-FR" b="0" i="0" dirty="0">
                <a:solidFill>
                  <a:srgbClr val="444444"/>
                </a:solidFill>
                <a:effectLst/>
                <a:latin typeface="PT Sans" panose="020B0503020203020204" pitchFamily="34" charset="0"/>
              </a:rPr>
              <a:t> code.</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b="1" i="0" dirty="0">
                <a:solidFill>
                  <a:srgbClr val="444444"/>
                </a:solidFill>
                <a:effectLst/>
                <a:latin typeface="PT Sans" panose="020B0503020203020204" pitchFamily="34" charset="0"/>
              </a:rPr>
              <a:t>Refined Abstractions</a:t>
            </a:r>
            <a:r>
              <a:rPr lang="en-US" b="0" i="0" dirty="0">
                <a:solidFill>
                  <a:srgbClr val="444444"/>
                </a:solidFill>
                <a:effectLst/>
                <a:latin typeface="PT Sans" panose="020B0503020203020204" pitchFamily="34" charset="0"/>
              </a:rPr>
              <a:t> provide variants of control logic. Like their parent, they work with different implementations via the general implementation interface.</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PT Sans" panose="020B0503020203020204" pitchFamily="34" charset="0"/>
              </a:rPr>
              <a:t>Usually, the </a:t>
            </a:r>
            <a:r>
              <a:rPr lang="en-US" b="1" i="0" dirty="0">
                <a:solidFill>
                  <a:srgbClr val="444444"/>
                </a:solidFill>
                <a:effectLst/>
                <a:latin typeface="PT Sans" panose="020B0503020203020204" pitchFamily="34" charset="0"/>
              </a:rPr>
              <a:t>Client</a:t>
            </a:r>
            <a:r>
              <a:rPr lang="en-US" b="0" i="0" dirty="0">
                <a:solidFill>
                  <a:srgbClr val="444444"/>
                </a:solidFill>
                <a:effectLst/>
                <a:latin typeface="PT Sans" panose="020B0503020203020204" pitchFamily="34" charset="0"/>
              </a:rPr>
              <a:t> is only interested in working with the abstraction. However, it’s the client’s job to link the abstraction object with one of the implementation objects.</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15</a:t>
            </a:fld>
            <a:endParaRPr lang="en-AU"/>
          </a:p>
        </p:txBody>
      </p:sp>
    </p:spTree>
    <p:extLst>
      <p:ext uri="{BB962C8B-B14F-4D97-AF65-F5344CB8AC3E}">
        <p14:creationId xmlns:p14="http://schemas.microsoft.com/office/powerpoint/2010/main" val="3658433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16</a:t>
            </a:fld>
            <a:endParaRPr lang="en-AU"/>
          </a:p>
        </p:txBody>
      </p:sp>
    </p:spTree>
    <p:extLst>
      <p:ext uri="{BB962C8B-B14F-4D97-AF65-F5344CB8AC3E}">
        <p14:creationId xmlns:p14="http://schemas.microsoft.com/office/powerpoint/2010/main" val="2475514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Decorator</a:t>
            </a:r>
            <a:r>
              <a:rPr lang="en-US" dirty="0"/>
              <a:t> lets you attach new behaviors to objects by placing these objects inside special wrapper objects.</a:t>
            </a:r>
          </a:p>
          <a:p>
            <a:endParaRPr lang="en-US" dirty="0"/>
          </a:p>
          <a:p>
            <a:r>
              <a:rPr lang="en-US" b="0" i="0" dirty="0">
                <a:solidFill>
                  <a:srgbClr val="2A2B2E"/>
                </a:solidFill>
                <a:effectLst/>
                <a:latin typeface="Gilroy"/>
              </a:rPr>
              <a:t>The nesting(</a:t>
            </a:r>
            <a:r>
              <a:rPr lang="zh-CN" altLang="en-US" b="0" i="0">
                <a:solidFill>
                  <a:srgbClr val="2A2B2E"/>
                </a:solidFill>
                <a:effectLst/>
                <a:latin typeface="Gilroy"/>
              </a:rPr>
              <a:t>套入</a:t>
            </a:r>
            <a:r>
              <a:rPr lang="en-US" b="0" i="0">
                <a:solidFill>
                  <a:srgbClr val="2A2B2E"/>
                </a:solidFill>
                <a:effectLst/>
                <a:latin typeface="Gilroy"/>
              </a:rPr>
              <a:t>) </a:t>
            </a:r>
            <a:r>
              <a:rPr lang="en-US" b="0" i="0" dirty="0">
                <a:solidFill>
                  <a:srgbClr val="2A2B2E"/>
                </a:solidFill>
                <a:effectLst/>
                <a:latin typeface="Gilroy"/>
              </a:rPr>
              <a:t>has earned this approach the nickname "</a:t>
            </a:r>
            <a:r>
              <a:rPr lang="en-US" b="0" i="0" dirty="0">
                <a:solidFill>
                  <a:srgbClr val="F03744"/>
                </a:solidFill>
                <a:effectLst/>
                <a:latin typeface="Gilroy"/>
              </a:rPr>
              <a:t>Russian</a:t>
            </a:r>
            <a:r>
              <a:rPr lang="en-US" b="0" i="0" dirty="0">
                <a:solidFill>
                  <a:srgbClr val="2A2B2E"/>
                </a:solidFill>
                <a:effectLst/>
                <a:latin typeface="Gilroy"/>
              </a:rPr>
              <a:t> </a:t>
            </a:r>
            <a:r>
              <a:rPr lang="en-US" b="0" i="0" dirty="0">
                <a:solidFill>
                  <a:srgbClr val="F03744"/>
                </a:solidFill>
                <a:effectLst/>
                <a:latin typeface="Gilroy"/>
              </a:rPr>
              <a:t>dolls</a:t>
            </a:r>
            <a:r>
              <a:rPr lang="en-US" b="0" i="0" dirty="0">
                <a:solidFill>
                  <a:srgbClr val="2A2B2E"/>
                </a:solidFill>
                <a:effectLst/>
                <a:latin typeface="Gilroy"/>
              </a:rPr>
              <a:t>.“</a:t>
            </a:r>
          </a:p>
          <a:p>
            <a:endParaRPr lang="en-US" dirty="0"/>
          </a:p>
          <a:p>
            <a:r>
              <a:rPr lang="en-US" dirty="0"/>
              <a:t>Wearing clothes is an</a:t>
            </a:r>
            <a:r>
              <a:rPr lang="en-US" altLang="zh-CN" dirty="0"/>
              <a:t>other</a:t>
            </a:r>
            <a:r>
              <a:rPr lang="en-US" dirty="0"/>
              <a:t> example of using decorators. </a:t>
            </a:r>
          </a:p>
          <a:p>
            <a:r>
              <a:rPr lang="en-US" dirty="0"/>
              <a:t>When you’re cold, you wrap yourself in a sweater. </a:t>
            </a:r>
          </a:p>
          <a:p>
            <a:r>
              <a:rPr lang="en-US" dirty="0"/>
              <a:t>If you’re still cold with a sweater, you can wear a jacket on top. </a:t>
            </a:r>
          </a:p>
          <a:p>
            <a:r>
              <a:rPr lang="en-US" dirty="0"/>
              <a:t>If it’s raining, you can put on a raincoat. </a:t>
            </a:r>
          </a:p>
          <a:p>
            <a:r>
              <a:rPr lang="en-US" dirty="0"/>
              <a:t>All these </a:t>
            </a:r>
            <a:r>
              <a:rPr lang="en-US" b="0" i="0" dirty="0">
                <a:solidFill>
                  <a:srgbClr val="333333"/>
                </a:solidFill>
                <a:effectLst/>
                <a:latin typeface="Arial" panose="020B0604020202020204" pitchFamily="34" charset="0"/>
              </a:rPr>
              <a:t>clothes</a:t>
            </a:r>
            <a:r>
              <a:rPr lang="en-US" dirty="0"/>
              <a:t> “extend” your basic behavior but aren’t part of you, and you can easily take off any piece of clothing whenever you don’t need it.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17</a:t>
            </a:fld>
            <a:endParaRPr lang="en-AU"/>
          </a:p>
        </p:txBody>
      </p:sp>
    </p:spTree>
    <p:extLst>
      <p:ext uri="{BB962C8B-B14F-4D97-AF65-F5344CB8AC3E}">
        <p14:creationId xmlns:p14="http://schemas.microsoft.com/office/powerpoint/2010/main" val="2816222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The </a:t>
            </a:r>
            <a:r>
              <a:rPr lang="en-US" sz="4400" b="1" dirty="0"/>
              <a:t>Component</a:t>
            </a:r>
            <a:r>
              <a:rPr lang="en-US" sz="4400" dirty="0"/>
              <a:t> declares </a:t>
            </a:r>
            <a:r>
              <a:rPr lang="en-US" sz="1800" dirty="0">
                <a:solidFill>
                  <a:srgbClr val="008000"/>
                </a:solidFill>
                <a:latin typeface="Cascadia Mono" panose="020B0609020000020004" pitchFamily="49" charset="0"/>
              </a:rPr>
              <a:t>defines operations that can be altered by decorators.</a:t>
            </a:r>
            <a:endParaRPr lang="en-US" sz="4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I</a:t>
            </a:r>
            <a:r>
              <a:rPr lang="en-US" altLang="zh-CN" sz="4400" dirty="0"/>
              <a:t>t’s </a:t>
            </a:r>
            <a:r>
              <a:rPr lang="en-US" sz="4400" dirty="0"/>
              <a:t>the common interface for both wrappers and wrapped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t>Concrete Component</a:t>
            </a:r>
            <a:r>
              <a:rPr lang="en-US" sz="3200" dirty="0"/>
              <a:t> is a class of objects being wrapped. </a:t>
            </a:r>
            <a:r>
              <a:rPr lang="en-US" sz="1800" dirty="0"/>
              <a:t>It defines </a:t>
            </a:r>
            <a:r>
              <a:rPr lang="en-US" sz="1800" dirty="0">
                <a:solidFill>
                  <a:srgbClr val="008000"/>
                </a:solidFill>
                <a:latin typeface="Cascadia Mono" panose="020B0609020000020004" pitchFamily="49" charset="0"/>
              </a:rPr>
              <a:t>default implementations of the operations.</a:t>
            </a: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The </a:t>
            </a:r>
            <a:r>
              <a:rPr lang="en-US" sz="4400" b="1" dirty="0"/>
              <a:t>Base Decorator</a:t>
            </a:r>
            <a:r>
              <a:rPr lang="en-US" sz="4400" dirty="0"/>
              <a:t> class has a field for referencing a wrapped object.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The </a:t>
            </a:r>
            <a:r>
              <a:rPr lang="en-US" sz="4400" b="1" dirty="0"/>
              <a:t>Base Decorator</a:t>
            </a:r>
            <a:r>
              <a:rPr lang="en-US" sz="4400" dirty="0"/>
              <a:t> delegates all operations to the wrapped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The field’s type should be declared as the component interface so it can contain both concrete components and decorators.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t>Concrete Decorators</a:t>
            </a:r>
            <a:r>
              <a:rPr lang="en-US" sz="3200" dirty="0"/>
              <a:t> define extra behaviors that can be added to components dynamically.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kern="1200" dirty="0">
                <a:solidFill>
                  <a:schemeClr val="tx1"/>
                </a:solidFill>
                <a:latin typeface="+mn-lt"/>
                <a:ea typeface="+mn-ea"/>
                <a:cs typeface="+mn-cs"/>
              </a:rPr>
              <a:t>Concrete </a:t>
            </a:r>
            <a:r>
              <a:rPr lang="en-US" sz="3200" b="1" dirty="0"/>
              <a:t>Decorators</a:t>
            </a:r>
            <a:r>
              <a:rPr lang="en-US" sz="3200" b="1" kern="1200" dirty="0">
                <a:solidFill>
                  <a:schemeClr val="tx1"/>
                </a:solidFill>
                <a:latin typeface="+mn-lt"/>
                <a:ea typeface="+mn-ea"/>
                <a:cs typeface="+mn-cs"/>
              </a:rPr>
              <a:t> </a:t>
            </a:r>
            <a:r>
              <a:rPr lang="en-US" sz="3200" dirty="0"/>
              <a:t>override methods of the base decorator and execute their behavior either before or after calling the parent method.</a:t>
            </a:r>
            <a:endParaRPr lang="en-US" sz="2000" dirty="0">
              <a:solidFill>
                <a:srgbClr val="000000"/>
              </a:solidFill>
              <a:latin typeface="Cascadia Mono" panose="020B0609020000020004" pitchFamily="49" charset="0"/>
            </a:endParaRPr>
          </a:p>
          <a:p>
            <a:endParaRPr lang="en-US" sz="3200"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18</a:t>
            </a:fld>
            <a:endParaRPr lang="en-AU"/>
          </a:p>
        </p:txBody>
      </p:sp>
    </p:spTree>
    <p:extLst>
      <p:ext uri="{BB962C8B-B14F-4D97-AF65-F5344CB8AC3E}">
        <p14:creationId xmlns:p14="http://schemas.microsoft.com/office/powerpoint/2010/main" val="2989530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five design patterns I'm going to explain today.</a:t>
            </a:r>
          </a:p>
          <a:p>
            <a:r>
              <a:rPr lang="en-US" dirty="0"/>
              <a:t>I hope it can be helpful to everyone.</a:t>
            </a:r>
          </a:p>
          <a:p>
            <a:endParaRPr lang="en-US" dirty="0"/>
          </a:p>
          <a:p>
            <a:pPr marL="0" marR="0" lvl="0" indent="0" algn="l" defTabSz="2438339" rtl="0" eaLnBrk="1" fontAlgn="auto" latinLnBrk="0" hangingPunct="1">
              <a:lnSpc>
                <a:spcPct val="100000"/>
              </a:lnSpc>
              <a:spcBef>
                <a:spcPts val="0"/>
              </a:spcBef>
              <a:spcAft>
                <a:spcPts val="0"/>
              </a:spcAft>
              <a:buClrTx/>
              <a:buSzTx/>
              <a:buFontTx/>
              <a:buNone/>
              <a:tabLst/>
              <a:defRPr/>
            </a:pPr>
            <a:r>
              <a:rPr lang="en-US" b="1" dirty="0"/>
              <a:t>Adapter </a:t>
            </a:r>
            <a:r>
              <a:rPr lang="en-US" dirty="0"/>
              <a:t>allows objects with incompatible interfaces to collaborate.</a:t>
            </a:r>
          </a:p>
          <a:p>
            <a:pPr marL="0" marR="0" lvl="0" indent="0" algn="l" defTabSz="2438339" rtl="0" eaLnBrk="1" fontAlgn="auto" latinLnBrk="0" hangingPunct="1">
              <a:lnSpc>
                <a:spcPct val="100000"/>
              </a:lnSpc>
              <a:spcBef>
                <a:spcPts val="0"/>
              </a:spcBef>
              <a:spcAft>
                <a:spcPts val="0"/>
              </a:spcAft>
              <a:buClrTx/>
              <a:buSzTx/>
              <a:buFontTx/>
              <a:buNone/>
              <a:tabLst/>
              <a:defRPr/>
            </a:pPr>
            <a:r>
              <a:rPr lang="en-US" b="1" dirty="0"/>
              <a:t>Facade</a:t>
            </a:r>
            <a:r>
              <a:rPr lang="en-US" dirty="0"/>
              <a:t> provides convenient access to a particular part of the subsystem’s functionality. </a:t>
            </a:r>
          </a:p>
          <a:p>
            <a:pPr marL="0" marR="0" lvl="0" indent="0" algn="l" defTabSz="2438339" rtl="0" eaLnBrk="1" fontAlgn="auto" latinLnBrk="0" hangingPunct="1">
              <a:lnSpc>
                <a:spcPct val="100000"/>
              </a:lnSpc>
              <a:spcBef>
                <a:spcPts val="0"/>
              </a:spcBef>
              <a:spcAft>
                <a:spcPts val="0"/>
              </a:spcAft>
              <a:buClrTx/>
              <a:buSzTx/>
              <a:buFontTx/>
              <a:buNone/>
              <a:tabLst/>
              <a:defRPr/>
            </a:pPr>
            <a:r>
              <a:rPr lang="en-US" b="1" dirty="0"/>
              <a:t>Proxy</a:t>
            </a:r>
            <a:r>
              <a:rPr lang="en-US" dirty="0"/>
              <a:t> lets you provide a substitute or placeholder for another object. </a:t>
            </a:r>
          </a:p>
          <a:p>
            <a:r>
              <a:rPr lang="en-US" b="1" dirty="0"/>
              <a:t>Bridge</a:t>
            </a:r>
            <a:r>
              <a:rPr lang="en-US" dirty="0"/>
              <a:t> lets you split a large </a:t>
            </a:r>
            <a:r>
              <a:rPr lang="en-US" altLang="zh-CN" dirty="0"/>
              <a:t>amount of </a:t>
            </a:r>
            <a:r>
              <a:rPr lang="en-US" dirty="0"/>
              <a:t>closely related classes into two separate layers, which can be developed independently of each other.</a:t>
            </a:r>
          </a:p>
          <a:p>
            <a:r>
              <a:rPr lang="en-US" sz="6600" b="1" dirty="0"/>
              <a:t>Decorator</a:t>
            </a:r>
            <a:r>
              <a:rPr lang="en-US" sz="6600" dirty="0"/>
              <a:t> lets you attach new behaviors to objects by placing these objects inside special wrapper objects.</a:t>
            </a:r>
          </a:p>
        </p:txBody>
      </p:sp>
      <p:sp>
        <p:nvSpPr>
          <p:cNvPr id="4" name="Slide Number Placeholder 3"/>
          <p:cNvSpPr>
            <a:spLocks noGrp="1"/>
          </p:cNvSpPr>
          <p:nvPr>
            <p:ph type="sldNum" sz="quarter" idx="5"/>
          </p:nvPr>
        </p:nvSpPr>
        <p:spPr/>
        <p:txBody>
          <a:bodyPr/>
          <a:lstStyle/>
          <a:p>
            <a:fld id="{3960260C-8853-4159-8854-5A6834041865}" type="slidenum">
              <a:rPr lang="en-US" smtClean="0"/>
              <a:t>20</a:t>
            </a:fld>
            <a:endParaRPr lang="en-US"/>
          </a:p>
        </p:txBody>
      </p:sp>
    </p:spTree>
    <p:extLst>
      <p:ext uri="{BB962C8B-B14F-4D97-AF65-F5344CB8AC3E}">
        <p14:creationId xmlns:p14="http://schemas.microsoft.com/office/powerpoint/2010/main" val="2268168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44444"/>
                </a:solidFill>
                <a:effectLst/>
                <a:latin typeface="PT Sans" panose="020B0604020202020204" pitchFamily="34" charset="0"/>
              </a:rPr>
              <a:t>Design patterns</a:t>
            </a:r>
            <a:r>
              <a:rPr lang="en-US" b="0" i="0" dirty="0">
                <a:solidFill>
                  <a:srgbClr val="444444"/>
                </a:solidFill>
                <a:effectLst/>
                <a:latin typeface="PT Sans" panose="020B0604020202020204" pitchFamily="34" charset="0"/>
              </a:rPr>
              <a:t> are typical solutions to commonly occurring problems in software design. </a:t>
            </a:r>
          </a:p>
          <a:p>
            <a:r>
              <a:rPr lang="en-US" b="0" i="0" dirty="0">
                <a:solidFill>
                  <a:srgbClr val="444444"/>
                </a:solidFill>
                <a:effectLst/>
                <a:latin typeface="PT Sans" panose="020B0503020203020204" pitchFamily="34" charset="0"/>
              </a:rPr>
              <a:t>When a solution gets repeated over and over in various projects, someone eventually puts a name to it and describes the solution in detail. </a:t>
            </a:r>
          </a:p>
          <a:p>
            <a:r>
              <a:rPr lang="en-US" b="0" i="0" dirty="0">
                <a:solidFill>
                  <a:srgbClr val="444444"/>
                </a:solidFill>
                <a:effectLst/>
                <a:latin typeface="PT Sans" panose="020B0503020203020204" pitchFamily="34" charset="0"/>
              </a:rPr>
              <a:t>That’s basically how a pattern gets discovered.</a:t>
            </a:r>
            <a:endParaRPr lang="en-US" b="0" i="0" dirty="0">
              <a:solidFill>
                <a:srgbClr val="444444"/>
              </a:solidFill>
              <a:effectLst/>
              <a:latin typeface="PT Sans" panose="020B0604020202020204" pitchFamily="34" charset="0"/>
            </a:endParaRPr>
          </a:p>
          <a:p>
            <a:r>
              <a:rPr lang="en-US" b="0" i="0" dirty="0">
                <a:solidFill>
                  <a:srgbClr val="444444"/>
                </a:solidFill>
                <a:effectLst/>
                <a:latin typeface="PT Sans" panose="020B0503020203020204" pitchFamily="34" charset="0"/>
              </a:rPr>
              <a:t>You can follow the pattern details and implement a solution that suits the realities of your own program.</a:t>
            </a:r>
          </a:p>
          <a:p>
            <a:endParaRPr lang="en-US" b="0" i="0" dirty="0">
              <a:solidFill>
                <a:srgbClr val="444444"/>
              </a:solidFill>
              <a:effectLst/>
              <a:latin typeface="PT Sans" panose="020B0503020203020204" pitchFamily="34" charset="0"/>
            </a:endParaRPr>
          </a:p>
          <a:p>
            <a:pPr algn="l"/>
            <a:r>
              <a:rPr lang="en-US" b="0" i="0" dirty="0">
                <a:solidFill>
                  <a:srgbClr val="000000"/>
                </a:solidFill>
                <a:effectLst/>
                <a:latin typeface="Gilroy"/>
              </a:rPr>
              <a:t>Design patterns are divided into three main categories</a:t>
            </a:r>
          </a:p>
          <a:p>
            <a:pPr algn="l"/>
            <a:r>
              <a:rPr lang="en-US" b="0" i="0" dirty="0">
                <a:solidFill>
                  <a:srgbClr val="000000"/>
                </a:solidFill>
                <a:effectLst/>
                <a:latin typeface="Gilroy"/>
              </a:rPr>
              <a:t>The first category is </a:t>
            </a:r>
            <a:r>
              <a:rPr lang="en-US" b="1" i="0" dirty="0">
                <a:solidFill>
                  <a:srgbClr val="444444"/>
                </a:solidFill>
                <a:effectLst/>
                <a:latin typeface="PT Sans" panose="020B0503020203020204" pitchFamily="34" charset="0"/>
              </a:rPr>
              <a:t>Creational patterns</a:t>
            </a:r>
            <a:r>
              <a:rPr lang="en-US" b="0" i="0" dirty="0">
                <a:solidFill>
                  <a:srgbClr val="000000"/>
                </a:solidFill>
                <a:effectLst/>
                <a:latin typeface="Gilroy"/>
              </a:rPr>
              <a:t>, for which I made a </a:t>
            </a:r>
            <a:r>
              <a:rPr lang="en-US" b="0" i="0" dirty="0">
                <a:solidFill>
                  <a:srgbClr val="F03744"/>
                </a:solidFill>
                <a:effectLst/>
                <a:latin typeface="Gilroy"/>
              </a:rPr>
              <a:t>presentation</a:t>
            </a:r>
            <a:r>
              <a:rPr lang="en-US" b="0" i="0" dirty="0">
                <a:solidFill>
                  <a:srgbClr val="2A2B2E"/>
                </a:solidFill>
                <a:effectLst/>
                <a:latin typeface="Gilroy"/>
              </a:rPr>
              <a:t> </a:t>
            </a:r>
            <a:r>
              <a:rPr lang="en-US" b="0" i="0" dirty="0">
                <a:solidFill>
                  <a:srgbClr val="000000"/>
                </a:solidFill>
                <a:effectLst/>
                <a:latin typeface="Gilroy"/>
              </a:rPr>
              <a:t>last year.</a:t>
            </a:r>
          </a:p>
          <a:p>
            <a:pPr algn="l"/>
            <a:r>
              <a:rPr lang="en-US" b="0" i="0" dirty="0">
                <a:solidFill>
                  <a:srgbClr val="000000"/>
                </a:solidFill>
                <a:effectLst/>
                <a:latin typeface="Gilroy"/>
              </a:rPr>
              <a:t>The second is </a:t>
            </a:r>
            <a:r>
              <a:rPr lang="en-US" b="1" i="0" dirty="0">
                <a:solidFill>
                  <a:srgbClr val="444444"/>
                </a:solidFill>
                <a:effectLst/>
                <a:latin typeface="PT Sans" panose="020B0503020203020204" pitchFamily="34" charset="0"/>
              </a:rPr>
              <a:t>Structural patterns</a:t>
            </a:r>
            <a:r>
              <a:rPr lang="en-US" b="0" i="0" dirty="0">
                <a:solidFill>
                  <a:srgbClr val="000000"/>
                </a:solidFill>
                <a:effectLst/>
                <a:latin typeface="Gilroy"/>
              </a:rPr>
              <a:t>. That's what I want to talk about today.</a:t>
            </a:r>
          </a:p>
          <a:p>
            <a:pPr algn="l"/>
            <a:endParaRPr lang="en-US" b="0" i="0" dirty="0">
              <a:solidFill>
                <a:srgbClr val="000000"/>
              </a:solidFill>
              <a:effectLst/>
              <a:latin typeface="Gilro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44444"/>
                </a:solidFill>
                <a:effectLst/>
                <a:latin typeface="PT Sans" panose="020B0503020203020204" pitchFamily="34" charset="0"/>
              </a:rPr>
              <a:t>Structural patterns</a:t>
            </a:r>
            <a:r>
              <a:rPr lang="en-US" b="0" i="0" dirty="0">
                <a:solidFill>
                  <a:srgbClr val="444444"/>
                </a:solidFill>
                <a:effectLst/>
                <a:latin typeface="PT Sans" panose="020B0503020203020204" pitchFamily="34" charset="0"/>
              </a:rPr>
              <a:t> explain how to assemble objects and classes into larger structures, while keeping these structures flexible and efficient.</a:t>
            </a:r>
          </a:p>
          <a:p>
            <a:pPr algn="l"/>
            <a:endParaRPr lang="en-US" b="0" i="0" dirty="0">
              <a:solidFill>
                <a:srgbClr val="000000"/>
              </a:solidFill>
              <a:effectLst/>
              <a:latin typeface="Gilroy"/>
            </a:endParaRPr>
          </a:p>
          <a:p>
            <a:pPr algn="l"/>
            <a:r>
              <a:rPr lang="en-US" b="1" i="0" dirty="0">
                <a:solidFill>
                  <a:srgbClr val="444444"/>
                </a:solidFill>
                <a:effectLst/>
                <a:latin typeface="PT Sans" panose="020B0503020203020204" pitchFamily="34" charset="0"/>
              </a:rPr>
              <a:t>//Creational patterns</a:t>
            </a:r>
            <a:r>
              <a:rPr lang="en-US" b="0" i="0" dirty="0">
                <a:solidFill>
                  <a:srgbClr val="444444"/>
                </a:solidFill>
                <a:effectLst/>
                <a:latin typeface="PT Sans" panose="020B0503020203020204" pitchFamily="34" charset="0"/>
              </a:rPr>
              <a:t> provide object creation mechanisms that increase flexibility and reuse of existing code.</a:t>
            </a:r>
          </a:p>
          <a:p>
            <a:pPr algn="l">
              <a:buFont typeface="Arial" panose="020B0604020202020204" pitchFamily="34" charset="0"/>
              <a:buNone/>
            </a:pPr>
            <a:r>
              <a:rPr lang="en-US" b="1" i="0" dirty="0">
                <a:solidFill>
                  <a:srgbClr val="444444"/>
                </a:solidFill>
                <a:effectLst/>
                <a:latin typeface="PT Sans" panose="020B0503020203020204" pitchFamily="34" charset="0"/>
              </a:rPr>
              <a:t>//Behavioral patterns</a:t>
            </a:r>
            <a:r>
              <a:rPr lang="en-US" b="0" i="0" dirty="0">
                <a:solidFill>
                  <a:srgbClr val="444444"/>
                </a:solidFill>
                <a:effectLst/>
                <a:latin typeface="PT Sans" panose="020B0503020203020204" pitchFamily="34" charset="0"/>
              </a:rPr>
              <a:t> take care of effective communication and the assignment of responsibilities between objects.</a:t>
            </a:r>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2</a:t>
            </a:fld>
            <a:endParaRPr lang="en-AU"/>
          </a:p>
        </p:txBody>
      </p:sp>
    </p:spTree>
    <p:extLst>
      <p:ext uri="{BB962C8B-B14F-4D97-AF65-F5344CB8AC3E}">
        <p14:creationId xmlns:p14="http://schemas.microsoft.com/office/powerpoint/2010/main" val="1963614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1420855-62A1-43EF-8815-D1313CE67D77}" type="slidenum">
              <a:rPr lang="en-AU" smtClean="0"/>
              <a:t>22</a:t>
            </a:fld>
            <a:endParaRPr lang="en-AU" dirty="0"/>
          </a:p>
        </p:txBody>
      </p:sp>
    </p:spTree>
    <p:extLst>
      <p:ext uri="{BB962C8B-B14F-4D97-AF65-F5344CB8AC3E}">
        <p14:creationId xmlns:p14="http://schemas.microsoft.com/office/powerpoint/2010/main" val="169034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Imagine that there is a </a:t>
            </a:r>
            <a:r>
              <a:rPr lang="en-US" dirty="0"/>
              <a:t>rail</a:t>
            </a:r>
            <a:r>
              <a:rPr lang="en-US" b="0" dirty="0"/>
              <a:t> in front of you, but you only have a car. How can you get to your 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in the picture, we may need a “Car to Rail Adapter”.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a:t>
            </a:r>
            <a:r>
              <a:rPr lang="en-US" altLang="zh-CN" b="0" dirty="0"/>
              <a:t>he</a:t>
            </a:r>
            <a:r>
              <a:rPr lang="en-US" altLang="zh-CN" b="1" dirty="0"/>
              <a:t> </a:t>
            </a:r>
            <a:r>
              <a:rPr lang="en-US" b="1" dirty="0"/>
              <a:t>Adapter </a:t>
            </a:r>
            <a:r>
              <a:rPr lang="en-US" altLang="zh-CN" b="0" dirty="0"/>
              <a:t>pattern</a:t>
            </a:r>
            <a:r>
              <a:rPr lang="en-US" dirty="0"/>
              <a:t> allows objects with incompatible interfaces to collaborate.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can we implement it in actual code? Let's take a look at the example.</a:t>
            </a:r>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3</a:t>
            </a:fld>
            <a:endParaRPr lang="en-AU"/>
          </a:p>
        </p:txBody>
      </p:sp>
    </p:spTree>
    <p:extLst>
      <p:ext uri="{BB962C8B-B14F-4D97-AF65-F5344CB8AC3E}">
        <p14:creationId xmlns:p14="http://schemas.microsoft.com/office/powerpoint/2010/main" val="139196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complete implementation of this pattern. There are three different roles.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is also called Client Interface.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implementation, it can also be divided into </a:t>
            </a:r>
            <a:r>
              <a:rPr lang="en-US" sz="3200" b="1" dirty="0"/>
              <a:t>O</a:t>
            </a:r>
            <a:r>
              <a:rPr lang="en-US" altLang="zh-CN" sz="3200" b="1" dirty="0"/>
              <a:t>bject </a:t>
            </a:r>
            <a:r>
              <a:rPr lang="en-US" sz="3200" b="1" dirty="0"/>
              <a:t>Adapter </a:t>
            </a:r>
            <a:r>
              <a:rPr lang="en-US" altLang="zh-CN" sz="3200" b="0" dirty="0"/>
              <a:t>and</a:t>
            </a:r>
            <a:r>
              <a:rPr lang="en-US" altLang="zh-CN" sz="3200" b="1" dirty="0"/>
              <a:t> </a:t>
            </a:r>
            <a:r>
              <a:rPr lang="en-US" sz="3200" b="1" dirty="0"/>
              <a:t>C</a:t>
            </a:r>
            <a:r>
              <a:rPr lang="en-US" altLang="zh-CN" sz="3200" b="1" dirty="0"/>
              <a:t>lass </a:t>
            </a:r>
            <a:r>
              <a:rPr lang="en-US" sz="3200" b="1" dirty="0"/>
              <a:t>Adapter.</a:t>
            </a:r>
            <a:endParaRPr lang="en-US" sz="3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call the adapter in the </a:t>
            </a:r>
            <a:r>
              <a:rPr lang="en-US" altLang="zh-CN" dirty="0"/>
              <a:t>first picture </a:t>
            </a:r>
            <a:r>
              <a:rPr lang="en-US" dirty="0"/>
              <a:t>O</a:t>
            </a:r>
            <a:r>
              <a:rPr lang="en-US" altLang="zh-CN" dirty="0"/>
              <a:t>bject</a:t>
            </a:r>
            <a:r>
              <a:rPr lang="en-US" dirty="0"/>
              <a:t> Adapter</a:t>
            </a:r>
            <a:r>
              <a:rPr lang="zh-CN" altLang="en-US" dirty="0"/>
              <a:t>，</a:t>
            </a:r>
            <a:r>
              <a:rPr lang="en-US" altLang="zh-CN" dirty="0"/>
              <a:t>that’s because it holds </a:t>
            </a:r>
            <a:r>
              <a:rPr lang="en-US" dirty="0"/>
              <a:t>object : </a:t>
            </a:r>
            <a:r>
              <a:rPr lang="en-US" dirty="0" err="1"/>
              <a:t>Adaptee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call the adapter in the </a:t>
            </a:r>
            <a:r>
              <a:rPr lang="en-US" altLang="zh-CN" dirty="0"/>
              <a:t>second picture </a:t>
            </a:r>
            <a:r>
              <a:rPr lang="en-US" dirty="0"/>
              <a:t>Class Adapter</a:t>
            </a:r>
            <a:r>
              <a:rPr lang="zh-CN" altLang="en-US" dirty="0"/>
              <a:t>，</a:t>
            </a:r>
            <a:r>
              <a:rPr lang="en-US" altLang="zh-CN" dirty="0"/>
              <a:t>that’s because it </a:t>
            </a:r>
            <a:r>
              <a:rPr lang="en-US" dirty="0"/>
              <a:t>inherits</a:t>
            </a:r>
            <a:r>
              <a:rPr lang="en-US" altLang="zh-CN" dirty="0"/>
              <a:t> </a:t>
            </a:r>
            <a:r>
              <a:rPr lang="en-US" dirty="0"/>
              <a:t>object : </a:t>
            </a:r>
            <a:r>
              <a:rPr lang="en-US" dirty="0" err="1"/>
              <a:t>Adaptee</a:t>
            </a:r>
            <a:endParaRPr lang="en-US" altLang="zh-CN" dirty="0"/>
          </a:p>
          <a:p>
            <a:endParaRPr lang="en-US" dirty="0"/>
          </a:p>
          <a:p>
            <a:r>
              <a:rPr lang="en-US" dirty="0"/>
              <a:t>//The </a:t>
            </a:r>
            <a:r>
              <a:rPr lang="en-US" b="1" dirty="0"/>
              <a:t>Adapter</a:t>
            </a:r>
            <a:r>
              <a:rPr lang="en-US" dirty="0"/>
              <a:t> is a class that’s able to work with both the client and the service: it implements the client interface, while wrapping the service object. </a:t>
            </a:r>
          </a:p>
          <a:p>
            <a:r>
              <a:rPr lang="en-US" dirty="0"/>
              <a:t>//The adapter receives calls from the client via the adapter interface and translates them into calls to the wrapped service object in a format it can understand.</a:t>
            </a:r>
          </a:p>
          <a:p>
            <a:endParaRPr lang="en-US" dirty="0"/>
          </a:p>
          <a:p>
            <a:r>
              <a:rPr lang="en-US" dirty="0"/>
              <a:t>//The </a:t>
            </a:r>
            <a:r>
              <a:rPr lang="en-US" b="1" dirty="0"/>
              <a:t>Client Interface</a:t>
            </a:r>
            <a:r>
              <a:rPr lang="en-US" dirty="0"/>
              <a:t> describes a protocol that other classes must follow to be able to collaborate with the client code.</a:t>
            </a:r>
          </a:p>
          <a:p>
            <a:endParaRPr lang="en-US" dirty="0"/>
          </a:p>
          <a:p>
            <a:r>
              <a:rPr lang="en-US" dirty="0"/>
              <a:t>//The </a:t>
            </a:r>
            <a:r>
              <a:rPr lang="en-US" b="1" dirty="0"/>
              <a:t>Service</a:t>
            </a:r>
            <a:r>
              <a:rPr lang="en-US" dirty="0"/>
              <a:t> is some useful class (usually 3rd-party or legacy). The client can’t use this class directly because it has an incompatible interface.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4</a:t>
            </a:fld>
            <a:endParaRPr lang="en-AU"/>
          </a:p>
        </p:txBody>
      </p:sp>
    </p:spTree>
    <p:extLst>
      <p:ext uri="{BB962C8B-B14F-4D97-AF65-F5344CB8AC3E}">
        <p14:creationId xmlns:p14="http://schemas.microsoft.com/office/powerpoint/2010/main" val="184612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A2B2E"/>
                </a:solidFill>
                <a:effectLst/>
                <a:latin typeface="Gilroy"/>
              </a:rPr>
              <a:t>In object-oriented programming, the open/closed principle states "software entities (classes, modules, functions, etc.) should be open for extension, but closed for modification"; </a:t>
            </a:r>
          </a:p>
          <a:p>
            <a:r>
              <a:rPr lang="en-US" b="0" i="0" dirty="0">
                <a:solidFill>
                  <a:srgbClr val="2A2B2E"/>
                </a:solidFill>
                <a:effectLst/>
                <a:latin typeface="Gilroy"/>
              </a:rPr>
              <a:t>That is, such an entity can allow its behavior to be extended without modifying its source code. </a:t>
            </a:r>
          </a:p>
          <a:p>
            <a:r>
              <a:rPr lang="en-US" b="0" i="0" dirty="0">
                <a:solidFill>
                  <a:srgbClr val="2A2B2E"/>
                </a:solidFill>
                <a:effectLst/>
                <a:latin typeface="Gilroy"/>
              </a:rPr>
              <a:t>This is especially valuable in a production environment, where changes to source code may necessitate code reviews, unit tests, and other such procedures to qualify it for use in a product: code obeying the principle doesn't change when it is extended, and therefore needs no such effort.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5</a:t>
            </a:fld>
            <a:endParaRPr lang="en-AU"/>
          </a:p>
        </p:txBody>
      </p:sp>
    </p:spTree>
    <p:extLst>
      <p:ext uri="{BB962C8B-B14F-4D97-AF65-F5344CB8AC3E}">
        <p14:creationId xmlns:p14="http://schemas.microsoft.com/office/powerpoint/2010/main" val="218411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that you must make your code work with a broad set of objects.</a:t>
            </a:r>
            <a:r>
              <a:rPr lang="zh-CN" altLang="en-US" dirty="0"/>
              <a:t> </a:t>
            </a:r>
            <a:r>
              <a:rPr lang="en-US" altLang="zh-CN" dirty="0"/>
              <a:t>Those</a:t>
            </a:r>
            <a:r>
              <a:rPr lang="zh-CN" altLang="en-US" dirty="0"/>
              <a:t> </a:t>
            </a:r>
            <a:r>
              <a:rPr lang="en-US" altLang="zh-CN" dirty="0"/>
              <a:t>objects</a:t>
            </a:r>
            <a:r>
              <a:rPr lang="en-US" dirty="0"/>
              <a:t> belong to a complex library or framework. </a:t>
            </a:r>
          </a:p>
          <a:p>
            <a:r>
              <a:rPr lang="en-US" dirty="0"/>
              <a:t>Usually, you’d need to initialize all these objects, keep track of dependencies, execute methods in the correct order, and so on.</a:t>
            </a:r>
          </a:p>
          <a:p>
            <a:r>
              <a:rPr lang="en-US" dirty="0"/>
              <a:t>As a result, the business logic of your classes would become tightly coupled to the implementation details of these objects, making it hard to maintain.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Facade</a:t>
            </a:r>
            <a:r>
              <a:rPr lang="en-US" dirty="0"/>
              <a:t> provides a simplified interface to a library, a framework, or any other complex set of classes.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6</a:t>
            </a:fld>
            <a:endParaRPr lang="en-AU"/>
          </a:p>
        </p:txBody>
      </p:sp>
    </p:spTree>
    <p:extLst>
      <p:ext uri="{BB962C8B-B14F-4D97-AF65-F5344CB8AC3E}">
        <p14:creationId xmlns:p14="http://schemas.microsoft.com/office/powerpoint/2010/main" val="270415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Facade</a:t>
            </a:r>
            <a:r>
              <a:rPr lang="en-US" dirty="0"/>
              <a:t> provides convenient access to a particular part of the subsystem’s functionality. It knows where to direct the client’s request and how to operate all the moving parts.</a:t>
            </a:r>
          </a:p>
          <a:p>
            <a:endParaRPr lang="en-US" dirty="0"/>
          </a:p>
          <a:p>
            <a:r>
              <a:rPr lang="en-US" dirty="0"/>
              <a:t>The </a:t>
            </a:r>
            <a:r>
              <a:rPr lang="en-US" b="1" dirty="0"/>
              <a:t>Complex Subsystem</a:t>
            </a:r>
            <a:r>
              <a:rPr lang="en-US" dirty="0"/>
              <a:t> consists of dozens of various objects. </a:t>
            </a:r>
          </a:p>
          <a:p>
            <a:r>
              <a:rPr lang="en-US" dirty="0"/>
              <a:t>To make them all do something meaningful, you must dive deep into the subsystem’s implementation details, such as initializing objects in the correct order and supplying them with data in the proper format.</a:t>
            </a:r>
          </a:p>
          <a:p>
            <a:r>
              <a:rPr lang="en-US" dirty="0"/>
              <a:t>Subsystem classes aren’t aware of the facade’s existence. They operate within the system and work with each other directly.</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7</a:t>
            </a:fld>
            <a:endParaRPr lang="en-AU"/>
          </a:p>
        </p:txBody>
      </p:sp>
    </p:spTree>
    <p:extLst>
      <p:ext uri="{BB962C8B-B14F-4D97-AF65-F5344CB8AC3E}">
        <p14:creationId xmlns:p14="http://schemas.microsoft.com/office/powerpoint/2010/main" val="1027438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a:t>
            </a:r>
            <a:r>
              <a:rPr lang="en-US" altLang="zh-CN" dirty="0"/>
              <a:t>client code won’t get into </a:t>
            </a:r>
            <a:r>
              <a:rPr lang="en-US" dirty="0"/>
              <a:t>complex logic of one or several subsystems.</a:t>
            </a:r>
          </a:p>
          <a:p>
            <a:endParaRPr lang="en-US" dirty="0"/>
          </a:p>
          <a:p>
            <a:r>
              <a:rPr lang="en-US" b="0" i="0" dirty="0">
                <a:solidFill>
                  <a:srgbClr val="444444"/>
                </a:solidFill>
                <a:effectLst/>
                <a:latin typeface="PT Sans" panose="020B0503020203020204" pitchFamily="34" charset="0"/>
              </a:rPr>
              <a:t>In the actual project, Subsystems often get more complex over time. The configuration it requires grows ever larger.</a:t>
            </a:r>
          </a:p>
          <a:p>
            <a:r>
              <a:rPr lang="en-US" b="0" i="0" dirty="0">
                <a:solidFill>
                  <a:srgbClr val="444444"/>
                </a:solidFill>
                <a:effectLst/>
                <a:latin typeface="PT Sans" panose="020B0503020203020204" pitchFamily="34" charset="0"/>
              </a:rPr>
              <a:t>The Facade attempts to fix this problem by providing a shortcut to the most-used features of the subsystem //which fit most client requirements.</a:t>
            </a:r>
          </a:p>
          <a:p>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However, the Facade delegates the requests to subsystem.</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8</a:t>
            </a:fld>
            <a:endParaRPr lang="en-AU"/>
          </a:p>
        </p:txBody>
      </p:sp>
    </p:spTree>
    <p:extLst>
      <p:ext uri="{BB962C8B-B14F-4D97-AF65-F5344CB8AC3E}">
        <p14:creationId xmlns:p14="http://schemas.microsoft.com/office/powerpoint/2010/main" val="4235469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Proxy</a:t>
            </a:r>
            <a:r>
              <a:rPr lang="en-US" dirty="0"/>
              <a:t> lets you provide a substitute(</a:t>
            </a:r>
            <a:r>
              <a:rPr lang="zh-CN" altLang="en-US" b="0" i="0" dirty="0">
                <a:solidFill>
                  <a:srgbClr val="101214"/>
                </a:solidFill>
                <a:effectLst/>
                <a:latin typeface="Gilroy"/>
              </a:rPr>
              <a:t>替代品</a:t>
            </a:r>
            <a:r>
              <a:rPr lang="en-US" dirty="0"/>
              <a:t>) or placeholder for another object. </a:t>
            </a:r>
          </a:p>
          <a:p>
            <a:endParaRPr lang="en-US" dirty="0"/>
          </a:p>
          <a:p>
            <a:r>
              <a:rPr lang="en-US" dirty="0"/>
              <a:t>The box on the left refers to Client code</a:t>
            </a:r>
          </a:p>
          <a:p>
            <a:r>
              <a:rPr lang="en-US" dirty="0"/>
              <a:t>The box on the right, you can think of it as the original object we want to use.</a:t>
            </a:r>
          </a:p>
          <a:p>
            <a:r>
              <a:rPr lang="en-US" dirty="0"/>
              <a:t>The </a:t>
            </a:r>
            <a:r>
              <a:rPr lang="en-US" b="1" dirty="0"/>
              <a:t>Proxy </a:t>
            </a:r>
            <a:r>
              <a:rPr lang="en-US" b="0" dirty="0"/>
              <a:t>is the red part in this picture.</a:t>
            </a:r>
          </a:p>
          <a:p>
            <a:endParaRPr lang="en-US" dirty="0"/>
          </a:p>
          <a:p>
            <a:r>
              <a:rPr lang="en-US" dirty="0"/>
              <a:t>It controls access to the original object, allowing you to perform something either before or after the request gets through to the original object.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9</a:t>
            </a:fld>
            <a:endParaRPr lang="en-AU"/>
          </a:p>
        </p:txBody>
      </p:sp>
    </p:spTree>
    <p:extLst>
      <p:ext uri="{BB962C8B-B14F-4D97-AF65-F5344CB8AC3E}">
        <p14:creationId xmlns:p14="http://schemas.microsoft.com/office/powerpoint/2010/main" val="1196635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FE637BE-4FB2-4CA4-825C-C0F425E2BF2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2792" b="60877"/>
          <a:stretch/>
        </p:blipFill>
        <p:spPr>
          <a:xfrm>
            <a:off x="12222480" y="0"/>
            <a:ext cx="12161520" cy="5669280"/>
          </a:xfrm>
          <a:prstGeom prst="rect">
            <a:avLst/>
          </a:prstGeom>
        </p:spPr>
      </p:pic>
      <p:sp>
        <p:nvSpPr>
          <p:cNvPr id="5" name="Footer Placeholder 4"/>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sp>
        <p:nvSpPr>
          <p:cNvPr id="7" name="Text Placeholder 6"/>
          <p:cNvSpPr>
            <a:spLocks noGrp="1"/>
          </p:cNvSpPr>
          <p:nvPr>
            <p:ph type="body" sz="quarter" idx="10" hasCustomPrompt="1"/>
          </p:nvPr>
        </p:nvSpPr>
        <p:spPr>
          <a:xfrm>
            <a:off x="7943528" y="2556000"/>
            <a:ext cx="15348472" cy="485576"/>
          </a:xfrm>
          <a:solidFill>
            <a:schemeClr val="accent2"/>
          </a:solidFill>
        </p:spPr>
        <p:txBody>
          <a:bodyPr>
            <a:noAutofit/>
          </a:bodyPr>
          <a:lstStyle>
            <a:lvl1pPr algn="r">
              <a:defRPr sz="2800" b="0">
                <a:solidFill>
                  <a:schemeClr val="bg1"/>
                </a:solidFill>
              </a:defRPr>
            </a:lvl1pPr>
            <a:lvl2pPr algn="r">
              <a:defRPr sz="2400" b="0">
                <a:solidFill>
                  <a:schemeClr val="bg1"/>
                </a:solidFill>
              </a:defRPr>
            </a:lvl2pPr>
            <a:lvl3pPr algn="r">
              <a:defRPr sz="2400" b="0">
                <a:solidFill>
                  <a:schemeClr val="bg1"/>
                </a:solidFill>
              </a:defRPr>
            </a:lvl3pPr>
            <a:lvl4pPr algn="r">
              <a:defRPr sz="2400" b="0">
                <a:solidFill>
                  <a:schemeClr val="bg1"/>
                </a:solidFill>
              </a:defRPr>
            </a:lvl4pPr>
            <a:lvl5pPr algn="r">
              <a:defRPr sz="2400" b="0">
                <a:solidFill>
                  <a:schemeClr val="bg1"/>
                </a:solidFill>
              </a:defRPr>
            </a:lvl5pPr>
          </a:lstStyle>
          <a:p>
            <a:pPr lvl="0"/>
            <a:r>
              <a:rPr lang="en-US" dirty="0"/>
              <a:t>Optional tagline here</a:t>
            </a:r>
          </a:p>
        </p:txBody>
      </p:sp>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Text Placeholder 12">
            <a:extLst>
              <a:ext uri="{FF2B5EF4-FFF2-40B4-BE49-F238E27FC236}">
                <a16:creationId xmlns:a16="http://schemas.microsoft.com/office/drawing/2014/main" id="{90BC05EC-D049-4CF5-9BD2-E8C0C8E7D2CD}"/>
              </a:ext>
            </a:extLst>
          </p:cNvPr>
          <p:cNvSpPr>
            <a:spLocks noGrp="1"/>
          </p:cNvSpPr>
          <p:nvPr>
            <p:ph type="body" sz="quarter" idx="13" hasCustomPrompt="1"/>
          </p:nvPr>
        </p:nvSpPr>
        <p:spPr>
          <a:xfrm>
            <a:off x="1080000" y="10818440"/>
            <a:ext cx="19032880" cy="360040"/>
          </a:xfrm>
        </p:spPr>
        <p:txBody>
          <a:bodyPr>
            <a:normAutofit/>
          </a:bodyPr>
          <a:lstStyle>
            <a:lvl1pPr>
              <a:defRPr sz="2000" b="0">
                <a:solidFill>
                  <a:schemeClr val="bg1"/>
                </a:solidFill>
              </a:defRPr>
            </a:lvl1pPr>
          </a:lstStyle>
          <a:p>
            <a:pPr lvl="0"/>
            <a:r>
              <a:rPr lang="en-US" dirty="0"/>
              <a:t>DD Month YYYY</a:t>
            </a:r>
            <a:endParaRPr lang="en-AU" dirty="0"/>
          </a:p>
        </p:txBody>
      </p:sp>
      <p:sp>
        <p:nvSpPr>
          <p:cNvPr id="15" name="Text Placeholder 14">
            <a:extLst>
              <a:ext uri="{FF2B5EF4-FFF2-40B4-BE49-F238E27FC236}">
                <a16:creationId xmlns:a16="http://schemas.microsoft.com/office/drawing/2014/main" id="{089659E0-17D5-4934-875E-9ACF338809FE}"/>
              </a:ext>
            </a:extLst>
          </p:cNvPr>
          <p:cNvSpPr>
            <a:spLocks noGrp="1"/>
          </p:cNvSpPr>
          <p:nvPr>
            <p:ph type="body" sz="quarter" idx="14" hasCustomPrompt="1"/>
          </p:nvPr>
        </p:nvSpPr>
        <p:spPr>
          <a:xfrm>
            <a:off x="1080000" y="4625752"/>
            <a:ext cx="19032880" cy="4032448"/>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Presentation title</a:t>
            </a:r>
          </a:p>
        </p:txBody>
      </p:sp>
      <p:sp>
        <p:nvSpPr>
          <p:cNvPr id="16" name="Text Placeholder 20">
            <a:extLst>
              <a:ext uri="{FF2B5EF4-FFF2-40B4-BE49-F238E27FC236}">
                <a16:creationId xmlns:a16="http://schemas.microsoft.com/office/drawing/2014/main" id="{3B04C8A9-086B-4819-8256-42AE7DEF6D95}"/>
              </a:ext>
            </a:extLst>
          </p:cNvPr>
          <p:cNvSpPr>
            <a:spLocks noGrp="1"/>
          </p:cNvSpPr>
          <p:nvPr>
            <p:ph type="body" sz="quarter" idx="16" hasCustomPrompt="1"/>
          </p:nvPr>
        </p:nvSpPr>
        <p:spPr>
          <a:xfrm>
            <a:off x="1079104" y="9522296"/>
            <a:ext cx="19032880" cy="374904"/>
          </a:xfrm>
        </p:spPr>
        <p:txBody>
          <a:bodyPr>
            <a:noAutofit/>
          </a:bodyPr>
          <a:lstStyle>
            <a:lvl1pPr>
              <a:defRPr sz="2800" b="0">
                <a:solidFill>
                  <a:schemeClr val="bg1"/>
                </a:solidFill>
              </a:defRPr>
            </a:lvl1pPr>
          </a:lstStyle>
          <a:p>
            <a:pPr lvl="0"/>
            <a:r>
              <a:rPr lang="en-US" dirty="0"/>
              <a:t>Position of presenter</a:t>
            </a:r>
            <a:endParaRPr lang="en-AU" dirty="0"/>
          </a:p>
        </p:txBody>
      </p:sp>
      <p:sp>
        <p:nvSpPr>
          <p:cNvPr id="17" name="Text Placeholder 23">
            <a:extLst>
              <a:ext uri="{FF2B5EF4-FFF2-40B4-BE49-F238E27FC236}">
                <a16:creationId xmlns:a16="http://schemas.microsoft.com/office/drawing/2014/main" id="{8B02B82A-902C-4BA8-83C9-8F13085DDBB5}"/>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Name of presenter</a:t>
            </a:r>
            <a:endParaRPr lang="en-AU" dirty="0"/>
          </a:p>
        </p:txBody>
      </p:sp>
      <p:pic>
        <p:nvPicPr>
          <p:cNvPr id="3" name="Graphic 2">
            <a:extLst>
              <a:ext uri="{FF2B5EF4-FFF2-40B4-BE49-F238E27FC236}">
                <a16:creationId xmlns:a16="http://schemas.microsoft.com/office/drawing/2014/main" id="{1751CD96-1EBD-1243-BD1E-79EB8936D63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8684" t="-283259"/>
          <a:stretch/>
        </p:blipFill>
        <p:spPr>
          <a:xfrm>
            <a:off x="0" y="0"/>
            <a:ext cx="4841104" cy="3464903"/>
          </a:xfrm>
          <a:prstGeom prst="rect">
            <a:avLst/>
          </a:prstGeom>
        </p:spPr>
      </p:pic>
    </p:spTree>
    <p:extLst>
      <p:ext uri="{BB962C8B-B14F-4D97-AF65-F5344CB8AC3E}">
        <p14:creationId xmlns:p14="http://schemas.microsoft.com/office/powerpoint/2010/main" val="394135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_Pattern_CW Blue">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45CB72F-BC2A-3944-A451-765F0F3262FF}"/>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5" name="Text Placeholder 14">
            <a:extLst>
              <a:ext uri="{FF2B5EF4-FFF2-40B4-BE49-F238E27FC236}">
                <a16:creationId xmlns:a16="http://schemas.microsoft.com/office/drawing/2014/main" id="{87920221-88E4-4146-801E-E41032CC69A0}"/>
              </a:ext>
            </a:extLst>
          </p:cNvPr>
          <p:cNvSpPr>
            <a:spLocks noGrp="1"/>
          </p:cNvSpPr>
          <p:nvPr>
            <p:ph type="body" sz="quarter" idx="14" hasCustomPrompt="1"/>
          </p:nvPr>
        </p:nvSpPr>
        <p:spPr>
          <a:xfrm>
            <a:off x="1080000" y="6137920"/>
            <a:ext cx="19032880" cy="2520280"/>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Divider title</a:t>
            </a:r>
          </a:p>
        </p:txBody>
      </p:sp>
      <p:sp>
        <p:nvSpPr>
          <p:cNvPr id="16" name="Text Placeholder 23">
            <a:extLst>
              <a:ext uri="{FF2B5EF4-FFF2-40B4-BE49-F238E27FC236}">
                <a16:creationId xmlns:a16="http://schemas.microsoft.com/office/drawing/2014/main" id="{C5790947-20B0-4128-8102-E704D8F87EB8}"/>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Optional subheading</a:t>
            </a:r>
            <a:endParaRPr lang="en-AU" dirty="0"/>
          </a:p>
        </p:txBody>
      </p:sp>
      <p:sp>
        <p:nvSpPr>
          <p:cNvPr id="17" name="Footer Placeholder 4">
            <a:extLst>
              <a:ext uri="{FF2B5EF4-FFF2-40B4-BE49-F238E27FC236}">
                <a16:creationId xmlns:a16="http://schemas.microsoft.com/office/drawing/2014/main" id="{344EB1C7-0410-4C32-9C16-0F08A9FA6FD0}"/>
              </a:ext>
            </a:extLst>
          </p:cNvPr>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pic>
        <p:nvPicPr>
          <p:cNvPr id="10" name="Picture 9">
            <a:extLst>
              <a:ext uri="{FF2B5EF4-FFF2-40B4-BE49-F238E27FC236}">
                <a16:creationId xmlns:a16="http://schemas.microsoft.com/office/drawing/2014/main" id="{B85DB091-1959-4B70-BAAC-4745D234E79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52792" b="60877"/>
          <a:stretch/>
        </p:blipFill>
        <p:spPr>
          <a:xfrm flipH="1">
            <a:off x="0" y="0"/>
            <a:ext cx="12161520" cy="5669280"/>
          </a:xfrm>
          <a:prstGeom prst="rect">
            <a:avLst/>
          </a:prstGeom>
        </p:spPr>
      </p:pic>
    </p:spTree>
    <p:extLst>
      <p:ext uri="{BB962C8B-B14F-4D97-AF65-F5344CB8AC3E}">
        <p14:creationId xmlns:p14="http://schemas.microsoft.com/office/powerpoint/2010/main" val="266590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9F23C3-81F4-41D3-9E0F-DEFB32080AEE}"/>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9" name="Text Placeholder 6">
            <a:extLst>
              <a:ext uri="{FF2B5EF4-FFF2-40B4-BE49-F238E27FC236}">
                <a16:creationId xmlns:a16="http://schemas.microsoft.com/office/drawing/2014/main" id="{BC1A84B3-68D0-4667-AA9C-E46986517EE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
        <p:nvSpPr>
          <p:cNvPr id="10" name="Title 1">
            <a:extLst>
              <a:ext uri="{FF2B5EF4-FFF2-40B4-BE49-F238E27FC236}">
                <a16:creationId xmlns:a16="http://schemas.microsoft.com/office/drawing/2014/main" id="{0DB14E4E-D3F8-4F12-B358-391C6EA00B47}"/>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1" name="Content Placeholder 2">
            <a:extLst>
              <a:ext uri="{FF2B5EF4-FFF2-40B4-BE49-F238E27FC236}">
                <a16:creationId xmlns:a16="http://schemas.microsoft.com/office/drawing/2014/main" id="{DFDB0A06-54F3-471A-ACC9-23B119E3E92D}"/>
              </a:ext>
            </a:extLst>
          </p:cNvPr>
          <p:cNvSpPr>
            <a:spLocks noGrp="1"/>
          </p:cNvSpPr>
          <p:nvPr>
            <p:ph idx="1"/>
          </p:nvPr>
        </p:nvSpPr>
        <p:spPr>
          <a:xfrm>
            <a:off x="1080000" y="3977681"/>
            <a:ext cx="2221200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Footer Placeholder 4">
            <a:extLst>
              <a:ext uri="{FF2B5EF4-FFF2-40B4-BE49-F238E27FC236}">
                <a16:creationId xmlns:a16="http://schemas.microsoft.com/office/drawing/2014/main" id="{78C61C7A-4826-4FF4-AB91-EA209A20531D}"/>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3" name="Slide Number Placeholder 5">
            <a:extLst>
              <a:ext uri="{FF2B5EF4-FFF2-40B4-BE49-F238E27FC236}">
                <a16:creationId xmlns:a16="http://schemas.microsoft.com/office/drawing/2014/main" id="{0D6E7D1D-D6E1-41E6-8235-0483FE968D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84209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head and Content_CW Blue">
    <p:spTree>
      <p:nvGrpSpPr>
        <p:cNvPr id="1" name=""/>
        <p:cNvGrpSpPr/>
        <p:nvPr/>
      </p:nvGrpSpPr>
      <p:grpSpPr>
        <a:xfrm>
          <a:off x="0" y="0"/>
          <a:ext cx="0" cy="0"/>
          <a:chOff x="0" y="0"/>
          <a:chExt cx="0" cy="0"/>
        </a:xfrm>
      </p:grpSpPr>
      <p:sp>
        <p:nvSpPr>
          <p:cNvPr id="8" name="Rectangle 7"/>
          <p:cNvSpPr/>
          <p:nvPr userDrawn="1"/>
        </p:nvSpPr>
        <p:spPr>
          <a:xfrm>
            <a:off x="14520000" y="0"/>
            <a:ext cx="98640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607156DB-7D5D-4000-8881-2C3F248386D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Content Placeholder 2">
            <a:extLst>
              <a:ext uri="{FF2B5EF4-FFF2-40B4-BE49-F238E27FC236}">
                <a16:creationId xmlns:a16="http://schemas.microsoft.com/office/drawing/2014/main" id="{011B50C2-4A0D-4F7F-94A6-BE0AEEE01E23}"/>
              </a:ext>
            </a:extLst>
          </p:cNvPr>
          <p:cNvSpPr>
            <a:spLocks noGrp="1"/>
          </p:cNvSpPr>
          <p:nvPr>
            <p:ph idx="1"/>
          </p:nvPr>
        </p:nvSpPr>
        <p:spPr>
          <a:xfrm>
            <a:off x="1080000" y="3977681"/>
            <a:ext cx="12264128" cy="7920880"/>
          </a:xfrm>
        </p:spPr>
        <p:txBody>
          <a:bodyPr/>
          <a:lstStyle>
            <a:lvl1pPr>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6" name="Title 1">
            <a:extLst>
              <a:ext uri="{FF2B5EF4-FFF2-40B4-BE49-F238E27FC236}">
                <a16:creationId xmlns:a16="http://schemas.microsoft.com/office/drawing/2014/main" id="{CD992A88-5438-4B47-BE5B-F3D92A35EEA5}"/>
              </a:ext>
            </a:extLst>
          </p:cNvPr>
          <p:cNvSpPr>
            <a:spLocks noGrp="1"/>
          </p:cNvSpPr>
          <p:nvPr>
            <p:ph type="title" hasCustomPrompt="1"/>
          </p:nvPr>
        </p:nvSpPr>
        <p:spPr>
          <a:xfrm>
            <a:off x="1080000" y="1125271"/>
            <a:ext cx="12264128" cy="701456"/>
          </a:xfrm>
        </p:spPr>
        <p:txBody>
          <a:bodyPr/>
          <a:lstStyle>
            <a:lvl1pPr>
              <a:defRPr b="0"/>
            </a:lvl1pPr>
          </a:lstStyle>
          <a:p>
            <a:r>
              <a:rPr lang="en-US" dirty="0"/>
              <a:t>Slide title</a:t>
            </a:r>
            <a:endParaRPr lang="en-AU" dirty="0"/>
          </a:p>
        </p:txBody>
      </p:sp>
      <p:sp>
        <p:nvSpPr>
          <p:cNvPr id="11" name="Content Placeholder 3">
            <a:extLst>
              <a:ext uri="{FF2B5EF4-FFF2-40B4-BE49-F238E27FC236}">
                <a16:creationId xmlns:a16="http://schemas.microsoft.com/office/drawing/2014/main" id="{2F294CE6-2974-4269-80E5-522793D97196}"/>
              </a:ext>
            </a:extLst>
          </p:cNvPr>
          <p:cNvSpPr>
            <a:spLocks noGrp="1"/>
          </p:cNvSpPr>
          <p:nvPr>
            <p:ph sz="quarter" idx="15"/>
          </p:nvPr>
        </p:nvSpPr>
        <p:spPr>
          <a:xfrm>
            <a:off x="15504368" y="3977680"/>
            <a:ext cx="7799632" cy="7920882"/>
          </a:xfrm>
        </p:spPr>
        <p:txBody>
          <a:bodyPr/>
          <a:lstStyle>
            <a:lvl1pPr>
              <a:defRPr sz="2400" b="0">
                <a:solidFill>
                  <a:schemeClr val="bg1"/>
                </a:solidFill>
              </a:defRPr>
            </a:lvl1pPr>
            <a:lvl2pPr>
              <a:defRPr b="0">
                <a:solidFill>
                  <a:schemeClr val="bg1"/>
                </a:solidFill>
              </a:defRPr>
            </a:lvl2pPr>
            <a:lvl3pPr>
              <a:buClr>
                <a:schemeClr val="bg1"/>
              </a:buClr>
              <a:defRPr b="0">
                <a:solidFill>
                  <a:schemeClr val="bg1"/>
                </a:solidFill>
              </a:defRPr>
            </a:lvl3pPr>
            <a:lvl4pPr>
              <a:buClr>
                <a:schemeClr val="bg1"/>
              </a:buClr>
              <a:defRPr b="0">
                <a:solidFill>
                  <a:schemeClr val="bg1"/>
                </a:solidFill>
              </a:defRPr>
            </a:lvl4pPr>
            <a:lvl5pPr>
              <a:buClr>
                <a:schemeClr val="bg1"/>
              </a:buClr>
              <a:defRPr b="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7" name="Footer Placeholder 4">
            <a:extLst>
              <a:ext uri="{FF2B5EF4-FFF2-40B4-BE49-F238E27FC236}">
                <a16:creationId xmlns:a16="http://schemas.microsoft.com/office/drawing/2014/main" id="{9A7F9A7B-70F9-474C-8544-41897A7237AE}"/>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8" name="Slide Number Placeholder 5">
            <a:extLst>
              <a:ext uri="{FF2B5EF4-FFF2-40B4-BE49-F238E27FC236}">
                <a16:creationId xmlns:a16="http://schemas.microsoft.com/office/drawing/2014/main" id="{1E2700E4-1479-4972-9922-8E26BD65BD97}"/>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9" name="Text Placeholder 6">
            <a:extLst>
              <a:ext uri="{FF2B5EF4-FFF2-40B4-BE49-F238E27FC236}">
                <a16:creationId xmlns:a16="http://schemas.microsoft.com/office/drawing/2014/main" id="{54299AC0-1D59-4018-84C2-5817CD1F4D47}"/>
              </a:ext>
            </a:extLst>
          </p:cNvPr>
          <p:cNvSpPr>
            <a:spLocks noGrp="1"/>
          </p:cNvSpPr>
          <p:nvPr>
            <p:ph type="body" sz="quarter" idx="13" hasCustomPrompt="1"/>
          </p:nvPr>
        </p:nvSpPr>
        <p:spPr>
          <a:xfrm>
            <a:off x="1079625" y="2105472"/>
            <a:ext cx="12264503"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pic>
        <p:nvPicPr>
          <p:cNvPr id="13" name="Graphic 12">
            <a:extLst>
              <a:ext uri="{FF2B5EF4-FFF2-40B4-BE49-F238E27FC236}">
                <a16:creationId xmlns:a16="http://schemas.microsoft.com/office/drawing/2014/main" id="{27F3F871-E115-7A4F-A058-6F874461EADE}"/>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Tree>
    <p:extLst>
      <p:ext uri="{BB962C8B-B14F-4D97-AF65-F5344CB8AC3E}">
        <p14:creationId xmlns:p14="http://schemas.microsoft.com/office/powerpoint/2010/main" val="343159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 Subhea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46019F-B51D-4BC9-8697-5D6FBA7E313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1" name="Content Placeholder 3">
            <a:extLst>
              <a:ext uri="{FF2B5EF4-FFF2-40B4-BE49-F238E27FC236}">
                <a16:creationId xmlns:a16="http://schemas.microsoft.com/office/drawing/2014/main" id="{D8A189B7-7BE6-4C0C-B427-FE379A13653B}"/>
              </a:ext>
            </a:extLst>
          </p:cNvPr>
          <p:cNvSpPr>
            <a:spLocks noGrp="1"/>
          </p:cNvSpPr>
          <p:nvPr>
            <p:ph sz="half" idx="15"/>
          </p:nvPr>
        </p:nvSpPr>
        <p:spPr>
          <a:xfrm>
            <a:off x="12669402"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Content Placeholder 3">
            <a:extLst>
              <a:ext uri="{FF2B5EF4-FFF2-40B4-BE49-F238E27FC236}">
                <a16:creationId xmlns:a16="http://schemas.microsoft.com/office/drawing/2014/main" id="{BCE353D4-BFCB-4C8B-8678-05F40DC03B4A}"/>
              </a:ext>
            </a:extLst>
          </p:cNvPr>
          <p:cNvSpPr>
            <a:spLocks noGrp="1"/>
          </p:cNvSpPr>
          <p:nvPr>
            <p:ph sz="half" idx="16"/>
          </p:nvPr>
        </p:nvSpPr>
        <p:spPr>
          <a:xfrm>
            <a:off x="1079500"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4" name="Title 1">
            <a:extLst>
              <a:ext uri="{FF2B5EF4-FFF2-40B4-BE49-F238E27FC236}">
                <a16:creationId xmlns:a16="http://schemas.microsoft.com/office/drawing/2014/main" id="{57AE75E4-119C-4665-B246-7030F31F12BA}"/>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0" name="Footer Placeholder 4">
            <a:extLst>
              <a:ext uri="{FF2B5EF4-FFF2-40B4-BE49-F238E27FC236}">
                <a16:creationId xmlns:a16="http://schemas.microsoft.com/office/drawing/2014/main" id="{1F6F32B6-4333-444E-8D38-D5AC9EEFA4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5" name="Slide Number Placeholder 5">
            <a:extLst>
              <a:ext uri="{FF2B5EF4-FFF2-40B4-BE49-F238E27FC236}">
                <a16:creationId xmlns:a16="http://schemas.microsoft.com/office/drawing/2014/main" id="{21BF6476-1AA5-481F-84D8-6177F6FA58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6" name="Text Placeholder 6">
            <a:extLst>
              <a:ext uri="{FF2B5EF4-FFF2-40B4-BE49-F238E27FC236}">
                <a16:creationId xmlns:a16="http://schemas.microsoft.com/office/drawing/2014/main" id="{5439D9B0-8F07-4AF5-BB4E-09E09F543A0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Tree>
    <p:extLst>
      <p:ext uri="{BB962C8B-B14F-4D97-AF65-F5344CB8AC3E}">
        <p14:creationId xmlns:p14="http://schemas.microsoft.com/office/powerpoint/2010/main" val="256453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B29-513F-7902-8DA9-7B97F653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329BE-C780-60A8-3CB2-41ACB40D9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0B20B-BBC1-7583-F3CB-24C4160C6458}"/>
              </a:ext>
            </a:extLst>
          </p:cNvPr>
          <p:cNvSpPr>
            <a:spLocks noGrp="1"/>
          </p:cNvSpPr>
          <p:nvPr>
            <p:ph type="dt" sz="half" idx="10"/>
          </p:nvPr>
        </p:nvSpPr>
        <p:spPr/>
        <p:txBody>
          <a:bodyPr/>
          <a:lstStyle/>
          <a:p>
            <a:fld id="{822760BF-B81F-4B4F-BD54-723812BEFC93}" type="datetimeFigureOut">
              <a:rPr lang="en-US" smtClean="0"/>
              <a:t>19-Mar-2023</a:t>
            </a:fld>
            <a:endParaRPr lang="en-US"/>
          </a:p>
        </p:txBody>
      </p:sp>
      <p:sp>
        <p:nvSpPr>
          <p:cNvPr id="5" name="Footer Placeholder 4">
            <a:extLst>
              <a:ext uri="{FF2B5EF4-FFF2-40B4-BE49-F238E27FC236}">
                <a16:creationId xmlns:a16="http://schemas.microsoft.com/office/drawing/2014/main" id="{2A757857-6019-8A6F-DA40-93B6746E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44A17-9378-FCC0-5D5B-08A5C3666E0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21824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84BF84B-3C6D-1548-AC77-0494B7409E96}"/>
              </a:ext>
            </a:extLst>
          </p:cNvPr>
          <p:cNvPicPr>
            <a:picLocks noChangeAspect="1"/>
          </p:cNvPicPr>
          <p:nvPr userDrawn="1"/>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t="-1" r="-47327" b="-137862"/>
          <a:stretch/>
        </p:blipFill>
        <p:spPr>
          <a:xfrm>
            <a:off x="21022048" y="12411624"/>
            <a:ext cx="3361952" cy="1304376"/>
          </a:xfrm>
          <a:prstGeom prst="rect">
            <a:avLst/>
          </a:prstGeom>
        </p:spPr>
      </p:pic>
      <p:sp>
        <p:nvSpPr>
          <p:cNvPr id="3" name="Text Placeholder 2"/>
          <p:cNvSpPr>
            <a:spLocks noGrp="1"/>
          </p:cNvSpPr>
          <p:nvPr>
            <p:ph type="body" idx="1"/>
          </p:nvPr>
        </p:nvSpPr>
        <p:spPr>
          <a:xfrm>
            <a:off x="1080000" y="3977680"/>
            <a:ext cx="22212000" cy="79208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1" name="Title Placeholder 1">
            <a:extLst>
              <a:ext uri="{FF2B5EF4-FFF2-40B4-BE49-F238E27FC236}">
                <a16:creationId xmlns:a16="http://schemas.microsoft.com/office/drawing/2014/main" id="{AF9F62B3-4719-4CBE-99EB-790B5BA7AFD0}"/>
              </a:ext>
            </a:extLst>
          </p:cNvPr>
          <p:cNvSpPr>
            <a:spLocks noGrp="1"/>
          </p:cNvSpPr>
          <p:nvPr>
            <p:ph type="title"/>
          </p:nvPr>
        </p:nvSpPr>
        <p:spPr>
          <a:xfrm>
            <a:off x="1080000" y="1260000"/>
            <a:ext cx="22201232" cy="1997600"/>
          </a:xfrm>
          <a:prstGeom prst="rect">
            <a:avLst/>
          </a:prstGeom>
        </p:spPr>
        <p:txBody>
          <a:bodyPr vert="horz" lIns="0" tIns="0" rIns="0" bIns="0" rtlCol="0" anchor="t">
            <a:noAutofit/>
          </a:bodyPr>
          <a:lstStyle/>
          <a:p>
            <a:r>
              <a:rPr lang="en-US" dirty="0"/>
              <a:t>Click to edit Master title style</a:t>
            </a:r>
            <a:endParaRPr lang="en-AU" dirty="0"/>
          </a:p>
        </p:txBody>
      </p:sp>
      <p:sp>
        <p:nvSpPr>
          <p:cNvPr id="13" name="Footer Placeholder 4">
            <a:extLst>
              <a:ext uri="{FF2B5EF4-FFF2-40B4-BE49-F238E27FC236}">
                <a16:creationId xmlns:a16="http://schemas.microsoft.com/office/drawing/2014/main" id="{5967181E-C78A-4C01-AD8D-E989DDB305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4" name="Slide Number Placeholder 5">
            <a:extLst>
              <a:ext uri="{FF2B5EF4-FFF2-40B4-BE49-F238E27FC236}">
                <a16:creationId xmlns:a16="http://schemas.microsoft.com/office/drawing/2014/main" id="{0421028C-8069-43CB-BEA6-A29871480AE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2828290936"/>
      </p:ext>
    </p:extLst>
  </p:cSld>
  <p:clrMap bg1="lt1" tx1="dk1" bg2="lt2" tx2="dk2" accent1="accent1" accent2="accent2" accent3="accent3" accent4="accent4" accent5="accent5" accent6="accent6" hlink="hlink" folHlink="folHlink"/>
  <p:sldLayoutIdLst>
    <p:sldLayoutId id="2147483649" r:id="rId1"/>
    <p:sldLayoutId id="2147483696" r:id="rId2"/>
    <p:sldLayoutId id="2147483657" r:id="rId3"/>
    <p:sldLayoutId id="2147483669" r:id="rId4"/>
    <p:sldLayoutId id="2147483658" r:id="rId5"/>
    <p:sldLayoutId id="2147483697" r:id="rId6"/>
  </p:sldLayoutIdLst>
  <p:hf hdr="0" dt="0"/>
  <p:txStyles>
    <p:titleStyle>
      <a:lvl1pPr algn="l" defTabSz="2438430" rtl="0" eaLnBrk="1" latinLnBrk="0" hangingPunct="1">
        <a:lnSpc>
          <a:spcPct val="85000"/>
        </a:lnSpc>
        <a:spcBef>
          <a:spcPct val="0"/>
        </a:spcBef>
        <a:buNone/>
        <a:defRPr sz="5400" kern="1200" spc="-50" baseline="0">
          <a:solidFill>
            <a:schemeClr val="accent2"/>
          </a:solidFill>
          <a:latin typeface="+mj-lt"/>
          <a:ea typeface="+mj-ea"/>
          <a:cs typeface="+mj-cs"/>
        </a:defRPr>
      </a:lvl1pPr>
    </p:titleStyle>
    <p:bodyStyle>
      <a:lvl1pPr marL="0" indent="0" algn="l" defTabSz="2438430" rtl="0" eaLnBrk="1" latinLnBrk="0" hangingPunct="1">
        <a:spcBef>
          <a:spcPts val="0"/>
        </a:spcBef>
        <a:spcAft>
          <a:spcPts val="992"/>
        </a:spcAft>
        <a:buFont typeface="Arial" panose="020B0604020202020204" pitchFamily="34" charset="0"/>
        <a:buNone/>
        <a:defRPr sz="2400" b="0" kern="1200" spc="-50" baseline="0">
          <a:solidFill>
            <a:schemeClr val="tx2"/>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2400" kern="1200" spc="-50" baseline="0">
          <a:solidFill>
            <a:schemeClr val="tx2"/>
          </a:solidFill>
          <a:latin typeface="+mn-lt"/>
          <a:ea typeface="+mn-ea"/>
          <a:cs typeface="+mn-cs"/>
        </a:defRPr>
      </a:lvl2pPr>
      <a:lvl3pPr marL="504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3pPr>
      <a:lvl4pPr marL="1008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4.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0.png"/><Relationship Id="rId7" Type="http://schemas.openxmlformats.org/officeDocument/2006/relationships/diagramColors" Target="../diagrams/colors6.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4.png"/><Relationship Id="rId7" Type="http://schemas.openxmlformats.org/officeDocument/2006/relationships/diagramColors" Target="../diagrams/colors7.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2023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11" name="Text Placeholder 10"/>
          <p:cNvSpPr>
            <a:spLocks noGrp="1"/>
          </p:cNvSpPr>
          <p:nvPr>
            <p:ph type="body" sz="quarter" idx="13"/>
          </p:nvPr>
        </p:nvSpPr>
        <p:spPr/>
        <p:txBody>
          <a:bodyPr/>
          <a:lstStyle/>
          <a:p>
            <a:r>
              <a:rPr lang="en-AU" dirty="0"/>
              <a:t>20 M</a:t>
            </a:r>
            <a:r>
              <a:rPr lang="en-US" altLang="zh-CN" dirty="0" err="1"/>
              <a:t>ar</a:t>
            </a:r>
            <a:r>
              <a:rPr lang="en-AU" dirty="0"/>
              <a:t> 2023</a:t>
            </a:r>
          </a:p>
        </p:txBody>
      </p:sp>
      <p:sp>
        <p:nvSpPr>
          <p:cNvPr id="27" name="Text Placeholder 26">
            <a:extLst>
              <a:ext uri="{FF2B5EF4-FFF2-40B4-BE49-F238E27FC236}">
                <a16:creationId xmlns:a16="http://schemas.microsoft.com/office/drawing/2014/main" id="{594F3E21-D692-461A-AD2A-FB3F38438A48}"/>
              </a:ext>
            </a:extLst>
          </p:cNvPr>
          <p:cNvSpPr>
            <a:spLocks noGrp="1"/>
          </p:cNvSpPr>
          <p:nvPr>
            <p:ph type="body" sz="quarter" idx="14"/>
          </p:nvPr>
        </p:nvSpPr>
        <p:spPr/>
        <p:txBody>
          <a:bodyPr/>
          <a:lstStyle/>
          <a:p>
            <a:pPr lvl="0"/>
            <a:r>
              <a:rPr lang="en-US" dirty="0"/>
              <a:t>Structural Design Patterns</a:t>
            </a:r>
          </a:p>
        </p:txBody>
      </p:sp>
      <p:sp>
        <p:nvSpPr>
          <p:cNvPr id="28" name="Text Placeholder 27">
            <a:extLst>
              <a:ext uri="{FF2B5EF4-FFF2-40B4-BE49-F238E27FC236}">
                <a16:creationId xmlns:a16="http://schemas.microsoft.com/office/drawing/2014/main" id="{331A3310-348C-4AC9-9F49-D834DB7FD6A9}"/>
              </a:ext>
            </a:extLst>
          </p:cNvPr>
          <p:cNvSpPr>
            <a:spLocks noGrp="1"/>
          </p:cNvSpPr>
          <p:nvPr>
            <p:ph type="body" sz="quarter" idx="16"/>
          </p:nvPr>
        </p:nvSpPr>
        <p:spPr/>
        <p:txBody>
          <a:bodyPr/>
          <a:lstStyle/>
          <a:p>
            <a:r>
              <a:rPr lang="en-US" dirty="0"/>
              <a:t>S</a:t>
            </a:r>
            <a:r>
              <a:rPr lang="en-US" altLang="zh-CN" dirty="0"/>
              <a:t>oftware Developer</a:t>
            </a:r>
            <a:endParaRPr lang="en-US" dirty="0"/>
          </a:p>
        </p:txBody>
      </p:sp>
      <p:sp>
        <p:nvSpPr>
          <p:cNvPr id="29" name="Text Placeholder 28">
            <a:extLst>
              <a:ext uri="{FF2B5EF4-FFF2-40B4-BE49-F238E27FC236}">
                <a16:creationId xmlns:a16="http://schemas.microsoft.com/office/drawing/2014/main" id="{E4F08E83-EE7D-46E7-A38D-939CDC959B71}"/>
              </a:ext>
            </a:extLst>
          </p:cNvPr>
          <p:cNvSpPr>
            <a:spLocks noGrp="1"/>
          </p:cNvSpPr>
          <p:nvPr>
            <p:ph type="body" sz="quarter" idx="17"/>
          </p:nvPr>
        </p:nvSpPr>
        <p:spPr/>
        <p:txBody>
          <a:bodyPr/>
          <a:lstStyle/>
          <a:p>
            <a:r>
              <a:rPr lang="en-US" dirty="0"/>
              <a:t>N</a:t>
            </a:r>
            <a:r>
              <a:rPr lang="en-US" altLang="zh-CN" dirty="0"/>
              <a:t>ancy Li</a:t>
            </a:r>
            <a:endParaRPr lang="en-US" dirty="0"/>
          </a:p>
        </p:txBody>
      </p:sp>
    </p:spTree>
    <p:extLst>
      <p:ext uri="{BB962C8B-B14F-4D97-AF65-F5344CB8AC3E}">
        <p14:creationId xmlns:p14="http://schemas.microsoft.com/office/powerpoint/2010/main" val="308745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10</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graphicFrame>
        <p:nvGraphicFramePr>
          <p:cNvPr id="18" name="Diagram 17">
            <a:extLst>
              <a:ext uri="{FF2B5EF4-FFF2-40B4-BE49-F238E27FC236}">
                <a16:creationId xmlns:a16="http://schemas.microsoft.com/office/drawing/2014/main" id="{5DFA94E4-0170-5A1C-79D4-4501D29480E1}"/>
              </a:ext>
            </a:extLst>
          </p:cNvPr>
          <p:cNvGraphicFramePr/>
          <p:nvPr>
            <p:extLst>
              <p:ext uri="{D42A27DB-BD31-4B8C-83A1-F6EECF244321}">
                <p14:modId xmlns:p14="http://schemas.microsoft.com/office/powerpoint/2010/main" val="157303658"/>
              </p:ext>
            </p:extLst>
          </p:nvPr>
        </p:nvGraphicFramePr>
        <p:xfrm>
          <a:off x="3359636" y="3401616"/>
          <a:ext cx="17641960" cy="72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527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11</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pic>
        <p:nvPicPr>
          <p:cNvPr id="2" name="Content Placeholder 4" descr="Diagram&#10;&#10;Description automatically generated">
            <a:extLst>
              <a:ext uri="{FF2B5EF4-FFF2-40B4-BE49-F238E27FC236}">
                <a16:creationId xmlns:a16="http://schemas.microsoft.com/office/drawing/2014/main" id="{96E3E0F8-4450-163D-6DCD-6AD581E58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888" y="1475999"/>
            <a:ext cx="10521797" cy="10521797"/>
          </a:xfrm>
          <a:prstGeom prst="rect">
            <a:avLst/>
          </a:prstGeom>
        </p:spPr>
      </p:pic>
      <p:graphicFrame>
        <p:nvGraphicFramePr>
          <p:cNvPr id="4" name="Diagram 3">
            <a:extLst>
              <a:ext uri="{FF2B5EF4-FFF2-40B4-BE49-F238E27FC236}">
                <a16:creationId xmlns:a16="http://schemas.microsoft.com/office/drawing/2014/main" id="{1B69891E-9833-1ABD-4B39-CA73C1CF5F57}"/>
              </a:ext>
            </a:extLst>
          </p:cNvPr>
          <p:cNvGraphicFramePr/>
          <p:nvPr>
            <p:extLst>
              <p:ext uri="{D42A27DB-BD31-4B8C-83A1-F6EECF244321}">
                <p14:modId xmlns:p14="http://schemas.microsoft.com/office/powerpoint/2010/main" val="1589868578"/>
              </p:ext>
            </p:extLst>
          </p:nvPr>
        </p:nvGraphicFramePr>
        <p:xfrm>
          <a:off x="2946463" y="4490426"/>
          <a:ext cx="6408712" cy="4843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993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12</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pic>
        <p:nvPicPr>
          <p:cNvPr id="3" name="Picture 2">
            <a:extLst>
              <a:ext uri="{FF2B5EF4-FFF2-40B4-BE49-F238E27FC236}">
                <a16:creationId xmlns:a16="http://schemas.microsoft.com/office/drawing/2014/main" id="{DBC79B2D-5501-A4A5-344A-402E7833692B}"/>
              </a:ext>
            </a:extLst>
          </p:cNvPr>
          <p:cNvPicPr>
            <a:picLocks noChangeAspect="1"/>
          </p:cNvPicPr>
          <p:nvPr/>
        </p:nvPicPr>
        <p:blipFill>
          <a:blip r:embed="rId3"/>
          <a:stretch>
            <a:fillRect/>
          </a:stretch>
        </p:blipFill>
        <p:spPr>
          <a:xfrm>
            <a:off x="2614936" y="2537520"/>
            <a:ext cx="18506056" cy="9073254"/>
          </a:xfrm>
          <a:prstGeom prst="rect">
            <a:avLst/>
          </a:prstGeom>
        </p:spPr>
      </p:pic>
    </p:spTree>
    <p:extLst>
      <p:ext uri="{BB962C8B-B14F-4D97-AF65-F5344CB8AC3E}">
        <p14:creationId xmlns:p14="http://schemas.microsoft.com/office/powerpoint/2010/main" val="3198148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8C1D819-1EAA-FA3B-134F-A189BA78C75C}"/>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5C8B6AE7-9CEC-A4BB-EC26-DC9D855DB46E}"/>
              </a:ext>
            </a:extLst>
          </p:cNvPr>
          <p:cNvSpPr>
            <a:spLocks noGrp="1"/>
          </p:cNvSpPr>
          <p:nvPr>
            <p:ph type="sldNum" sz="quarter" idx="4"/>
          </p:nvPr>
        </p:nvSpPr>
        <p:spPr/>
        <p:txBody>
          <a:bodyPr/>
          <a:lstStyle/>
          <a:p>
            <a:fld id="{67E7CB4E-0848-4774-9F85-B38117CB1B54}" type="slidenum">
              <a:rPr lang="en-AU" smtClean="0"/>
              <a:pPr/>
              <a:t>13</a:t>
            </a:fld>
            <a:endParaRPr lang="en-AU" dirty="0"/>
          </a:p>
        </p:txBody>
      </p:sp>
      <p:sp>
        <p:nvSpPr>
          <p:cNvPr id="8" name="Title 3">
            <a:extLst>
              <a:ext uri="{FF2B5EF4-FFF2-40B4-BE49-F238E27FC236}">
                <a16:creationId xmlns:a16="http://schemas.microsoft.com/office/drawing/2014/main" id="{146C2833-79FA-691E-BD4E-BFF4BF638F05}"/>
              </a:ext>
            </a:extLst>
          </p:cNvPr>
          <p:cNvSpPr>
            <a:spLocks noGrp="1"/>
          </p:cNvSpPr>
          <p:nvPr>
            <p:ph type="title"/>
          </p:nvPr>
        </p:nvSpPr>
        <p:spPr>
          <a:xfrm>
            <a:off x="1080000" y="1125271"/>
            <a:ext cx="22201232" cy="701456"/>
          </a:xfrm>
        </p:spPr>
        <p:txBody>
          <a:bodyPr/>
          <a:lstStyle/>
          <a:p>
            <a:r>
              <a:rPr lang="en-US" b="1" dirty="0"/>
              <a:t>4. Bridge</a:t>
            </a:r>
            <a:endParaRPr lang="en-US" dirty="0"/>
          </a:p>
        </p:txBody>
      </p:sp>
      <p:pic>
        <p:nvPicPr>
          <p:cNvPr id="14" name="Picture 13">
            <a:extLst>
              <a:ext uri="{FF2B5EF4-FFF2-40B4-BE49-F238E27FC236}">
                <a16:creationId xmlns:a16="http://schemas.microsoft.com/office/drawing/2014/main" id="{0D13FB2A-8828-5C52-4BE0-90AD2510F9EB}"/>
              </a:ext>
            </a:extLst>
          </p:cNvPr>
          <p:cNvPicPr>
            <a:picLocks noChangeAspect="1"/>
          </p:cNvPicPr>
          <p:nvPr/>
        </p:nvPicPr>
        <p:blipFill>
          <a:blip r:embed="rId3"/>
          <a:stretch>
            <a:fillRect/>
          </a:stretch>
        </p:blipFill>
        <p:spPr>
          <a:xfrm>
            <a:off x="1829585" y="4288316"/>
            <a:ext cx="4937940" cy="2267418"/>
          </a:xfrm>
          <a:prstGeom prst="rect">
            <a:avLst/>
          </a:prstGeom>
        </p:spPr>
      </p:pic>
      <p:pic>
        <p:nvPicPr>
          <p:cNvPr id="16" name="Picture 15">
            <a:extLst>
              <a:ext uri="{FF2B5EF4-FFF2-40B4-BE49-F238E27FC236}">
                <a16:creationId xmlns:a16="http://schemas.microsoft.com/office/drawing/2014/main" id="{B47F0F96-81F5-1EB0-0995-81438F3DF8A0}"/>
              </a:ext>
            </a:extLst>
          </p:cNvPr>
          <p:cNvPicPr>
            <a:picLocks noChangeAspect="1"/>
          </p:cNvPicPr>
          <p:nvPr/>
        </p:nvPicPr>
        <p:blipFill>
          <a:blip r:embed="rId4"/>
          <a:stretch>
            <a:fillRect/>
          </a:stretch>
        </p:blipFill>
        <p:spPr>
          <a:xfrm>
            <a:off x="2045129" y="7074024"/>
            <a:ext cx="3921218" cy="2448272"/>
          </a:xfrm>
          <a:prstGeom prst="rect">
            <a:avLst/>
          </a:prstGeom>
        </p:spPr>
      </p:pic>
      <p:pic>
        <p:nvPicPr>
          <p:cNvPr id="18" name="Picture 17">
            <a:extLst>
              <a:ext uri="{FF2B5EF4-FFF2-40B4-BE49-F238E27FC236}">
                <a16:creationId xmlns:a16="http://schemas.microsoft.com/office/drawing/2014/main" id="{4ACF9627-28E5-A27D-4980-8094449C8B9F}"/>
              </a:ext>
            </a:extLst>
          </p:cNvPr>
          <p:cNvPicPr>
            <a:picLocks noChangeAspect="1"/>
          </p:cNvPicPr>
          <p:nvPr/>
        </p:nvPicPr>
        <p:blipFill>
          <a:blip r:embed="rId5"/>
          <a:stretch>
            <a:fillRect/>
          </a:stretch>
        </p:blipFill>
        <p:spPr>
          <a:xfrm>
            <a:off x="8446971" y="5794264"/>
            <a:ext cx="15553726" cy="2016224"/>
          </a:xfrm>
          <a:prstGeom prst="rect">
            <a:avLst/>
          </a:prstGeom>
        </p:spPr>
      </p:pic>
      <p:sp>
        <p:nvSpPr>
          <p:cNvPr id="19" name="Right Brace 18">
            <a:extLst>
              <a:ext uri="{FF2B5EF4-FFF2-40B4-BE49-F238E27FC236}">
                <a16:creationId xmlns:a16="http://schemas.microsoft.com/office/drawing/2014/main" id="{DBB9A04E-2332-3473-2C60-EE9F323B541B}"/>
              </a:ext>
            </a:extLst>
          </p:cNvPr>
          <p:cNvSpPr/>
          <p:nvPr/>
        </p:nvSpPr>
        <p:spPr>
          <a:xfrm>
            <a:off x="6959176" y="5074184"/>
            <a:ext cx="1296144" cy="3744416"/>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8375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14</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4. Bridge</a:t>
            </a:r>
            <a:endParaRPr lang="en-US" dirty="0"/>
          </a:p>
        </p:txBody>
      </p:sp>
      <p:pic>
        <p:nvPicPr>
          <p:cNvPr id="4" name="Picture 3">
            <a:extLst>
              <a:ext uri="{FF2B5EF4-FFF2-40B4-BE49-F238E27FC236}">
                <a16:creationId xmlns:a16="http://schemas.microsoft.com/office/drawing/2014/main" id="{AAFF5A00-1C1B-2480-07D2-1736C1F0D6FF}"/>
              </a:ext>
            </a:extLst>
          </p:cNvPr>
          <p:cNvPicPr>
            <a:picLocks noChangeAspect="1"/>
          </p:cNvPicPr>
          <p:nvPr/>
        </p:nvPicPr>
        <p:blipFill>
          <a:blip r:embed="rId3"/>
          <a:stretch>
            <a:fillRect/>
          </a:stretch>
        </p:blipFill>
        <p:spPr>
          <a:xfrm>
            <a:off x="6143328" y="3940551"/>
            <a:ext cx="9448800" cy="6905625"/>
          </a:xfrm>
          <a:prstGeom prst="rect">
            <a:avLst/>
          </a:prstGeom>
        </p:spPr>
      </p:pic>
      <p:pic>
        <p:nvPicPr>
          <p:cNvPr id="7" name="Picture 6">
            <a:extLst>
              <a:ext uri="{FF2B5EF4-FFF2-40B4-BE49-F238E27FC236}">
                <a16:creationId xmlns:a16="http://schemas.microsoft.com/office/drawing/2014/main" id="{A6DFFC45-BB94-1FF0-CF8E-F6F457FA16AE}"/>
              </a:ext>
            </a:extLst>
          </p:cNvPr>
          <p:cNvPicPr>
            <a:picLocks noChangeAspect="1"/>
          </p:cNvPicPr>
          <p:nvPr/>
        </p:nvPicPr>
        <p:blipFill>
          <a:blip r:embed="rId4"/>
          <a:stretch>
            <a:fillRect/>
          </a:stretch>
        </p:blipFill>
        <p:spPr>
          <a:xfrm>
            <a:off x="1822848" y="2609528"/>
            <a:ext cx="4937940" cy="2267418"/>
          </a:xfrm>
          <a:prstGeom prst="rect">
            <a:avLst/>
          </a:prstGeom>
        </p:spPr>
      </p:pic>
      <p:pic>
        <p:nvPicPr>
          <p:cNvPr id="8" name="Picture 7">
            <a:extLst>
              <a:ext uri="{FF2B5EF4-FFF2-40B4-BE49-F238E27FC236}">
                <a16:creationId xmlns:a16="http://schemas.microsoft.com/office/drawing/2014/main" id="{D2C186B0-7981-B47E-F301-CFB59B4A304F}"/>
              </a:ext>
            </a:extLst>
          </p:cNvPr>
          <p:cNvPicPr>
            <a:picLocks noChangeAspect="1"/>
          </p:cNvPicPr>
          <p:nvPr/>
        </p:nvPicPr>
        <p:blipFill>
          <a:blip r:embed="rId5"/>
          <a:stretch>
            <a:fillRect/>
          </a:stretch>
        </p:blipFill>
        <p:spPr>
          <a:xfrm>
            <a:off x="16080432" y="10484579"/>
            <a:ext cx="3921218" cy="2448272"/>
          </a:xfrm>
          <a:prstGeom prst="rect">
            <a:avLst/>
          </a:prstGeom>
        </p:spPr>
      </p:pic>
    </p:spTree>
    <p:extLst>
      <p:ext uri="{BB962C8B-B14F-4D97-AF65-F5344CB8AC3E}">
        <p14:creationId xmlns:p14="http://schemas.microsoft.com/office/powerpoint/2010/main" val="28697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15</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4. Bridge</a:t>
            </a:r>
            <a:endParaRPr lang="en-US" dirty="0"/>
          </a:p>
        </p:txBody>
      </p:sp>
      <p:pic>
        <p:nvPicPr>
          <p:cNvPr id="2" name="Content Placeholder 4" descr="Diagram&#10;&#10;Description automatically generated">
            <a:extLst>
              <a:ext uri="{FF2B5EF4-FFF2-40B4-BE49-F238E27FC236}">
                <a16:creationId xmlns:a16="http://schemas.microsoft.com/office/drawing/2014/main" id="{DB36D411-54D6-A96F-FCD0-315A1053F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9794" y="1961456"/>
            <a:ext cx="12097344" cy="8208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4" name="Diagram 3">
            <a:extLst>
              <a:ext uri="{FF2B5EF4-FFF2-40B4-BE49-F238E27FC236}">
                <a16:creationId xmlns:a16="http://schemas.microsoft.com/office/drawing/2014/main" id="{951866A2-79F5-817E-BC3A-F7AB25B79578}"/>
              </a:ext>
            </a:extLst>
          </p:cNvPr>
          <p:cNvGraphicFramePr/>
          <p:nvPr>
            <p:extLst>
              <p:ext uri="{D42A27DB-BD31-4B8C-83A1-F6EECF244321}">
                <p14:modId xmlns:p14="http://schemas.microsoft.com/office/powerpoint/2010/main" val="2241243687"/>
              </p:ext>
            </p:extLst>
          </p:nvPr>
        </p:nvGraphicFramePr>
        <p:xfrm>
          <a:off x="1750840" y="3761656"/>
          <a:ext cx="6264696" cy="59766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1963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4067E9-7A06-28F7-7A87-A21C210C94BD}"/>
              </a:ext>
            </a:extLst>
          </p:cNvPr>
          <p:cNvSpPr>
            <a:spLocks noGrp="1"/>
          </p:cNvSpPr>
          <p:nvPr>
            <p:ph type="title"/>
          </p:nvPr>
        </p:nvSpPr>
        <p:spPr/>
        <p:txBody>
          <a:bodyPr/>
          <a:lstStyle/>
          <a:p>
            <a:r>
              <a:rPr lang="en-US" b="1" dirty="0"/>
              <a:t>4. Bridge</a:t>
            </a:r>
            <a:endParaRPr lang="en-US" dirty="0"/>
          </a:p>
        </p:txBody>
      </p:sp>
      <p:sp>
        <p:nvSpPr>
          <p:cNvPr id="5" name="Footer Placeholder 4">
            <a:extLst>
              <a:ext uri="{FF2B5EF4-FFF2-40B4-BE49-F238E27FC236}">
                <a16:creationId xmlns:a16="http://schemas.microsoft.com/office/drawing/2014/main" id="{D25129B1-3D38-FA55-8708-6B6EE8B6049F}"/>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7A7A2E19-EED6-DF1F-B8A9-77E88F13BE2B}"/>
              </a:ext>
            </a:extLst>
          </p:cNvPr>
          <p:cNvSpPr>
            <a:spLocks noGrp="1"/>
          </p:cNvSpPr>
          <p:nvPr>
            <p:ph type="sldNum" sz="quarter" idx="4"/>
          </p:nvPr>
        </p:nvSpPr>
        <p:spPr/>
        <p:txBody>
          <a:bodyPr/>
          <a:lstStyle/>
          <a:p>
            <a:fld id="{67E7CB4E-0848-4774-9F85-B38117CB1B54}" type="slidenum">
              <a:rPr lang="en-AU" smtClean="0"/>
              <a:pPr/>
              <a:t>16</a:t>
            </a:fld>
            <a:endParaRPr lang="en-AU" dirty="0"/>
          </a:p>
        </p:txBody>
      </p:sp>
      <p:pic>
        <p:nvPicPr>
          <p:cNvPr id="9" name="Picture 8">
            <a:extLst>
              <a:ext uri="{FF2B5EF4-FFF2-40B4-BE49-F238E27FC236}">
                <a16:creationId xmlns:a16="http://schemas.microsoft.com/office/drawing/2014/main" id="{A9BF213F-C18B-FF9D-7C2B-F41CBFC9C66C}"/>
              </a:ext>
            </a:extLst>
          </p:cNvPr>
          <p:cNvPicPr>
            <a:picLocks noChangeAspect="1"/>
          </p:cNvPicPr>
          <p:nvPr/>
        </p:nvPicPr>
        <p:blipFill>
          <a:blip r:embed="rId3"/>
          <a:stretch>
            <a:fillRect/>
          </a:stretch>
        </p:blipFill>
        <p:spPr>
          <a:xfrm>
            <a:off x="1678832" y="3473624"/>
            <a:ext cx="19020499" cy="6552728"/>
          </a:xfrm>
          <a:prstGeom prst="rect">
            <a:avLst/>
          </a:prstGeom>
        </p:spPr>
      </p:pic>
    </p:spTree>
    <p:extLst>
      <p:ext uri="{BB962C8B-B14F-4D97-AF65-F5344CB8AC3E}">
        <p14:creationId xmlns:p14="http://schemas.microsoft.com/office/powerpoint/2010/main" val="157977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0E3050-E260-4443-A9F3-74D872962D1B}"/>
              </a:ext>
            </a:extLst>
          </p:cNvPr>
          <p:cNvSpPr>
            <a:spLocks noGrp="1"/>
          </p:cNvSpPr>
          <p:nvPr>
            <p:ph type="title"/>
          </p:nvPr>
        </p:nvSpPr>
        <p:spPr/>
        <p:txBody>
          <a:bodyPr/>
          <a:lstStyle/>
          <a:p>
            <a:r>
              <a:rPr lang="en-US" b="1" dirty="0"/>
              <a:t>5. Decorator</a:t>
            </a:r>
            <a:endParaRPr lang="en-US" dirty="0"/>
          </a:p>
        </p:txBody>
      </p:sp>
      <p:sp>
        <p:nvSpPr>
          <p:cNvPr id="5" name="Footer Placeholder 4">
            <a:extLst>
              <a:ext uri="{FF2B5EF4-FFF2-40B4-BE49-F238E27FC236}">
                <a16:creationId xmlns:a16="http://schemas.microsoft.com/office/drawing/2014/main" id="{3461CDDC-106E-C60E-7693-3F055B66718A}"/>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EF9334A6-9CA5-8AD9-75A1-EAA63D1BABBA}"/>
              </a:ext>
            </a:extLst>
          </p:cNvPr>
          <p:cNvSpPr>
            <a:spLocks noGrp="1"/>
          </p:cNvSpPr>
          <p:nvPr>
            <p:ph type="sldNum" sz="quarter" idx="4"/>
          </p:nvPr>
        </p:nvSpPr>
        <p:spPr/>
        <p:txBody>
          <a:bodyPr/>
          <a:lstStyle/>
          <a:p>
            <a:fld id="{67E7CB4E-0848-4774-9F85-B38117CB1B54}" type="slidenum">
              <a:rPr lang="en-AU" smtClean="0"/>
              <a:pPr/>
              <a:t>17</a:t>
            </a:fld>
            <a:endParaRPr lang="en-AU" dirty="0"/>
          </a:p>
        </p:txBody>
      </p:sp>
      <p:pic>
        <p:nvPicPr>
          <p:cNvPr id="1026" name="Picture 2" descr="Decorator design pattern">
            <a:extLst>
              <a:ext uri="{FF2B5EF4-FFF2-40B4-BE49-F238E27FC236}">
                <a16:creationId xmlns:a16="http://schemas.microsoft.com/office/drawing/2014/main" id="{0813743F-05A1-C6DD-FAF2-99FDBEA21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872" y="3473624"/>
            <a:ext cx="9505056" cy="59406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Content Placeholder 8" descr="A picture containing text&#10;&#10;Description automatically generated">
            <a:extLst>
              <a:ext uri="{FF2B5EF4-FFF2-40B4-BE49-F238E27FC236}">
                <a16:creationId xmlns:a16="http://schemas.microsoft.com/office/drawing/2014/main" id="{84C759BF-2FC5-57CC-8DA7-7EFA7C2157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8064" y="3891966"/>
            <a:ext cx="10207952" cy="5103976"/>
          </a:xfrm>
          <a:prstGeom prst="rect">
            <a:avLst/>
          </a:prstGeom>
        </p:spPr>
      </p:pic>
    </p:spTree>
    <p:extLst>
      <p:ext uri="{BB962C8B-B14F-4D97-AF65-F5344CB8AC3E}">
        <p14:creationId xmlns:p14="http://schemas.microsoft.com/office/powerpoint/2010/main" val="2982183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19AC8-6616-2C9C-5624-75508337CF09}"/>
              </a:ext>
            </a:extLst>
          </p:cNvPr>
          <p:cNvSpPr>
            <a:spLocks noGrp="1"/>
          </p:cNvSpPr>
          <p:nvPr>
            <p:ph type="title"/>
          </p:nvPr>
        </p:nvSpPr>
        <p:spPr/>
        <p:txBody>
          <a:bodyPr/>
          <a:lstStyle/>
          <a:p>
            <a:r>
              <a:rPr lang="en-US" b="1" dirty="0"/>
              <a:t>5. Decorator</a:t>
            </a:r>
            <a:endParaRPr lang="en-US" dirty="0"/>
          </a:p>
        </p:txBody>
      </p:sp>
      <p:sp>
        <p:nvSpPr>
          <p:cNvPr id="5" name="Footer Placeholder 4">
            <a:extLst>
              <a:ext uri="{FF2B5EF4-FFF2-40B4-BE49-F238E27FC236}">
                <a16:creationId xmlns:a16="http://schemas.microsoft.com/office/drawing/2014/main" id="{BDB6E519-0A50-1687-920A-CE9D1ECA4A7A}"/>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ACD9619F-4B02-0D22-10E5-A57B839335DA}"/>
              </a:ext>
            </a:extLst>
          </p:cNvPr>
          <p:cNvSpPr>
            <a:spLocks noGrp="1"/>
          </p:cNvSpPr>
          <p:nvPr>
            <p:ph type="sldNum" sz="quarter" idx="4"/>
          </p:nvPr>
        </p:nvSpPr>
        <p:spPr/>
        <p:txBody>
          <a:bodyPr/>
          <a:lstStyle/>
          <a:p>
            <a:fld id="{67E7CB4E-0848-4774-9F85-B38117CB1B54}" type="slidenum">
              <a:rPr lang="en-AU" smtClean="0"/>
              <a:pPr/>
              <a:t>18</a:t>
            </a:fld>
            <a:endParaRPr lang="en-AU" dirty="0"/>
          </a:p>
        </p:txBody>
      </p:sp>
      <p:pic>
        <p:nvPicPr>
          <p:cNvPr id="8" name="Content Placeholder 4" descr="Diagram, text&#10;&#10;Description automatically generated">
            <a:extLst>
              <a:ext uri="{FF2B5EF4-FFF2-40B4-BE49-F238E27FC236}">
                <a16:creationId xmlns:a16="http://schemas.microsoft.com/office/drawing/2014/main" id="{CECA5ECB-8081-17D6-9339-2E63490EA26E}"/>
              </a:ext>
            </a:extLst>
          </p:cNvPr>
          <p:cNvPicPr>
            <a:picLocks noGrp="1" noChangeAspect="1"/>
          </p:cNvPicPr>
          <p:nvPr>
            <p:ph sz="half" idx="15"/>
          </p:nvPr>
        </p:nvPicPr>
        <p:blipFill>
          <a:blip r:embed="rId3">
            <a:extLst>
              <a:ext uri="{28A0092B-C50C-407E-A947-70E740481C1C}">
                <a14:useLocalDpi xmlns:a14="http://schemas.microsoft.com/office/drawing/2010/main" val="0"/>
              </a:ext>
            </a:extLst>
          </a:blip>
          <a:stretch>
            <a:fillRect/>
          </a:stretch>
        </p:blipFill>
        <p:spPr>
          <a:xfrm>
            <a:off x="13128104" y="3329608"/>
            <a:ext cx="7560840" cy="81909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10" name="Content Placeholder 9">
            <a:extLst>
              <a:ext uri="{FF2B5EF4-FFF2-40B4-BE49-F238E27FC236}">
                <a16:creationId xmlns:a16="http://schemas.microsoft.com/office/drawing/2014/main" id="{2D6A7995-4A96-07BC-2E65-97DF114AF545}"/>
              </a:ext>
            </a:extLst>
          </p:cNvPr>
          <p:cNvGraphicFramePr>
            <a:graphicFrameLocks noGrp="1"/>
          </p:cNvGraphicFramePr>
          <p:nvPr>
            <p:ph sz="half" idx="16"/>
            <p:extLst>
              <p:ext uri="{D42A27DB-BD31-4B8C-83A1-F6EECF244321}">
                <p14:modId xmlns:p14="http://schemas.microsoft.com/office/powerpoint/2010/main" val="1226303188"/>
              </p:ext>
            </p:extLst>
          </p:nvPr>
        </p:nvGraphicFramePr>
        <p:xfrm>
          <a:off x="2830960" y="4625752"/>
          <a:ext cx="7393563" cy="54720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8635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051BCC-075C-B9B4-7A01-CC4726D18895}"/>
              </a:ext>
            </a:extLst>
          </p:cNvPr>
          <p:cNvSpPr>
            <a:spLocks noGrp="1"/>
          </p:cNvSpPr>
          <p:nvPr>
            <p:ph type="title"/>
          </p:nvPr>
        </p:nvSpPr>
        <p:spPr/>
        <p:txBody>
          <a:bodyPr/>
          <a:lstStyle/>
          <a:p>
            <a:r>
              <a:rPr lang="en-US" b="1" dirty="0"/>
              <a:t>5. Decorator</a:t>
            </a:r>
            <a:endParaRPr lang="en-US" dirty="0"/>
          </a:p>
        </p:txBody>
      </p:sp>
      <p:sp>
        <p:nvSpPr>
          <p:cNvPr id="5" name="Footer Placeholder 4">
            <a:extLst>
              <a:ext uri="{FF2B5EF4-FFF2-40B4-BE49-F238E27FC236}">
                <a16:creationId xmlns:a16="http://schemas.microsoft.com/office/drawing/2014/main" id="{29AB56C4-2108-4593-FDA9-19F95128D418}"/>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428631F3-08A2-FFB5-C2DB-2531B1C31F6E}"/>
              </a:ext>
            </a:extLst>
          </p:cNvPr>
          <p:cNvSpPr>
            <a:spLocks noGrp="1"/>
          </p:cNvSpPr>
          <p:nvPr>
            <p:ph type="sldNum" sz="quarter" idx="4"/>
          </p:nvPr>
        </p:nvSpPr>
        <p:spPr/>
        <p:txBody>
          <a:bodyPr/>
          <a:lstStyle/>
          <a:p>
            <a:fld id="{67E7CB4E-0848-4774-9F85-B38117CB1B54}" type="slidenum">
              <a:rPr lang="en-AU" smtClean="0"/>
              <a:pPr/>
              <a:t>19</a:t>
            </a:fld>
            <a:endParaRPr lang="en-AU" dirty="0"/>
          </a:p>
        </p:txBody>
      </p:sp>
      <p:pic>
        <p:nvPicPr>
          <p:cNvPr id="11" name="Picture 10">
            <a:extLst>
              <a:ext uri="{FF2B5EF4-FFF2-40B4-BE49-F238E27FC236}">
                <a16:creationId xmlns:a16="http://schemas.microsoft.com/office/drawing/2014/main" id="{63188CB9-4498-4B3D-E0CE-513AA9D0B090}"/>
              </a:ext>
            </a:extLst>
          </p:cNvPr>
          <p:cNvPicPr>
            <a:picLocks noChangeAspect="1"/>
          </p:cNvPicPr>
          <p:nvPr/>
        </p:nvPicPr>
        <p:blipFill>
          <a:blip r:embed="rId2"/>
          <a:stretch>
            <a:fillRect/>
          </a:stretch>
        </p:blipFill>
        <p:spPr>
          <a:xfrm>
            <a:off x="2470920" y="2765393"/>
            <a:ext cx="18473376" cy="8237975"/>
          </a:xfrm>
          <a:prstGeom prst="rect">
            <a:avLst/>
          </a:prstGeom>
        </p:spPr>
      </p:pic>
    </p:spTree>
    <p:extLst>
      <p:ext uri="{BB962C8B-B14F-4D97-AF65-F5344CB8AC3E}">
        <p14:creationId xmlns:p14="http://schemas.microsoft.com/office/powerpoint/2010/main" val="410638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C86B50C-0BCC-453C-9B60-7CE272F7854D}"/>
              </a:ext>
            </a:extLst>
          </p:cNvPr>
          <p:cNvSpPr>
            <a:spLocks noGrp="1"/>
          </p:cNvSpPr>
          <p:nvPr>
            <p:ph type="title"/>
          </p:nvPr>
        </p:nvSpPr>
        <p:spPr/>
        <p:txBody>
          <a:bodyPr/>
          <a:lstStyle/>
          <a:p>
            <a:r>
              <a:rPr lang="en-US" b="1" dirty="0"/>
              <a:t>Design</a:t>
            </a:r>
            <a:r>
              <a:rPr lang="en-US" dirty="0"/>
              <a:t> </a:t>
            </a:r>
            <a:r>
              <a:rPr lang="en-US" b="1" dirty="0"/>
              <a:t>Patterns</a:t>
            </a:r>
            <a:br>
              <a:rPr lang="en-US" dirty="0"/>
            </a:br>
            <a:endParaRPr lang="en-US" dirty="0"/>
          </a:p>
        </p:txBody>
      </p:sp>
      <p:sp>
        <p:nvSpPr>
          <p:cNvPr id="2" name="Footer Placeholder 1">
            <a:extLst>
              <a:ext uri="{FF2B5EF4-FFF2-40B4-BE49-F238E27FC236}">
                <a16:creationId xmlns:a16="http://schemas.microsoft.com/office/drawing/2014/main" id="{06196D82-3D81-405C-976C-ECEAF6FED03A}"/>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9614AEAE-8866-4930-ADAC-B8552F406746}"/>
              </a:ext>
            </a:extLst>
          </p:cNvPr>
          <p:cNvSpPr>
            <a:spLocks noGrp="1"/>
          </p:cNvSpPr>
          <p:nvPr>
            <p:ph type="sldNum" sz="quarter" idx="4"/>
          </p:nvPr>
        </p:nvSpPr>
        <p:spPr/>
        <p:txBody>
          <a:bodyPr/>
          <a:lstStyle/>
          <a:p>
            <a:fld id="{67E7CB4E-0848-4774-9F85-B38117CB1B54}" type="slidenum">
              <a:rPr lang="en-AU" smtClean="0"/>
              <a:pPr/>
              <a:t>2</a:t>
            </a:fld>
            <a:endParaRPr lang="en-AU"/>
          </a:p>
        </p:txBody>
      </p:sp>
      <p:graphicFrame>
        <p:nvGraphicFramePr>
          <p:cNvPr id="4" name="Content Placeholder 3">
            <a:extLst>
              <a:ext uri="{FF2B5EF4-FFF2-40B4-BE49-F238E27FC236}">
                <a16:creationId xmlns:a16="http://schemas.microsoft.com/office/drawing/2014/main" id="{07E3B915-127B-1433-3D8A-84A8F9ACCCA5}"/>
              </a:ext>
            </a:extLst>
          </p:cNvPr>
          <p:cNvGraphicFramePr>
            <a:graphicFrameLocks noGrp="1"/>
          </p:cNvGraphicFramePr>
          <p:nvPr>
            <p:ph idx="1"/>
            <p:extLst>
              <p:ext uri="{D42A27DB-BD31-4B8C-83A1-F6EECF244321}">
                <p14:modId xmlns:p14="http://schemas.microsoft.com/office/powerpoint/2010/main" val="1126590042"/>
              </p:ext>
            </p:extLst>
          </p:nvPr>
        </p:nvGraphicFramePr>
        <p:xfrm>
          <a:off x="5351240" y="2321496"/>
          <a:ext cx="11953328" cy="9793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1782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B7BDD9-9B0E-E59D-891E-50C1F28334AE}"/>
              </a:ext>
            </a:extLst>
          </p:cNvPr>
          <p:cNvSpPr txBox="1"/>
          <p:nvPr/>
        </p:nvSpPr>
        <p:spPr>
          <a:xfrm>
            <a:off x="1080000" y="1125271"/>
            <a:ext cx="22201232" cy="701456"/>
          </a:xfrm>
          <a:prstGeom prst="rect">
            <a:avLst/>
          </a:prstGeom>
        </p:spPr>
        <p:txBody>
          <a:bodyPr vert="horz" lIns="0" tIns="0" rIns="0" bIns="0" rtlCol="0" anchor="t">
            <a:normAutofit lnSpcReduction="10000"/>
          </a:bodyPr>
          <a:lstStyle/>
          <a:p>
            <a:pPr defTabSz="2438430">
              <a:lnSpc>
                <a:spcPct val="85000"/>
              </a:lnSpc>
              <a:spcBef>
                <a:spcPct val="0"/>
              </a:spcBef>
              <a:spcAft>
                <a:spcPts val="1200"/>
              </a:spcAft>
            </a:pPr>
            <a:r>
              <a:rPr lang="en-US" sz="5400" b="1" spc="-50" dirty="0">
                <a:solidFill>
                  <a:schemeClr val="accent2"/>
                </a:solidFill>
                <a:latin typeface="+mj-lt"/>
                <a:ea typeface="+mj-ea"/>
                <a:cs typeface="+mj-cs"/>
              </a:rPr>
              <a:t>Structural</a:t>
            </a:r>
            <a:r>
              <a:rPr lang="en-US" sz="5000" spc="-50" dirty="0">
                <a:solidFill>
                  <a:schemeClr val="accent2"/>
                </a:solidFill>
                <a:latin typeface="+mj-lt"/>
                <a:ea typeface="+mj-ea"/>
                <a:cs typeface="+mj-cs"/>
              </a:rPr>
              <a:t> </a:t>
            </a:r>
            <a:r>
              <a:rPr lang="en-US" sz="5400" b="1" spc="-50" dirty="0">
                <a:solidFill>
                  <a:schemeClr val="accent2"/>
                </a:solidFill>
                <a:latin typeface="+mj-lt"/>
                <a:ea typeface="+mj-ea"/>
                <a:cs typeface="+mj-cs"/>
              </a:rPr>
              <a:t>Design</a:t>
            </a:r>
            <a:r>
              <a:rPr lang="en-US" sz="5000" spc="-50" dirty="0">
                <a:solidFill>
                  <a:schemeClr val="accent2"/>
                </a:solidFill>
                <a:latin typeface="+mj-lt"/>
                <a:ea typeface="+mj-ea"/>
                <a:cs typeface="+mj-cs"/>
              </a:rPr>
              <a:t> </a:t>
            </a:r>
            <a:r>
              <a:rPr lang="en-US" sz="5400" b="1" spc="-50" dirty="0">
                <a:solidFill>
                  <a:schemeClr val="accent2"/>
                </a:solidFill>
                <a:latin typeface="+mj-lt"/>
                <a:ea typeface="+mj-ea"/>
                <a:cs typeface="+mj-cs"/>
              </a:rPr>
              <a:t>Patterns</a:t>
            </a:r>
          </a:p>
        </p:txBody>
      </p:sp>
      <p:sp>
        <p:nvSpPr>
          <p:cNvPr id="13" name="Footer Placeholder 4">
            <a:extLst>
              <a:ext uri="{FF2B5EF4-FFF2-40B4-BE49-F238E27FC236}">
                <a16:creationId xmlns:a16="http://schemas.microsoft.com/office/drawing/2014/main" id="{3ECFF561-806D-930C-FF5C-2DB328C2407B}"/>
              </a:ext>
            </a:extLst>
          </p:cNvPr>
          <p:cNvSpPr>
            <a:spLocks noGrp="1"/>
          </p:cNvSpPr>
          <p:nvPr>
            <p:ph type="ftr" sz="quarter" idx="3"/>
          </p:nvPr>
        </p:nvSpPr>
        <p:spPr>
          <a:xfrm>
            <a:off x="1535016" y="12960000"/>
            <a:ext cx="2016024" cy="180000"/>
          </a:xfrm>
        </p:spPr>
        <p:txBody>
          <a:bodyPr/>
          <a:lstStyle/>
          <a:p>
            <a:pPr>
              <a:spcAft>
                <a:spcPts val="600"/>
              </a:spcAft>
            </a:pPr>
            <a:r>
              <a:rPr lang="en-AU" dirty="0"/>
              <a:t>© 2023 </a:t>
            </a:r>
            <a:r>
              <a:rPr lang="en-AU" dirty="0" err="1"/>
              <a:t>CargoWise</a:t>
            </a:r>
            <a:endParaRPr lang="en-AU" dirty="0"/>
          </a:p>
        </p:txBody>
      </p:sp>
      <p:sp>
        <p:nvSpPr>
          <p:cNvPr id="15" name="Slide Number Placeholder 5">
            <a:extLst>
              <a:ext uri="{FF2B5EF4-FFF2-40B4-BE49-F238E27FC236}">
                <a16:creationId xmlns:a16="http://schemas.microsoft.com/office/drawing/2014/main" id="{7DA3C72D-E3B7-AFD2-2367-1B8758B57B30}"/>
              </a:ext>
            </a:extLst>
          </p:cNvPr>
          <p:cNvSpPr>
            <a:spLocks noGrp="1"/>
          </p:cNvSpPr>
          <p:nvPr>
            <p:ph type="sldNum" sz="quarter" idx="4"/>
          </p:nvPr>
        </p:nvSpPr>
        <p:spPr>
          <a:xfrm>
            <a:off x="1080000" y="12960000"/>
            <a:ext cx="310800" cy="180000"/>
          </a:xfrm>
        </p:spPr>
        <p:txBody>
          <a:bodyPr/>
          <a:lstStyle/>
          <a:p>
            <a:pPr>
              <a:spcAft>
                <a:spcPts val="600"/>
              </a:spcAft>
            </a:pPr>
            <a:fld id="{67E7CB4E-0848-4774-9F85-B38117CB1B54}" type="slidenum">
              <a:rPr lang="en-AU" smtClean="0"/>
              <a:pPr>
                <a:spcAft>
                  <a:spcPts val="600"/>
                </a:spcAft>
              </a:pPr>
              <a:t>20</a:t>
            </a:fld>
            <a:endParaRPr lang="en-AU"/>
          </a:p>
        </p:txBody>
      </p:sp>
      <p:graphicFrame>
        <p:nvGraphicFramePr>
          <p:cNvPr id="4" name="Diagram 3">
            <a:extLst>
              <a:ext uri="{FF2B5EF4-FFF2-40B4-BE49-F238E27FC236}">
                <a16:creationId xmlns:a16="http://schemas.microsoft.com/office/drawing/2014/main" id="{F24AEBD7-4394-A74A-64EE-2AE4E6086DB6}"/>
              </a:ext>
            </a:extLst>
          </p:cNvPr>
          <p:cNvGraphicFramePr/>
          <p:nvPr>
            <p:extLst>
              <p:ext uri="{D42A27DB-BD31-4B8C-83A1-F6EECF244321}">
                <p14:modId xmlns:p14="http://schemas.microsoft.com/office/powerpoint/2010/main" val="3730843891"/>
              </p:ext>
            </p:extLst>
          </p:nvPr>
        </p:nvGraphicFramePr>
        <p:xfrm>
          <a:off x="6575376" y="2897560"/>
          <a:ext cx="10628550" cy="7920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39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704F2D-9BCC-45BD-AB45-8AB3A276AA48}"/>
              </a:ext>
            </a:extLst>
          </p:cNvPr>
          <p:cNvSpPr>
            <a:spLocks noGrp="1"/>
          </p:cNvSpPr>
          <p:nvPr>
            <p:ph type="body" sz="quarter" idx="14"/>
          </p:nvPr>
        </p:nvSpPr>
        <p:spPr/>
        <p:txBody>
          <a:bodyPr/>
          <a:lstStyle/>
          <a:p>
            <a:r>
              <a:rPr lang="en-AU" dirty="0"/>
              <a:t>Q&amp;A</a:t>
            </a:r>
          </a:p>
        </p:txBody>
      </p:sp>
      <p:sp>
        <p:nvSpPr>
          <p:cNvPr id="4" name="Footer Placeholder 3">
            <a:extLst>
              <a:ext uri="{FF2B5EF4-FFF2-40B4-BE49-F238E27FC236}">
                <a16:creationId xmlns:a16="http://schemas.microsoft.com/office/drawing/2014/main" id="{702BB244-0143-46E9-AB0D-33C6D0BE5A90}"/>
              </a:ext>
            </a:extLst>
          </p:cNvPr>
          <p:cNvSpPr>
            <a:spLocks noGrp="1"/>
          </p:cNvSpPr>
          <p:nvPr>
            <p:ph type="ftr" sz="quarter" idx="3"/>
          </p:nvPr>
        </p:nvSpPr>
        <p:spPr/>
        <p:txBody>
          <a:bodyPr/>
          <a:lstStyle/>
          <a:p>
            <a:r>
              <a:rPr lang="en-AU"/>
              <a:t>© 2020 CargoWise</a:t>
            </a:r>
            <a:endParaRPr lang="en-AU" dirty="0"/>
          </a:p>
        </p:txBody>
      </p:sp>
    </p:spTree>
    <p:extLst>
      <p:ext uri="{BB962C8B-B14F-4D97-AF65-F5344CB8AC3E}">
        <p14:creationId xmlns:p14="http://schemas.microsoft.com/office/powerpoint/2010/main" val="4119860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2021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5" name="Text Placeholder 1">
            <a:extLst>
              <a:ext uri="{FF2B5EF4-FFF2-40B4-BE49-F238E27FC236}">
                <a16:creationId xmlns:a16="http://schemas.microsoft.com/office/drawing/2014/main" id="{D4B988F3-58D3-40E6-87BB-85DAF8116B68}"/>
              </a:ext>
            </a:extLst>
          </p:cNvPr>
          <p:cNvSpPr txBox="1">
            <a:spLocks/>
          </p:cNvSpPr>
          <p:nvPr/>
        </p:nvSpPr>
        <p:spPr>
          <a:xfrm>
            <a:off x="1080000" y="6137920"/>
            <a:ext cx="19032880" cy="2520280"/>
          </a:xfrm>
          <a:prstGeom prst="rect">
            <a:avLst/>
          </a:prstGeom>
        </p:spPr>
        <p:txBody>
          <a:bodyPr vert="horz" lIns="0" tIns="0" rIns="0" bIns="0" rtlCol="0" anchor="b">
            <a:normAutofit/>
          </a:bodyPr>
          <a:lstStyle>
            <a:lvl1pPr marL="0" indent="0" algn="l" defTabSz="2438430" rtl="0" eaLnBrk="1" latinLnBrk="0" hangingPunct="1">
              <a:spcBef>
                <a:spcPts val="0"/>
              </a:spcBef>
              <a:spcAft>
                <a:spcPts val="992"/>
              </a:spcAft>
              <a:buFont typeface="Arial" panose="020B0604020202020204" pitchFamily="34" charset="0"/>
              <a:buNone/>
              <a:defRPr sz="8000" b="0" kern="1200" spc="-50" baseline="0">
                <a:solidFill>
                  <a:schemeClr val="bg1"/>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3200" kern="1200" spc="-50" baseline="0">
                <a:solidFill>
                  <a:schemeClr val="bg1"/>
                </a:solidFill>
                <a:latin typeface="+mn-lt"/>
                <a:ea typeface="+mn-ea"/>
                <a:cs typeface="+mn-cs"/>
              </a:defRPr>
            </a:lvl2pPr>
            <a:lvl3pPr marL="0" indent="0" algn="l" defTabSz="2438430" rtl="0" eaLnBrk="1" latinLnBrk="0" hangingPunct="1">
              <a:spcBef>
                <a:spcPts val="300"/>
              </a:spcBef>
              <a:spcAft>
                <a:spcPts val="600"/>
              </a:spcAft>
              <a:buClr>
                <a:schemeClr val="tx2"/>
              </a:buClr>
              <a:buFont typeface="Arial" panose="020B0604020202020204" pitchFamily="34" charset="0"/>
              <a:buNone/>
              <a:defRPr sz="2400" kern="1200" spc="-50" baseline="0">
                <a:solidFill>
                  <a:schemeClr val="bg1"/>
                </a:solidFill>
                <a:latin typeface="+mn-lt"/>
                <a:ea typeface="+mn-ea"/>
                <a:cs typeface="+mn-cs"/>
              </a:defRPr>
            </a:lvl3pPr>
            <a:lvl4pPr marL="378000" indent="0" algn="l" defTabSz="2438430" rtl="0" eaLnBrk="1" latinLnBrk="0" hangingPunct="1">
              <a:spcBef>
                <a:spcPts val="300"/>
              </a:spcBef>
              <a:spcAft>
                <a:spcPts val="600"/>
              </a:spcAft>
              <a:buClr>
                <a:schemeClr val="tx2"/>
              </a:buClr>
              <a:buFont typeface="Arial" panose="020B0604020202020204" pitchFamily="34" charset="0"/>
              <a:buNone/>
              <a:defRPr sz="2400" kern="1200" spc="-50" baseline="0">
                <a:solidFill>
                  <a:schemeClr val="bg1"/>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a:lstStyle>
          <a:p>
            <a:r>
              <a:rPr lang="en-AU" dirty="0"/>
              <a:t>Thank You!</a:t>
            </a:r>
          </a:p>
        </p:txBody>
      </p:sp>
    </p:spTree>
    <p:extLst>
      <p:ext uri="{BB962C8B-B14F-4D97-AF65-F5344CB8AC3E}">
        <p14:creationId xmlns:p14="http://schemas.microsoft.com/office/powerpoint/2010/main" val="153792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 engineering drawing&#10;&#10;Description automatically generated">
            <a:extLst>
              <a:ext uri="{FF2B5EF4-FFF2-40B4-BE49-F238E27FC236}">
                <a16:creationId xmlns:a16="http://schemas.microsoft.com/office/drawing/2014/main" id="{7DE68868-76BB-3644-9932-5DD0208BC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296" y="3977681"/>
            <a:ext cx="12673408" cy="7920880"/>
          </a:xfrm>
          <a:prstGeom prst="rect">
            <a:avLst/>
          </a:prstGeom>
          <a:noFill/>
        </p:spPr>
      </p:pic>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a:xfrm>
            <a:off x="1535016" y="12960000"/>
            <a:ext cx="2016024" cy="180000"/>
          </a:xfrm>
        </p:spPr>
        <p:txBody>
          <a:bodyPr anchor="b">
            <a:normAutofit/>
          </a:bodyPr>
          <a:lstStyle/>
          <a:p>
            <a:pPr>
              <a:lnSpc>
                <a:spcPct val="90000"/>
              </a:lnSpc>
              <a:spcAft>
                <a:spcPts val="600"/>
              </a:spcAft>
            </a:pPr>
            <a:r>
              <a:rPr lang="en-AU"/>
              <a:t>© 2023 CargoWise</a:t>
            </a:r>
            <a:endParaRPr lang="en-AU" dirty="0"/>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a:xfrm>
            <a:off x="1080000" y="12960000"/>
            <a:ext cx="310800" cy="180000"/>
          </a:xfrm>
        </p:spPr>
        <p:txBody>
          <a:bodyPr anchor="b">
            <a:normAutofit/>
          </a:bodyPr>
          <a:lstStyle/>
          <a:p>
            <a:pPr>
              <a:lnSpc>
                <a:spcPct val="90000"/>
              </a:lnSpc>
              <a:spcAft>
                <a:spcPts val="600"/>
              </a:spcAft>
            </a:pPr>
            <a:fld id="{67E7CB4E-0848-4774-9F85-B38117CB1B54}" type="slidenum">
              <a:rPr lang="en-AU" smtClean="0"/>
              <a:pPr>
                <a:lnSpc>
                  <a:spcPct val="90000"/>
                </a:lnSpc>
                <a:spcAft>
                  <a:spcPts val="600"/>
                </a:spcAft>
              </a:pPr>
              <a:t>3</a:t>
            </a:fld>
            <a:endParaRPr lang="en-AU"/>
          </a:p>
        </p:txBody>
      </p:sp>
      <p:sp>
        <p:nvSpPr>
          <p:cNvPr id="8" name="Title 9">
            <a:extLst>
              <a:ext uri="{FF2B5EF4-FFF2-40B4-BE49-F238E27FC236}">
                <a16:creationId xmlns:a16="http://schemas.microsoft.com/office/drawing/2014/main" id="{DC45491D-551A-5A4B-8A1B-9E9F2A459920}"/>
              </a:ext>
            </a:extLst>
          </p:cNvPr>
          <p:cNvSpPr>
            <a:spLocks noGrp="1"/>
          </p:cNvSpPr>
          <p:nvPr>
            <p:ph type="title"/>
          </p:nvPr>
        </p:nvSpPr>
        <p:spPr>
          <a:xfrm>
            <a:off x="1080000" y="1125271"/>
            <a:ext cx="22201232" cy="701456"/>
          </a:xfrm>
        </p:spPr>
        <p:txBody>
          <a:bodyPr/>
          <a:lstStyle/>
          <a:p>
            <a:r>
              <a:rPr lang="en-US" b="1" dirty="0"/>
              <a:t>1. Adapter</a:t>
            </a:r>
            <a:endParaRPr lang="en-US" dirty="0"/>
          </a:p>
        </p:txBody>
      </p:sp>
    </p:spTree>
    <p:extLst>
      <p:ext uri="{BB962C8B-B14F-4D97-AF65-F5344CB8AC3E}">
        <p14:creationId xmlns:p14="http://schemas.microsoft.com/office/powerpoint/2010/main" val="140589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C93371F-4957-46A9-BBD3-4E319EF373B6}"/>
              </a:ext>
            </a:extLst>
          </p:cNvPr>
          <p:cNvSpPr>
            <a:spLocks noGrp="1"/>
          </p:cNvSpPr>
          <p:nvPr>
            <p:ph type="title"/>
          </p:nvPr>
        </p:nvSpPr>
        <p:spPr/>
        <p:txBody>
          <a:bodyPr/>
          <a:lstStyle/>
          <a:p>
            <a:r>
              <a:rPr lang="en-US" b="1" dirty="0"/>
              <a:t>1. Adapter</a:t>
            </a:r>
            <a:endParaRPr lang="en-US" dirty="0"/>
          </a:p>
        </p:txBody>
      </p:sp>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4</a:t>
            </a:fld>
            <a:endParaRPr lang="en-AU"/>
          </a:p>
        </p:txBody>
      </p:sp>
      <p:pic>
        <p:nvPicPr>
          <p:cNvPr id="20" name="Content Placeholder 19" descr="Diagram&#10;&#10;Description automatically generated">
            <a:extLst>
              <a:ext uri="{FF2B5EF4-FFF2-40B4-BE49-F238E27FC236}">
                <a16:creationId xmlns:a16="http://schemas.microsoft.com/office/drawing/2014/main" id="{C788CE5F-A780-7B7D-D75C-4C174B252F05}"/>
              </a:ext>
            </a:extLst>
          </p:cNvPr>
          <p:cNvPicPr>
            <a:picLocks noGrp="1" noChangeAspect="1"/>
          </p:cNvPicPr>
          <p:nvPr>
            <p:ph sz="half" idx="16"/>
          </p:nvPr>
        </p:nvPicPr>
        <p:blipFill>
          <a:blip r:embed="rId3">
            <a:extLst>
              <a:ext uri="{28A0092B-C50C-407E-A947-70E740481C1C}">
                <a14:useLocalDpi xmlns:a14="http://schemas.microsoft.com/office/drawing/2010/main" val="0"/>
              </a:ext>
            </a:extLst>
          </a:blip>
          <a:stretch>
            <a:fillRect/>
          </a:stretch>
        </p:blipFill>
        <p:spPr>
          <a:xfrm>
            <a:off x="1079500" y="4841776"/>
            <a:ext cx="11112500" cy="6840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Content Placeholder 20" descr="Diagram&#10;&#10;Description automatically generated">
            <a:extLst>
              <a:ext uri="{FF2B5EF4-FFF2-40B4-BE49-F238E27FC236}">
                <a16:creationId xmlns:a16="http://schemas.microsoft.com/office/drawing/2014/main" id="{C9DF44F3-4E58-50F8-B777-846C8CA6ABC9}"/>
              </a:ext>
            </a:extLst>
          </p:cNvPr>
          <p:cNvPicPr>
            <a:picLocks noGrp="1" noChangeAspect="1"/>
          </p:cNvPicPr>
          <p:nvPr>
            <p:ph sz="half" idx="15"/>
          </p:nvPr>
        </p:nvPicPr>
        <p:blipFill>
          <a:blip r:embed="rId4">
            <a:extLst>
              <a:ext uri="{28A0092B-C50C-407E-A947-70E740481C1C}">
                <a14:useLocalDpi xmlns:a14="http://schemas.microsoft.com/office/drawing/2010/main" val="0"/>
              </a:ext>
            </a:extLst>
          </a:blip>
          <a:stretch>
            <a:fillRect/>
          </a:stretch>
        </p:blipFill>
        <p:spPr>
          <a:xfrm>
            <a:off x="12745243" y="4841776"/>
            <a:ext cx="10838657" cy="6840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TextBox 22">
            <a:extLst>
              <a:ext uri="{FF2B5EF4-FFF2-40B4-BE49-F238E27FC236}">
                <a16:creationId xmlns:a16="http://schemas.microsoft.com/office/drawing/2014/main" id="{5D9EF3DB-0471-0ADD-96A0-E2C7C9AC1F9F}"/>
              </a:ext>
            </a:extLst>
          </p:cNvPr>
          <p:cNvSpPr txBox="1"/>
          <p:nvPr/>
        </p:nvSpPr>
        <p:spPr>
          <a:xfrm>
            <a:off x="4127104" y="11914569"/>
            <a:ext cx="4896544" cy="830997"/>
          </a:xfrm>
          <a:prstGeom prst="rect">
            <a:avLst/>
          </a:prstGeom>
          <a:noFill/>
        </p:spPr>
        <p:txBody>
          <a:bodyPr wrap="square">
            <a:spAutoFit/>
          </a:bodyPr>
          <a:lstStyle/>
          <a:p>
            <a:r>
              <a:rPr lang="en-US" sz="4800" b="1" dirty="0"/>
              <a:t>O</a:t>
            </a:r>
            <a:r>
              <a:rPr lang="en-US" altLang="zh-CN" sz="4800" b="1" dirty="0"/>
              <a:t>bject </a:t>
            </a:r>
            <a:r>
              <a:rPr lang="en-US" sz="4800" b="1" dirty="0"/>
              <a:t>Adapter</a:t>
            </a:r>
            <a:endParaRPr lang="en-US" sz="4800" dirty="0"/>
          </a:p>
        </p:txBody>
      </p:sp>
      <p:sp>
        <p:nvSpPr>
          <p:cNvPr id="24" name="Title 1">
            <a:extLst>
              <a:ext uri="{FF2B5EF4-FFF2-40B4-BE49-F238E27FC236}">
                <a16:creationId xmlns:a16="http://schemas.microsoft.com/office/drawing/2014/main" id="{967D2E9E-C056-3930-DA7D-FA67B71C1BC5}"/>
              </a:ext>
            </a:extLst>
          </p:cNvPr>
          <p:cNvSpPr txBox="1">
            <a:spLocks/>
          </p:cNvSpPr>
          <p:nvPr/>
        </p:nvSpPr>
        <p:spPr>
          <a:xfrm>
            <a:off x="15359325" y="11914569"/>
            <a:ext cx="4392488" cy="830997"/>
          </a:xfrm>
          <a:prstGeom prst="rect">
            <a:avLst/>
          </a:prstGeom>
          <a:noFill/>
        </p:spPr>
        <p:txBody>
          <a:bodyPr wrap="square">
            <a:spAutoFit/>
          </a:bodyPr>
          <a:lstStyle>
            <a:defPPr>
              <a:defRPr lang="en-US"/>
            </a:defPPr>
            <a:lvl1pPr>
              <a:defRPr b="1"/>
            </a:lvl1pPr>
          </a:lstStyle>
          <a:p>
            <a:r>
              <a:rPr lang="en-US" dirty="0"/>
              <a:t>C</a:t>
            </a:r>
            <a:r>
              <a:rPr lang="en-US" altLang="zh-CN" dirty="0"/>
              <a:t>lass </a:t>
            </a:r>
            <a:r>
              <a:rPr lang="en-US" dirty="0"/>
              <a:t>Adapter</a:t>
            </a:r>
          </a:p>
        </p:txBody>
      </p:sp>
      <p:graphicFrame>
        <p:nvGraphicFramePr>
          <p:cNvPr id="6" name="Diagram 5">
            <a:extLst>
              <a:ext uri="{FF2B5EF4-FFF2-40B4-BE49-F238E27FC236}">
                <a16:creationId xmlns:a16="http://schemas.microsoft.com/office/drawing/2014/main" id="{9692540E-9C44-5F9E-BC24-C0D04663C3A0}"/>
              </a:ext>
            </a:extLst>
          </p:cNvPr>
          <p:cNvGraphicFramePr/>
          <p:nvPr>
            <p:extLst>
              <p:ext uri="{D42A27DB-BD31-4B8C-83A1-F6EECF244321}">
                <p14:modId xmlns:p14="http://schemas.microsoft.com/office/powerpoint/2010/main" val="2006612011"/>
              </p:ext>
            </p:extLst>
          </p:nvPr>
        </p:nvGraphicFramePr>
        <p:xfrm>
          <a:off x="9383688" y="1601416"/>
          <a:ext cx="5405250" cy="27517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9555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773F76-0899-96A0-21C6-07BF7E625FEA}"/>
              </a:ext>
            </a:extLst>
          </p:cNvPr>
          <p:cNvSpPr>
            <a:spLocks noGrp="1"/>
          </p:cNvSpPr>
          <p:nvPr>
            <p:ph type="title"/>
          </p:nvPr>
        </p:nvSpPr>
        <p:spPr/>
        <p:txBody>
          <a:bodyPr/>
          <a:lstStyle/>
          <a:p>
            <a:r>
              <a:rPr lang="en-US" sz="5400" b="1" dirty="0"/>
              <a:t>1. Adapter</a:t>
            </a:r>
            <a:endParaRPr lang="en-US" dirty="0"/>
          </a:p>
        </p:txBody>
      </p:sp>
      <p:sp>
        <p:nvSpPr>
          <p:cNvPr id="5" name="Footer Placeholder 4">
            <a:extLst>
              <a:ext uri="{FF2B5EF4-FFF2-40B4-BE49-F238E27FC236}">
                <a16:creationId xmlns:a16="http://schemas.microsoft.com/office/drawing/2014/main" id="{492CADFB-5237-FFCF-C19A-3336F62AB105}"/>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291584A-9EF4-FC4E-61D7-AFB65F43A8E7}"/>
              </a:ext>
            </a:extLst>
          </p:cNvPr>
          <p:cNvSpPr>
            <a:spLocks noGrp="1"/>
          </p:cNvSpPr>
          <p:nvPr>
            <p:ph type="sldNum" sz="quarter" idx="4"/>
          </p:nvPr>
        </p:nvSpPr>
        <p:spPr/>
        <p:txBody>
          <a:bodyPr/>
          <a:lstStyle/>
          <a:p>
            <a:fld id="{67E7CB4E-0848-4774-9F85-B38117CB1B54}" type="slidenum">
              <a:rPr lang="en-AU" smtClean="0"/>
              <a:pPr/>
              <a:t>5</a:t>
            </a:fld>
            <a:endParaRPr lang="en-AU" dirty="0"/>
          </a:p>
        </p:txBody>
      </p:sp>
      <p:pic>
        <p:nvPicPr>
          <p:cNvPr id="8" name="Picture 7">
            <a:extLst>
              <a:ext uri="{FF2B5EF4-FFF2-40B4-BE49-F238E27FC236}">
                <a16:creationId xmlns:a16="http://schemas.microsoft.com/office/drawing/2014/main" id="{A3694F92-6F93-6BBA-B327-36142E38B845}"/>
              </a:ext>
            </a:extLst>
          </p:cNvPr>
          <p:cNvPicPr>
            <a:picLocks noChangeAspect="1"/>
          </p:cNvPicPr>
          <p:nvPr/>
        </p:nvPicPr>
        <p:blipFill>
          <a:blip r:embed="rId3"/>
          <a:stretch>
            <a:fillRect/>
          </a:stretch>
        </p:blipFill>
        <p:spPr>
          <a:xfrm>
            <a:off x="1750840" y="3977680"/>
            <a:ext cx="19948875" cy="5760640"/>
          </a:xfrm>
          <a:prstGeom prst="rect">
            <a:avLst/>
          </a:prstGeom>
        </p:spPr>
      </p:pic>
    </p:spTree>
    <p:extLst>
      <p:ext uri="{BB962C8B-B14F-4D97-AF65-F5344CB8AC3E}">
        <p14:creationId xmlns:p14="http://schemas.microsoft.com/office/powerpoint/2010/main" val="265034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B5248-60EC-C858-6B0A-A905DD92C91A}"/>
              </a:ext>
            </a:extLst>
          </p:cNvPr>
          <p:cNvSpPr>
            <a:spLocks noGrp="1"/>
          </p:cNvSpPr>
          <p:nvPr>
            <p:ph type="title"/>
          </p:nvPr>
        </p:nvSpPr>
        <p:spPr/>
        <p:txBody>
          <a:bodyPr/>
          <a:lstStyle/>
          <a:p>
            <a:r>
              <a:rPr lang="en-US" b="1" dirty="0"/>
              <a:t>2. Facade</a:t>
            </a:r>
            <a:endParaRPr lang="en-US" dirty="0"/>
          </a:p>
        </p:txBody>
      </p:sp>
      <p:sp>
        <p:nvSpPr>
          <p:cNvPr id="5" name="Footer Placeholder 4">
            <a:extLst>
              <a:ext uri="{FF2B5EF4-FFF2-40B4-BE49-F238E27FC236}">
                <a16:creationId xmlns:a16="http://schemas.microsoft.com/office/drawing/2014/main" id="{F826E605-21CC-2A16-6E44-1DAEED471485}"/>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AFA86E0F-41AB-1B88-A5C9-F61AE1560CCE}"/>
              </a:ext>
            </a:extLst>
          </p:cNvPr>
          <p:cNvSpPr>
            <a:spLocks noGrp="1"/>
          </p:cNvSpPr>
          <p:nvPr>
            <p:ph type="sldNum" sz="quarter" idx="4"/>
          </p:nvPr>
        </p:nvSpPr>
        <p:spPr/>
        <p:txBody>
          <a:bodyPr/>
          <a:lstStyle/>
          <a:p>
            <a:fld id="{67E7CB4E-0848-4774-9F85-B38117CB1B54}" type="slidenum">
              <a:rPr lang="en-AU" smtClean="0"/>
              <a:pPr/>
              <a:t>6</a:t>
            </a:fld>
            <a:endParaRPr lang="en-AU" dirty="0"/>
          </a:p>
        </p:txBody>
      </p:sp>
      <p:pic>
        <p:nvPicPr>
          <p:cNvPr id="8" name="Content Placeholder 5" descr="Diagram, engineering drawing&#10;&#10;Description automatically generated">
            <a:extLst>
              <a:ext uri="{FF2B5EF4-FFF2-40B4-BE49-F238E27FC236}">
                <a16:creationId xmlns:a16="http://schemas.microsoft.com/office/drawing/2014/main" id="{68274F01-4D4E-2DBB-6CAC-6287E4B99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208" y="2105472"/>
            <a:ext cx="14545622" cy="9091015"/>
          </a:xfrm>
          <a:prstGeom prst="rect">
            <a:avLst/>
          </a:prstGeom>
        </p:spPr>
      </p:pic>
    </p:spTree>
    <p:extLst>
      <p:ext uri="{BB962C8B-B14F-4D97-AF65-F5344CB8AC3E}">
        <p14:creationId xmlns:p14="http://schemas.microsoft.com/office/powerpoint/2010/main" val="2672017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B25E7BA-6CEF-CB5C-A4F2-E65A4ADD4C55}"/>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2CAB7213-A998-488B-B7F1-AB8EF273E75F}"/>
              </a:ext>
            </a:extLst>
          </p:cNvPr>
          <p:cNvSpPr>
            <a:spLocks noGrp="1"/>
          </p:cNvSpPr>
          <p:nvPr>
            <p:ph type="sldNum" sz="quarter" idx="4"/>
          </p:nvPr>
        </p:nvSpPr>
        <p:spPr/>
        <p:txBody>
          <a:bodyPr/>
          <a:lstStyle/>
          <a:p>
            <a:fld id="{67E7CB4E-0848-4774-9F85-B38117CB1B54}" type="slidenum">
              <a:rPr lang="en-AU" smtClean="0"/>
              <a:pPr/>
              <a:t>7</a:t>
            </a:fld>
            <a:endParaRPr lang="en-AU" dirty="0"/>
          </a:p>
        </p:txBody>
      </p:sp>
      <p:pic>
        <p:nvPicPr>
          <p:cNvPr id="9" name="Picture 8">
            <a:extLst>
              <a:ext uri="{FF2B5EF4-FFF2-40B4-BE49-F238E27FC236}">
                <a16:creationId xmlns:a16="http://schemas.microsoft.com/office/drawing/2014/main" id="{92B3ECFD-0BF7-089F-58E6-B9EE090E0CE9}"/>
              </a:ext>
            </a:extLst>
          </p:cNvPr>
          <p:cNvPicPr>
            <a:picLocks noChangeAspect="1"/>
          </p:cNvPicPr>
          <p:nvPr/>
        </p:nvPicPr>
        <p:blipFill rotWithShape="1">
          <a:blip r:embed="rId3"/>
          <a:srcRect r="3872"/>
          <a:stretch/>
        </p:blipFill>
        <p:spPr>
          <a:xfrm>
            <a:off x="2254896" y="4481736"/>
            <a:ext cx="15985776" cy="6062772"/>
          </a:xfrm>
          <a:prstGeom prst="rect">
            <a:avLst/>
          </a:prstGeom>
        </p:spPr>
      </p:pic>
      <p:sp>
        <p:nvSpPr>
          <p:cNvPr id="10" name="Title 3">
            <a:extLst>
              <a:ext uri="{FF2B5EF4-FFF2-40B4-BE49-F238E27FC236}">
                <a16:creationId xmlns:a16="http://schemas.microsoft.com/office/drawing/2014/main" id="{FCB376B8-539C-8DBB-C460-444AE6D443A3}"/>
              </a:ext>
            </a:extLst>
          </p:cNvPr>
          <p:cNvSpPr>
            <a:spLocks noGrp="1"/>
          </p:cNvSpPr>
          <p:nvPr>
            <p:ph type="title"/>
          </p:nvPr>
        </p:nvSpPr>
        <p:spPr>
          <a:xfrm>
            <a:off x="1080000" y="1125271"/>
            <a:ext cx="22201232" cy="701456"/>
          </a:xfrm>
        </p:spPr>
        <p:txBody>
          <a:bodyPr/>
          <a:lstStyle/>
          <a:p>
            <a:r>
              <a:rPr lang="en-US" b="1" dirty="0"/>
              <a:t>2. Facade</a:t>
            </a:r>
            <a:endParaRPr lang="en-US" dirty="0"/>
          </a:p>
        </p:txBody>
      </p:sp>
      <p:graphicFrame>
        <p:nvGraphicFramePr>
          <p:cNvPr id="2" name="Diagram 1">
            <a:extLst>
              <a:ext uri="{FF2B5EF4-FFF2-40B4-BE49-F238E27FC236}">
                <a16:creationId xmlns:a16="http://schemas.microsoft.com/office/drawing/2014/main" id="{848BB702-D114-4336-73B7-B09815911921}"/>
              </a:ext>
            </a:extLst>
          </p:cNvPr>
          <p:cNvGraphicFramePr/>
          <p:nvPr>
            <p:extLst>
              <p:ext uri="{D42A27DB-BD31-4B8C-83A1-F6EECF244321}">
                <p14:modId xmlns:p14="http://schemas.microsoft.com/office/powerpoint/2010/main" val="1463961786"/>
              </p:ext>
            </p:extLst>
          </p:nvPr>
        </p:nvGraphicFramePr>
        <p:xfrm>
          <a:off x="16440472" y="2043622"/>
          <a:ext cx="4772437" cy="33635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581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0EDA1DE-3240-2AA3-9B3C-6120103F4000}"/>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3ACAF048-7676-3CF4-568D-A1AFF7B8108B}"/>
              </a:ext>
            </a:extLst>
          </p:cNvPr>
          <p:cNvSpPr>
            <a:spLocks noGrp="1"/>
          </p:cNvSpPr>
          <p:nvPr>
            <p:ph type="sldNum" sz="quarter" idx="4"/>
          </p:nvPr>
        </p:nvSpPr>
        <p:spPr/>
        <p:txBody>
          <a:bodyPr/>
          <a:lstStyle/>
          <a:p>
            <a:fld id="{67E7CB4E-0848-4774-9F85-B38117CB1B54}" type="slidenum">
              <a:rPr lang="en-AU" smtClean="0"/>
              <a:pPr/>
              <a:t>8</a:t>
            </a:fld>
            <a:endParaRPr lang="en-AU" dirty="0"/>
          </a:p>
        </p:txBody>
      </p:sp>
      <p:sp>
        <p:nvSpPr>
          <p:cNvPr id="8" name="Title 3">
            <a:extLst>
              <a:ext uri="{FF2B5EF4-FFF2-40B4-BE49-F238E27FC236}">
                <a16:creationId xmlns:a16="http://schemas.microsoft.com/office/drawing/2014/main" id="{E6C53180-0EA2-9775-F0C1-9F71625297B6}"/>
              </a:ext>
            </a:extLst>
          </p:cNvPr>
          <p:cNvSpPr>
            <a:spLocks noGrp="1"/>
          </p:cNvSpPr>
          <p:nvPr>
            <p:ph type="title"/>
          </p:nvPr>
        </p:nvSpPr>
        <p:spPr>
          <a:xfrm>
            <a:off x="1080000" y="1125271"/>
            <a:ext cx="22201232" cy="701456"/>
          </a:xfrm>
        </p:spPr>
        <p:txBody>
          <a:bodyPr/>
          <a:lstStyle/>
          <a:p>
            <a:r>
              <a:rPr lang="en-US" b="1" dirty="0"/>
              <a:t>2. Facade</a:t>
            </a:r>
            <a:endParaRPr lang="en-US" dirty="0"/>
          </a:p>
        </p:txBody>
      </p:sp>
      <p:pic>
        <p:nvPicPr>
          <p:cNvPr id="9" name="Content Placeholder 4">
            <a:extLst>
              <a:ext uri="{FF2B5EF4-FFF2-40B4-BE49-F238E27FC236}">
                <a16:creationId xmlns:a16="http://schemas.microsoft.com/office/drawing/2014/main" id="{A22B3F00-08BD-C7FC-E9E4-C80379BA22A7}"/>
              </a:ext>
            </a:extLst>
          </p:cNvPr>
          <p:cNvPicPr>
            <a:picLocks noChangeAspect="1"/>
          </p:cNvPicPr>
          <p:nvPr/>
        </p:nvPicPr>
        <p:blipFill>
          <a:blip r:embed="rId3"/>
          <a:stretch>
            <a:fillRect/>
          </a:stretch>
        </p:blipFill>
        <p:spPr>
          <a:xfrm>
            <a:off x="1216562" y="3473624"/>
            <a:ext cx="20910167" cy="4261863"/>
          </a:xfrm>
          <a:prstGeom prst="rect">
            <a:avLst/>
          </a:prstGeom>
        </p:spPr>
      </p:pic>
    </p:spTree>
    <p:extLst>
      <p:ext uri="{BB962C8B-B14F-4D97-AF65-F5344CB8AC3E}">
        <p14:creationId xmlns:p14="http://schemas.microsoft.com/office/powerpoint/2010/main" val="206763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9</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pic>
        <p:nvPicPr>
          <p:cNvPr id="14" name="Picture 13" descr="Graphical user interface&#10;&#10;Description automatically generated with medium confidence">
            <a:extLst>
              <a:ext uri="{FF2B5EF4-FFF2-40B4-BE49-F238E27FC236}">
                <a16:creationId xmlns:a16="http://schemas.microsoft.com/office/drawing/2014/main" id="{C5BC2C51-5139-5936-2E85-6B02A0FF6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240" y="2609528"/>
            <a:ext cx="11190044" cy="7992888"/>
          </a:xfrm>
          <a:prstGeom prst="rect">
            <a:avLst/>
          </a:prstGeom>
        </p:spPr>
      </p:pic>
    </p:spTree>
    <p:extLst>
      <p:ext uri="{BB962C8B-B14F-4D97-AF65-F5344CB8AC3E}">
        <p14:creationId xmlns:p14="http://schemas.microsoft.com/office/powerpoint/2010/main" val="1136555235"/>
      </p:ext>
    </p:extLst>
  </p:cSld>
  <p:clrMapOvr>
    <a:masterClrMapping/>
  </p:clrMapOvr>
</p:sld>
</file>

<file path=ppt/theme/theme1.xml><?xml version="1.0" encoding="utf-8"?>
<a:theme xmlns:a="http://schemas.openxmlformats.org/drawingml/2006/main" name="CargoWise">
  <a:themeElements>
    <a:clrScheme name="CargoWise">
      <a:dk1>
        <a:sysClr val="windowText" lastClr="000000"/>
      </a:dk1>
      <a:lt1>
        <a:sysClr val="window" lastClr="FFFFFF"/>
      </a:lt1>
      <a:dk2>
        <a:srgbClr val="0F2A46"/>
      </a:dk2>
      <a:lt2>
        <a:srgbClr val="FFFFFF"/>
      </a:lt2>
      <a:accent1>
        <a:srgbClr val="0F2A46"/>
      </a:accent1>
      <a:accent2>
        <a:srgbClr val="371EE1"/>
      </a:accent2>
      <a:accent3>
        <a:srgbClr val="73D7F4"/>
      </a:accent3>
      <a:accent4>
        <a:srgbClr val="0F2A46"/>
      </a:accent4>
      <a:accent5>
        <a:srgbClr val="B4AE9E"/>
      </a:accent5>
      <a:accent6>
        <a:srgbClr val="78EBBE"/>
      </a:accent6>
      <a:hlink>
        <a:srgbClr val="0F2A46"/>
      </a:hlink>
      <a:folHlink>
        <a:srgbClr val="73D7F4"/>
      </a:folHlink>
    </a:clrScheme>
    <a:fontScheme name="WiseTech Global">
      <a:majorFont>
        <a:latin typeface="DM Sans"/>
        <a:ea typeface=""/>
        <a:cs typeface=""/>
      </a:majorFont>
      <a:minorFont>
        <a:latin typeface="DM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TE0003F_CW_PPT_16_9" id="{6AA6DA09-4DB5-48D0-8E39-E0C3661F7064}" vid="{2F4DD0BB-50C8-47CE-A97D-8CA28388F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31bf1e07b944e52adeba921bc267c6f xmlns="5b887053-13c9-4ef0-8e1a-18d371f97b0f">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4cb20c5d-8684-4c01-8767-8f31339dae89</TermId>
        </TermInfo>
      </Terms>
    </m31bf1e07b944e52adeba921bc267c6f>
    <b0c2500a83b44d29aa19c43daa01cbea xmlns="5b887053-13c9-4ef0-8e1a-18d371f97b0f">
      <Terms xmlns="http://schemas.microsoft.com/office/infopath/2007/PartnerControls">
        <TermInfo xmlns="http://schemas.microsoft.com/office/infopath/2007/PartnerControls">
          <TermName xmlns="http://schemas.microsoft.com/office/infopath/2007/PartnerControls">External Presentation Templates</TermName>
          <TermId xmlns="http://schemas.microsoft.com/office/infopath/2007/PartnerControls">caad3a6e-0773-4fd4-8a19-b76678610a1f</TermId>
        </TermInfo>
      </Terms>
    </b0c2500a83b44d29aa19c43daa01cbea>
    <TaxCatchAll xmlns="5b887053-13c9-4ef0-8e1a-18d371f97b0f">
      <Value>529</Value>
      <Value>535</Value>
    </TaxCatchAll>
    <SharedWithUsers xmlns="5b887053-13c9-4ef0-8e1a-18d371f97b0f">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BA5D7D688A8D40BC8134A23630083E" ma:contentTypeVersion="17" ma:contentTypeDescription="Create a new document." ma:contentTypeScope="" ma:versionID="6c9f025c4a6d5a921d1240212dd2136e">
  <xsd:schema xmlns:xsd="http://www.w3.org/2001/XMLSchema" xmlns:xs="http://www.w3.org/2001/XMLSchema" xmlns:p="http://schemas.microsoft.com/office/2006/metadata/properties" xmlns:ns2="5b887053-13c9-4ef0-8e1a-18d371f97b0f" xmlns:ns3="0cb0f8a9-a4a1-4c3c-bc15-be6ee1e258a4" targetNamespace="http://schemas.microsoft.com/office/2006/metadata/properties" ma:root="true" ma:fieldsID="76276428416178d444d5a49df65bd1b6" ns2:_="" ns3:_="">
    <xsd:import namespace="5b887053-13c9-4ef0-8e1a-18d371f97b0f"/>
    <xsd:import namespace="0cb0f8a9-a4a1-4c3c-bc15-be6ee1e258a4"/>
    <xsd:element name="properties">
      <xsd:complexType>
        <xsd:sequence>
          <xsd:element name="documentManagement">
            <xsd:complexType>
              <xsd:all>
                <xsd:element ref="ns2:m31bf1e07b944e52adeba921bc267c6f" minOccurs="0"/>
                <xsd:element ref="ns2:TaxCatchAll" minOccurs="0"/>
                <xsd:element ref="ns2:b0c2500a83b44d29aa19c43daa01cbea"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887053-13c9-4ef0-8e1a-18d371f97b0f" elementFormDefault="qualified">
    <xsd:import namespace="http://schemas.microsoft.com/office/2006/documentManagement/types"/>
    <xsd:import namespace="http://schemas.microsoft.com/office/infopath/2007/PartnerControls"/>
    <xsd:element name="m31bf1e07b944e52adeba921bc267c6f" ma:index="9" nillable="true" ma:taxonomy="true" ma:internalName="m31bf1e07b944e52adeba921bc267c6f" ma:taxonomyFieldName="DocumentType" ma:displayName="Document Type" ma:indexed="true" ma:default="" ma:fieldId="{631bf1e0-7b94-4e52-adeb-a921bc267c6f}" ma:sspId="87a0c246-2b9a-4803-bf7a-7047289fd936" ma:termSetId="c0c10677-f73f-4394-9a41-9a6a21c70cf7"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5dcf6839-b021-4559-985e-cba7c9e32dc4}" ma:internalName="TaxCatchAll" ma:showField="CatchAllData" ma:web="5b887053-13c9-4ef0-8e1a-18d371f97b0f">
      <xsd:complexType>
        <xsd:complexContent>
          <xsd:extension base="dms:MultiChoiceLookup">
            <xsd:sequence>
              <xsd:element name="Value" type="dms:Lookup" maxOccurs="unbounded" minOccurs="0" nillable="true"/>
            </xsd:sequence>
          </xsd:extension>
        </xsd:complexContent>
      </xsd:complexType>
    </xsd:element>
    <xsd:element name="b0c2500a83b44d29aa19c43daa01cbea" ma:index="12" nillable="true" ma:taxonomy="true" ma:internalName="b0c2500a83b44d29aa19c43daa01cbea" ma:taxonomyFieldName="TemplateGuides_Topic" ma:displayName="Topic" ma:indexed="true" ma:default="" ma:fieldId="{b0c2500a-83b4-4d29-aa19-c43daa01cbea}" ma:sspId="87a0c246-2b9a-4803-bf7a-7047289fd936" ma:termSetId="9178c9ed-fec8-4f6a-82ab-7b26782b1a5e" ma:anchorId="00000000-0000-0000-0000-000000000000" ma:open="false" ma:isKeyword="false">
      <xsd:complexType>
        <xsd:sequence>
          <xsd:element ref="pc:Terms" minOccurs="0" maxOccurs="1"/>
        </xsd:sequence>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b0f8a9-a4a1-4c3c-bc15-be6ee1e258a4"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C47B46-8518-488D-ACE5-55099526A1A9}">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0cb0f8a9-a4a1-4c3c-bc15-be6ee1e258a4"/>
    <ds:schemaRef ds:uri="http://schemas.openxmlformats.org/package/2006/metadata/core-properties"/>
    <ds:schemaRef ds:uri="5b887053-13c9-4ef0-8e1a-18d371f97b0f"/>
    <ds:schemaRef ds:uri="http://purl.org/dc/dcmitype/"/>
  </ds:schemaRefs>
</ds:datastoreItem>
</file>

<file path=customXml/itemProps2.xml><?xml version="1.0" encoding="utf-8"?>
<ds:datastoreItem xmlns:ds="http://schemas.openxmlformats.org/officeDocument/2006/customXml" ds:itemID="{D703E6E5-489B-4004-B595-51B1421CF944}">
  <ds:schemaRefs>
    <ds:schemaRef ds:uri="http://schemas.microsoft.com/sharepoint/v3/contenttype/forms"/>
  </ds:schemaRefs>
</ds:datastoreItem>
</file>

<file path=customXml/itemProps3.xml><?xml version="1.0" encoding="utf-8"?>
<ds:datastoreItem xmlns:ds="http://schemas.openxmlformats.org/officeDocument/2006/customXml" ds:itemID="{3ACBF87C-9E24-4F0A-85E5-D0AA1A6E19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887053-13c9-4ef0-8e1a-18d371f97b0f"/>
    <ds:schemaRef ds:uri="0cb0f8a9-a4a1-4c3c-bc15-be6ee1e258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WITE0003F_CW_PPT_16_9</Template>
  <TotalTime>438</TotalTime>
  <Words>1991</Words>
  <Application>Microsoft Office PowerPoint</Application>
  <PresentationFormat>Custom</PresentationFormat>
  <Paragraphs>266</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Gilroy</vt:lpstr>
      <vt:lpstr>Arial</vt:lpstr>
      <vt:lpstr>Calibri</vt:lpstr>
      <vt:lpstr>Cascadia Mono</vt:lpstr>
      <vt:lpstr>DM Sans</vt:lpstr>
      <vt:lpstr>PT Sans</vt:lpstr>
      <vt:lpstr>CargoWise</vt:lpstr>
      <vt:lpstr>PowerPoint Presentation</vt:lpstr>
      <vt:lpstr>Design Patterns </vt:lpstr>
      <vt:lpstr>1. Adapter</vt:lpstr>
      <vt:lpstr>1. Adapter</vt:lpstr>
      <vt:lpstr>1. Adapter</vt:lpstr>
      <vt:lpstr>2. Facade</vt:lpstr>
      <vt:lpstr>2. Facade</vt:lpstr>
      <vt:lpstr>2. Facade</vt:lpstr>
      <vt:lpstr>3. Proxy</vt:lpstr>
      <vt:lpstr>3. Proxy</vt:lpstr>
      <vt:lpstr>3. Proxy</vt:lpstr>
      <vt:lpstr>3. Proxy</vt:lpstr>
      <vt:lpstr>4. Bridge</vt:lpstr>
      <vt:lpstr>4. Bridge</vt:lpstr>
      <vt:lpstr>4. Bridge</vt:lpstr>
      <vt:lpstr>4. Bridge</vt:lpstr>
      <vt:lpstr>5. Decorator</vt:lpstr>
      <vt:lpstr>5. Decorator</vt:lpstr>
      <vt:lpstr>5. Decorator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CargoWise PPT Template_16.9</dc:title>
  <dc:creator>Oliver Braun</dc:creator>
  <cp:lastModifiedBy>Nancy Li</cp:lastModifiedBy>
  <cp:revision>40</cp:revision>
  <dcterms:created xsi:type="dcterms:W3CDTF">2020-02-17T02:43:55Z</dcterms:created>
  <dcterms:modified xsi:type="dcterms:W3CDTF">2023-03-19T07:55:51Z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0x010100EEBA5D7D688A8D40BC8134A23630083E</vt:lpwstr>
  </property>
  <property fmtid="{D5CDD505-2E9C-101B-9397-08002B2CF9AE}" pid="3" name="TemplateGuides_Topic">
    <vt:lpwstr>535;#External Presentation Templates|caad3a6e-0773-4fd4-8a19-b76678610a1f</vt:lpwstr>
  </property>
  <property fmtid="{D5CDD505-2E9C-101B-9397-08002B2CF9AE}" pid="4" name="DocumentType">
    <vt:lpwstr>529;#Template|4cb20c5d-8684-4c01-8767-8f31339dae89</vt:lpwstr>
  </property>
  <property fmtid="{D5CDD505-2E9C-101B-9397-08002B2CF9AE}" pid="5" name="Order">
    <vt:r8>43000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ComplianceAssetId">
    <vt:lpwstr/>
  </property>
  <property fmtid="{D5CDD505-2E9C-101B-9397-08002B2CF9AE}" pid="10" name="TemplateUrl">
    <vt:lpwstr/>
  </property>
</Properties>
</file>