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64" r:id="rId5"/>
    <p:sldId id="269" r:id="rId6"/>
    <p:sldId id="309" r:id="rId7"/>
    <p:sldId id="312" r:id="rId8"/>
    <p:sldId id="311" r:id="rId9"/>
    <p:sldId id="319" r:id="rId10"/>
    <p:sldId id="306" r:id="rId11"/>
    <p:sldId id="320" r:id="rId12"/>
    <p:sldId id="307" r:id="rId13"/>
    <p:sldId id="308" r:id="rId14"/>
    <p:sldId id="321" r:id="rId15"/>
    <p:sldId id="322" r:id="rId16"/>
    <p:sldId id="316" r:id="rId17"/>
    <p:sldId id="318" r:id="rId18"/>
    <p:sldId id="317" r:id="rId19"/>
    <p:sldId id="313" r:id="rId20"/>
    <p:sldId id="314" r:id="rId21"/>
    <p:sldId id="315" r:id="rId22"/>
    <p:sldId id="290" r:id="rId23"/>
    <p:sldId id="303" r:id="rId24"/>
    <p:sldId id="304" r:id="rId25"/>
  </p:sldIdLst>
  <p:sldSz cx="24384000" cy="13716000"/>
  <p:notesSz cx="6858000" cy="9144000"/>
  <p:defaultTextStyle>
    <a:defPPr>
      <a:defRPr lang="en-US"/>
    </a:defPPr>
    <a:lvl1pPr marL="0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170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339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509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6678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5848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017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187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3356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8694A-483B-403F-89BA-FD8C3FB39D35}" v="501" dt="2023-09-26T14:45:37.8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8" autoAdjust="0"/>
    <p:restoredTop sz="68044" autoAdjust="0"/>
  </p:normalViewPr>
  <p:slideViewPr>
    <p:cSldViewPr showGuides="1">
      <p:cViewPr varScale="1">
        <p:scale>
          <a:sx n="52" d="100"/>
          <a:sy n="52" d="100"/>
        </p:scale>
        <p:origin x="162" y="21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918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cy Li" userId="afc5209a-cf39-48d8-a57f-08cc8b772ec9" providerId="ADAL" clId="{E3AB844A-4AD4-46FB-BD64-7A68A14F278F}"/>
    <pc:docChg chg="undo custSel addSld delSld modSld sldOrd">
      <pc:chgData name="Nancy Li" userId="afc5209a-cf39-48d8-a57f-08cc8b772ec9" providerId="ADAL" clId="{E3AB844A-4AD4-46FB-BD64-7A68A14F278F}" dt="2023-08-07T04:27:56.343" v="527" actId="14100"/>
      <pc:docMkLst>
        <pc:docMk/>
      </pc:docMkLst>
      <pc:sldChg chg="modSp mod">
        <pc:chgData name="Nancy Li" userId="afc5209a-cf39-48d8-a57f-08cc8b772ec9" providerId="ADAL" clId="{E3AB844A-4AD4-46FB-BD64-7A68A14F278F}" dt="2023-08-07T03:45:35.004" v="15" actId="20577"/>
        <pc:sldMkLst>
          <pc:docMk/>
          <pc:sldMk cId="3087458597" sldId="264"/>
        </pc:sldMkLst>
        <pc:spChg chg="mod">
          <ac:chgData name="Nancy Li" userId="afc5209a-cf39-48d8-a57f-08cc8b772ec9" providerId="ADAL" clId="{E3AB844A-4AD4-46FB-BD64-7A68A14F278F}" dt="2023-08-07T03:45:35.004" v="15" actId="20577"/>
          <ac:spMkLst>
            <pc:docMk/>
            <pc:sldMk cId="3087458597" sldId="264"/>
            <ac:spMk id="11" creationId="{00000000-0000-0000-0000-000000000000}"/>
          </ac:spMkLst>
        </pc:spChg>
        <pc:spChg chg="mod">
          <ac:chgData name="Nancy Li" userId="afc5209a-cf39-48d8-a57f-08cc8b772ec9" providerId="ADAL" clId="{E3AB844A-4AD4-46FB-BD64-7A68A14F278F}" dt="2023-08-07T03:45:15.716" v="1"/>
          <ac:spMkLst>
            <pc:docMk/>
            <pc:sldMk cId="3087458597" sldId="264"/>
            <ac:spMk id="27" creationId="{594F3E21-D692-461A-AD2A-FB3F38438A48}"/>
          </ac:spMkLst>
        </pc:spChg>
      </pc:sldChg>
      <pc:sldChg chg="modSp">
        <pc:chgData name="Nancy Li" userId="afc5209a-cf39-48d8-a57f-08cc8b772ec9" providerId="ADAL" clId="{E3AB844A-4AD4-46FB-BD64-7A68A14F278F}" dt="2023-08-07T03:46:18.010" v="78" actId="20577"/>
        <pc:sldMkLst>
          <pc:docMk/>
          <pc:sldMk cId="3391782854" sldId="269"/>
        </pc:sldMkLst>
        <pc:graphicFrameChg chg="mod">
          <ac:chgData name="Nancy Li" userId="afc5209a-cf39-48d8-a57f-08cc8b772ec9" providerId="ADAL" clId="{E3AB844A-4AD4-46FB-BD64-7A68A14F278F}" dt="2023-08-07T03:46:18.010" v="78" actId="20577"/>
          <ac:graphicFrameMkLst>
            <pc:docMk/>
            <pc:sldMk cId="3391782854" sldId="269"/>
            <ac:graphicFrameMk id="4" creationId="{07E3B915-127B-1433-3D8A-84A8F9ACCCA5}"/>
          </ac:graphicFrameMkLst>
        </pc:graphicFrameChg>
      </pc:sldChg>
      <pc:sldChg chg="addSp delSp modSp mod modTransition modAnim modNotesTx">
        <pc:chgData name="Nancy Li" userId="afc5209a-cf39-48d8-a57f-08cc8b772ec9" providerId="ADAL" clId="{E3AB844A-4AD4-46FB-BD64-7A68A14F278F}" dt="2023-08-07T03:54:36.332" v="170" actId="1035"/>
        <pc:sldMkLst>
          <pc:docMk/>
          <pc:sldMk cId="1405898962" sldId="270"/>
        </pc:sldMkLst>
        <pc:spChg chg="mod">
          <ac:chgData name="Nancy Li" userId="afc5209a-cf39-48d8-a57f-08cc8b772ec9" providerId="ADAL" clId="{E3AB844A-4AD4-46FB-BD64-7A68A14F278F}" dt="2023-08-07T03:50:52.925" v="123" actId="20578"/>
          <ac:spMkLst>
            <pc:docMk/>
            <pc:sldMk cId="1405898962" sldId="270"/>
            <ac:spMk id="8" creationId="{DC45491D-551A-5A4B-8A1B-9E9F2A459920}"/>
          </ac:spMkLst>
        </pc:spChg>
        <pc:picChg chg="del">
          <ac:chgData name="Nancy Li" userId="afc5209a-cf39-48d8-a57f-08cc8b772ec9" providerId="ADAL" clId="{E3AB844A-4AD4-46FB-BD64-7A68A14F278F}" dt="2023-08-07T03:50:33.674" v="116" actId="478"/>
          <ac:picMkLst>
            <pc:docMk/>
            <pc:sldMk cId="1405898962" sldId="270"/>
            <ac:picMk id="4" creationId="{7DE68868-76BB-3644-9932-5DD0208BC91B}"/>
          </ac:picMkLst>
        </pc:picChg>
        <pc:picChg chg="add del mod">
          <ac:chgData name="Nancy Li" userId="afc5209a-cf39-48d8-a57f-08cc8b772ec9" providerId="ADAL" clId="{E3AB844A-4AD4-46FB-BD64-7A68A14F278F}" dt="2023-08-07T03:52:38" v="141" actId="478"/>
          <ac:picMkLst>
            <pc:docMk/>
            <pc:sldMk cId="1405898962" sldId="270"/>
            <ac:picMk id="6" creationId="{37A82FED-DA4E-F901-AD99-16C49E981BA5}"/>
          </ac:picMkLst>
        </pc:picChg>
        <pc:picChg chg="add mod">
          <ac:chgData name="Nancy Li" userId="afc5209a-cf39-48d8-a57f-08cc8b772ec9" providerId="ADAL" clId="{E3AB844A-4AD4-46FB-BD64-7A68A14F278F}" dt="2023-08-07T03:54:36.332" v="170" actId="1035"/>
          <ac:picMkLst>
            <pc:docMk/>
            <pc:sldMk cId="1405898962" sldId="270"/>
            <ac:picMk id="9" creationId="{7ED5B7E9-898D-111C-7A94-7CA2DD839C27}"/>
          </ac:picMkLst>
        </pc:picChg>
        <pc:picChg chg="add mod">
          <ac:chgData name="Nancy Li" userId="afc5209a-cf39-48d8-a57f-08cc8b772ec9" providerId="ADAL" clId="{E3AB844A-4AD4-46FB-BD64-7A68A14F278F}" dt="2023-08-07T03:53:23.402" v="157" actId="1038"/>
          <ac:picMkLst>
            <pc:docMk/>
            <pc:sldMk cId="1405898962" sldId="270"/>
            <ac:picMk id="11" creationId="{F6FE14D0-C35C-9B27-F3ED-3305A5DA2DFC}"/>
          </ac:picMkLst>
        </pc:picChg>
      </pc:sldChg>
      <pc:sldChg chg="addSp delSp modSp mod modNotesTx">
        <pc:chgData name="Nancy Li" userId="afc5209a-cf39-48d8-a57f-08cc8b772ec9" providerId="ADAL" clId="{E3AB844A-4AD4-46FB-BD64-7A68A14F278F}" dt="2023-08-07T04:01:05.242" v="234" actId="1036"/>
        <pc:sldMkLst>
          <pc:docMk/>
          <pc:sldMk cId="2650344970" sldId="272"/>
        </pc:sldMkLst>
        <pc:spChg chg="add del mod">
          <ac:chgData name="Nancy Li" userId="afc5209a-cf39-48d8-a57f-08cc8b772ec9" providerId="ADAL" clId="{E3AB844A-4AD4-46FB-BD64-7A68A14F278F}" dt="2023-08-07T03:51:12.049" v="130" actId="478"/>
          <ac:spMkLst>
            <pc:docMk/>
            <pc:sldMk cId="2650344970" sldId="272"/>
            <ac:spMk id="3" creationId="{0CC954D8-147D-ECC9-76BA-9BF0FDB349CC}"/>
          </ac:spMkLst>
        </pc:spChg>
        <pc:spChg chg="del">
          <ac:chgData name="Nancy Li" userId="afc5209a-cf39-48d8-a57f-08cc8b772ec9" providerId="ADAL" clId="{E3AB844A-4AD4-46FB-BD64-7A68A14F278F}" dt="2023-08-07T03:51:10.644" v="129" actId="478"/>
          <ac:spMkLst>
            <pc:docMk/>
            <pc:sldMk cId="2650344970" sldId="272"/>
            <ac:spMk id="4" creationId="{AC773F76-0899-96A0-21C6-07BF7E625FEA}"/>
          </ac:spMkLst>
        </pc:spChg>
        <pc:spChg chg="add mod">
          <ac:chgData name="Nancy Li" userId="afc5209a-cf39-48d8-a57f-08cc8b772ec9" providerId="ADAL" clId="{E3AB844A-4AD4-46FB-BD64-7A68A14F278F}" dt="2023-08-07T03:51:12.828" v="131"/>
          <ac:spMkLst>
            <pc:docMk/>
            <pc:sldMk cId="2650344970" sldId="272"/>
            <ac:spMk id="7" creationId="{055095C0-E4E2-F229-AF97-946301D08156}"/>
          </ac:spMkLst>
        </pc:spChg>
        <pc:picChg chg="del">
          <ac:chgData name="Nancy Li" userId="afc5209a-cf39-48d8-a57f-08cc8b772ec9" providerId="ADAL" clId="{E3AB844A-4AD4-46FB-BD64-7A68A14F278F}" dt="2023-08-07T03:49:21.734" v="106" actId="478"/>
          <ac:picMkLst>
            <pc:docMk/>
            <pc:sldMk cId="2650344970" sldId="272"/>
            <ac:picMk id="8" creationId="{A3694F92-6F93-6BBA-B327-36142E38B845}"/>
          </ac:picMkLst>
        </pc:picChg>
        <pc:picChg chg="add mod">
          <ac:chgData name="Nancy Li" userId="afc5209a-cf39-48d8-a57f-08cc8b772ec9" providerId="ADAL" clId="{E3AB844A-4AD4-46FB-BD64-7A68A14F278F}" dt="2023-08-07T04:01:05.242" v="234" actId="1036"/>
          <ac:picMkLst>
            <pc:docMk/>
            <pc:sldMk cId="2650344970" sldId="272"/>
            <ac:picMk id="10" creationId="{F1561672-81A8-92EB-A825-7A4D3442D752}"/>
          </ac:picMkLst>
        </pc:picChg>
      </pc:sldChg>
      <pc:sldChg chg="addSp delSp modSp mod modNotesTx">
        <pc:chgData name="Nancy Li" userId="afc5209a-cf39-48d8-a57f-08cc8b772ec9" providerId="ADAL" clId="{E3AB844A-4AD4-46FB-BD64-7A68A14F278F}" dt="2023-08-07T04:04:44.697" v="284" actId="14100"/>
        <pc:sldMkLst>
          <pc:docMk/>
          <pc:sldMk cId="2895557782" sldId="275"/>
        </pc:sldMkLst>
        <pc:spChg chg="add del mod">
          <ac:chgData name="Nancy Li" userId="afc5209a-cf39-48d8-a57f-08cc8b772ec9" providerId="ADAL" clId="{E3AB844A-4AD4-46FB-BD64-7A68A14F278F}" dt="2023-08-07T03:49:30.276" v="109" actId="478"/>
          <ac:spMkLst>
            <pc:docMk/>
            <pc:sldMk cId="2895557782" sldId="275"/>
            <ac:spMk id="5" creationId="{10BD9CED-2A39-9D79-C355-962C3B4FF2F7}"/>
          </ac:spMkLst>
        </pc:spChg>
        <pc:spChg chg="add del mod">
          <ac:chgData name="Nancy Li" userId="afc5209a-cf39-48d8-a57f-08cc8b772ec9" providerId="ADAL" clId="{E3AB844A-4AD4-46FB-BD64-7A68A14F278F}" dt="2023-08-07T03:49:31.914" v="110" actId="478"/>
          <ac:spMkLst>
            <pc:docMk/>
            <pc:sldMk cId="2895557782" sldId="275"/>
            <ac:spMk id="8" creationId="{D6616F14-F639-D372-7818-9BDA8EB0DCDE}"/>
          </ac:spMkLst>
        </pc:spChg>
        <pc:spChg chg="del">
          <ac:chgData name="Nancy Li" userId="afc5209a-cf39-48d8-a57f-08cc8b772ec9" providerId="ADAL" clId="{E3AB844A-4AD4-46FB-BD64-7A68A14F278F}" dt="2023-08-07T03:50:57.819" v="124" actId="478"/>
          <ac:spMkLst>
            <pc:docMk/>
            <pc:sldMk cId="2895557782" sldId="275"/>
            <ac:spMk id="10" creationId="{FC93371F-4957-46A9-BBD3-4E319EF373B6}"/>
          </ac:spMkLst>
        </pc:spChg>
        <pc:spChg chg="add del mod">
          <ac:chgData name="Nancy Li" userId="afc5209a-cf39-48d8-a57f-08cc8b772ec9" providerId="ADAL" clId="{E3AB844A-4AD4-46FB-BD64-7A68A14F278F}" dt="2023-08-07T03:51:03.557" v="127" actId="478"/>
          <ac:spMkLst>
            <pc:docMk/>
            <pc:sldMk cId="2895557782" sldId="275"/>
            <ac:spMk id="11" creationId="{E4E3250D-139E-BBB2-2EB2-6C765AD2A79B}"/>
          </ac:spMkLst>
        </pc:spChg>
        <pc:spChg chg="add del mod">
          <ac:chgData name="Nancy Li" userId="afc5209a-cf39-48d8-a57f-08cc8b772ec9" providerId="ADAL" clId="{E3AB844A-4AD4-46FB-BD64-7A68A14F278F}" dt="2023-08-07T03:51:02.046" v="126"/>
          <ac:spMkLst>
            <pc:docMk/>
            <pc:sldMk cId="2895557782" sldId="275"/>
            <ac:spMk id="12" creationId="{9AA30777-2DAE-2EFA-9E7D-F8CF6822AF5A}"/>
          </ac:spMkLst>
        </pc:spChg>
        <pc:spChg chg="add mod">
          <ac:chgData name="Nancy Li" userId="afc5209a-cf39-48d8-a57f-08cc8b772ec9" providerId="ADAL" clId="{E3AB844A-4AD4-46FB-BD64-7A68A14F278F}" dt="2023-08-07T03:51:04.352" v="128"/>
          <ac:spMkLst>
            <pc:docMk/>
            <pc:sldMk cId="2895557782" sldId="275"/>
            <ac:spMk id="13" creationId="{3BAEBDBD-7B50-9F58-BD3C-27FF4C445264}"/>
          </ac:spMkLst>
        </pc:spChg>
        <pc:spChg chg="del">
          <ac:chgData name="Nancy Li" userId="afc5209a-cf39-48d8-a57f-08cc8b772ec9" providerId="ADAL" clId="{E3AB844A-4AD4-46FB-BD64-7A68A14F278F}" dt="2023-08-07T03:49:34.966" v="111" actId="478"/>
          <ac:spMkLst>
            <pc:docMk/>
            <pc:sldMk cId="2895557782" sldId="275"/>
            <ac:spMk id="23" creationId="{5D9EF3DB-0471-0ADD-96A0-E2C7C9AC1F9F}"/>
          </ac:spMkLst>
        </pc:spChg>
        <pc:spChg chg="del">
          <ac:chgData name="Nancy Li" userId="afc5209a-cf39-48d8-a57f-08cc8b772ec9" providerId="ADAL" clId="{E3AB844A-4AD4-46FB-BD64-7A68A14F278F}" dt="2023-08-07T03:49:37.084" v="112" actId="478"/>
          <ac:spMkLst>
            <pc:docMk/>
            <pc:sldMk cId="2895557782" sldId="275"/>
            <ac:spMk id="24" creationId="{967D2E9E-C056-3930-DA7D-FA67B71C1BC5}"/>
          </ac:spMkLst>
        </pc:spChg>
        <pc:graphicFrameChg chg="mod">
          <ac:chgData name="Nancy Li" userId="afc5209a-cf39-48d8-a57f-08cc8b772ec9" providerId="ADAL" clId="{E3AB844A-4AD4-46FB-BD64-7A68A14F278F}" dt="2023-08-07T04:04:44.697" v="284" actId="14100"/>
          <ac:graphicFrameMkLst>
            <pc:docMk/>
            <pc:sldMk cId="2895557782" sldId="275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3:58:38.355" v="219" actId="1076"/>
          <ac:picMkLst>
            <pc:docMk/>
            <pc:sldMk cId="2895557782" sldId="275"/>
            <ac:picMk id="15" creationId="{CED39030-60B6-0DE6-AADD-B021F26575D8}"/>
          </ac:picMkLst>
        </pc:picChg>
        <pc:picChg chg="del">
          <ac:chgData name="Nancy Li" userId="afc5209a-cf39-48d8-a57f-08cc8b772ec9" providerId="ADAL" clId="{E3AB844A-4AD4-46FB-BD64-7A68A14F278F}" dt="2023-08-07T03:49:25.237" v="107" actId="478"/>
          <ac:picMkLst>
            <pc:docMk/>
            <pc:sldMk cId="2895557782" sldId="275"/>
            <ac:picMk id="20" creationId="{C788CE5F-A780-7B7D-D75C-4C174B252F05}"/>
          </ac:picMkLst>
        </pc:picChg>
        <pc:picChg chg="del">
          <ac:chgData name="Nancy Li" userId="afc5209a-cf39-48d8-a57f-08cc8b772ec9" providerId="ADAL" clId="{E3AB844A-4AD4-46FB-BD64-7A68A14F278F}" dt="2023-08-07T03:49:26.241" v="108" actId="478"/>
          <ac:picMkLst>
            <pc:docMk/>
            <pc:sldMk cId="2895557782" sldId="275"/>
            <ac:picMk id="21" creationId="{C9DF44F3-4E58-50F8-B777-846C8CA6ABC9}"/>
          </ac:picMkLst>
        </pc:picChg>
      </pc:sldChg>
      <pc:sldChg chg="del">
        <pc:chgData name="Nancy Li" userId="afc5209a-cf39-48d8-a57f-08cc8b772ec9" providerId="ADAL" clId="{E3AB844A-4AD4-46FB-BD64-7A68A14F278F}" dt="2023-08-07T03:46:31.719" v="79" actId="47"/>
        <pc:sldMkLst>
          <pc:docMk/>
          <pc:sldMk cId="2672017147" sldId="276"/>
        </pc:sldMkLst>
      </pc:sldChg>
      <pc:sldChg chg="del">
        <pc:chgData name="Nancy Li" userId="afc5209a-cf39-48d8-a57f-08cc8b772ec9" providerId="ADAL" clId="{E3AB844A-4AD4-46FB-BD64-7A68A14F278F}" dt="2023-08-07T03:46:32.494" v="80" actId="47"/>
        <pc:sldMkLst>
          <pc:docMk/>
          <pc:sldMk cId="3495813387" sldId="277"/>
        </pc:sldMkLst>
      </pc:sldChg>
      <pc:sldChg chg="del">
        <pc:chgData name="Nancy Li" userId="afc5209a-cf39-48d8-a57f-08cc8b772ec9" providerId="ADAL" clId="{E3AB844A-4AD4-46FB-BD64-7A68A14F278F}" dt="2023-08-07T03:46:32.849" v="81" actId="47"/>
        <pc:sldMkLst>
          <pc:docMk/>
          <pc:sldMk cId="2067632723" sldId="278"/>
        </pc:sldMkLst>
      </pc:sldChg>
      <pc:sldChg chg="del">
        <pc:chgData name="Nancy Li" userId="afc5209a-cf39-48d8-a57f-08cc8b772ec9" providerId="ADAL" clId="{E3AB844A-4AD4-46FB-BD64-7A68A14F278F}" dt="2023-08-07T03:46:33.138" v="82" actId="47"/>
        <pc:sldMkLst>
          <pc:docMk/>
          <pc:sldMk cId="1136555235" sldId="279"/>
        </pc:sldMkLst>
      </pc:sldChg>
      <pc:sldChg chg="del">
        <pc:chgData name="Nancy Li" userId="afc5209a-cf39-48d8-a57f-08cc8b772ec9" providerId="ADAL" clId="{E3AB844A-4AD4-46FB-BD64-7A68A14F278F}" dt="2023-08-07T03:46:33.624" v="84" actId="47"/>
        <pc:sldMkLst>
          <pc:docMk/>
          <pc:sldMk cId="689937238" sldId="280"/>
        </pc:sldMkLst>
      </pc:sldChg>
      <pc:sldChg chg="del">
        <pc:chgData name="Nancy Li" userId="afc5209a-cf39-48d8-a57f-08cc8b772ec9" providerId="ADAL" clId="{E3AB844A-4AD4-46FB-BD64-7A68A14F278F}" dt="2023-08-07T03:46:33.908" v="85" actId="47"/>
        <pc:sldMkLst>
          <pc:docMk/>
          <pc:sldMk cId="3198148765" sldId="282"/>
        </pc:sldMkLst>
      </pc:sldChg>
      <pc:sldChg chg="del">
        <pc:chgData name="Nancy Li" userId="afc5209a-cf39-48d8-a57f-08cc8b772ec9" providerId="ADAL" clId="{E3AB844A-4AD4-46FB-BD64-7A68A14F278F}" dt="2023-08-07T03:46:34.381" v="87" actId="47"/>
        <pc:sldMkLst>
          <pc:docMk/>
          <pc:sldMk cId="286972125" sldId="283"/>
        </pc:sldMkLst>
      </pc:sldChg>
      <pc:sldChg chg="del">
        <pc:chgData name="Nancy Li" userId="afc5209a-cf39-48d8-a57f-08cc8b772ec9" providerId="ADAL" clId="{E3AB844A-4AD4-46FB-BD64-7A68A14F278F}" dt="2023-08-07T03:46:33.424" v="83" actId="47"/>
        <pc:sldMkLst>
          <pc:docMk/>
          <pc:sldMk cId="3425278781" sldId="284"/>
        </pc:sldMkLst>
      </pc:sldChg>
      <pc:sldChg chg="del">
        <pc:chgData name="Nancy Li" userId="afc5209a-cf39-48d8-a57f-08cc8b772ec9" providerId="ADAL" clId="{E3AB844A-4AD4-46FB-BD64-7A68A14F278F}" dt="2023-08-07T03:46:34.600" v="88" actId="47"/>
        <pc:sldMkLst>
          <pc:docMk/>
          <pc:sldMk cId="4219639883" sldId="285"/>
        </pc:sldMkLst>
      </pc:sldChg>
      <pc:sldChg chg="del">
        <pc:chgData name="Nancy Li" userId="afc5209a-cf39-48d8-a57f-08cc8b772ec9" providerId="ADAL" clId="{E3AB844A-4AD4-46FB-BD64-7A68A14F278F}" dt="2023-08-07T03:46:34.149" v="86" actId="47"/>
        <pc:sldMkLst>
          <pc:docMk/>
          <pc:sldMk cId="708375864" sldId="286"/>
        </pc:sldMkLst>
      </pc:sldChg>
      <pc:sldChg chg="del">
        <pc:chgData name="Nancy Li" userId="afc5209a-cf39-48d8-a57f-08cc8b772ec9" providerId="ADAL" clId="{E3AB844A-4AD4-46FB-BD64-7A68A14F278F}" dt="2023-08-07T03:46:35.087" v="90" actId="47"/>
        <pc:sldMkLst>
          <pc:docMk/>
          <pc:sldMk cId="2982183561" sldId="287"/>
        </pc:sldMkLst>
      </pc:sldChg>
      <pc:sldChg chg="del">
        <pc:chgData name="Nancy Li" userId="afc5209a-cf39-48d8-a57f-08cc8b772ec9" providerId="ADAL" clId="{E3AB844A-4AD4-46FB-BD64-7A68A14F278F}" dt="2023-08-07T03:46:35.314" v="91" actId="47"/>
        <pc:sldMkLst>
          <pc:docMk/>
          <pc:sldMk cId="3686350167" sldId="288"/>
        </pc:sldMkLst>
      </pc:sldChg>
      <pc:sldChg chg="modSp add del mod modNotesTx">
        <pc:chgData name="Nancy Li" userId="afc5209a-cf39-48d8-a57f-08cc8b772ec9" providerId="ADAL" clId="{E3AB844A-4AD4-46FB-BD64-7A68A14F278F}" dt="2023-08-07T04:22:03.741" v="463" actId="20577"/>
        <pc:sldMkLst>
          <pc:docMk/>
          <pc:sldMk cId="291393146" sldId="290"/>
        </pc:sldMkLst>
        <pc:spChg chg="mod">
          <ac:chgData name="Nancy Li" userId="afc5209a-cf39-48d8-a57f-08cc8b772ec9" providerId="ADAL" clId="{E3AB844A-4AD4-46FB-BD64-7A68A14F278F}" dt="2023-08-07T03:47:01.127" v="102"/>
          <ac:spMkLst>
            <pc:docMk/>
            <pc:sldMk cId="291393146" sldId="290"/>
            <ac:spMk id="6" creationId="{3FB7BDD9-9B0E-E59D-891E-50C1F28334AE}"/>
          </ac:spMkLst>
        </pc:spChg>
        <pc:graphicFrameChg chg="mod">
          <ac:chgData name="Nancy Li" userId="afc5209a-cf39-48d8-a57f-08cc8b772ec9" providerId="ADAL" clId="{E3AB844A-4AD4-46FB-BD64-7A68A14F278F}" dt="2023-08-07T04:21:55.171" v="457"/>
          <ac:graphicFrameMkLst>
            <pc:docMk/>
            <pc:sldMk cId="291393146" sldId="290"/>
            <ac:graphicFrameMk id="4" creationId="{F24AEBD7-4394-A74A-64EE-2AE4E6086DB6}"/>
          </ac:graphicFrameMkLst>
        </pc:graphicFrameChg>
      </pc:sldChg>
      <pc:sldChg chg="del">
        <pc:chgData name="Nancy Li" userId="afc5209a-cf39-48d8-a57f-08cc8b772ec9" providerId="ADAL" clId="{E3AB844A-4AD4-46FB-BD64-7A68A14F278F}" dt="2023-08-07T03:46:34.856" v="89" actId="47"/>
        <pc:sldMkLst>
          <pc:docMk/>
          <pc:sldMk cId="1579779379" sldId="291"/>
        </pc:sldMkLst>
      </pc:sldChg>
      <pc:sldChg chg="add del">
        <pc:chgData name="Nancy Li" userId="afc5209a-cf39-48d8-a57f-08cc8b772ec9" providerId="ADAL" clId="{E3AB844A-4AD4-46FB-BD64-7A68A14F278F}" dt="2023-08-07T03:46:38.997" v="97" actId="47"/>
        <pc:sldMkLst>
          <pc:docMk/>
          <pc:sldMk cId="4119860341" sldId="303"/>
        </pc:sldMkLst>
      </pc:sldChg>
      <pc:sldChg chg="add del">
        <pc:chgData name="Nancy Li" userId="afc5209a-cf39-48d8-a57f-08cc8b772ec9" providerId="ADAL" clId="{E3AB844A-4AD4-46FB-BD64-7A68A14F278F}" dt="2023-08-07T03:46:37.643" v="96" actId="47"/>
        <pc:sldMkLst>
          <pc:docMk/>
          <pc:sldMk cId="1537924355" sldId="304"/>
        </pc:sldMkLst>
      </pc:sldChg>
      <pc:sldChg chg="add ord">
        <pc:chgData name="Nancy Li" userId="afc5209a-cf39-48d8-a57f-08cc8b772ec9" providerId="ADAL" clId="{E3AB844A-4AD4-46FB-BD64-7A68A14F278F}" dt="2023-08-07T04:01:32.136" v="238"/>
        <pc:sldMkLst>
          <pc:docMk/>
          <pc:sldMk cId="3893121675" sldId="305"/>
        </pc:sldMkLst>
      </pc:sldChg>
      <pc:sldChg chg="del">
        <pc:chgData name="Nancy Li" userId="afc5209a-cf39-48d8-a57f-08cc8b772ec9" providerId="ADAL" clId="{E3AB844A-4AD4-46FB-BD64-7A68A14F278F}" dt="2023-08-07T03:46:35.566" v="92" actId="47"/>
        <pc:sldMkLst>
          <pc:docMk/>
          <pc:sldMk cId="4106383840" sldId="305"/>
        </pc:sldMkLst>
      </pc:sldChg>
      <pc:sldChg chg="addSp delSp modSp add mod ord">
        <pc:chgData name="Nancy Li" userId="afc5209a-cf39-48d8-a57f-08cc8b772ec9" providerId="ADAL" clId="{E3AB844A-4AD4-46FB-BD64-7A68A14F278F}" dt="2023-08-07T04:06:54.414" v="297" actId="1036"/>
        <pc:sldMkLst>
          <pc:docMk/>
          <pc:sldMk cId="2615158704" sldId="306"/>
        </pc:sldMkLst>
        <pc:spChg chg="mod">
          <ac:chgData name="Nancy Li" userId="afc5209a-cf39-48d8-a57f-08cc8b772ec9" providerId="ADAL" clId="{E3AB844A-4AD4-46FB-BD64-7A68A14F278F}" dt="2023-08-07T04:02:47.153" v="252" actId="20577"/>
          <ac:spMkLst>
            <pc:docMk/>
            <pc:sldMk cId="2615158704" sldId="306"/>
            <ac:spMk id="13" creationId="{3BAEBDBD-7B50-9F58-BD3C-27FF4C445264}"/>
          </ac:spMkLst>
        </pc:spChg>
        <pc:graphicFrameChg chg="del mod">
          <ac:chgData name="Nancy Li" userId="afc5209a-cf39-48d8-a57f-08cc8b772ec9" providerId="ADAL" clId="{E3AB844A-4AD4-46FB-BD64-7A68A14F278F}" dt="2023-08-07T04:06:04.561" v="290" actId="478"/>
          <ac:graphicFrameMkLst>
            <pc:docMk/>
            <pc:sldMk cId="2615158704" sldId="306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4:06:54.414" v="297" actId="1036"/>
          <ac:picMkLst>
            <pc:docMk/>
            <pc:sldMk cId="2615158704" sldId="306"/>
            <ac:picMk id="5" creationId="{48668134-D000-5B0B-7ED9-C138819AC3C7}"/>
          </ac:picMkLst>
        </pc:picChg>
        <pc:picChg chg="del mod">
          <ac:chgData name="Nancy Li" userId="afc5209a-cf39-48d8-a57f-08cc8b772ec9" providerId="ADAL" clId="{E3AB844A-4AD4-46FB-BD64-7A68A14F278F}" dt="2023-08-07T04:03:47.497" v="255" actId="478"/>
          <ac:picMkLst>
            <pc:docMk/>
            <pc:sldMk cId="2615158704" sldId="306"/>
            <ac:picMk id="15" creationId="{CED39030-60B6-0DE6-AADD-B021F26575D8}"/>
          </ac:picMkLst>
        </pc:picChg>
        <pc:picChg chg="add del mod">
          <ac:chgData name="Nancy Li" userId="afc5209a-cf39-48d8-a57f-08cc8b772ec9" providerId="ADAL" clId="{E3AB844A-4AD4-46FB-BD64-7A68A14F278F}" dt="2023-08-07T04:06:00.989" v="287" actId="478"/>
          <ac:picMkLst>
            <pc:docMk/>
            <pc:sldMk cId="2615158704" sldId="306"/>
            <ac:picMk id="1026" creationId="{D7F3E2BA-AB89-AA44-A380-262C1365BD5C}"/>
          </ac:picMkLst>
        </pc:picChg>
      </pc:sldChg>
      <pc:sldChg chg="add">
        <pc:chgData name="Nancy Li" userId="afc5209a-cf39-48d8-a57f-08cc8b772ec9" providerId="ADAL" clId="{E3AB844A-4AD4-46FB-BD64-7A68A14F278F}" dt="2023-08-07T04:05:58.067" v="286"/>
        <pc:sldMkLst>
          <pc:docMk/>
          <pc:sldMk cId="4133899762" sldId="307"/>
        </pc:sldMkLst>
      </pc:sldChg>
      <pc:sldChg chg="addSp delSp modSp add mod">
        <pc:chgData name="Nancy Li" userId="afc5209a-cf39-48d8-a57f-08cc8b772ec9" providerId="ADAL" clId="{E3AB844A-4AD4-46FB-BD64-7A68A14F278F}" dt="2023-08-07T04:08:09.476" v="311" actId="1036"/>
        <pc:sldMkLst>
          <pc:docMk/>
          <pc:sldMk cId="3284009479" sldId="308"/>
        </pc:sldMkLst>
        <pc:graphicFrameChg chg="del mod">
          <ac:chgData name="Nancy Li" userId="afc5209a-cf39-48d8-a57f-08cc8b772ec9" providerId="ADAL" clId="{E3AB844A-4AD4-46FB-BD64-7A68A14F278F}" dt="2023-08-07T04:07:42.269" v="302" actId="478"/>
          <ac:graphicFrameMkLst>
            <pc:docMk/>
            <pc:sldMk cId="3284009479" sldId="308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4:08:09.476" v="311" actId="1036"/>
          <ac:picMkLst>
            <pc:docMk/>
            <pc:sldMk cId="3284009479" sldId="308"/>
            <ac:picMk id="5" creationId="{CEFEC9EC-09C3-271A-5D2B-5901C9D7EC13}"/>
          </ac:picMkLst>
        </pc:picChg>
        <pc:picChg chg="del">
          <ac:chgData name="Nancy Li" userId="afc5209a-cf39-48d8-a57f-08cc8b772ec9" providerId="ADAL" clId="{E3AB844A-4AD4-46FB-BD64-7A68A14F278F}" dt="2023-08-07T04:07:37.554" v="299" actId="478"/>
          <ac:picMkLst>
            <pc:docMk/>
            <pc:sldMk cId="3284009479" sldId="308"/>
            <ac:picMk id="1026" creationId="{D7F3E2BA-AB89-AA44-A380-262C1365BD5C}"/>
          </ac:picMkLst>
        </pc:picChg>
      </pc:sldChg>
      <pc:sldChg chg="addSp delSp modSp add mod">
        <pc:chgData name="Nancy Li" userId="afc5209a-cf39-48d8-a57f-08cc8b772ec9" providerId="ADAL" clId="{E3AB844A-4AD4-46FB-BD64-7A68A14F278F}" dt="2023-08-07T04:12:18.808" v="366" actId="1036"/>
        <pc:sldMkLst>
          <pc:docMk/>
          <pc:sldMk cId="4131726329" sldId="309"/>
        </pc:sldMkLst>
        <pc:spChg chg="mod">
          <ac:chgData name="Nancy Li" userId="afc5209a-cf39-48d8-a57f-08cc8b772ec9" providerId="ADAL" clId="{E3AB844A-4AD4-46FB-BD64-7A68A14F278F}" dt="2023-08-07T04:08:37.805" v="316" actId="20577"/>
          <ac:spMkLst>
            <pc:docMk/>
            <pc:sldMk cId="4131726329" sldId="309"/>
            <ac:spMk id="13" creationId="{3BAEBDBD-7B50-9F58-BD3C-27FF4C445264}"/>
          </ac:spMkLst>
        </pc:spChg>
        <pc:graphicFrameChg chg="add del mod">
          <ac:chgData name="Nancy Li" userId="afc5209a-cf39-48d8-a57f-08cc8b772ec9" providerId="ADAL" clId="{E3AB844A-4AD4-46FB-BD64-7A68A14F278F}" dt="2023-08-07T04:11:50.836" v="358" actId="478"/>
          <ac:graphicFrameMkLst>
            <pc:docMk/>
            <pc:sldMk cId="4131726329" sldId="309"/>
            <ac:graphicFrameMk id="4" creationId="{16CA8D02-B495-3920-41BD-4CAABD436EA7}"/>
          </ac:graphicFrameMkLst>
        </pc:graphicFrameChg>
        <pc:picChg chg="del">
          <ac:chgData name="Nancy Li" userId="afc5209a-cf39-48d8-a57f-08cc8b772ec9" providerId="ADAL" clId="{E3AB844A-4AD4-46FB-BD64-7A68A14F278F}" dt="2023-08-07T04:08:23.139" v="313" actId="478"/>
          <ac:picMkLst>
            <pc:docMk/>
            <pc:sldMk cId="4131726329" sldId="309"/>
            <ac:picMk id="5" creationId="{CEFEC9EC-09C3-271A-5D2B-5901C9D7EC13}"/>
          </ac:picMkLst>
        </pc:picChg>
        <pc:picChg chg="add del mod">
          <ac:chgData name="Nancy Li" userId="afc5209a-cf39-48d8-a57f-08cc8b772ec9" providerId="ADAL" clId="{E3AB844A-4AD4-46FB-BD64-7A68A14F278F}" dt="2023-08-07T04:11:49.504" v="357" actId="478"/>
          <ac:picMkLst>
            <pc:docMk/>
            <pc:sldMk cId="4131726329" sldId="309"/>
            <ac:picMk id="4098" creationId="{786866CF-F582-91CE-6715-E28DA1CED36A}"/>
          </ac:picMkLst>
        </pc:picChg>
        <pc:picChg chg="add mod">
          <ac:chgData name="Nancy Li" userId="afc5209a-cf39-48d8-a57f-08cc8b772ec9" providerId="ADAL" clId="{E3AB844A-4AD4-46FB-BD64-7A68A14F278F}" dt="2023-08-07T04:12:18.808" v="366" actId="1036"/>
          <ac:picMkLst>
            <pc:docMk/>
            <pc:sldMk cId="4131726329" sldId="309"/>
            <ac:picMk id="4100" creationId="{20EB5A51-4E99-2E1E-FD97-5B2E01A8C9E8}"/>
          </ac:picMkLst>
        </pc:picChg>
      </pc:sldChg>
      <pc:sldChg chg="add del">
        <pc:chgData name="Nancy Li" userId="afc5209a-cf39-48d8-a57f-08cc8b772ec9" providerId="ADAL" clId="{E3AB844A-4AD4-46FB-BD64-7A68A14F278F}" dt="2023-08-07T04:11:47.104" v="356" actId="47"/>
        <pc:sldMkLst>
          <pc:docMk/>
          <pc:sldMk cId="2183833722" sldId="310"/>
        </pc:sldMkLst>
      </pc:sldChg>
      <pc:sldChg chg="addSp modSp add mod">
        <pc:chgData name="Nancy Li" userId="afc5209a-cf39-48d8-a57f-08cc8b772ec9" providerId="ADAL" clId="{E3AB844A-4AD4-46FB-BD64-7A68A14F278F}" dt="2023-08-07T04:12:47.239" v="371" actId="1076"/>
        <pc:sldMkLst>
          <pc:docMk/>
          <pc:sldMk cId="1493096502" sldId="311"/>
        </pc:sldMkLst>
        <pc:picChg chg="add mod">
          <ac:chgData name="Nancy Li" userId="afc5209a-cf39-48d8-a57f-08cc8b772ec9" providerId="ADAL" clId="{E3AB844A-4AD4-46FB-BD64-7A68A14F278F}" dt="2023-08-07T04:12:47.239" v="371" actId="1076"/>
          <ac:picMkLst>
            <pc:docMk/>
            <pc:sldMk cId="1493096502" sldId="311"/>
            <ac:picMk id="5" creationId="{4AC3FD9B-EBE0-62EC-EAE0-C267C20F2286}"/>
          </ac:picMkLst>
        </pc:picChg>
      </pc:sldChg>
      <pc:sldChg chg="add">
        <pc:chgData name="Nancy Li" userId="afc5209a-cf39-48d8-a57f-08cc8b772ec9" providerId="ADAL" clId="{E3AB844A-4AD4-46FB-BD64-7A68A14F278F}" dt="2023-08-07T04:11:44.938" v="355"/>
        <pc:sldMkLst>
          <pc:docMk/>
          <pc:sldMk cId="382068623" sldId="312"/>
        </pc:sldMkLst>
      </pc:sldChg>
      <pc:sldChg chg="addSp delSp modSp add mod ord">
        <pc:chgData name="Nancy Li" userId="afc5209a-cf39-48d8-a57f-08cc8b772ec9" providerId="ADAL" clId="{E3AB844A-4AD4-46FB-BD64-7A68A14F278F}" dt="2023-08-07T04:20:05.687" v="430" actId="1076"/>
        <pc:sldMkLst>
          <pc:docMk/>
          <pc:sldMk cId="3735070334" sldId="313"/>
        </pc:sldMkLst>
        <pc:spChg chg="add mod">
          <ac:chgData name="Nancy Li" userId="afc5209a-cf39-48d8-a57f-08cc8b772ec9" providerId="ADAL" clId="{E3AB844A-4AD4-46FB-BD64-7A68A14F278F}" dt="2023-08-07T04:20:05.687" v="430" actId="1076"/>
          <ac:spMkLst>
            <pc:docMk/>
            <pc:sldMk cId="3735070334" sldId="313"/>
            <ac:spMk id="6" creationId="{29B3E2C0-6587-B64D-B030-79A3B120D83D}"/>
          </ac:spMkLst>
        </pc:spChg>
        <pc:spChg chg="mod">
          <ac:chgData name="Nancy Li" userId="afc5209a-cf39-48d8-a57f-08cc8b772ec9" providerId="ADAL" clId="{E3AB844A-4AD4-46FB-BD64-7A68A14F278F}" dt="2023-08-07T04:18:20.139" v="400" actId="20577"/>
          <ac:spMkLst>
            <pc:docMk/>
            <pc:sldMk cId="3735070334" sldId="313"/>
            <ac:spMk id="13" creationId="{3BAEBDBD-7B50-9F58-BD3C-27FF4C445264}"/>
          </ac:spMkLst>
        </pc:spChg>
        <pc:graphicFrameChg chg="add del mod">
          <ac:chgData name="Nancy Li" userId="afc5209a-cf39-48d8-a57f-08cc8b772ec9" providerId="ADAL" clId="{E3AB844A-4AD4-46FB-BD64-7A68A14F278F}" dt="2023-08-07T04:18:29.708" v="403" actId="478"/>
          <ac:graphicFrameMkLst>
            <pc:docMk/>
            <pc:sldMk cId="3735070334" sldId="313"/>
            <ac:graphicFrameMk id="4" creationId="{B47080E8-0602-993C-35A2-C52214EE5B2A}"/>
          </ac:graphicFrameMkLst>
        </pc:graphicFrameChg>
        <pc:picChg chg="add del mod">
          <ac:chgData name="Nancy Li" userId="afc5209a-cf39-48d8-a57f-08cc8b772ec9" providerId="ADAL" clId="{E3AB844A-4AD4-46FB-BD64-7A68A14F278F}" dt="2023-08-07T04:18:28.910" v="402" actId="478"/>
          <ac:picMkLst>
            <pc:docMk/>
            <pc:sldMk cId="3735070334" sldId="313"/>
            <ac:picMk id="1026" creationId="{0AEF86A3-A8BB-9C13-0590-702E1B309194}"/>
          </ac:picMkLst>
        </pc:picChg>
        <pc:picChg chg="add del mod">
          <ac:chgData name="Nancy Li" userId="afc5209a-cf39-48d8-a57f-08cc8b772ec9" providerId="ADAL" clId="{E3AB844A-4AD4-46FB-BD64-7A68A14F278F}" dt="2023-08-07T04:19:04.021" v="409" actId="478"/>
          <ac:picMkLst>
            <pc:docMk/>
            <pc:sldMk cId="3735070334" sldId="313"/>
            <ac:picMk id="1028" creationId="{00CFB238-1F83-F60F-D8C8-6E8F4C615634}"/>
          </ac:picMkLst>
        </pc:picChg>
        <pc:picChg chg="add mod">
          <ac:chgData name="Nancy Li" userId="afc5209a-cf39-48d8-a57f-08cc8b772ec9" providerId="ADAL" clId="{E3AB844A-4AD4-46FB-BD64-7A68A14F278F}" dt="2023-08-07T04:20:00.717" v="428" actId="1076"/>
          <ac:picMkLst>
            <pc:docMk/>
            <pc:sldMk cId="3735070334" sldId="313"/>
            <ac:picMk id="1030" creationId="{5FE7F1D1-D57A-8D02-30F2-E2B4982C08AE}"/>
          </ac:picMkLst>
        </pc:picChg>
        <pc:picChg chg="add mod">
          <ac:chgData name="Nancy Li" userId="afc5209a-cf39-48d8-a57f-08cc8b772ec9" providerId="ADAL" clId="{E3AB844A-4AD4-46FB-BD64-7A68A14F278F}" dt="2023-08-07T04:20:01.856" v="429" actId="1076"/>
          <ac:picMkLst>
            <pc:docMk/>
            <pc:sldMk cId="3735070334" sldId="313"/>
            <ac:picMk id="1032" creationId="{FA13AA82-585F-CAF8-983E-890D794FB78F}"/>
          </ac:picMkLst>
        </pc:picChg>
        <pc:picChg chg="del">
          <ac:chgData name="Nancy Li" userId="afc5209a-cf39-48d8-a57f-08cc8b772ec9" providerId="ADAL" clId="{E3AB844A-4AD4-46FB-BD64-7A68A14F278F}" dt="2023-08-07T04:16:47.850" v="375" actId="478"/>
          <ac:picMkLst>
            <pc:docMk/>
            <pc:sldMk cId="3735070334" sldId="313"/>
            <ac:picMk id="4100" creationId="{20EB5A51-4E99-2E1E-FD97-5B2E01A8C9E8}"/>
          </ac:picMkLst>
        </pc:picChg>
      </pc:sldChg>
      <pc:sldChg chg="add">
        <pc:chgData name="Nancy Li" userId="afc5209a-cf39-48d8-a57f-08cc8b772ec9" providerId="ADAL" clId="{E3AB844A-4AD4-46FB-BD64-7A68A14F278F}" dt="2023-08-07T04:18:25.062" v="401"/>
        <pc:sldMkLst>
          <pc:docMk/>
          <pc:sldMk cId="1534296091" sldId="314"/>
        </pc:sldMkLst>
      </pc:sldChg>
      <pc:sldChg chg="add del">
        <pc:chgData name="Nancy Li" userId="afc5209a-cf39-48d8-a57f-08cc8b772ec9" providerId="ADAL" clId="{E3AB844A-4AD4-46FB-BD64-7A68A14F278F}" dt="2023-08-07T04:16:50.029" v="377"/>
        <pc:sldMkLst>
          <pc:docMk/>
          <pc:sldMk cId="1595193900" sldId="314"/>
        </pc:sldMkLst>
      </pc:sldChg>
      <pc:sldChg chg="addSp delSp modSp add mod">
        <pc:chgData name="Nancy Li" userId="afc5209a-cf39-48d8-a57f-08cc8b772ec9" providerId="ADAL" clId="{E3AB844A-4AD4-46FB-BD64-7A68A14F278F}" dt="2023-08-07T04:20:56.232" v="444" actId="1076"/>
        <pc:sldMkLst>
          <pc:docMk/>
          <pc:sldMk cId="2396239640" sldId="315"/>
        </pc:sldMkLst>
        <pc:graphicFrameChg chg="del mod">
          <ac:chgData name="Nancy Li" userId="afc5209a-cf39-48d8-a57f-08cc8b772ec9" providerId="ADAL" clId="{E3AB844A-4AD4-46FB-BD64-7A68A14F278F}" dt="2023-08-07T04:20:24.015" v="434" actId="478"/>
          <ac:graphicFrameMkLst>
            <pc:docMk/>
            <pc:sldMk cId="2396239640" sldId="315"/>
            <ac:graphicFrameMk id="4" creationId="{B47080E8-0602-993C-35A2-C52214EE5B2A}"/>
          </ac:graphicFrameMkLst>
        </pc:graphicFrameChg>
        <pc:picChg chg="add del mod">
          <ac:chgData name="Nancy Li" userId="afc5209a-cf39-48d8-a57f-08cc8b772ec9" providerId="ADAL" clId="{E3AB844A-4AD4-46FB-BD64-7A68A14F278F}" dt="2023-08-07T04:20:43.417" v="439" actId="478"/>
          <ac:picMkLst>
            <pc:docMk/>
            <pc:sldMk cId="2396239640" sldId="315"/>
            <ac:picMk id="6" creationId="{859CC4F1-F2D8-8420-9923-43B59BE19587}"/>
          </ac:picMkLst>
        </pc:picChg>
        <pc:picChg chg="add mod">
          <ac:chgData name="Nancy Li" userId="afc5209a-cf39-48d8-a57f-08cc8b772ec9" providerId="ADAL" clId="{E3AB844A-4AD4-46FB-BD64-7A68A14F278F}" dt="2023-08-07T04:20:56.232" v="444" actId="1076"/>
          <ac:picMkLst>
            <pc:docMk/>
            <pc:sldMk cId="2396239640" sldId="315"/>
            <ac:picMk id="8" creationId="{6A4313A0-CFB9-5430-6BC7-B17683B17DD3}"/>
          </ac:picMkLst>
        </pc:picChg>
        <pc:picChg chg="del">
          <ac:chgData name="Nancy Li" userId="afc5209a-cf39-48d8-a57f-08cc8b772ec9" providerId="ADAL" clId="{E3AB844A-4AD4-46FB-BD64-7A68A14F278F}" dt="2023-08-07T04:20:20.197" v="432" actId="478"/>
          <ac:picMkLst>
            <pc:docMk/>
            <pc:sldMk cId="2396239640" sldId="315"/>
            <ac:picMk id="1026" creationId="{0AEF86A3-A8BB-9C13-0590-702E1B309194}"/>
          </ac:picMkLst>
        </pc:picChg>
      </pc:sldChg>
      <pc:sldChg chg="addSp delSp modSp add mod">
        <pc:chgData name="Nancy Li" userId="afc5209a-cf39-48d8-a57f-08cc8b772ec9" providerId="ADAL" clId="{E3AB844A-4AD4-46FB-BD64-7A68A14F278F}" dt="2023-08-07T04:27:02.334" v="501" actId="1036"/>
        <pc:sldMkLst>
          <pc:docMk/>
          <pc:sldMk cId="2312788854" sldId="316"/>
        </pc:sldMkLst>
        <pc:spChg chg="mod">
          <ac:chgData name="Nancy Li" userId="afc5209a-cf39-48d8-a57f-08cc8b772ec9" providerId="ADAL" clId="{E3AB844A-4AD4-46FB-BD64-7A68A14F278F}" dt="2023-08-07T04:21:48.138" v="455"/>
          <ac:spMkLst>
            <pc:docMk/>
            <pc:sldMk cId="2312788854" sldId="316"/>
            <ac:spMk id="13" creationId="{3BAEBDBD-7B50-9F58-BD3C-27FF4C445264}"/>
          </ac:spMkLst>
        </pc:spChg>
        <pc:picChg chg="add del mod">
          <ac:chgData name="Nancy Li" userId="afc5209a-cf39-48d8-a57f-08cc8b772ec9" providerId="ADAL" clId="{E3AB844A-4AD4-46FB-BD64-7A68A14F278F}" dt="2023-08-07T04:23:37.616" v="470"/>
          <ac:picMkLst>
            <pc:docMk/>
            <pc:sldMk cId="2312788854" sldId="316"/>
            <ac:picMk id="4" creationId="{7568A932-B797-B8AB-3EC3-0F6F46FB1581}"/>
          </ac:picMkLst>
        </pc:picChg>
        <pc:picChg chg="add del mod">
          <ac:chgData name="Nancy Li" userId="afc5209a-cf39-48d8-a57f-08cc8b772ec9" providerId="ADAL" clId="{E3AB844A-4AD4-46FB-BD64-7A68A14F278F}" dt="2023-08-07T04:26:36.236" v="494" actId="478"/>
          <ac:picMkLst>
            <pc:docMk/>
            <pc:sldMk cId="2312788854" sldId="316"/>
            <ac:picMk id="6" creationId="{3B3A5810-F4B6-7D95-8A88-488CA0B7A211}"/>
          </ac:picMkLst>
        </pc:picChg>
        <pc:picChg chg="del">
          <ac:chgData name="Nancy Li" userId="afc5209a-cf39-48d8-a57f-08cc8b772ec9" providerId="ADAL" clId="{E3AB844A-4AD4-46FB-BD64-7A68A14F278F}" dt="2023-08-07T04:21:41.164" v="454" actId="478"/>
          <ac:picMkLst>
            <pc:docMk/>
            <pc:sldMk cId="2312788854" sldId="316"/>
            <ac:picMk id="8" creationId="{6A4313A0-CFB9-5430-6BC7-B17683B17DD3}"/>
          </ac:picMkLst>
        </pc:picChg>
        <pc:picChg chg="add del mod">
          <ac:chgData name="Nancy Li" userId="afc5209a-cf39-48d8-a57f-08cc8b772ec9" providerId="ADAL" clId="{E3AB844A-4AD4-46FB-BD64-7A68A14F278F}" dt="2023-08-07T04:23:41.680" v="472" actId="478"/>
          <ac:picMkLst>
            <pc:docMk/>
            <pc:sldMk cId="2312788854" sldId="316"/>
            <ac:picMk id="3074" creationId="{02B59D1B-459F-9F25-0EEA-2B9A89CDA84D}"/>
          </ac:picMkLst>
        </pc:picChg>
        <pc:picChg chg="add mod">
          <ac:chgData name="Nancy Li" userId="afc5209a-cf39-48d8-a57f-08cc8b772ec9" providerId="ADAL" clId="{E3AB844A-4AD4-46FB-BD64-7A68A14F278F}" dt="2023-08-07T04:27:02.334" v="501" actId="1036"/>
          <ac:picMkLst>
            <pc:docMk/>
            <pc:sldMk cId="2312788854" sldId="316"/>
            <ac:picMk id="3076" creationId="{703D5C34-F594-D2EF-2D01-5BDAADFAE550}"/>
          </ac:picMkLst>
        </pc:picChg>
      </pc:sldChg>
      <pc:sldChg chg="add del">
        <pc:chgData name="Nancy Li" userId="afc5209a-cf39-48d8-a57f-08cc8b772ec9" providerId="ADAL" clId="{E3AB844A-4AD4-46FB-BD64-7A68A14F278F}" dt="2023-08-07T04:21:38.599" v="453"/>
        <pc:sldMkLst>
          <pc:docMk/>
          <pc:sldMk cId="1907138204" sldId="317"/>
        </pc:sldMkLst>
      </pc:sldChg>
      <pc:sldChg chg="addSp delSp modSp add">
        <pc:chgData name="Nancy Li" userId="afc5209a-cf39-48d8-a57f-08cc8b772ec9" providerId="ADAL" clId="{E3AB844A-4AD4-46FB-BD64-7A68A14F278F}" dt="2023-08-07T04:26:34.182" v="493"/>
        <pc:sldMkLst>
          <pc:docMk/>
          <pc:sldMk cId="3101352317" sldId="317"/>
        </pc:sldMkLst>
        <pc:picChg chg="add mod">
          <ac:chgData name="Nancy Li" userId="afc5209a-cf39-48d8-a57f-08cc8b772ec9" providerId="ADAL" clId="{E3AB844A-4AD4-46FB-BD64-7A68A14F278F}" dt="2023-08-07T04:26:34.182" v="493"/>
          <ac:picMkLst>
            <pc:docMk/>
            <pc:sldMk cId="3101352317" sldId="317"/>
            <ac:picMk id="4" creationId="{F17740F9-1F9E-E3F8-26ED-64C1F8C19DE8}"/>
          </ac:picMkLst>
        </pc:picChg>
        <pc:picChg chg="del">
          <ac:chgData name="Nancy Li" userId="afc5209a-cf39-48d8-a57f-08cc8b772ec9" providerId="ADAL" clId="{E3AB844A-4AD4-46FB-BD64-7A68A14F278F}" dt="2023-08-07T04:23:49.811" v="474" actId="478"/>
          <ac:picMkLst>
            <pc:docMk/>
            <pc:sldMk cId="3101352317" sldId="317"/>
            <ac:picMk id="3074" creationId="{02B59D1B-459F-9F25-0EEA-2B9A89CDA84D}"/>
          </ac:picMkLst>
        </pc:picChg>
      </pc:sldChg>
      <pc:sldChg chg="addSp modSp add mod">
        <pc:chgData name="Nancy Li" userId="afc5209a-cf39-48d8-a57f-08cc8b772ec9" providerId="ADAL" clId="{E3AB844A-4AD4-46FB-BD64-7A68A14F278F}" dt="2023-08-07T04:27:56.343" v="527" actId="14100"/>
        <pc:sldMkLst>
          <pc:docMk/>
          <pc:sldMk cId="4168125830" sldId="318"/>
        </pc:sldMkLst>
        <pc:graphicFrameChg chg="add mod">
          <ac:chgData name="Nancy Li" userId="afc5209a-cf39-48d8-a57f-08cc8b772ec9" providerId="ADAL" clId="{E3AB844A-4AD4-46FB-BD64-7A68A14F278F}" dt="2023-08-07T04:27:56.343" v="527" actId="14100"/>
          <ac:graphicFrameMkLst>
            <pc:docMk/>
            <pc:sldMk cId="4168125830" sldId="318"/>
            <ac:graphicFrameMk id="4" creationId="{484DBF80-53B6-7CC3-AA1F-32FFC8562937}"/>
          </ac:graphicFrameMkLst>
        </pc:graphicFrameChg>
        <pc:picChg chg="mod">
          <ac:chgData name="Nancy Li" userId="afc5209a-cf39-48d8-a57f-08cc8b772ec9" providerId="ADAL" clId="{E3AB844A-4AD4-46FB-BD64-7A68A14F278F}" dt="2023-08-07T04:26:27.973" v="492" actId="1038"/>
          <ac:picMkLst>
            <pc:docMk/>
            <pc:sldMk cId="4168125830" sldId="318"/>
            <ac:picMk id="3074" creationId="{02B59D1B-459F-9F25-0EEA-2B9A89CDA84D}"/>
          </ac:picMkLst>
        </pc:picChg>
      </pc:sldChg>
    </pc:docChg>
  </pc:docChgLst>
  <pc:docChgLst>
    <pc:chgData name="Nancy Li" userId="afc5209a-cf39-48d8-a57f-08cc8b772ec9" providerId="ADAL" clId="{7058694A-483B-403F-89BA-FD8C3FB39D35}"/>
    <pc:docChg chg="undo custSel addSld delSld modSld sldOrd">
      <pc:chgData name="Nancy Li" userId="afc5209a-cf39-48d8-a57f-08cc8b772ec9" providerId="ADAL" clId="{7058694A-483B-403F-89BA-FD8C3FB39D35}" dt="2023-09-26T14:47:22.231" v="1621"/>
      <pc:docMkLst>
        <pc:docMk/>
      </pc:docMkLst>
      <pc:sldChg chg="modNotesTx">
        <pc:chgData name="Nancy Li" userId="afc5209a-cf39-48d8-a57f-08cc8b772ec9" providerId="ADAL" clId="{7058694A-483B-403F-89BA-FD8C3FB39D35}" dt="2023-09-26T14:38:49.175" v="1504" actId="20577"/>
        <pc:sldMkLst>
          <pc:docMk/>
          <pc:sldMk cId="3391782854" sldId="269"/>
        </pc:sldMkLst>
      </pc:sldChg>
      <pc:sldChg chg="del">
        <pc:chgData name="Nancy Li" userId="afc5209a-cf39-48d8-a57f-08cc8b772ec9" providerId="ADAL" clId="{7058694A-483B-403F-89BA-FD8C3FB39D35}" dt="2023-09-23T03:54:43.786" v="0" actId="47"/>
        <pc:sldMkLst>
          <pc:docMk/>
          <pc:sldMk cId="1405898962" sldId="270"/>
        </pc:sldMkLst>
      </pc:sldChg>
      <pc:sldChg chg="del">
        <pc:chgData name="Nancy Li" userId="afc5209a-cf39-48d8-a57f-08cc8b772ec9" providerId="ADAL" clId="{7058694A-483B-403F-89BA-FD8C3FB39D35}" dt="2023-09-23T03:54:45.832" v="2" actId="47"/>
        <pc:sldMkLst>
          <pc:docMk/>
          <pc:sldMk cId="2650344970" sldId="272"/>
        </pc:sldMkLst>
      </pc:sldChg>
      <pc:sldChg chg="del">
        <pc:chgData name="Nancy Li" userId="afc5209a-cf39-48d8-a57f-08cc8b772ec9" providerId="ADAL" clId="{7058694A-483B-403F-89BA-FD8C3FB39D35}" dt="2023-09-23T03:54:44.871" v="1" actId="47"/>
        <pc:sldMkLst>
          <pc:docMk/>
          <pc:sldMk cId="2895557782" sldId="275"/>
        </pc:sldMkLst>
      </pc:sldChg>
      <pc:sldChg chg="addSp modSp mod ord">
        <pc:chgData name="Nancy Li" userId="afc5209a-cf39-48d8-a57f-08cc8b772ec9" providerId="ADAL" clId="{7058694A-483B-403F-89BA-FD8C3FB39D35}" dt="2023-09-23T09:36:27.760" v="633"/>
        <pc:sldMkLst>
          <pc:docMk/>
          <pc:sldMk cId="291393146" sldId="290"/>
        </pc:sldMkLst>
        <pc:graphicFrameChg chg="mod">
          <ac:chgData name="Nancy Li" userId="afc5209a-cf39-48d8-a57f-08cc8b772ec9" providerId="ADAL" clId="{7058694A-483B-403F-89BA-FD8C3FB39D35}" dt="2023-09-23T06:59:58.454" v="210" actId="14100"/>
          <ac:graphicFrameMkLst>
            <pc:docMk/>
            <pc:sldMk cId="291393146" sldId="290"/>
            <ac:graphicFrameMk id="4" creationId="{F24AEBD7-4394-A74A-64EE-2AE4E6086DB6}"/>
          </ac:graphicFrameMkLst>
        </pc:graphicFrameChg>
        <pc:picChg chg="add mod">
          <ac:chgData name="Nancy Li" userId="afc5209a-cf39-48d8-a57f-08cc8b772ec9" providerId="ADAL" clId="{7058694A-483B-403F-89BA-FD8C3FB39D35}" dt="2023-09-23T07:07:35.029" v="239" actId="1076"/>
          <ac:picMkLst>
            <pc:docMk/>
            <pc:sldMk cId="291393146" sldId="290"/>
            <ac:picMk id="3" creationId="{552CE9FF-59E2-CC3F-7035-3F593D620340}"/>
          </ac:picMkLst>
        </pc:picChg>
      </pc:sldChg>
      <pc:sldChg chg="del">
        <pc:chgData name="Nancy Li" userId="afc5209a-cf39-48d8-a57f-08cc8b772ec9" providerId="ADAL" clId="{7058694A-483B-403F-89BA-FD8C3FB39D35}" dt="2023-09-23T03:54:47.251" v="3" actId="47"/>
        <pc:sldMkLst>
          <pc:docMk/>
          <pc:sldMk cId="3893121675" sldId="305"/>
        </pc:sldMkLst>
      </pc:sldChg>
      <pc:sldChg chg="modNotesTx">
        <pc:chgData name="Nancy Li" userId="afc5209a-cf39-48d8-a57f-08cc8b772ec9" providerId="ADAL" clId="{7058694A-483B-403F-89BA-FD8C3FB39D35}" dt="2023-09-25T14:11:41.931" v="893" actId="20577"/>
        <pc:sldMkLst>
          <pc:docMk/>
          <pc:sldMk cId="2615158704" sldId="306"/>
        </pc:sldMkLst>
      </pc:sldChg>
      <pc:sldChg chg="modSp mod modNotesTx">
        <pc:chgData name="Nancy Li" userId="afc5209a-cf39-48d8-a57f-08cc8b772ec9" providerId="ADAL" clId="{7058694A-483B-403F-89BA-FD8C3FB39D35}" dt="2023-09-25T14:13:59.963" v="894"/>
        <pc:sldMkLst>
          <pc:docMk/>
          <pc:sldMk cId="4133899762" sldId="307"/>
        </pc:sldMkLst>
        <pc:graphicFrameChg chg="mod">
          <ac:chgData name="Nancy Li" userId="afc5209a-cf39-48d8-a57f-08cc8b772ec9" providerId="ADAL" clId="{7058694A-483B-403F-89BA-FD8C3FB39D35}" dt="2023-09-25T13:32:00.894" v="652" actId="478"/>
          <ac:graphicFrameMkLst>
            <pc:docMk/>
            <pc:sldMk cId="4133899762" sldId="307"/>
            <ac:graphicFrameMk id="6" creationId="{9692540E-9C44-5F9E-BC24-C0D04663C3A0}"/>
          </ac:graphicFrameMkLst>
        </pc:graphicFrameChg>
      </pc:sldChg>
      <pc:sldChg chg="addSp delSp modSp mod modNotesTx">
        <pc:chgData name="Nancy Li" userId="afc5209a-cf39-48d8-a57f-08cc8b772ec9" providerId="ADAL" clId="{7058694A-483B-403F-89BA-FD8C3FB39D35}" dt="2023-09-23T08:10:15.239" v="611" actId="20577"/>
        <pc:sldMkLst>
          <pc:docMk/>
          <pc:sldMk cId="3284009479" sldId="308"/>
        </pc:sldMkLst>
        <pc:picChg chg="del">
          <ac:chgData name="Nancy Li" userId="afc5209a-cf39-48d8-a57f-08cc8b772ec9" providerId="ADAL" clId="{7058694A-483B-403F-89BA-FD8C3FB39D35}" dt="2023-09-23T07:35:20.870" v="364" actId="478"/>
          <ac:picMkLst>
            <pc:docMk/>
            <pc:sldMk cId="3284009479" sldId="308"/>
            <ac:picMk id="5" creationId="{CEFEC9EC-09C3-271A-5D2B-5901C9D7EC13}"/>
          </ac:picMkLst>
        </pc:picChg>
        <pc:picChg chg="add mod">
          <ac:chgData name="Nancy Li" userId="afc5209a-cf39-48d8-a57f-08cc8b772ec9" providerId="ADAL" clId="{7058694A-483B-403F-89BA-FD8C3FB39D35}" dt="2023-09-23T08:00:19.658" v="508" actId="1076"/>
          <ac:picMkLst>
            <pc:docMk/>
            <pc:sldMk cId="3284009479" sldId="308"/>
            <ac:picMk id="6" creationId="{952EE121-739E-6861-D4C8-529556D1CEB3}"/>
          </ac:picMkLst>
        </pc:picChg>
      </pc:sldChg>
      <pc:sldChg chg="modSp mod ord modNotesTx">
        <pc:chgData name="Nancy Li" userId="afc5209a-cf39-48d8-a57f-08cc8b772ec9" providerId="ADAL" clId="{7058694A-483B-403F-89BA-FD8C3FB39D35}" dt="2023-09-26T14:45:56.387" v="1619" actId="20577"/>
        <pc:sldMkLst>
          <pc:docMk/>
          <pc:sldMk cId="4131726329" sldId="309"/>
        </pc:sldMkLst>
        <pc:spChg chg="mod">
          <ac:chgData name="Nancy Li" userId="afc5209a-cf39-48d8-a57f-08cc8b772ec9" providerId="ADAL" clId="{7058694A-483B-403F-89BA-FD8C3FB39D35}" dt="2023-09-23T03:56:30.270" v="39" actId="20577"/>
          <ac:spMkLst>
            <pc:docMk/>
            <pc:sldMk cId="4131726329" sldId="309"/>
            <ac:spMk id="13" creationId="{3BAEBDBD-7B50-9F58-BD3C-27FF4C445264}"/>
          </ac:spMkLst>
        </pc:spChg>
      </pc:sldChg>
      <pc:sldChg chg="addSp delSp modSp mod ord modTransition modAnim modNotesTx">
        <pc:chgData name="Nancy Li" userId="afc5209a-cf39-48d8-a57f-08cc8b772ec9" providerId="ADAL" clId="{7058694A-483B-403F-89BA-FD8C3FB39D35}" dt="2023-09-25T13:39:37.710" v="685" actId="20577"/>
        <pc:sldMkLst>
          <pc:docMk/>
          <pc:sldMk cId="1493096502" sldId="311"/>
        </pc:sldMkLst>
        <pc:spChg chg="add del mod">
          <ac:chgData name="Nancy Li" userId="afc5209a-cf39-48d8-a57f-08cc8b772ec9" providerId="ADAL" clId="{7058694A-483B-403F-89BA-FD8C3FB39D35}" dt="2023-09-23T05:30:50.508" v="85" actId="478"/>
          <ac:spMkLst>
            <pc:docMk/>
            <pc:sldMk cId="1493096502" sldId="311"/>
            <ac:spMk id="4" creationId="{38DC9194-AA0A-2908-0AB8-5477194AC253}"/>
          </ac:spMkLst>
        </pc:spChg>
        <pc:spChg chg="add del mod">
          <ac:chgData name="Nancy Li" userId="afc5209a-cf39-48d8-a57f-08cc8b772ec9" providerId="ADAL" clId="{7058694A-483B-403F-89BA-FD8C3FB39D35}" dt="2023-09-23T05:33:27.965" v="94" actId="478"/>
          <ac:spMkLst>
            <pc:docMk/>
            <pc:sldMk cId="1493096502" sldId="311"/>
            <ac:spMk id="6" creationId="{AF89D149-C11F-2F59-7C2A-BE547A685371}"/>
          </ac:spMkLst>
        </pc:spChg>
        <pc:spChg chg="add del mod">
          <ac:chgData name="Nancy Li" userId="afc5209a-cf39-48d8-a57f-08cc8b772ec9" providerId="ADAL" clId="{7058694A-483B-403F-89BA-FD8C3FB39D35}" dt="2023-09-23T05:33:24.927" v="93" actId="478"/>
          <ac:spMkLst>
            <pc:docMk/>
            <pc:sldMk cId="1493096502" sldId="311"/>
            <ac:spMk id="7" creationId="{14FE1A2F-9EB7-A4F9-AFB5-77318BAD3C49}"/>
          </ac:spMkLst>
        </pc:spChg>
        <pc:spChg chg="add del">
          <ac:chgData name="Nancy Li" userId="afc5209a-cf39-48d8-a57f-08cc8b772ec9" providerId="ADAL" clId="{7058694A-483B-403F-89BA-FD8C3FB39D35}" dt="2023-09-23T05:41:01.304" v="101" actId="22"/>
          <ac:spMkLst>
            <pc:docMk/>
            <pc:sldMk cId="1493096502" sldId="311"/>
            <ac:spMk id="11" creationId="{905A37C9-48C5-D51C-96F0-750CD303345A}"/>
          </ac:spMkLst>
        </pc:spChg>
        <pc:spChg chg="add del mod">
          <ac:chgData name="Nancy Li" userId="afc5209a-cf39-48d8-a57f-08cc8b772ec9" providerId="ADAL" clId="{7058694A-483B-403F-89BA-FD8C3FB39D35}" dt="2023-09-23T05:41:39.035" v="116" actId="767"/>
          <ac:spMkLst>
            <pc:docMk/>
            <pc:sldMk cId="1493096502" sldId="311"/>
            <ac:spMk id="12" creationId="{B8AFB1EF-873C-E814-12C1-C990682B5B83}"/>
          </ac:spMkLst>
        </pc:spChg>
        <pc:spChg chg="mod">
          <ac:chgData name="Nancy Li" userId="afc5209a-cf39-48d8-a57f-08cc8b772ec9" providerId="ADAL" clId="{7058694A-483B-403F-89BA-FD8C3FB39D35}" dt="2023-09-23T05:47:16.599" v="165" actId="120"/>
          <ac:spMkLst>
            <pc:docMk/>
            <pc:sldMk cId="1493096502" sldId="311"/>
            <ac:spMk id="13" creationId="{3BAEBDBD-7B50-9F58-BD3C-27FF4C445264}"/>
          </ac:spMkLst>
        </pc:spChg>
        <pc:spChg chg="add del mod">
          <ac:chgData name="Nancy Li" userId="afc5209a-cf39-48d8-a57f-08cc8b772ec9" providerId="ADAL" clId="{7058694A-483B-403F-89BA-FD8C3FB39D35}" dt="2023-09-23T05:41:37.757" v="114" actId="767"/>
          <ac:spMkLst>
            <pc:docMk/>
            <pc:sldMk cId="1493096502" sldId="311"/>
            <ac:spMk id="14" creationId="{A4C67603-6BDC-2E7E-9545-82542A15AB15}"/>
          </ac:spMkLst>
        </pc:spChg>
        <pc:spChg chg="add del mod">
          <ac:chgData name="Nancy Li" userId="afc5209a-cf39-48d8-a57f-08cc8b772ec9" providerId="ADAL" clId="{7058694A-483B-403F-89BA-FD8C3FB39D35}" dt="2023-09-23T05:41:36.153" v="110" actId="767"/>
          <ac:spMkLst>
            <pc:docMk/>
            <pc:sldMk cId="1493096502" sldId="311"/>
            <ac:spMk id="15" creationId="{DC75C073-6985-8450-2CE7-6743A45EE83F}"/>
          </ac:spMkLst>
        </pc:spChg>
        <pc:picChg chg="del">
          <ac:chgData name="Nancy Li" userId="afc5209a-cf39-48d8-a57f-08cc8b772ec9" providerId="ADAL" clId="{7058694A-483B-403F-89BA-FD8C3FB39D35}" dt="2023-09-23T05:27:07.650" v="68" actId="478"/>
          <ac:picMkLst>
            <pc:docMk/>
            <pc:sldMk cId="1493096502" sldId="311"/>
            <ac:picMk id="5" creationId="{4AC3FD9B-EBE0-62EC-EAE0-C267C20F2286}"/>
          </ac:picMkLst>
        </pc:picChg>
        <pc:picChg chg="add del mod">
          <ac:chgData name="Nancy Li" userId="afc5209a-cf39-48d8-a57f-08cc8b772ec9" providerId="ADAL" clId="{7058694A-483B-403F-89BA-FD8C3FB39D35}" dt="2023-09-23T05:40:08.796" v="99" actId="478"/>
          <ac:picMkLst>
            <pc:docMk/>
            <pc:sldMk cId="1493096502" sldId="311"/>
            <ac:picMk id="9" creationId="{B8B26447-D1EF-C52C-59BE-7A861856FECD}"/>
          </ac:picMkLst>
        </pc:picChg>
        <pc:picChg chg="add mod">
          <ac:chgData name="Nancy Li" userId="afc5209a-cf39-48d8-a57f-08cc8b772ec9" providerId="ADAL" clId="{7058694A-483B-403F-89BA-FD8C3FB39D35}" dt="2023-09-25T13:37:20.466" v="679" actId="1037"/>
          <ac:picMkLst>
            <pc:docMk/>
            <pc:sldMk cId="1493096502" sldId="311"/>
            <ac:picMk id="17" creationId="{0DBDBB0D-71B0-18D2-6DAB-BE415C6E54F6}"/>
          </ac:picMkLst>
        </pc:picChg>
        <pc:picChg chg="add mod">
          <ac:chgData name="Nancy Li" userId="afc5209a-cf39-48d8-a57f-08cc8b772ec9" providerId="ADAL" clId="{7058694A-483B-403F-89BA-FD8C3FB39D35}" dt="2023-09-25T13:37:21.420" v="681" actId="1037"/>
          <ac:picMkLst>
            <pc:docMk/>
            <pc:sldMk cId="1493096502" sldId="311"/>
            <ac:picMk id="19" creationId="{6265B10B-8BD6-F089-B024-30EB9574A945}"/>
          </ac:picMkLst>
        </pc:picChg>
        <pc:picChg chg="add mod">
          <ac:chgData name="Nancy Li" userId="afc5209a-cf39-48d8-a57f-08cc8b772ec9" providerId="ADAL" clId="{7058694A-483B-403F-89BA-FD8C3FB39D35}" dt="2023-09-25T13:37:22.400" v="682" actId="1037"/>
          <ac:picMkLst>
            <pc:docMk/>
            <pc:sldMk cId="1493096502" sldId="311"/>
            <ac:picMk id="21" creationId="{616EBA86-3AAB-215A-9601-6A4F340C2DA8}"/>
          </ac:picMkLst>
        </pc:picChg>
        <pc:picChg chg="add mod modCrop">
          <ac:chgData name="Nancy Li" userId="afc5209a-cf39-48d8-a57f-08cc8b772ec9" providerId="ADAL" clId="{7058694A-483B-403F-89BA-FD8C3FB39D35}" dt="2023-09-25T13:37:04.883" v="670" actId="1076"/>
          <ac:picMkLst>
            <pc:docMk/>
            <pc:sldMk cId="1493096502" sldId="311"/>
            <ac:picMk id="23" creationId="{36212444-7238-21FB-D253-21B9D38EF46C}"/>
          </ac:picMkLst>
        </pc:picChg>
      </pc:sldChg>
      <pc:sldChg chg="addSp delSp modSp mod ord modNotesTx">
        <pc:chgData name="Nancy Li" userId="afc5209a-cf39-48d8-a57f-08cc8b772ec9" providerId="ADAL" clId="{7058694A-483B-403F-89BA-FD8C3FB39D35}" dt="2023-09-26T14:47:22.231" v="1621"/>
        <pc:sldMkLst>
          <pc:docMk/>
          <pc:sldMk cId="382068623" sldId="312"/>
        </pc:sldMkLst>
        <pc:spChg chg="add del">
          <ac:chgData name="Nancy Li" userId="afc5209a-cf39-48d8-a57f-08cc8b772ec9" providerId="ADAL" clId="{7058694A-483B-403F-89BA-FD8C3FB39D35}" dt="2023-09-23T06:49:18.864" v="201" actId="22"/>
          <ac:spMkLst>
            <pc:docMk/>
            <pc:sldMk cId="382068623" sldId="312"/>
            <ac:spMk id="6" creationId="{2D5FDE63-9E8A-AAE6-1766-F15FFDC59B32}"/>
          </ac:spMkLst>
        </pc:spChg>
        <pc:spChg chg="add del mod">
          <ac:chgData name="Nancy Li" userId="afc5209a-cf39-48d8-a57f-08cc8b772ec9" providerId="ADAL" clId="{7058694A-483B-403F-89BA-FD8C3FB39D35}" dt="2023-09-23T06:49:43.728" v="208" actId="478"/>
          <ac:spMkLst>
            <pc:docMk/>
            <pc:sldMk cId="382068623" sldId="312"/>
            <ac:spMk id="8" creationId="{C47A3682-3339-679E-CE9A-BBF359E953CA}"/>
          </ac:spMkLst>
        </pc:spChg>
        <pc:spChg chg="mod">
          <ac:chgData name="Nancy Li" userId="afc5209a-cf39-48d8-a57f-08cc8b772ec9" providerId="ADAL" clId="{7058694A-483B-403F-89BA-FD8C3FB39D35}" dt="2023-09-23T03:56:33.825" v="41" actId="20577"/>
          <ac:spMkLst>
            <pc:docMk/>
            <pc:sldMk cId="382068623" sldId="312"/>
            <ac:spMk id="13" creationId="{3BAEBDBD-7B50-9F58-BD3C-27FF4C445264}"/>
          </ac:spMkLst>
        </pc:spChg>
        <pc:graphicFrameChg chg="mod modGraphic">
          <ac:chgData name="Nancy Li" userId="afc5209a-cf39-48d8-a57f-08cc8b772ec9" providerId="ADAL" clId="{7058694A-483B-403F-89BA-FD8C3FB39D35}" dt="2023-09-25T13:32:06.947" v="653" actId="478"/>
          <ac:graphicFrameMkLst>
            <pc:docMk/>
            <pc:sldMk cId="382068623" sldId="312"/>
            <ac:graphicFrameMk id="4" creationId="{16CA8D02-B495-3920-41BD-4CAABD436EA7}"/>
          </ac:graphicFrameMkLst>
        </pc:graphicFrameChg>
        <pc:picChg chg="add mod">
          <ac:chgData name="Nancy Li" userId="afc5209a-cf39-48d8-a57f-08cc8b772ec9" providerId="ADAL" clId="{7058694A-483B-403F-89BA-FD8C3FB39D35}" dt="2023-09-23T07:06:37.959" v="237" actId="1036"/>
          <ac:picMkLst>
            <pc:docMk/>
            <pc:sldMk cId="382068623" sldId="312"/>
            <ac:picMk id="10" creationId="{1A37D939-B95D-AB62-2D9E-7FD2602E622C}"/>
          </ac:picMkLst>
        </pc:picChg>
        <pc:picChg chg="del">
          <ac:chgData name="Nancy Li" userId="afc5209a-cf39-48d8-a57f-08cc8b772ec9" providerId="ADAL" clId="{7058694A-483B-403F-89BA-FD8C3FB39D35}" dt="2023-09-23T06:49:21.326" v="202" actId="478"/>
          <ac:picMkLst>
            <pc:docMk/>
            <pc:sldMk cId="382068623" sldId="312"/>
            <ac:picMk id="4098" creationId="{786866CF-F582-91CE-6715-E28DA1CED36A}"/>
          </ac:picMkLst>
        </pc:picChg>
      </pc:sldChg>
      <pc:sldChg chg="modSp mod ord">
        <pc:chgData name="Nancy Li" userId="afc5209a-cf39-48d8-a57f-08cc8b772ec9" providerId="ADAL" clId="{7058694A-483B-403F-89BA-FD8C3FB39D35}" dt="2023-09-23T09:36:39.665" v="641"/>
        <pc:sldMkLst>
          <pc:docMk/>
          <pc:sldMk cId="3735070334" sldId="313"/>
        </pc:sldMkLst>
        <pc:spChg chg="mod">
          <ac:chgData name="Nancy Li" userId="afc5209a-cf39-48d8-a57f-08cc8b772ec9" providerId="ADAL" clId="{7058694A-483B-403F-89BA-FD8C3FB39D35}" dt="2023-09-23T09:35:25.217" v="619" actId="20577"/>
          <ac:spMkLst>
            <pc:docMk/>
            <pc:sldMk cId="3735070334" sldId="313"/>
            <ac:spMk id="13" creationId="{3BAEBDBD-7B50-9F58-BD3C-27FF4C445264}"/>
          </ac:spMkLst>
        </pc:spChg>
      </pc:sldChg>
      <pc:sldChg chg="modSp mod ord">
        <pc:chgData name="Nancy Li" userId="afc5209a-cf39-48d8-a57f-08cc8b772ec9" providerId="ADAL" clId="{7058694A-483B-403F-89BA-FD8C3FB39D35}" dt="2023-09-23T09:35:46.252" v="627"/>
        <pc:sldMkLst>
          <pc:docMk/>
          <pc:sldMk cId="1534296091" sldId="314"/>
        </pc:sldMkLst>
        <pc:spChg chg="mod">
          <ac:chgData name="Nancy Li" userId="afc5209a-cf39-48d8-a57f-08cc8b772ec9" providerId="ADAL" clId="{7058694A-483B-403F-89BA-FD8C3FB39D35}" dt="2023-09-23T09:35:29.238" v="621" actId="20577"/>
          <ac:spMkLst>
            <pc:docMk/>
            <pc:sldMk cId="1534296091" sldId="314"/>
            <ac:spMk id="13" creationId="{3BAEBDBD-7B50-9F58-BD3C-27FF4C445264}"/>
          </ac:spMkLst>
        </pc:spChg>
      </pc:sldChg>
      <pc:sldChg chg="modSp mod ord">
        <pc:chgData name="Nancy Li" userId="afc5209a-cf39-48d8-a57f-08cc8b772ec9" providerId="ADAL" clId="{7058694A-483B-403F-89BA-FD8C3FB39D35}" dt="2023-09-23T09:36:44.889" v="643"/>
        <pc:sldMkLst>
          <pc:docMk/>
          <pc:sldMk cId="2396239640" sldId="315"/>
        </pc:sldMkLst>
        <pc:spChg chg="mod">
          <ac:chgData name="Nancy Li" userId="afc5209a-cf39-48d8-a57f-08cc8b772ec9" providerId="ADAL" clId="{7058694A-483B-403F-89BA-FD8C3FB39D35}" dt="2023-09-23T09:35:36.859" v="623" actId="20577"/>
          <ac:spMkLst>
            <pc:docMk/>
            <pc:sldMk cId="2396239640" sldId="315"/>
            <ac:spMk id="13" creationId="{3BAEBDBD-7B50-9F58-BD3C-27FF4C445264}"/>
          </ac:spMkLst>
        </pc:spChg>
      </pc:sldChg>
      <pc:sldChg chg="modSp mod">
        <pc:chgData name="Nancy Li" userId="afc5209a-cf39-48d8-a57f-08cc8b772ec9" providerId="ADAL" clId="{7058694A-483B-403F-89BA-FD8C3FB39D35}" dt="2023-09-23T09:35:09.341" v="613" actId="20577"/>
        <pc:sldMkLst>
          <pc:docMk/>
          <pc:sldMk cId="2312788854" sldId="316"/>
        </pc:sldMkLst>
        <pc:spChg chg="mod">
          <ac:chgData name="Nancy Li" userId="afc5209a-cf39-48d8-a57f-08cc8b772ec9" providerId="ADAL" clId="{7058694A-483B-403F-89BA-FD8C3FB39D35}" dt="2023-09-23T09:35:09.341" v="613" actId="20577"/>
          <ac:spMkLst>
            <pc:docMk/>
            <pc:sldMk cId="2312788854" sldId="316"/>
            <ac:spMk id="13" creationId="{3BAEBDBD-7B50-9F58-BD3C-27FF4C445264}"/>
          </ac:spMkLst>
        </pc:spChg>
      </pc:sldChg>
      <pc:sldChg chg="modSp mod">
        <pc:chgData name="Nancy Li" userId="afc5209a-cf39-48d8-a57f-08cc8b772ec9" providerId="ADAL" clId="{7058694A-483B-403F-89BA-FD8C3FB39D35}" dt="2023-09-23T09:35:17.427" v="617" actId="20577"/>
        <pc:sldMkLst>
          <pc:docMk/>
          <pc:sldMk cId="3101352317" sldId="317"/>
        </pc:sldMkLst>
        <pc:spChg chg="mod">
          <ac:chgData name="Nancy Li" userId="afc5209a-cf39-48d8-a57f-08cc8b772ec9" providerId="ADAL" clId="{7058694A-483B-403F-89BA-FD8C3FB39D35}" dt="2023-09-23T09:35:17.427" v="617" actId="20577"/>
          <ac:spMkLst>
            <pc:docMk/>
            <pc:sldMk cId="3101352317" sldId="317"/>
            <ac:spMk id="13" creationId="{3BAEBDBD-7B50-9F58-BD3C-27FF4C445264}"/>
          </ac:spMkLst>
        </pc:spChg>
      </pc:sldChg>
      <pc:sldChg chg="modSp mod">
        <pc:chgData name="Nancy Li" userId="afc5209a-cf39-48d8-a57f-08cc8b772ec9" providerId="ADAL" clId="{7058694A-483B-403F-89BA-FD8C3FB39D35}" dt="2023-09-23T09:35:12.445" v="615" actId="20577"/>
        <pc:sldMkLst>
          <pc:docMk/>
          <pc:sldMk cId="4168125830" sldId="318"/>
        </pc:sldMkLst>
        <pc:spChg chg="mod">
          <ac:chgData name="Nancy Li" userId="afc5209a-cf39-48d8-a57f-08cc8b772ec9" providerId="ADAL" clId="{7058694A-483B-403F-89BA-FD8C3FB39D35}" dt="2023-09-23T09:35:12.445" v="615" actId="20577"/>
          <ac:spMkLst>
            <pc:docMk/>
            <pc:sldMk cId="4168125830" sldId="318"/>
            <ac:spMk id="13" creationId="{3BAEBDBD-7B50-9F58-BD3C-27FF4C445264}"/>
          </ac:spMkLst>
        </pc:spChg>
      </pc:sldChg>
      <pc:sldChg chg="addSp delSp modSp add mod modNotesTx">
        <pc:chgData name="Nancy Li" userId="afc5209a-cf39-48d8-a57f-08cc8b772ec9" providerId="ADAL" clId="{7058694A-483B-403F-89BA-FD8C3FB39D35}" dt="2023-09-23T07:37:35.361" v="402" actId="20577"/>
        <pc:sldMkLst>
          <pc:docMk/>
          <pc:sldMk cId="1757270782" sldId="319"/>
        </pc:sldMkLst>
        <pc:picChg chg="del">
          <ac:chgData name="Nancy Li" userId="afc5209a-cf39-48d8-a57f-08cc8b772ec9" providerId="ADAL" clId="{7058694A-483B-403F-89BA-FD8C3FB39D35}" dt="2023-09-23T07:16:27.890" v="260" actId="478"/>
          <ac:picMkLst>
            <pc:docMk/>
            <pc:sldMk cId="1757270782" sldId="319"/>
            <ac:picMk id="5" creationId="{4AC3FD9B-EBE0-62EC-EAE0-C267C20F2286}"/>
          </ac:picMkLst>
        </pc:picChg>
        <pc:picChg chg="add mod">
          <ac:chgData name="Nancy Li" userId="afc5209a-cf39-48d8-a57f-08cc8b772ec9" providerId="ADAL" clId="{7058694A-483B-403F-89BA-FD8C3FB39D35}" dt="2023-09-23T07:21:18.590" v="355" actId="1076"/>
          <ac:picMkLst>
            <pc:docMk/>
            <pc:sldMk cId="1757270782" sldId="319"/>
            <ac:picMk id="6" creationId="{0CDF84EE-47E8-59F9-F323-511AD960CE2B}"/>
          </ac:picMkLst>
        </pc:picChg>
      </pc:sldChg>
      <pc:sldChg chg="addSp delSp modSp add mod modNotesTx">
        <pc:chgData name="Nancy Li" userId="afc5209a-cf39-48d8-a57f-08cc8b772ec9" providerId="ADAL" clId="{7058694A-483B-403F-89BA-FD8C3FB39D35}" dt="2023-09-25T13:36:54.540" v="669" actId="1076"/>
        <pc:sldMkLst>
          <pc:docMk/>
          <pc:sldMk cId="853015841" sldId="320"/>
        </pc:sldMkLst>
        <pc:picChg chg="del">
          <ac:chgData name="Nancy Li" userId="afc5209a-cf39-48d8-a57f-08cc8b772ec9" providerId="ADAL" clId="{7058694A-483B-403F-89BA-FD8C3FB39D35}" dt="2023-09-23T07:58:08.231" v="488" actId="478"/>
          <ac:picMkLst>
            <pc:docMk/>
            <pc:sldMk cId="853015841" sldId="320"/>
            <ac:picMk id="5" creationId="{48668134-D000-5B0B-7ED9-C138819AC3C7}"/>
          </ac:picMkLst>
        </pc:picChg>
        <pc:picChg chg="add mod">
          <ac:chgData name="Nancy Li" userId="afc5209a-cf39-48d8-a57f-08cc8b772ec9" providerId="ADAL" clId="{7058694A-483B-403F-89BA-FD8C3FB39D35}" dt="2023-09-25T13:36:44.730" v="666" actId="1076"/>
          <ac:picMkLst>
            <pc:docMk/>
            <pc:sldMk cId="853015841" sldId="320"/>
            <ac:picMk id="6" creationId="{16B37A08-3C2A-75B8-3DC9-57538F027321}"/>
          </ac:picMkLst>
        </pc:picChg>
        <pc:picChg chg="add mod">
          <ac:chgData name="Nancy Li" userId="afc5209a-cf39-48d8-a57f-08cc8b772ec9" providerId="ADAL" clId="{7058694A-483B-403F-89BA-FD8C3FB39D35}" dt="2023-09-25T13:36:54.540" v="669" actId="1076"/>
          <ac:picMkLst>
            <pc:docMk/>
            <pc:sldMk cId="853015841" sldId="320"/>
            <ac:picMk id="8" creationId="{F2DD4AAC-7D24-0CFB-CC72-67AA7A835E53}"/>
          </ac:picMkLst>
        </pc:picChg>
        <pc:picChg chg="add mod modCrop">
          <ac:chgData name="Nancy Li" userId="afc5209a-cf39-48d8-a57f-08cc8b772ec9" providerId="ADAL" clId="{7058694A-483B-403F-89BA-FD8C3FB39D35}" dt="2023-09-25T13:36:51.602" v="668" actId="732"/>
          <ac:picMkLst>
            <pc:docMk/>
            <pc:sldMk cId="853015841" sldId="320"/>
            <ac:picMk id="10" creationId="{5BED62DA-CF45-4C4C-D43B-C111EDD3C398}"/>
          </ac:picMkLst>
        </pc:picChg>
      </pc:sldChg>
      <pc:sldChg chg="new del">
        <pc:chgData name="Nancy Li" userId="afc5209a-cf39-48d8-a57f-08cc8b772ec9" providerId="ADAL" clId="{7058694A-483B-403F-89BA-FD8C3FB39D35}" dt="2023-09-23T05:28:58.407" v="70" actId="680"/>
        <pc:sldMkLst>
          <pc:docMk/>
          <pc:sldMk cId="3912359537" sldId="320"/>
        </pc:sldMkLst>
      </pc:sldChg>
      <pc:sldChg chg="addSp delSp modSp add mod modAnim modNotesTx">
        <pc:chgData name="Nancy Li" userId="afc5209a-cf39-48d8-a57f-08cc8b772ec9" providerId="ADAL" clId="{7058694A-483B-403F-89BA-FD8C3FB39D35}" dt="2023-09-25T14:33:21.248" v="963" actId="20577"/>
        <pc:sldMkLst>
          <pc:docMk/>
          <pc:sldMk cId="461177462" sldId="321"/>
        </pc:sldMkLst>
        <pc:spChg chg="mod">
          <ac:chgData name="Nancy Li" userId="afc5209a-cf39-48d8-a57f-08cc8b772ec9" providerId="ADAL" clId="{7058694A-483B-403F-89BA-FD8C3FB39D35}" dt="2023-09-25T14:20:50.181" v="898" actId="20577"/>
          <ac:spMkLst>
            <pc:docMk/>
            <pc:sldMk cId="461177462" sldId="321"/>
            <ac:spMk id="13" creationId="{3BAEBDBD-7B50-9F58-BD3C-27FF4C445264}"/>
          </ac:spMkLst>
        </pc:spChg>
        <pc:picChg chg="add del mod">
          <ac:chgData name="Nancy Li" userId="afc5209a-cf39-48d8-a57f-08cc8b772ec9" providerId="ADAL" clId="{7058694A-483B-403F-89BA-FD8C3FB39D35}" dt="2023-09-25T14:30:10.821" v="929" actId="478"/>
          <ac:picMkLst>
            <pc:docMk/>
            <pc:sldMk cId="461177462" sldId="321"/>
            <ac:picMk id="5" creationId="{6659E70D-F975-A493-ACFD-B06D5F0DA2D6}"/>
          </ac:picMkLst>
        </pc:picChg>
        <pc:picChg chg="del">
          <ac:chgData name="Nancy Li" userId="afc5209a-cf39-48d8-a57f-08cc8b772ec9" providerId="ADAL" clId="{7058694A-483B-403F-89BA-FD8C3FB39D35}" dt="2023-09-25T14:20:51.863" v="899" actId="478"/>
          <ac:picMkLst>
            <pc:docMk/>
            <pc:sldMk cId="461177462" sldId="321"/>
            <ac:picMk id="6" creationId="{952EE121-739E-6861-D4C8-529556D1CEB3}"/>
          </ac:picMkLst>
        </pc:picChg>
        <pc:picChg chg="add mod">
          <ac:chgData name="Nancy Li" userId="afc5209a-cf39-48d8-a57f-08cc8b772ec9" providerId="ADAL" clId="{7058694A-483B-403F-89BA-FD8C3FB39D35}" dt="2023-09-25T14:30:15.385" v="932" actId="1076"/>
          <ac:picMkLst>
            <pc:docMk/>
            <pc:sldMk cId="461177462" sldId="321"/>
            <ac:picMk id="7" creationId="{A2BF53B0-44EA-8C15-9AF9-E55348473AFE}"/>
          </ac:picMkLst>
        </pc:picChg>
        <pc:picChg chg="add mod">
          <ac:chgData name="Nancy Li" userId="afc5209a-cf39-48d8-a57f-08cc8b772ec9" providerId="ADAL" clId="{7058694A-483B-403F-89BA-FD8C3FB39D35}" dt="2023-09-25T14:30:16.721" v="933" actId="1076"/>
          <ac:picMkLst>
            <pc:docMk/>
            <pc:sldMk cId="461177462" sldId="321"/>
            <ac:picMk id="8" creationId="{6C602C72-EF34-7F7D-0ACA-49C966034AA0}"/>
          </ac:picMkLst>
        </pc:picChg>
      </pc:sldChg>
      <pc:sldChg chg="addSp delSp modSp add mod modNotesTx">
        <pc:chgData name="Nancy Li" userId="afc5209a-cf39-48d8-a57f-08cc8b772ec9" providerId="ADAL" clId="{7058694A-483B-403F-89BA-FD8C3FB39D35}" dt="2023-09-25T14:47:30.804" v="1050" actId="20577"/>
        <pc:sldMkLst>
          <pc:docMk/>
          <pc:sldMk cId="130350777" sldId="322"/>
        </pc:sldMkLst>
        <pc:picChg chg="del">
          <ac:chgData name="Nancy Li" userId="afc5209a-cf39-48d8-a57f-08cc8b772ec9" providerId="ADAL" clId="{7058694A-483B-403F-89BA-FD8C3FB39D35}" dt="2023-09-25T14:29:21.791" v="916" actId="478"/>
          <ac:picMkLst>
            <pc:docMk/>
            <pc:sldMk cId="130350777" sldId="322"/>
            <ac:picMk id="5" creationId="{6659E70D-F975-A493-ACFD-B06D5F0DA2D6}"/>
          </ac:picMkLst>
        </pc:picChg>
        <pc:picChg chg="add del mod">
          <ac:chgData name="Nancy Li" userId="afc5209a-cf39-48d8-a57f-08cc8b772ec9" providerId="ADAL" clId="{7058694A-483B-403F-89BA-FD8C3FB39D35}" dt="2023-09-25T14:29:43.686" v="922" actId="478"/>
          <ac:picMkLst>
            <pc:docMk/>
            <pc:sldMk cId="130350777" sldId="322"/>
            <ac:picMk id="6" creationId="{5E12E4D8-B71C-22A6-33AD-29C721DACEB4}"/>
          </ac:picMkLst>
        </pc:picChg>
        <pc:picChg chg="del">
          <ac:chgData name="Nancy Li" userId="afc5209a-cf39-48d8-a57f-08cc8b772ec9" providerId="ADAL" clId="{7058694A-483B-403F-89BA-FD8C3FB39D35}" dt="2023-09-25T14:29:20.278" v="915" actId="478"/>
          <ac:picMkLst>
            <pc:docMk/>
            <pc:sldMk cId="130350777" sldId="322"/>
            <ac:picMk id="7" creationId="{A2BF53B0-44EA-8C15-9AF9-E55348473AFE}"/>
          </ac:picMkLst>
        </pc:picChg>
        <pc:picChg chg="add mod">
          <ac:chgData name="Nancy Li" userId="afc5209a-cf39-48d8-a57f-08cc8b772ec9" providerId="ADAL" clId="{7058694A-483B-403F-89BA-FD8C3FB39D35}" dt="2023-09-25T14:47:18.455" v="1045" actId="1076"/>
          <ac:picMkLst>
            <pc:docMk/>
            <pc:sldMk cId="130350777" sldId="322"/>
            <ac:picMk id="9" creationId="{6E959EB8-0E12-7DC5-3B57-7B25F1ED3847}"/>
          </ac:picMkLst>
        </pc:picChg>
        <pc:picChg chg="add mod">
          <ac:chgData name="Nancy Li" userId="afc5209a-cf39-48d8-a57f-08cc8b772ec9" providerId="ADAL" clId="{7058694A-483B-403F-89BA-FD8C3FB39D35}" dt="2023-09-25T14:47:19.015" v="1046"/>
          <ac:picMkLst>
            <pc:docMk/>
            <pc:sldMk cId="130350777" sldId="322"/>
            <ac:picMk id="10" creationId="{116C7115-D6DD-102C-9CEC-B38DF9957AFB}"/>
          </ac:picMkLst>
        </pc:picChg>
        <pc:picChg chg="add del mod">
          <ac:chgData name="Nancy Li" userId="afc5209a-cf39-48d8-a57f-08cc8b772ec9" providerId="ADAL" clId="{7058694A-483B-403F-89BA-FD8C3FB39D35}" dt="2023-09-25T14:30:05.107" v="926" actId="21"/>
          <ac:picMkLst>
            <pc:docMk/>
            <pc:sldMk cId="130350777" sldId="322"/>
            <ac:picMk id="1026" creationId="{F8987D85-A8B3-5E36-8E45-0A91D2DB1A63}"/>
          </ac:picMkLst>
        </pc:picChg>
      </pc:sldChg>
      <pc:sldChg chg="add del">
        <pc:chgData name="Nancy Li" userId="afc5209a-cf39-48d8-a57f-08cc8b772ec9" providerId="ADAL" clId="{7058694A-483B-403F-89BA-FD8C3FB39D35}" dt="2023-09-25T14:29:25.187" v="918" actId="47"/>
        <pc:sldMkLst>
          <pc:docMk/>
          <pc:sldMk cId="2474924537" sldId="323"/>
        </pc:sldMkLst>
      </pc:sldChg>
    </pc:docChg>
  </pc:docChgLst>
  <pc:docChgLst>
    <pc:chgData name="Nancy Li" userId="afc5209a-cf39-48d8-a57f-08cc8b772ec9" providerId="ADAL" clId="{037A9CA3-FDD3-4549-A1D4-BD9B1626C030}"/>
    <pc:docChg chg="undo custSel addSld delSld modSld">
      <pc:chgData name="Nancy Li" userId="afc5209a-cf39-48d8-a57f-08cc8b772ec9" providerId="ADAL" clId="{037A9CA3-FDD3-4549-A1D4-BD9B1626C030}" dt="2023-03-19T01:03:48.412" v="310" actId="12084"/>
      <pc:docMkLst>
        <pc:docMk/>
      </pc:docMkLst>
      <pc:sldChg chg="modSp mod">
        <pc:chgData name="Nancy Li" userId="afc5209a-cf39-48d8-a57f-08cc8b772ec9" providerId="ADAL" clId="{037A9CA3-FDD3-4549-A1D4-BD9B1626C030}" dt="2023-03-19T00:34:27.015" v="140" actId="20577"/>
        <pc:sldMkLst>
          <pc:docMk/>
          <pc:sldMk cId="3087458597" sldId="264"/>
        </pc:sldMkLst>
        <pc:spChg chg="mod">
          <ac:chgData name="Nancy Li" userId="afc5209a-cf39-48d8-a57f-08cc8b772ec9" providerId="ADAL" clId="{037A9CA3-FDD3-4549-A1D4-BD9B1626C030}" dt="2023-03-18T15:47:35.913" v="25" actId="20577"/>
          <ac:spMkLst>
            <pc:docMk/>
            <pc:sldMk cId="3087458597" sldId="264"/>
            <ac:spMk id="11" creationId="{00000000-0000-0000-0000-000000000000}"/>
          </ac:spMkLst>
        </pc:spChg>
        <pc:spChg chg="mod">
          <ac:chgData name="Nancy Li" userId="afc5209a-cf39-48d8-a57f-08cc8b772ec9" providerId="ADAL" clId="{037A9CA3-FDD3-4549-A1D4-BD9B1626C030}" dt="2023-03-18T15:47:03.123" v="2"/>
          <ac:spMkLst>
            <pc:docMk/>
            <pc:sldMk cId="3087458597" sldId="264"/>
            <ac:spMk id="27" creationId="{594F3E21-D692-461A-AD2A-FB3F38438A48}"/>
          </ac:spMkLst>
        </pc:spChg>
        <pc:spChg chg="mod">
          <ac:chgData name="Nancy Li" userId="afc5209a-cf39-48d8-a57f-08cc8b772ec9" providerId="ADAL" clId="{037A9CA3-FDD3-4549-A1D4-BD9B1626C030}" dt="2023-03-18T15:47:20.698" v="16"/>
          <ac:spMkLst>
            <pc:docMk/>
            <pc:sldMk cId="3087458597" sldId="264"/>
            <ac:spMk id="28" creationId="{331A3310-348C-4AC9-9F49-D834DB7FD6A9}"/>
          </ac:spMkLst>
        </pc:spChg>
        <pc:spChg chg="mod">
          <ac:chgData name="Nancy Li" userId="afc5209a-cf39-48d8-a57f-08cc8b772ec9" providerId="ADAL" clId="{037A9CA3-FDD3-4549-A1D4-BD9B1626C030}" dt="2023-03-18T15:47:09.962" v="9"/>
          <ac:spMkLst>
            <pc:docMk/>
            <pc:sldMk cId="3087458597" sldId="264"/>
            <ac:spMk id="29" creationId="{E4F08E83-EE7D-46E7-A38D-939CDC959B71}"/>
          </ac:spMkLst>
        </pc:spChg>
        <pc:spChg chg="mod">
          <ac:chgData name="Nancy Li" userId="afc5209a-cf39-48d8-a57f-08cc8b772ec9" providerId="ADAL" clId="{037A9CA3-FDD3-4549-A1D4-BD9B1626C030}" dt="2023-03-19T00:34:27.015" v="140" actId="20577"/>
          <ac:spMkLst>
            <pc:docMk/>
            <pc:sldMk cId="3087458597" sldId="264"/>
            <ac:spMk id="30" creationId="{62D608DF-2C21-42F8-B47A-E608979F4842}"/>
          </ac:spMkLst>
        </pc:spChg>
      </pc:sldChg>
      <pc:sldChg chg="modSp del mod">
        <pc:chgData name="Nancy Li" userId="afc5209a-cf39-48d8-a57f-08cc8b772ec9" providerId="ADAL" clId="{037A9CA3-FDD3-4549-A1D4-BD9B1626C030}" dt="2023-03-19T00:53:19.630" v="195" actId="47"/>
        <pc:sldMkLst>
          <pc:docMk/>
          <pc:sldMk cId="3757532969" sldId="268"/>
        </pc:sldMkLst>
        <pc:spChg chg="mod">
          <ac:chgData name="Nancy Li" userId="afc5209a-cf39-48d8-a57f-08cc8b772ec9" providerId="ADAL" clId="{037A9CA3-FDD3-4549-A1D4-BD9B1626C030}" dt="2023-03-19T00:34:23.011" v="138" actId="20577"/>
          <ac:spMkLst>
            <pc:docMk/>
            <pc:sldMk cId="3757532969" sldId="268"/>
            <ac:spMk id="2" creationId="{2A4ED8D1-AC61-4C38-A16E-1F4C7FB1ABC2}"/>
          </ac:spMkLst>
        </pc:spChg>
      </pc:sldChg>
      <pc:sldChg chg="addSp delSp modSp mod modNotesTx">
        <pc:chgData name="Nancy Li" userId="afc5209a-cf39-48d8-a57f-08cc8b772ec9" providerId="ADAL" clId="{037A9CA3-FDD3-4549-A1D4-BD9B1626C030}" dt="2023-03-19T00:54:03.677" v="196"/>
        <pc:sldMkLst>
          <pc:docMk/>
          <pc:sldMk cId="3391782854" sldId="269"/>
        </pc:sldMkLst>
        <pc:spChg chg="mod">
          <ac:chgData name="Nancy Li" userId="afc5209a-cf39-48d8-a57f-08cc8b772ec9" providerId="ADAL" clId="{037A9CA3-FDD3-4549-A1D4-BD9B1626C030}" dt="2023-03-19T00:33:44.374" v="127" actId="20577"/>
          <ac:spMkLst>
            <pc:docMk/>
            <pc:sldMk cId="3391782854" sldId="269"/>
            <ac:spMk id="2" creationId="{06196D82-3D81-405C-976C-ECEAF6FED03A}"/>
          </ac:spMkLst>
        </pc:spChg>
        <pc:spChg chg="mod">
          <ac:chgData name="Nancy Li" userId="afc5209a-cf39-48d8-a57f-08cc8b772ec9" providerId="ADAL" clId="{037A9CA3-FDD3-4549-A1D4-BD9B1626C030}" dt="2023-03-19T00:40:17.564" v="194" actId="108"/>
          <ac:spMkLst>
            <pc:docMk/>
            <pc:sldMk cId="3391782854" sldId="269"/>
            <ac:spMk id="9" creationId="{2C86B50C-0BCC-453C-9B60-7CE272F7854D}"/>
          </ac:spMkLst>
        </pc:spChg>
        <pc:spChg chg="del">
          <ac:chgData name="Nancy Li" userId="afc5209a-cf39-48d8-a57f-08cc8b772ec9" providerId="ADAL" clId="{037A9CA3-FDD3-4549-A1D4-BD9B1626C030}" dt="2023-03-18T15:48:22.457" v="35"/>
          <ac:spMkLst>
            <pc:docMk/>
            <pc:sldMk cId="3391782854" sldId="269"/>
            <ac:spMk id="10" creationId="{E6AFE540-91B6-4B14-A901-3A91AE2A7DF2}"/>
          </ac:spMkLst>
        </pc:spChg>
        <pc:spChg chg="del">
          <ac:chgData name="Nancy Li" userId="afc5209a-cf39-48d8-a57f-08cc8b772ec9" providerId="ADAL" clId="{037A9CA3-FDD3-4549-A1D4-BD9B1626C030}" dt="2023-03-18T15:48:46.701" v="39" actId="478"/>
          <ac:spMkLst>
            <pc:docMk/>
            <pc:sldMk cId="3391782854" sldId="269"/>
            <ac:spMk id="11" creationId="{104914C8-F66B-4DF6-ACF4-572E3AFB80BA}"/>
          </ac:spMkLst>
        </pc:spChg>
        <pc:graphicFrameChg chg="add mod">
          <ac:chgData name="Nancy Li" userId="afc5209a-cf39-48d8-a57f-08cc8b772ec9" providerId="ADAL" clId="{037A9CA3-FDD3-4549-A1D4-BD9B1626C030}" dt="2023-03-18T15:49:07.563" v="45" actId="14100"/>
          <ac:graphicFrameMkLst>
            <pc:docMk/>
            <pc:sldMk cId="3391782854" sldId="269"/>
            <ac:graphicFrameMk id="4" creationId="{07E3B915-127B-1433-3D8A-84A8F9ACCCA5}"/>
          </ac:graphicFrameMkLst>
        </pc:graphicFrameChg>
      </pc:sldChg>
      <pc:sldChg chg="addSp delSp modSp mod modClrScheme chgLayout modNotesTx">
        <pc:chgData name="Nancy Li" userId="afc5209a-cf39-48d8-a57f-08cc8b772ec9" providerId="ADAL" clId="{037A9CA3-FDD3-4549-A1D4-BD9B1626C030}" dt="2023-03-19T00:57:08.123" v="253" actId="21"/>
        <pc:sldMkLst>
          <pc:docMk/>
          <pc:sldMk cId="1405898962" sldId="270"/>
        </pc:sldMkLst>
        <pc:spChg chg="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2" creationId="{22DA5C28-F0FD-47D6-8E92-1C9E6EA87F96}"/>
          </ac:spMkLst>
        </pc:spChg>
        <pc:spChg chg="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3" creationId="{15B20483-DDDA-4E06-872B-F88C31FDBA35}"/>
          </ac:spMkLst>
        </pc:spChg>
        <pc:spChg chg="add del mod ord">
          <ac:chgData name="Nancy Li" userId="afc5209a-cf39-48d8-a57f-08cc8b772ec9" providerId="ADAL" clId="{037A9CA3-FDD3-4549-A1D4-BD9B1626C030}" dt="2023-03-19T00:35:49.300" v="156" actId="478"/>
          <ac:spMkLst>
            <pc:docMk/>
            <pc:sldMk cId="1405898962" sldId="270"/>
            <ac:spMk id="5" creationId="{30C66B64-F2A5-789A-E760-5F7DD9C4C276}"/>
          </ac:spMkLst>
        </pc:spChg>
        <pc:spChg chg="add del mod">
          <ac:chgData name="Nancy Li" userId="afc5209a-cf39-48d8-a57f-08cc8b772ec9" providerId="ADAL" clId="{037A9CA3-FDD3-4549-A1D4-BD9B1626C030}" dt="2023-03-19T00:35:44.894" v="154" actId="478"/>
          <ac:spMkLst>
            <pc:docMk/>
            <pc:sldMk cId="1405898962" sldId="270"/>
            <ac:spMk id="7" creationId="{281C1301-D0A4-7005-D992-AEDBD605F2E1}"/>
          </ac:spMkLst>
        </pc:spChg>
        <pc:spChg chg="add del mod">
          <ac:chgData name="Nancy Li" userId="afc5209a-cf39-48d8-a57f-08cc8b772ec9" providerId="ADAL" clId="{037A9CA3-FDD3-4549-A1D4-BD9B1626C030}" dt="2023-03-18T15:53:56.473" v="121" actId="22"/>
          <ac:spMkLst>
            <pc:docMk/>
            <pc:sldMk cId="1405898962" sldId="270"/>
            <ac:spMk id="7" creationId="{40115D0D-E159-EAC6-A408-B6B184265BD8}"/>
          </ac:spMkLst>
        </pc:spChg>
        <pc:spChg chg="add del mod">
          <ac:chgData name="Nancy Li" userId="afc5209a-cf39-48d8-a57f-08cc8b772ec9" providerId="ADAL" clId="{037A9CA3-FDD3-4549-A1D4-BD9B1626C030}" dt="2023-03-19T00:35:58.695" v="160" actId="478"/>
          <ac:spMkLst>
            <pc:docMk/>
            <pc:sldMk cId="1405898962" sldId="270"/>
            <ac:spMk id="8" creationId="{971195F7-A21C-B724-8C97-B26A7E338A80}"/>
          </ac:spMkLst>
        </pc:spChg>
        <pc:spChg chg="add del mod ord">
          <ac:chgData name="Nancy Li" userId="afc5209a-cf39-48d8-a57f-08cc8b772ec9" providerId="ADAL" clId="{037A9CA3-FDD3-4549-A1D4-BD9B1626C030}" dt="2023-03-19T00:57:08.123" v="253" actId="21"/>
          <ac:spMkLst>
            <pc:docMk/>
            <pc:sldMk cId="1405898962" sldId="270"/>
            <ac:spMk id="9" creationId="{52F1A08B-872C-0A08-1C65-C9D81BF33E67}"/>
          </ac:spMkLst>
        </pc:spChg>
        <pc:spChg chg="del mod ord">
          <ac:chgData name="Nancy Li" userId="afc5209a-cf39-48d8-a57f-08cc8b772ec9" providerId="ADAL" clId="{037A9CA3-FDD3-4549-A1D4-BD9B1626C030}" dt="2023-03-19T00:39:47.919" v="187" actId="478"/>
          <ac:spMkLst>
            <pc:docMk/>
            <pc:sldMk cId="1405898962" sldId="270"/>
            <ac:spMk id="10" creationId="{FC93371F-4957-46A9-BBD3-4E319EF373B6}"/>
          </ac:spMkLst>
        </pc:spChg>
        <pc:spChg chg="del">
          <ac:chgData name="Nancy Li" userId="afc5209a-cf39-48d8-a57f-08cc8b772ec9" providerId="ADAL" clId="{037A9CA3-FDD3-4549-A1D4-BD9B1626C030}" dt="2023-03-18T15:49:49.514" v="52" actId="478"/>
          <ac:spMkLst>
            <pc:docMk/>
            <pc:sldMk cId="1405898962" sldId="270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49:51.339" v="53" actId="478"/>
          <ac:spMkLst>
            <pc:docMk/>
            <pc:sldMk cId="1405898962" sldId="270"/>
            <ac:spMk id="12" creationId="{2648EEDF-4455-4D85-89FC-38CD428DA55D}"/>
          </ac:spMkLst>
        </pc:spChg>
        <pc:spChg chg="add del mod">
          <ac:chgData name="Nancy Li" userId="afc5209a-cf39-48d8-a57f-08cc8b772ec9" providerId="ADAL" clId="{037A9CA3-FDD3-4549-A1D4-BD9B1626C030}" dt="2023-03-19T00:35:51.461" v="157" actId="478"/>
          <ac:spMkLst>
            <pc:docMk/>
            <pc:sldMk cId="1405898962" sldId="270"/>
            <ac:spMk id="12" creationId="{C09EFDAE-B751-2963-592A-4B9E6E6E743F}"/>
          </ac:spMkLst>
        </pc:spChg>
        <pc:spChg chg="add del mod">
          <ac:chgData name="Nancy Li" userId="afc5209a-cf39-48d8-a57f-08cc8b772ec9" providerId="ADAL" clId="{037A9CA3-FDD3-4549-A1D4-BD9B1626C030}" dt="2023-03-19T00:39:52.543" v="189" actId="478"/>
          <ac:spMkLst>
            <pc:docMk/>
            <pc:sldMk cId="1405898962" sldId="270"/>
            <ac:spMk id="13" creationId="{C88169E2-6B07-DC27-02AB-CC4BEEAB2C10}"/>
          </ac:spMkLst>
        </pc:spChg>
        <pc:spChg chg="del">
          <ac:chgData name="Nancy Li" userId="afc5209a-cf39-48d8-a57f-08cc8b772ec9" providerId="ADAL" clId="{037A9CA3-FDD3-4549-A1D4-BD9B1626C030}" dt="2023-03-18T15:49:47.452" v="51" actId="478"/>
          <ac:spMkLst>
            <pc:docMk/>
            <pc:sldMk cId="1405898962" sldId="270"/>
            <ac:spMk id="13" creationId="{DC4B6395-CA81-4ABC-B64E-B016F91AD7EC}"/>
          </ac:spMkLst>
        </pc:spChg>
        <pc:spChg chg="add del mod">
          <ac:chgData name="Nancy Li" userId="afc5209a-cf39-48d8-a57f-08cc8b772ec9" providerId="ADAL" clId="{037A9CA3-FDD3-4549-A1D4-BD9B1626C030}" dt="2023-03-18T15:54:16.570" v="123" actId="478"/>
          <ac:spMkLst>
            <pc:docMk/>
            <pc:sldMk cId="1405898962" sldId="270"/>
            <ac:spMk id="14" creationId="{99776513-1C7F-FE0D-401F-41C5233A4F9F}"/>
          </ac:spMkLst>
        </pc:spChg>
        <pc:spChg chg="add del mod">
          <ac:chgData name="Nancy Li" userId="afc5209a-cf39-48d8-a57f-08cc8b772ec9" providerId="ADAL" clId="{037A9CA3-FDD3-4549-A1D4-BD9B1626C030}" dt="2023-03-18T15:50:11.711" v="57" actId="478"/>
          <ac:spMkLst>
            <pc:docMk/>
            <pc:sldMk cId="1405898962" sldId="270"/>
            <ac:spMk id="15" creationId="{D19EA98C-E745-DCD5-8FA8-D367CF9941E9}"/>
          </ac:spMkLst>
        </pc:spChg>
        <pc:spChg chg="add del mod">
          <ac:chgData name="Nancy Li" userId="afc5209a-cf39-48d8-a57f-08cc8b772ec9" providerId="ADAL" clId="{037A9CA3-FDD3-4549-A1D4-BD9B1626C030}" dt="2023-03-19T00:39:50.432" v="188" actId="478"/>
          <ac:spMkLst>
            <pc:docMk/>
            <pc:sldMk cId="1405898962" sldId="270"/>
            <ac:spMk id="15" creationId="{EA152F2F-B41F-D075-641D-034C3B0AB63E}"/>
          </ac:spMkLst>
        </pc:spChg>
        <pc:spChg chg="add 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16" creationId="{01917DEB-5F2E-FD46-EA71-AC804F46F551}"/>
          </ac:spMkLst>
        </pc:spChg>
        <pc:spChg chg="add del mod">
          <ac:chgData name="Nancy Li" userId="afc5209a-cf39-48d8-a57f-08cc8b772ec9" providerId="ADAL" clId="{037A9CA3-FDD3-4549-A1D4-BD9B1626C030}" dt="2023-03-19T00:55:13.170" v="206" actId="26606"/>
          <ac:spMkLst>
            <pc:docMk/>
            <pc:sldMk cId="1405898962" sldId="270"/>
            <ac:spMk id="18" creationId="{1D5C8F17-264D-8718-D930-2515DC61FDE0}"/>
          </ac:spMkLst>
        </pc:spChg>
        <pc:spChg chg="add del">
          <ac:chgData name="Nancy Li" userId="afc5209a-cf39-48d8-a57f-08cc8b772ec9" providerId="ADAL" clId="{037A9CA3-FDD3-4549-A1D4-BD9B1626C030}" dt="2023-03-19T00:55:14.322" v="208" actId="26606"/>
          <ac:spMkLst>
            <pc:docMk/>
            <pc:sldMk cId="1405898962" sldId="270"/>
            <ac:spMk id="20" creationId="{3DF77476-B71F-58E6-0665-4E8CCF79274D}"/>
          </ac:spMkLst>
        </pc:spChg>
        <pc:spChg chg="add del">
          <ac:chgData name="Nancy Li" userId="afc5209a-cf39-48d8-a57f-08cc8b772ec9" providerId="ADAL" clId="{037A9CA3-FDD3-4549-A1D4-BD9B1626C030}" dt="2023-03-19T00:55:11.451" v="201" actId="26606"/>
          <ac:spMkLst>
            <pc:docMk/>
            <pc:sldMk cId="1405898962" sldId="270"/>
            <ac:spMk id="21" creationId="{658520E6-1D8C-AAF5-D42D-4D454C5C4AB3}"/>
          </ac:spMkLst>
        </pc:spChg>
        <pc:spChg chg="add del mod">
          <ac:chgData name="Nancy Li" userId="afc5209a-cf39-48d8-a57f-08cc8b772ec9" providerId="ADAL" clId="{037A9CA3-FDD3-4549-A1D4-BD9B1626C030}" dt="2023-03-19T00:55:14.915" v="210" actId="26606"/>
          <ac:spMkLst>
            <pc:docMk/>
            <pc:sldMk cId="1405898962" sldId="270"/>
            <ac:spMk id="22" creationId="{8B343026-0382-B5BA-8783-F393C8F651FA}"/>
          </ac:spMkLst>
        </pc:spChg>
        <pc:spChg chg="add del mo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24" creationId="{1D5C8F17-264D-8718-D930-2515DC61FDE0}"/>
          </ac:spMkLst>
        </pc:spChg>
        <pc:picChg chg="add mod ord">
          <ac:chgData name="Nancy Li" userId="afc5209a-cf39-48d8-a57f-08cc8b772ec9" providerId="ADAL" clId="{037A9CA3-FDD3-4549-A1D4-BD9B1626C030}" dt="2023-03-19T00:55:20.820" v="212" actId="26606"/>
          <ac:picMkLst>
            <pc:docMk/>
            <pc:sldMk cId="1405898962" sldId="270"/>
            <ac:picMk id="4" creationId="{7DE68868-76BB-3644-9932-5DD0208BC91B}"/>
          </ac:picMkLst>
        </pc:picChg>
      </pc:sldChg>
      <pc:sldChg chg="modSp mod">
        <pc:chgData name="Nancy Li" userId="afc5209a-cf39-48d8-a57f-08cc8b772ec9" providerId="ADAL" clId="{037A9CA3-FDD3-4549-A1D4-BD9B1626C030}" dt="2023-03-19T00:34:07.844" v="136" actId="20577"/>
        <pc:sldMkLst>
          <pc:docMk/>
          <pc:sldMk cId="3845220615" sldId="271"/>
        </pc:sldMkLst>
        <pc:spChg chg="mod">
          <ac:chgData name="Nancy Li" userId="afc5209a-cf39-48d8-a57f-08cc8b772ec9" providerId="ADAL" clId="{037A9CA3-FDD3-4549-A1D4-BD9B1626C030}" dt="2023-03-19T00:34:07.844" v="136" actId="20577"/>
          <ac:spMkLst>
            <pc:docMk/>
            <pc:sldMk cId="3845220615" sldId="271"/>
            <ac:spMk id="2" creationId="{A078EA89-E9FF-4D7E-9836-9B57F76F7CC0}"/>
          </ac:spMkLst>
        </pc:spChg>
      </pc:sldChg>
      <pc:sldChg chg="addSp delSp modSp new mod modNotesTx">
        <pc:chgData name="Nancy Li" userId="afc5209a-cf39-48d8-a57f-08cc8b772ec9" providerId="ADAL" clId="{037A9CA3-FDD3-4549-A1D4-BD9B1626C030}" dt="2023-03-19T00:54:30.458" v="199"/>
        <pc:sldMkLst>
          <pc:docMk/>
          <pc:sldMk cId="2650344970" sldId="272"/>
        </pc:sldMkLst>
        <pc:spChg chg="del">
          <ac:chgData name="Nancy Li" userId="afc5209a-cf39-48d8-a57f-08cc8b772ec9" providerId="ADAL" clId="{037A9CA3-FDD3-4549-A1D4-BD9B1626C030}" dt="2023-03-19T00:37:15.356" v="170" actId="478"/>
          <ac:spMkLst>
            <pc:docMk/>
            <pc:sldMk cId="2650344970" sldId="272"/>
            <ac:spMk id="2" creationId="{ED5FE0B5-4333-593E-576C-3EBDCDC012EF}"/>
          </ac:spMkLst>
        </pc:spChg>
        <pc:spChg chg="del">
          <ac:chgData name="Nancy Li" userId="afc5209a-cf39-48d8-a57f-08cc8b772ec9" providerId="ADAL" clId="{037A9CA3-FDD3-4549-A1D4-BD9B1626C030}" dt="2023-03-19T00:37:14.393" v="169" actId="478"/>
          <ac:spMkLst>
            <pc:docMk/>
            <pc:sldMk cId="2650344970" sldId="272"/>
            <ac:spMk id="3" creationId="{3D138D82-3144-1FD9-03D7-BDA04F75F879}"/>
          </ac:spMkLst>
        </pc:spChg>
        <pc:spChg chg="mod">
          <ac:chgData name="Nancy Li" userId="afc5209a-cf39-48d8-a57f-08cc8b772ec9" providerId="ADAL" clId="{037A9CA3-FDD3-4549-A1D4-BD9B1626C030}" dt="2023-03-19T00:31:09.199" v="125"/>
          <ac:spMkLst>
            <pc:docMk/>
            <pc:sldMk cId="2650344970" sldId="272"/>
            <ac:spMk id="4" creationId="{AC773F76-0899-96A0-21C6-07BF7E625FEA}"/>
          </ac:spMkLst>
        </pc:spChg>
        <pc:spChg chg="mod">
          <ac:chgData name="Nancy Li" userId="afc5209a-cf39-48d8-a57f-08cc8b772ec9" providerId="ADAL" clId="{037A9CA3-FDD3-4549-A1D4-BD9B1626C030}" dt="2023-03-19T00:33:59.242" v="133" actId="20577"/>
          <ac:spMkLst>
            <pc:docMk/>
            <pc:sldMk cId="2650344970" sldId="272"/>
            <ac:spMk id="5" creationId="{492CADFB-5237-FFCF-C19A-3336F62AB105}"/>
          </ac:spMkLst>
        </pc:spChg>
        <pc:spChg chg="del">
          <ac:chgData name="Nancy Li" userId="afc5209a-cf39-48d8-a57f-08cc8b772ec9" providerId="ADAL" clId="{037A9CA3-FDD3-4549-A1D4-BD9B1626C030}" dt="2023-03-19T00:37:16.356" v="171" actId="478"/>
          <ac:spMkLst>
            <pc:docMk/>
            <pc:sldMk cId="2650344970" sldId="272"/>
            <ac:spMk id="7" creationId="{B5AAC73C-56C4-8819-26E7-F333EF7D2849}"/>
          </ac:spMkLst>
        </pc:spChg>
        <pc:picChg chg="add mod">
          <ac:chgData name="Nancy Li" userId="afc5209a-cf39-48d8-a57f-08cc8b772ec9" providerId="ADAL" clId="{037A9CA3-FDD3-4549-A1D4-BD9B1626C030}" dt="2023-03-19T00:37:35.981" v="180" actId="1076"/>
          <ac:picMkLst>
            <pc:docMk/>
            <pc:sldMk cId="2650344970" sldId="272"/>
            <ac:picMk id="8" creationId="{A3694F92-6F93-6BBA-B327-36142E38B845}"/>
          </ac:picMkLst>
        </pc:picChg>
      </pc:sldChg>
      <pc:sldChg chg="new del">
        <pc:chgData name="Nancy Li" userId="afc5209a-cf39-48d8-a57f-08cc8b772ec9" providerId="ADAL" clId="{037A9CA3-FDD3-4549-A1D4-BD9B1626C030}" dt="2023-03-19T00:34:04.729" v="134" actId="47"/>
        <pc:sldMkLst>
          <pc:docMk/>
          <pc:sldMk cId="1940046094" sldId="273"/>
        </pc:sldMkLst>
      </pc:sldChg>
      <pc:sldChg chg="delSp add del mod">
        <pc:chgData name="Nancy Li" userId="afc5209a-cf39-48d8-a57f-08cc8b772ec9" providerId="ADAL" clId="{037A9CA3-FDD3-4549-A1D4-BD9B1626C030}" dt="2023-03-18T15:51:03.498" v="74" actId="47"/>
        <pc:sldMkLst>
          <pc:docMk/>
          <pc:sldMk cId="2986307554" sldId="274"/>
        </pc:sldMkLst>
        <pc:spChg chg="del">
          <ac:chgData name="Nancy Li" userId="afc5209a-cf39-48d8-a57f-08cc8b772ec9" providerId="ADAL" clId="{037A9CA3-FDD3-4549-A1D4-BD9B1626C030}" dt="2023-03-18T15:50:24.977" v="61" actId="478"/>
          <ac:spMkLst>
            <pc:docMk/>
            <pc:sldMk cId="2986307554" sldId="274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50:26.978" v="62" actId="478"/>
          <ac:spMkLst>
            <pc:docMk/>
            <pc:sldMk cId="2986307554" sldId="274"/>
            <ac:spMk id="12" creationId="{2648EEDF-4455-4D85-89FC-38CD428DA55D}"/>
          </ac:spMkLst>
        </pc:spChg>
        <pc:spChg chg="del">
          <ac:chgData name="Nancy Li" userId="afc5209a-cf39-48d8-a57f-08cc8b772ec9" providerId="ADAL" clId="{037A9CA3-FDD3-4549-A1D4-BD9B1626C030}" dt="2023-03-18T15:50:28.449" v="63" actId="478"/>
          <ac:spMkLst>
            <pc:docMk/>
            <pc:sldMk cId="2986307554" sldId="274"/>
            <ac:spMk id="13" creationId="{DC4B6395-CA81-4ABC-B64E-B016F91AD7EC}"/>
          </ac:spMkLst>
        </pc:spChg>
      </pc:sldChg>
      <pc:sldChg chg="addSp delSp modSp add mod modNotesTx">
        <pc:chgData name="Nancy Li" userId="afc5209a-cf39-48d8-a57f-08cc8b772ec9" providerId="ADAL" clId="{037A9CA3-FDD3-4549-A1D4-BD9B1626C030}" dt="2023-03-19T01:03:48.412" v="310" actId="12084"/>
        <pc:sldMkLst>
          <pc:docMk/>
          <pc:sldMk cId="2895557782" sldId="275"/>
        </pc:sldMkLst>
        <pc:spChg chg="mod">
          <ac:chgData name="Nancy Li" userId="afc5209a-cf39-48d8-a57f-08cc8b772ec9" providerId="ADAL" clId="{037A9CA3-FDD3-4549-A1D4-BD9B1626C030}" dt="2023-03-19T00:33:54.333" v="131" actId="20577"/>
          <ac:spMkLst>
            <pc:docMk/>
            <pc:sldMk cId="2895557782" sldId="275"/>
            <ac:spMk id="2" creationId="{22DA5C28-F0FD-47D6-8E92-1C9E6EA87F96}"/>
          </ac:spMkLst>
        </pc:spChg>
        <pc:spChg chg="add del mod">
          <ac:chgData name="Nancy Li" userId="afc5209a-cf39-48d8-a57f-08cc8b772ec9" providerId="ADAL" clId="{037A9CA3-FDD3-4549-A1D4-BD9B1626C030}" dt="2023-03-19T01:03:48.412" v="310" actId="12084"/>
          <ac:spMkLst>
            <pc:docMk/>
            <pc:sldMk cId="2895557782" sldId="275"/>
            <ac:spMk id="4" creationId="{BE48293C-EDDB-8FC4-5951-09057794EED3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6" creationId="{81420226-4E70-0534-4BC0-AB30FE44433B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7" creationId="{0EEA68E1-FF85-0E81-BE09-56BA7F08148C}"/>
          </ac:spMkLst>
        </pc:spChg>
        <pc:spChg chg="add del mod">
          <ac:chgData name="Nancy Li" userId="afc5209a-cf39-48d8-a57f-08cc8b772ec9" providerId="ADAL" clId="{037A9CA3-FDD3-4549-A1D4-BD9B1626C030}" dt="2023-03-19T01:00:58.138" v="295"/>
          <ac:spMkLst>
            <pc:docMk/>
            <pc:sldMk cId="2895557782" sldId="275"/>
            <ac:spMk id="7" creationId="{CBAD46EB-37CA-B176-518D-0822831D15B2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8" creationId="{636F6E96-94C4-896A-E971-9D2E87567278}"/>
          </ac:spMkLst>
        </pc:spChg>
        <pc:spChg chg="add del mod">
          <ac:chgData name="Nancy Li" userId="afc5209a-cf39-48d8-a57f-08cc8b772ec9" providerId="ADAL" clId="{037A9CA3-FDD3-4549-A1D4-BD9B1626C030}" dt="2023-03-18T15:53:25.673" v="111" actId="21"/>
          <ac:spMkLst>
            <pc:docMk/>
            <pc:sldMk cId="2895557782" sldId="275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52:13.904" v="95"/>
          <ac:spMkLst>
            <pc:docMk/>
            <pc:sldMk cId="2895557782" sldId="275"/>
            <ac:spMk id="12" creationId="{2648EEDF-4455-4D85-89FC-38CD428DA55D}"/>
          </ac:spMkLst>
        </pc:spChg>
        <pc:spChg chg="del">
          <ac:chgData name="Nancy Li" userId="afc5209a-cf39-48d8-a57f-08cc8b772ec9" providerId="ADAL" clId="{037A9CA3-FDD3-4549-A1D4-BD9B1626C030}" dt="2023-03-18T15:52:09.132" v="94"/>
          <ac:spMkLst>
            <pc:docMk/>
            <pc:sldMk cId="2895557782" sldId="275"/>
            <ac:spMk id="13" creationId="{DC4B6395-CA81-4ABC-B64E-B016F91AD7EC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5" creationId="{CB90A72C-2509-3519-2BC5-CC55D41503D5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6" creationId="{140106AB-168C-6315-AFB7-65B8720A265D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7" creationId="{802C4B01-EDE6-8DB4-BB65-7CF01820B317}"/>
          </ac:spMkLst>
        </pc:spChg>
        <pc:spChg chg="add del mod">
          <ac:chgData name="Nancy Li" userId="afc5209a-cf39-48d8-a57f-08cc8b772ec9" providerId="ADAL" clId="{037A9CA3-FDD3-4549-A1D4-BD9B1626C030}" dt="2023-03-18T15:51:12.242" v="79"/>
          <ac:spMkLst>
            <pc:docMk/>
            <pc:sldMk cId="2895557782" sldId="275"/>
            <ac:spMk id="18" creationId="{A5CA38FD-FAAA-B6D0-E503-A9F0D98E781E}"/>
          </ac:spMkLst>
        </pc:spChg>
        <pc:spChg chg="add del mod">
          <ac:chgData name="Nancy Li" userId="afc5209a-cf39-48d8-a57f-08cc8b772ec9" providerId="ADAL" clId="{037A9CA3-FDD3-4549-A1D4-BD9B1626C030}" dt="2023-03-18T15:51:11.858" v="78"/>
          <ac:spMkLst>
            <pc:docMk/>
            <pc:sldMk cId="2895557782" sldId="275"/>
            <ac:spMk id="19" creationId="{8DEC4CF2-EC8E-7449-2209-3403C2AE124B}"/>
          </ac:spMkLst>
        </pc:spChg>
        <pc:spChg chg="add mod">
          <ac:chgData name="Nancy Li" userId="afc5209a-cf39-48d8-a57f-08cc8b772ec9" providerId="ADAL" clId="{037A9CA3-FDD3-4549-A1D4-BD9B1626C030}" dt="2023-03-19T00:55:43.393" v="242" actId="1036"/>
          <ac:spMkLst>
            <pc:docMk/>
            <pc:sldMk cId="2895557782" sldId="275"/>
            <ac:spMk id="23" creationId="{5D9EF3DB-0471-0ADD-96A0-E2C7C9AC1F9F}"/>
          </ac:spMkLst>
        </pc:spChg>
        <pc:spChg chg="add mod">
          <ac:chgData name="Nancy Li" userId="afc5209a-cf39-48d8-a57f-08cc8b772ec9" providerId="ADAL" clId="{037A9CA3-FDD3-4549-A1D4-BD9B1626C030}" dt="2023-03-19T00:55:48.692" v="252" actId="1036"/>
          <ac:spMkLst>
            <pc:docMk/>
            <pc:sldMk cId="2895557782" sldId="275"/>
            <ac:spMk id="24" creationId="{967D2E9E-C056-3930-DA7D-FA67B71C1BC5}"/>
          </ac:spMkLst>
        </pc:spChg>
        <pc:spChg chg="add del mod">
          <ac:chgData name="Nancy Li" userId="afc5209a-cf39-48d8-a57f-08cc8b772ec9" providerId="ADAL" clId="{037A9CA3-FDD3-4549-A1D4-BD9B1626C030}" dt="2023-03-18T15:53:22.489" v="110" actId="21"/>
          <ac:spMkLst>
            <pc:docMk/>
            <pc:sldMk cId="2895557782" sldId="275"/>
            <ac:spMk id="26" creationId="{65D563BE-B316-16FD-7B6A-CAC516F17204}"/>
          </ac:spMkLst>
        </pc:spChg>
        <pc:spChg chg="add del mod">
          <ac:chgData name="Nancy Li" userId="afc5209a-cf39-48d8-a57f-08cc8b772ec9" providerId="ADAL" clId="{037A9CA3-FDD3-4549-A1D4-BD9B1626C030}" dt="2023-03-18T15:54:23.162" v="124" actId="478"/>
          <ac:spMkLst>
            <pc:docMk/>
            <pc:sldMk cId="2895557782" sldId="275"/>
            <ac:spMk id="28" creationId="{05DF1E8C-BEA9-DAD9-D649-BB17DBFFB644}"/>
          </ac:spMkLst>
        </pc:spChg>
        <pc:graphicFrameChg chg="add del mod modGraphic">
          <ac:chgData name="Nancy Li" userId="afc5209a-cf39-48d8-a57f-08cc8b772ec9" providerId="ADAL" clId="{037A9CA3-FDD3-4549-A1D4-BD9B1626C030}" dt="2023-03-19T01:00:58.138" v="293" actId="478"/>
          <ac:graphicFrameMkLst>
            <pc:docMk/>
            <pc:sldMk cId="2895557782" sldId="275"/>
            <ac:graphicFrameMk id="5" creationId="{34B4C87E-6AA4-8863-1FFA-7278A4871B82}"/>
          </ac:graphicFrameMkLst>
        </pc:graphicFrameChg>
        <pc:graphicFrameChg chg="add del mod modGraphic">
          <ac:chgData name="Nancy Li" userId="afc5209a-cf39-48d8-a57f-08cc8b772ec9" providerId="ADAL" clId="{037A9CA3-FDD3-4549-A1D4-BD9B1626C030}" dt="2023-03-19T00:59:07.081" v="273" actId="1032"/>
          <ac:graphicFrameMkLst>
            <pc:docMk/>
            <pc:sldMk cId="2895557782" sldId="275"/>
            <ac:graphicFrameMk id="6" creationId="{EFD3F6BD-1BF5-AD55-6B72-EB53A9B91252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1:51.382" v="302" actId="12084"/>
          <ac:graphicFrameMkLst>
            <pc:docMk/>
            <pc:sldMk cId="2895557782" sldId="275"/>
            <ac:graphicFrameMk id="8" creationId="{375CE902-23AB-532B-144F-FFC91E1BA558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2:11.947" v="304" actId="12084"/>
          <ac:graphicFrameMkLst>
            <pc:docMk/>
            <pc:sldMk cId="2895557782" sldId="275"/>
            <ac:graphicFrameMk id="9" creationId="{7574294B-AF3F-AEB9-771B-8B777422896D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2:46.699" v="306" actId="12084"/>
          <ac:graphicFrameMkLst>
            <pc:docMk/>
            <pc:sldMk cId="2895557782" sldId="275"/>
            <ac:graphicFrameMk id="11" creationId="{73913205-282B-2DF9-40AE-0B3886554483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3:48.412" v="310" actId="12084"/>
          <ac:graphicFrameMkLst>
            <pc:docMk/>
            <pc:sldMk cId="2895557782" sldId="275"/>
            <ac:graphicFrameMk id="12" creationId="{06276095-F0C2-C3B7-5AA3-DD6FA3B377B2}"/>
          </ac:graphicFrameMkLst>
        </pc:graphicFrameChg>
        <pc:picChg chg="add del mod">
          <ac:chgData name="Nancy Li" userId="afc5209a-cf39-48d8-a57f-08cc8b772ec9" providerId="ADAL" clId="{037A9CA3-FDD3-4549-A1D4-BD9B1626C030}" dt="2023-03-18T15:50:44.191" v="68"/>
          <ac:picMkLst>
            <pc:docMk/>
            <pc:sldMk cId="2895557782" sldId="275"/>
            <ac:picMk id="4" creationId="{EB7C1F31-9BDB-4AD7-0BA9-E3088CBCA072}"/>
          </ac:picMkLst>
        </pc:picChg>
        <pc:picChg chg="add del mod">
          <ac:chgData name="Nancy Li" userId="afc5209a-cf39-48d8-a57f-08cc8b772ec9" providerId="ADAL" clId="{037A9CA3-FDD3-4549-A1D4-BD9B1626C030}" dt="2023-03-18T15:50:44.191" v="68"/>
          <ac:picMkLst>
            <pc:docMk/>
            <pc:sldMk cId="2895557782" sldId="275"/>
            <ac:picMk id="5" creationId="{677CCEBD-D0D9-0013-F130-6946EFEE0FBA}"/>
          </ac:picMkLst>
        </pc:picChg>
        <pc:picChg chg="add del mod">
          <ac:chgData name="Nancy Li" userId="afc5209a-cf39-48d8-a57f-08cc8b772ec9" providerId="ADAL" clId="{037A9CA3-FDD3-4549-A1D4-BD9B1626C030}" dt="2023-03-18T15:50:48.016" v="73"/>
          <ac:picMkLst>
            <pc:docMk/>
            <pc:sldMk cId="2895557782" sldId="275"/>
            <ac:picMk id="9" creationId="{E5A48C16-FBA3-B8FD-4CE5-665545621373}"/>
          </ac:picMkLst>
        </pc:picChg>
        <pc:picChg chg="add del mod">
          <ac:chgData name="Nancy Li" userId="afc5209a-cf39-48d8-a57f-08cc8b772ec9" providerId="ADAL" clId="{037A9CA3-FDD3-4549-A1D4-BD9B1626C030}" dt="2023-03-18T15:50:48.016" v="73"/>
          <ac:picMkLst>
            <pc:docMk/>
            <pc:sldMk cId="2895557782" sldId="275"/>
            <ac:picMk id="14" creationId="{5B203E1C-35B4-D4E1-AE9D-632859521FD0}"/>
          </ac:picMkLst>
        </pc:picChg>
        <pc:picChg chg="add mod">
          <ac:chgData name="Nancy Li" userId="afc5209a-cf39-48d8-a57f-08cc8b772ec9" providerId="ADAL" clId="{037A9CA3-FDD3-4549-A1D4-BD9B1626C030}" dt="2023-03-19T00:55:29.941" v="222" actId="1036"/>
          <ac:picMkLst>
            <pc:docMk/>
            <pc:sldMk cId="2895557782" sldId="275"/>
            <ac:picMk id="20" creationId="{C788CE5F-A780-7B7D-D75C-4C174B252F05}"/>
          </ac:picMkLst>
        </pc:picChg>
        <pc:picChg chg="add mod">
          <ac:chgData name="Nancy Li" userId="afc5209a-cf39-48d8-a57f-08cc8b772ec9" providerId="ADAL" clId="{037A9CA3-FDD3-4549-A1D4-BD9B1626C030}" dt="2023-03-19T00:55:35.833" v="232" actId="1036"/>
          <ac:picMkLst>
            <pc:docMk/>
            <pc:sldMk cId="2895557782" sldId="275"/>
            <ac:picMk id="21" creationId="{C9DF44F3-4E58-50F8-B777-846C8CA6ABC9}"/>
          </ac:picMkLst>
        </pc:picChg>
      </pc:sldChg>
      <pc:sldChg chg="new">
        <pc:chgData name="Nancy Li" userId="afc5209a-cf39-48d8-a57f-08cc8b772ec9" providerId="ADAL" clId="{037A9CA3-FDD3-4549-A1D4-BD9B1626C030}" dt="2023-03-19T00:37:56.015" v="181" actId="680"/>
        <pc:sldMkLst>
          <pc:docMk/>
          <pc:sldMk cId="2672017147" sldId="276"/>
        </pc:sldMkLst>
      </pc:sldChg>
    </pc:docChg>
  </pc:docChgLst>
  <pc:docChgLst>
    <pc:chgData name="Nancy Li" userId="afc5209a-cf39-48d8-a57f-08cc8b772ec9" providerId="ADAL" clId="{90D147C7-6DF3-4858-A037-194481D7D906}"/>
    <pc:docChg chg="undo custSel addSld delSld modSld sldOrd">
      <pc:chgData name="Nancy Li" userId="afc5209a-cf39-48d8-a57f-08cc8b772ec9" providerId="ADAL" clId="{90D147C7-6DF3-4858-A037-194481D7D906}" dt="2023-03-20T05:50:02.391" v="1978" actId="20577"/>
      <pc:docMkLst>
        <pc:docMk/>
      </pc:docMkLst>
      <pc:sldChg chg="modNotesTx">
        <pc:chgData name="Nancy Li" userId="afc5209a-cf39-48d8-a57f-08cc8b772ec9" providerId="ADAL" clId="{90D147C7-6DF3-4858-A037-194481D7D906}" dt="2023-03-19T07:26:36.287" v="1828" actId="20577"/>
        <pc:sldMkLst>
          <pc:docMk/>
          <pc:sldMk cId="3391782854" sldId="269"/>
        </pc:sldMkLst>
      </pc:sldChg>
      <pc:sldChg chg="addSp delSp modSp mod modClrScheme chgLayout">
        <pc:chgData name="Nancy Li" userId="afc5209a-cf39-48d8-a57f-08cc8b772ec9" providerId="ADAL" clId="{90D147C7-6DF3-4858-A037-194481D7D906}" dt="2023-03-19T01:10:24.066" v="18"/>
        <pc:sldMkLst>
          <pc:docMk/>
          <pc:sldMk cId="1405898962" sldId="270"/>
        </pc:sldMkLst>
        <pc:spChg chg="mod">
          <ac:chgData name="Nancy Li" userId="afc5209a-cf39-48d8-a57f-08cc8b772ec9" providerId="ADAL" clId="{90D147C7-6DF3-4858-A037-194481D7D906}" dt="2023-03-19T01:05:41.963" v="2" actId="26606"/>
          <ac:spMkLst>
            <pc:docMk/>
            <pc:sldMk cId="1405898962" sldId="270"/>
            <ac:spMk id="2" creationId="{22DA5C28-F0FD-47D6-8E92-1C9E6EA87F96}"/>
          </ac:spMkLst>
        </pc:spChg>
        <pc:spChg chg="mod">
          <ac:chgData name="Nancy Li" userId="afc5209a-cf39-48d8-a57f-08cc8b772ec9" providerId="ADAL" clId="{90D147C7-6DF3-4858-A037-194481D7D906}" dt="2023-03-19T01:05:41.963" v="2" actId="26606"/>
          <ac:spMkLst>
            <pc:docMk/>
            <pc:sldMk cId="1405898962" sldId="270"/>
            <ac:spMk id="3" creationId="{15B20483-DDDA-4E06-872B-F88C31FDBA35}"/>
          </ac:spMkLst>
        </pc:spChg>
        <pc:spChg chg="add del mod">
          <ac:chgData name="Nancy Li" userId="afc5209a-cf39-48d8-a57f-08cc8b772ec9" providerId="ADAL" clId="{90D147C7-6DF3-4858-A037-194481D7D906}" dt="2023-03-19T01:10:08.792" v="14" actId="478"/>
          <ac:spMkLst>
            <pc:docMk/>
            <pc:sldMk cId="1405898962" sldId="270"/>
            <ac:spMk id="6" creationId="{E381880B-6407-741D-7496-35FB7A32D4AB}"/>
          </ac:spMkLst>
        </pc:spChg>
        <pc:spChg chg="add del mod">
          <ac:chgData name="Nancy Li" userId="afc5209a-cf39-48d8-a57f-08cc8b772ec9" providerId="ADAL" clId="{90D147C7-6DF3-4858-A037-194481D7D906}" dt="2023-03-19T01:10:23.621" v="17" actId="478"/>
          <ac:spMkLst>
            <pc:docMk/>
            <pc:sldMk cId="1405898962" sldId="270"/>
            <ac:spMk id="7" creationId="{07492B32-A0A5-6B6E-5295-D51AB00A6F1A}"/>
          </ac:spMkLst>
        </pc:spChg>
        <pc:spChg chg="add mod">
          <ac:chgData name="Nancy Li" userId="afc5209a-cf39-48d8-a57f-08cc8b772ec9" providerId="ADAL" clId="{90D147C7-6DF3-4858-A037-194481D7D906}" dt="2023-03-19T01:10:24.066" v="18"/>
          <ac:spMkLst>
            <pc:docMk/>
            <pc:sldMk cId="1405898962" sldId="270"/>
            <ac:spMk id="8" creationId="{DC45491D-551A-5A4B-8A1B-9E9F2A459920}"/>
          </ac:spMkLst>
        </pc:spChg>
        <pc:spChg chg="del mod ord">
          <ac:chgData name="Nancy Li" userId="afc5209a-cf39-48d8-a57f-08cc8b772ec9" providerId="ADAL" clId="{90D147C7-6DF3-4858-A037-194481D7D906}" dt="2023-03-19T01:10:05.584" v="12" actId="478"/>
          <ac:spMkLst>
            <pc:docMk/>
            <pc:sldMk cId="1405898962" sldId="270"/>
            <ac:spMk id="16" creationId="{01917DEB-5F2E-FD46-EA71-AC804F46F551}"/>
          </ac:spMkLst>
        </pc:spChg>
        <pc:spChg chg="add del mod">
          <ac:chgData name="Nancy Li" userId="afc5209a-cf39-48d8-a57f-08cc8b772ec9" providerId="ADAL" clId="{90D147C7-6DF3-4858-A037-194481D7D906}" dt="2023-03-19T01:05:35.020" v="1" actId="26606"/>
          <ac:spMkLst>
            <pc:docMk/>
            <pc:sldMk cId="1405898962" sldId="270"/>
            <ac:spMk id="19" creationId="{8C49EDF4-36FB-C946-1E16-8F5CFA5DD2E5}"/>
          </ac:spMkLst>
        </pc:spChg>
        <pc:spChg chg="add del mod">
          <ac:chgData name="Nancy Li" userId="afc5209a-cf39-48d8-a57f-08cc8b772ec9" providerId="ADAL" clId="{90D147C7-6DF3-4858-A037-194481D7D906}" dt="2023-03-19T01:10:12.772" v="16" actId="478"/>
          <ac:spMkLst>
            <pc:docMk/>
            <pc:sldMk cId="1405898962" sldId="270"/>
            <ac:spMk id="23" creationId="{A7FF6CF3-8DE0-E9E1-F8C7-4D9ACB5AC97A}"/>
          </ac:spMkLst>
        </pc:spChg>
        <pc:picChg chg="mod">
          <ac:chgData name="Nancy Li" userId="afc5209a-cf39-48d8-a57f-08cc8b772ec9" providerId="ADAL" clId="{90D147C7-6DF3-4858-A037-194481D7D906}" dt="2023-03-19T01:05:41.963" v="2" actId="26606"/>
          <ac:picMkLst>
            <pc:docMk/>
            <pc:sldMk cId="1405898962" sldId="270"/>
            <ac:picMk id="4" creationId="{7DE68868-76BB-3644-9932-5DD0208BC91B}"/>
          </ac:picMkLst>
        </pc:picChg>
      </pc:sldChg>
      <pc:sldChg chg="add del">
        <pc:chgData name="Nancy Li" userId="afc5209a-cf39-48d8-a57f-08cc8b772ec9" providerId="ADAL" clId="{90D147C7-6DF3-4858-A037-194481D7D906}" dt="2023-03-19T07:13:33.035" v="1766" actId="47"/>
        <pc:sldMkLst>
          <pc:docMk/>
          <pc:sldMk cId="3845220615" sldId="271"/>
        </pc:sldMkLst>
      </pc:sldChg>
      <pc:sldChg chg="modNotesTx">
        <pc:chgData name="Nancy Li" userId="afc5209a-cf39-48d8-a57f-08cc8b772ec9" providerId="ADAL" clId="{90D147C7-6DF3-4858-A037-194481D7D906}" dt="2023-03-20T04:18:44.585" v="1912" actId="20577"/>
        <pc:sldMkLst>
          <pc:docMk/>
          <pc:sldMk cId="2650344970" sldId="272"/>
        </pc:sldMkLst>
      </pc:sldChg>
      <pc:sldChg chg="addSp delSp modSp mod modNotesTx">
        <pc:chgData name="Nancy Li" userId="afc5209a-cf39-48d8-a57f-08cc8b772ec9" providerId="ADAL" clId="{90D147C7-6DF3-4858-A037-194481D7D906}" dt="2023-03-19T07:31:57.745" v="1836" actId="20577"/>
        <pc:sldMkLst>
          <pc:docMk/>
          <pc:sldMk cId="2895557782" sldId="275"/>
        </pc:sldMkLst>
        <pc:spChg chg="del mod">
          <ac:chgData name="Nancy Li" userId="afc5209a-cf39-48d8-a57f-08cc8b772ec9" providerId="ADAL" clId="{90D147C7-6DF3-4858-A037-194481D7D906}" dt="2023-03-19T01:13:04.845" v="55" actId="12084"/>
          <ac:spMkLst>
            <pc:docMk/>
            <pc:sldMk cId="2895557782" sldId="275"/>
            <ac:spMk id="4" creationId="{BE48293C-EDDB-8FC4-5951-09057794EED3}"/>
          </ac:spMkLst>
        </pc:spChg>
        <pc:spChg chg="add del">
          <ac:chgData name="Nancy Li" userId="afc5209a-cf39-48d8-a57f-08cc8b772ec9" providerId="ADAL" clId="{90D147C7-6DF3-4858-A037-194481D7D906}" dt="2023-03-19T01:06:50.555" v="8" actId="11529"/>
          <ac:spMkLst>
            <pc:docMk/>
            <pc:sldMk cId="2895557782" sldId="275"/>
            <ac:spMk id="5" creationId="{19435D87-C913-456C-BB38-B7B60DB6A9C7}"/>
          </ac:spMkLst>
        </pc:spChg>
        <pc:spChg chg="mod">
          <ac:chgData name="Nancy Li" userId="afc5209a-cf39-48d8-a57f-08cc8b772ec9" providerId="ADAL" clId="{90D147C7-6DF3-4858-A037-194481D7D906}" dt="2023-03-19T01:13:45.587" v="62" actId="1076"/>
          <ac:spMkLst>
            <pc:docMk/>
            <pc:sldMk cId="2895557782" sldId="275"/>
            <ac:spMk id="23" creationId="{5D9EF3DB-0471-0ADD-96A0-E2C7C9AC1F9F}"/>
          </ac:spMkLst>
        </pc:spChg>
        <pc:spChg chg="mod">
          <ac:chgData name="Nancy Li" userId="afc5209a-cf39-48d8-a57f-08cc8b772ec9" providerId="ADAL" clId="{90D147C7-6DF3-4858-A037-194481D7D906}" dt="2023-03-19T01:14:01.875" v="65" actId="1076"/>
          <ac:spMkLst>
            <pc:docMk/>
            <pc:sldMk cId="2895557782" sldId="275"/>
            <ac:spMk id="24" creationId="{967D2E9E-C056-3930-DA7D-FA67B71C1BC5}"/>
          </ac:spMkLst>
        </pc:spChg>
        <pc:graphicFrameChg chg="add mod">
          <ac:chgData name="Nancy Li" userId="afc5209a-cf39-48d8-a57f-08cc8b772ec9" providerId="ADAL" clId="{90D147C7-6DF3-4858-A037-194481D7D906}" dt="2023-03-19T06:17:18.973" v="1337" actId="120"/>
          <ac:graphicFrameMkLst>
            <pc:docMk/>
            <pc:sldMk cId="2895557782" sldId="275"/>
            <ac:graphicFrameMk id="6" creationId="{9692540E-9C44-5F9E-BC24-C0D04663C3A0}"/>
          </ac:graphicFrameMkLst>
        </pc:graphicFrameChg>
        <pc:picChg chg="mod">
          <ac:chgData name="Nancy Li" userId="afc5209a-cf39-48d8-a57f-08cc8b772ec9" providerId="ADAL" clId="{90D147C7-6DF3-4858-A037-194481D7D906}" dt="2023-03-19T01:18:32.847" v="88" actId="14100"/>
          <ac:picMkLst>
            <pc:docMk/>
            <pc:sldMk cId="2895557782" sldId="275"/>
            <ac:picMk id="20" creationId="{C788CE5F-A780-7B7D-D75C-4C174B252F05}"/>
          </ac:picMkLst>
        </pc:picChg>
        <pc:picChg chg="mod">
          <ac:chgData name="Nancy Li" userId="afc5209a-cf39-48d8-a57f-08cc8b772ec9" providerId="ADAL" clId="{90D147C7-6DF3-4858-A037-194481D7D906}" dt="2023-03-19T01:18:30.344" v="87" actId="14100"/>
          <ac:picMkLst>
            <pc:docMk/>
            <pc:sldMk cId="2895557782" sldId="275"/>
            <ac:picMk id="21" creationId="{C9DF44F3-4E58-50F8-B777-846C8CA6ABC9}"/>
          </ac:picMkLst>
        </pc:picChg>
      </pc:sldChg>
      <pc:sldChg chg="addSp delSp modSp mod modNotesTx">
        <pc:chgData name="Nancy Li" userId="afc5209a-cf39-48d8-a57f-08cc8b772ec9" providerId="ADAL" clId="{90D147C7-6DF3-4858-A037-194481D7D906}" dt="2023-03-19T05:28:48.220" v="1243" actId="20577"/>
        <pc:sldMkLst>
          <pc:docMk/>
          <pc:sldMk cId="2672017147" sldId="276"/>
        </pc:sldMkLst>
        <pc:spChg chg="del">
          <ac:chgData name="Nancy Li" userId="afc5209a-cf39-48d8-a57f-08cc8b772ec9" providerId="ADAL" clId="{90D147C7-6DF3-4858-A037-194481D7D906}" dt="2023-03-19T01:10:33.826" v="20" actId="478"/>
          <ac:spMkLst>
            <pc:docMk/>
            <pc:sldMk cId="2672017147" sldId="276"/>
            <ac:spMk id="2" creationId="{9DD345F9-1520-F3C0-82CB-4AE356DEB6DD}"/>
          </ac:spMkLst>
        </pc:spChg>
        <pc:spChg chg="del">
          <ac:chgData name="Nancy Li" userId="afc5209a-cf39-48d8-a57f-08cc8b772ec9" providerId="ADAL" clId="{90D147C7-6DF3-4858-A037-194481D7D906}" dt="2023-03-19T01:10:31.980" v="19" actId="478"/>
          <ac:spMkLst>
            <pc:docMk/>
            <pc:sldMk cId="2672017147" sldId="276"/>
            <ac:spMk id="3" creationId="{57F00022-7883-62BD-8CE1-63A6825755D4}"/>
          </ac:spMkLst>
        </pc:spChg>
        <pc:spChg chg="mod">
          <ac:chgData name="Nancy Li" userId="afc5209a-cf39-48d8-a57f-08cc8b772ec9" providerId="ADAL" clId="{90D147C7-6DF3-4858-A037-194481D7D906}" dt="2023-03-19T01:09:55.108" v="11"/>
          <ac:spMkLst>
            <pc:docMk/>
            <pc:sldMk cId="2672017147" sldId="276"/>
            <ac:spMk id="4" creationId="{9B3B5248-60EC-C858-6B0A-A905DD92C91A}"/>
          </ac:spMkLst>
        </pc:spChg>
        <pc:spChg chg="mod">
          <ac:chgData name="Nancy Li" userId="afc5209a-cf39-48d8-a57f-08cc8b772ec9" providerId="ADAL" clId="{90D147C7-6DF3-4858-A037-194481D7D906}" dt="2023-03-19T05:28:48.220" v="1243" actId="20577"/>
          <ac:spMkLst>
            <pc:docMk/>
            <pc:sldMk cId="2672017147" sldId="276"/>
            <ac:spMk id="5" creationId="{F826E605-21CC-2A16-6E44-1DAEED471485}"/>
          </ac:spMkLst>
        </pc:spChg>
        <pc:spChg chg="del">
          <ac:chgData name="Nancy Li" userId="afc5209a-cf39-48d8-a57f-08cc8b772ec9" providerId="ADAL" clId="{90D147C7-6DF3-4858-A037-194481D7D906}" dt="2023-03-19T01:10:34.962" v="21" actId="478"/>
          <ac:spMkLst>
            <pc:docMk/>
            <pc:sldMk cId="2672017147" sldId="276"/>
            <ac:spMk id="7" creationId="{7D55235B-0240-BE51-3061-57658A7C02A7}"/>
          </ac:spMkLst>
        </pc:spChg>
        <pc:picChg chg="add mod">
          <ac:chgData name="Nancy Li" userId="afc5209a-cf39-48d8-a57f-08cc8b772ec9" providerId="ADAL" clId="{90D147C7-6DF3-4858-A037-194481D7D906}" dt="2023-03-19T01:10:46.967" v="24" actId="1076"/>
          <ac:picMkLst>
            <pc:docMk/>
            <pc:sldMk cId="2672017147" sldId="276"/>
            <ac:picMk id="8" creationId="{68274F01-4D4E-2DBB-6CAC-6287E4B99B1B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5:28:41.636" v="1241" actId="20577"/>
        <pc:sldMkLst>
          <pc:docMk/>
          <pc:sldMk cId="3495813387" sldId="277"/>
        </pc:sldMkLst>
        <pc:spChg chg="del">
          <ac:chgData name="Nancy Li" userId="afc5209a-cf39-48d8-a57f-08cc8b772ec9" providerId="ADAL" clId="{90D147C7-6DF3-4858-A037-194481D7D906}" dt="2023-03-19T01:11:13.369" v="28" actId="478"/>
          <ac:spMkLst>
            <pc:docMk/>
            <pc:sldMk cId="3495813387" sldId="277"/>
            <ac:spMk id="2" creationId="{5FE14034-B37C-441D-B90F-A953C35F2525}"/>
          </ac:spMkLst>
        </pc:spChg>
        <pc:spChg chg="del">
          <ac:chgData name="Nancy Li" userId="afc5209a-cf39-48d8-a57f-08cc8b772ec9" providerId="ADAL" clId="{90D147C7-6DF3-4858-A037-194481D7D906}" dt="2023-03-19T01:11:12.397" v="27" actId="478"/>
          <ac:spMkLst>
            <pc:docMk/>
            <pc:sldMk cId="3495813387" sldId="277"/>
            <ac:spMk id="3" creationId="{F6333E95-1649-57DC-670E-DD9A67450A39}"/>
          </ac:spMkLst>
        </pc:spChg>
        <pc:spChg chg="del">
          <ac:chgData name="Nancy Li" userId="afc5209a-cf39-48d8-a57f-08cc8b772ec9" providerId="ADAL" clId="{90D147C7-6DF3-4858-A037-194481D7D906}" dt="2023-03-19T01:11:28.669" v="34" actId="478"/>
          <ac:spMkLst>
            <pc:docMk/>
            <pc:sldMk cId="3495813387" sldId="277"/>
            <ac:spMk id="4" creationId="{5F95D3E1-526F-849B-D8B3-C74CDD6A38C0}"/>
          </ac:spMkLst>
        </pc:spChg>
        <pc:spChg chg="mod">
          <ac:chgData name="Nancy Li" userId="afc5209a-cf39-48d8-a57f-08cc8b772ec9" providerId="ADAL" clId="{90D147C7-6DF3-4858-A037-194481D7D906}" dt="2023-03-19T05:28:41.636" v="1241" actId="20577"/>
          <ac:spMkLst>
            <pc:docMk/>
            <pc:sldMk cId="3495813387" sldId="277"/>
            <ac:spMk id="5" creationId="{FB25E7BA-6CEF-CB5C-A4F2-E65A4ADD4C55}"/>
          </ac:spMkLst>
        </pc:spChg>
        <pc:spChg chg="del">
          <ac:chgData name="Nancy Li" userId="afc5209a-cf39-48d8-a57f-08cc8b772ec9" providerId="ADAL" clId="{90D147C7-6DF3-4858-A037-194481D7D906}" dt="2023-03-19T01:11:39.477" v="37" actId="478"/>
          <ac:spMkLst>
            <pc:docMk/>
            <pc:sldMk cId="3495813387" sldId="277"/>
            <ac:spMk id="7" creationId="{6F4AAEEC-C0A9-2305-409F-44613AE89CC4}"/>
          </ac:spMkLst>
        </pc:spChg>
        <pc:spChg chg="add del mod">
          <ac:chgData name="Nancy Li" userId="afc5209a-cf39-48d8-a57f-08cc8b772ec9" providerId="ADAL" clId="{90D147C7-6DF3-4858-A037-194481D7D906}" dt="2023-03-19T01:12:25.757" v="47" actId="12084"/>
          <ac:spMkLst>
            <pc:docMk/>
            <pc:sldMk cId="3495813387" sldId="277"/>
            <ac:spMk id="8" creationId="{3F86087C-F8A4-4C08-7470-2328A9B7DF77}"/>
          </ac:spMkLst>
        </pc:spChg>
        <pc:spChg chg="add mod">
          <ac:chgData name="Nancy Li" userId="afc5209a-cf39-48d8-a57f-08cc8b772ec9" providerId="ADAL" clId="{90D147C7-6DF3-4858-A037-194481D7D906}" dt="2023-03-19T01:11:29.494" v="35"/>
          <ac:spMkLst>
            <pc:docMk/>
            <pc:sldMk cId="3495813387" sldId="277"/>
            <ac:spMk id="10" creationId="{FCB376B8-539C-8DBB-C460-444AE6D443A3}"/>
          </ac:spMkLst>
        </pc:spChg>
        <pc:graphicFrameChg chg="add mod">
          <ac:chgData name="Nancy Li" userId="afc5209a-cf39-48d8-a57f-08cc8b772ec9" providerId="ADAL" clId="{90D147C7-6DF3-4858-A037-194481D7D906}" dt="2023-03-19T02:25:27.560" v="409"/>
          <ac:graphicFrameMkLst>
            <pc:docMk/>
            <pc:sldMk cId="3495813387" sldId="277"/>
            <ac:graphicFrameMk id="2" creationId="{848BB702-D114-4336-73B7-B09815911921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25:26.985" v="408" actId="21"/>
          <ac:graphicFrameMkLst>
            <pc:docMk/>
            <pc:sldMk cId="3495813387" sldId="277"/>
            <ac:graphicFrameMk id="11" creationId="{640EA9B6-5A62-5219-FE7B-484F50127C7D}"/>
          </ac:graphicFrameMkLst>
        </pc:graphicFrameChg>
        <pc:picChg chg="add mod modCrop">
          <ac:chgData name="Nancy Li" userId="afc5209a-cf39-48d8-a57f-08cc8b772ec9" providerId="ADAL" clId="{90D147C7-6DF3-4858-A037-194481D7D906}" dt="2023-03-19T02:25:37.285" v="410" actId="1076"/>
          <ac:picMkLst>
            <pc:docMk/>
            <pc:sldMk cId="3495813387" sldId="277"/>
            <ac:picMk id="9" creationId="{92B3ECFD-0BF7-089F-58E6-B9EE090E0CE9}"/>
          </ac:picMkLst>
        </pc:picChg>
      </pc:sldChg>
      <pc:sldChg chg="addSp delSp modSp new mod ord modNotesTx">
        <pc:chgData name="Nancy Li" userId="afc5209a-cf39-48d8-a57f-08cc8b772ec9" providerId="ADAL" clId="{90D147C7-6DF3-4858-A037-194481D7D906}" dt="2023-03-19T07:37:15.573" v="1842" actId="20577"/>
        <pc:sldMkLst>
          <pc:docMk/>
          <pc:sldMk cId="2067632723" sldId="278"/>
        </pc:sldMkLst>
        <pc:spChg chg="del">
          <ac:chgData name="Nancy Li" userId="afc5209a-cf39-48d8-a57f-08cc8b772ec9" providerId="ADAL" clId="{90D147C7-6DF3-4858-A037-194481D7D906}" dt="2023-03-19T01:14:47.112" v="70" actId="478"/>
          <ac:spMkLst>
            <pc:docMk/>
            <pc:sldMk cId="2067632723" sldId="278"/>
            <ac:spMk id="2" creationId="{5BB34700-037B-4864-43CA-939CA0CEAAA2}"/>
          </ac:spMkLst>
        </pc:spChg>
        <pc:spChg chg="del">
          <ac:chgData name="Nancy Li" userId="afc5209a-cf39-48d8-a57f-08cc8b772ec9" providerId="ADAL" clId="{90D147C7-6DF3-4858-A037-194481D7D906}" dt="2023-03-19T01:14:45.818" v="69" actId="478"/>
          <ac:spMkLst>
            <pc:docMk/>
            <pc:sldMk cId="2067632723" sldId="278"/>
            <ac:spMk id="3" creationId="{496110DC-63FD-F670-5703-52B3667911CD}"/>
          </ac:spMkLst>
        </pc:spChg>
        <pc:spChg chg="del">
          <ac:chgData name="Nancy Li" userId="afc5209a-cf39-48d8-a57f-08cc8b772ec9" providerId="ADAL" clId="{90D147C7-6DF3-4858-A037-194481D7D906}" dt="2023-03-19T01:14:57.510" v="72" actId="478"/>
          <ac:spMkLst>
            <pc:docMk/>
            <pc:sldMk cId="2067632723" sldId="278"/>
            <ac:spMk id="4" creationId="{E2C8A0BF-2B1C-EDEF-418C-3D54D33EB5F4}"/>
          </ac:spMkLst>
        </pc:spChg>
        <pc:spChg chg="mod">
          <ac:chgData name="Nancy Li" userId="afc5209a-cf39-48d8-a57f-08cc8b772ec9" providerId="ADAL" clId="{90D147C7-6DF3-4858-A037-194481D7D906}" dt="2023-03-19T05:28:36.186" v="1239" actId="20577"/>
          <ac:spMkLst>
            <pc:docMk/>
            <pc:sldMk cId="2067632723" sldId="278"/>
            <ac:spMk id="5" creationId="{40EDA1DE-3240-2AA3-9B3C-6120103F4000}"/>
          </ac:spMkLst>
        </pc:spChg>
        <pc:spChg chg="del">
          <ac:chgData name="Nancy Li" userId="afc5209a-cf39-48d8-a57f-08cc8b772ec9" providerId="ADAL" clId="{90D147C7-6DF3-4858-A037-194481D7D906}" dt="2023-03-19T01:14:50.168" v="71" actId="478"/>
          <ac:spMkLst>
            <pc:docMk/>
            <pc:sldMk cId="2067632723" sldId="278"/>
            <ac:spMk id="7" creationId="{A39F582F-EB85-F51D-1B8C-4AF4416EC20D}"/>
          </ac:spMkLst>
        </pc:spChg>
        <pc:spChg chg="add mod">
          <ac:chgData name="Nancy Li" userId="afc5209a-cf39-48d8-a57f-08cc8b772ec9" providerId="ADAL" clId="{90D147C7-6DF3-4858-A037-194481D7D906}" dt="2023-03-19T01:14:58.348" v="73"/>
          <ac:spMkLst>
            <pc:docMk/>
            <pc:sldMk cId="2067632723" sldId="278"/>
            <ac:spMk id="8" creationId="{E6C53180-0EA2-9775-F0C1-9F71625297B6}"/>
          </ac:spMkLst>
        </pc:spChg>
        <pc:picChg chg="add mod">
          <ac:chgData name="Nancy Li" userId="afc5209a-cf39-48d8-a57f-08cc8b772ec9" providerId="ADAL" clId="{90D147C7-6DF3-4858-A037-194481D7D906}" dt="2023-03-19T01:15:14.201" v="78" actId="1076"/>
          <ac:picMkLst>
            <pc:docMk/>
            <pc:sldMk cId="2067632723" sldId="278"/>
            <ac:picMk id="9" creationId="{A22B3F00-08BD-C7FC-E9E4-C80379BA22A7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38:23.467" v="1848" actId="20577"/>
        <pc:sldMkLst>
          <pc:docMk/>
          <pc:sldMk cId="1136555235" sldId="279"/>
        </pc:sldMkLst>
        <pc:spChg chg="del">
          <ac:chgData name="Nancy Li" userId="afc5209a-cf39-48d8-a57f-08cc8b772ec9" providerId="ADAL" clId="{90D147C7-6DF3-4858-A037-194481D7D906}" dt="2023-03-19T01:24:55.229" v="92" actId="478"/>
          <ac:spMkLst>
            <pc:docMk/>
            <pc:sldMk cId="1136555235" sldId="279"/>
            <ac:spMk id="2" creationId="{1DDD62FF-D45D-F59B-B6CE-66DA04A24201}"/>
          </ac:spMkLst>
        </pc:spChg>
        <pc:spChg chg="del">
          <ac:chgData name="Nancy Li" userId="afc5209a-cf39-48d8-a57f-08cc8b772ec9" providerId="ADAL" clId="{90D147C7-6DF3-4858-A037-194481D7D906}" dt="2023-03-19T01:24:54.219" v="91" actId="478"/>
          <ac:spMkLst>
            <pc:docMk/>
            <pc:sldMk cId="1136555235" sldId="279"/>
            <ac:spMk id="3" creationId="{D9684EB2-F7F0-56AC-8440-8F22F9AB7C62}"/>
          </ac:spMkLst>
        </pc:spChg>
        <pc:spChg chg="del mod">
          <ac:chgData name="Nancy Li" userId="afc5209a-cf39-48d8-a57f-08cc8b772ec9" providerId="ADAL" clId="{90D147C7-6DF3-4858-A037-194481D7D906}" dt="2023-03-19T01:25:11.671" v="95" actId="478"/>
          <ac:spMkLst>
            <pc:docMk/>
            <pc:sldMk cId="1136555235" sldId="279"/>
            <ac:spMk id="4" creationId="{C2A0FC30-DCED-587C-EC2B-3F11DAAE9E26}"/>
          </ac:spMkLst>
        </pc:spChg>
        <pc:spChg chg="mod">
          <ac:chgData name="Nancy Li" userId="afc5209a-cf39-48d8-a57f-08cc8b772ec9" providerId="ADAL" clId="{90D147C7-6DF3-4858-A037-194481D7D906}" dt="2023-03-19T05:28:30.394" v="1237" actId="20577"/>
          <ac:spMkLst>
            <pc:docMk/>
            <pc:sldMk cId="1136555235" sldId="279"/>
            <ac:spMk id="5" creationId="{D2D93A42-AC09-BE16-53BA-5F3DF3DB5EE7}"/>
          </ac:spMkLst>
        </pc:spChg>
        <pc:spChg chg="del">
          <ac:chgData name="Nancy Li" userId="afc5209a-cf39-48d8-a57f-08cc8b772ec9" providerId="ADAL" clId="{90D147C7-6DF3-4858-A037-194481D7D906}" dt="2023-03-19T01:24:53.149" v="90" actId="478"/>
          <ac:spMkLst>
            <pc:docMk/>
            <pc:sldMk cId="1136555235" sldId="279"/>
            <ac:spMk id="7" creationId="{C6F38ADA-56EA-ED48-747A-CEC4A997270C}"/>
          </ac:spMkLst>
        </pc:spChg>
        <pc:spChg chg="add del mod">
          <ac:chgData name="Nancy Li" userId="afc5209a-cf39-48d8-a57f-08cc8b772ec9" providerId="ADAL" clId="{90D147C7-6DF3-4858-A037-194481D7D906}" dt="2023-03-19T01:25:19.563" v="97" actId="478"/>
          <ac:spMkLst>
            <pc:docMk/>
            <pc:sldMk cId="1136555235" sldId="279"/>
            <ac:spMk id="9" creationId="{525A700A-B27B-485F-369F-F14B1686E92A}"/>
          </ac:spMkLst>
        </pc:spChg>
        <pc:spChg chg="add del mod">
          <ac:chgData name="Nancy Li" userId="afc5209a-cf39-48d8-a57f-08cc8b772ec9" providerId="ADAL" clId="{90D147C7-6DF3-4858-A037-194481D7D906}" dt="2023-03-19T01:25:20.521" v="98" actId="478"/>
          <ac:spMkLst>
            <pc:docMk/>
            <pc:sldMk cId="1136555235" sldId="279"/>
            <ac:spMk id="10" creationId="{B95F06A4-1A5A-6C87-DDB3-A10336A55E19}"/>
          </ac:spMkLst>
        </pc:spChg>
        <pc:spChg chg="add mod">
          <ac:chgData name="Nancy Li" userId="afc5209a-cf39-48d8-a57f-08cc8b772ec9" providerId="ADAL" clId="{90D147C7-6DF3-4858-A037-194481D7D906}" dt="2023-03-19T01:25:32.192" v="104"/>
          <ac:spMkLst>
            <pc:docMk/>
            <pc:sldMk cId="1136555235" sldId="279"/>
            <ac:spMk id="11" creationId="{D5172EF1-C4D0-9CC7-4CAF-A5A26F24C5E1}"/>
          </ac:spMkLst>
        </pc:spChg>
        <pc:picChg chg="add del mod">
          <ac:chgData name="Nancy Li" userId="afc5209a-cf39-48d8-a57f-08cc8b772ec9" providerId="ADAL" clId="{90D147C7-6DF3-4858-A037-194481D7D906}" dt="2023-03-19T02:15:45.543" v="308" actId="478"/>
          <ac:picMkLst>
            <pc:docMk/>
            <pc:sldMk cId="1136555235" sldId="279"/>
            <ac:picMk id="12" creationId="{A6E23068-F0FB-0B47-B779-38AB87947BC9}"/>
          </ac:picMkLst>
        </pc:picChg>
        <pc:picChg chg="add mod">
          <ac:chgData name="Nancy Li" userId="afc5209a-cf39-48d8-a57f-08cc8b772ec9" providerId="ADAL" clId="{90D147C7-6DF3-4858-A037-194481D7D906}" dt="2023-03-19T02:15:55.587" v="315" actId="1076"/>
          <ac:picMkLst>
            <pc:docMk/>
            <pc:sldMk cId="1136555235" sldId="279"/>
            <ac:picMk id="14" creationId="{C5BC2C51-5139-5936-2E85-6B02A0FF6BB0}"/>
          </ac:picMkLst>
        </pc:picChg>
      </pc:sldChg>
      <pc:sldChg chg="addSp delSp modSp add mod modNotesTx">
        <pc:chgData name="Nancy Li" userId="afc5209a-cf39-48d8-a57f-08cc8b772ec9" providerId="ADAL" clId="{90D147C7-6DF3-4858-A037-194481D7D906}" dt="2023-03-19T07:42:40.119" v="1854" actId="20577"/>
        <pc:sldMkLst>
          <pc:docMk/>
          <pc:sldMk cId="689937238" sldId="280"/>
        </pc:sldMkLst>
        <pc:spChg chg="add del mod">
          <ac:chgData name="Nancy Li" userId="afc5209a-cf39-48d8-a57f-08cc8b772ec9" providerId="ADAL" clId="{90D147C7-6DF3-4858-A037-194481D7D906}" dt="2023-03-19T01:27:27.135" v="121" actId="12084"/>
          <ac:spMkLst>
            <pc:docMk/>
            <pc:sldMk cId="689937238" sldId="280"/>
            <ac:spMk id="3" creationId="{317E29F8-059E-E80B-17E5-03C4A7E6C976}"/>
          </ac:spMkLst>
        </pc:spChg>
        <pc:spChg chg="mod">
          <ac:chgData name="Nancy Li" userId="afc5209a-cf39-48d8-a57f-08cc8b772ec9" providerId="ADAL" clId="{90D147C7-6DF3-4858-A037-194481D7D906}" dt="2023-03-19T05:28:18.435" v="1233" actId="20577"/>
          <ac:spMkLst>
            <pc:docMk/>
            <pc:sldMk cId="689937238" sldId="280"/>
            <ac:spMk id="5" creationId="{D2D93A42-AC09-BE16-53BA-5F3DF3DB5EE7}"/>
          </ac:spMkLst>
        </pc:spChg>
        <pc:graphicFrameChg chg="add mod">
          <ac:chgData name="Nancy Li" userId="afc5209a-cf39-48d8-a57f-08cc8b772ec9" providerId="ADAL" clId="{90D147C7-6DF3-4858-A037-194481D7D906}" dt="2023-03-19T01:28:21.056" v="157" actId="1076"/>
          <ac:graphicFrameMkLst>
            <pc:docMk/>
            <pc:sldMk cId="689937238" sldId="280"/>
            <ac:graphicFrameMk id="4" creationId="{1B69891E-9833-1ABD-4B39-CA73C1CF5F57}"/>
          </ac:graphicFrameMkLst>
        </pc:graphicFrameChg>
        <pc:picChg chg="add mod">
          <ac:chgData name="Nancy Li" userId="afc5209a-cf39-48d8-a57f-08cc8b772ec9" providerId="ADAL" clId="{90D147C7-6DF3-4858-A037-194481D7D906}" dt="2023-03-19T01:28:17.719" v="156" actId="1076"/>
          <ac:picMkLst>
            <pc:docMk/>
            <pc:sldMk cId="689937238" sldId="280"/>
            <ac:picMk id="2" creationId="{96E3E0F8-4450-163D-6DCD-6AD581E58370}"/>
          </ac:picMkLst>
        </pc:picChg>
        <pc:picChg chg="del">
          <ac:chgData name="Nancy Li" userId="afc5209a-cf39-48d8-a57f-08cc8b772ec9" providerId="ADAL" clId="{90D147C7-6DF3-4858-A037-194481D7D906}" dt="2023-03-19T01:26:54.522" v="111" actId="478"/>
          <ac:picMkLst>
            <pc:docMk/>
            <pc:sldMk cId="689937238" sldId="280"/>
            <ac:picMk id="12" creationId="{A6E23068-F0FB-0B47-B779-38AB87947BC9}"/>
          </ac:picMkLst>
        </pc:picChg>
      </pc:sldChg>
      <pc:sldChg chg="new del">
        <pc:chgData name="Nancy Li" userId="afc5209a-cf39-48d8-a57f-08cc8b772ec9" providerId="ADAL" clId="{90D147C7-6DF3-4858-A037-194481D7D906}" dt="2023-03-19T02:42:16.957" v="468" actId="47"/>
        <pc:sldMkLst>
          <pc:docMk/>
          <pc:sldMk cId="3394186981" sldId="281"/>
        </pc:sldMkLst>
      </pc:sldChg>
      <pc:sldChg chg="addSp delSp modSp add mod ord modNotesTx">
        <pc:chgData name="Nancy Li" userId="afc5209a-cf39-48d8-a57f-08cc8b772ec9" providerId="ADAL" clId="{90D147C7-6DF3-4858-A037-194481D7D906}" dt="2023-03-19T06:55:37.773" v="1742" actId="20577"/>
        <pc:sldMkLst>
          <pc:docMk/>
          <pc:sldMk cId="3198148765" sldId="282"/>
        </pc:sldMkLst>
        <pc:spChg chg="mod">
          <ac:chgData name="Nancy Li" userId="afc5209a-cf39-48d8-a57f-08cc8b772ec9" providerId="ADAL" clId="{90D147C7-6DF3-4858-A037-194481D7D906}" dt="2023-03-19T05:28:10.987" v="1229" actId="20577"/>
          <ac:spMkLst>
            <pc:docMk/>
            <pc:sldMk cId="3198148765" sldId="282"/>
            <ac:spMk id="5" creationId="{D2D93A42-AC09-BE16-53BA-5F3DF3DB5EE7}"/>
          </ac:spMkLst>
        </pc:spChg>
        <pc:picChg chg="add mod">
          <ac:chgData name="Nancy Li" userId="afc5209a-cf39-48d8-a57f-08cc8b772ec9" providerId="ADAL" clId="{90D147C7-6DF3-4858-A037-194481D7D906}" dt="2023-03-19T01:49:38.843" v="176" actId="1076"/>
          <ac:picMkLst>
            <pc:docMk/>
            <pc:sldMk cId="3198148765" sldId="282"/>
            <ac:picMk id="3" creationId="{DBC79B2D-5501-A4A5-344A-402E7833692B}"/>
          </ac:picMkLst>
        </pc:picChg>
        <pc:picChg chg="del">
          <ac:chgData name="Nancy Li" userId="afc5209a-cf39-48d8-a57f-08cc8b772ec9" providerId="ADAL" clId="{90D147C7-6DF3-4858-A037-194481D7D906}" dt="2023-03-19T01:38:57.880" v="163" actId="478"/>
          <ac:picMkLst>
            <pc:docMk/>
            <pc:sldMk cId="3198148765" sldId="282"/>
            <ac:picMk id="12" creationId="{A6E23068-F0FB-0B47-B779-38AB87947BC9}"/>
          </ac:picMkLst>
        </pc:picChg>
      </pc:sldChg>
      <pc:sldChg chg="addSp delSp modSp add mod ord modNotesTx">
        <pc:chgData name="Nancy Li" userId="afc5209a-cf39-48d8-a57f-08cc8b772ec9" providerId="ADAL" clId="{90D147C7-6DF3-4858-A037-194481D7D906}" dt="2023-03-20T05:50:02.391" v="1978" actId="20577"/>
        <pc:sldMkLst>
          <pc:docMk/>
          <pc:sldMk cId="286972125" sldId="283"/>
        </pc:sldMkLst>
        <pc:spChg chg="add del mod">
          <ac:chgData name="Nancy Li" userId="afc5209a-cf39-48d8-a57f-08cc8b772ec9" providerId="ADAL" clId="{90D147C7-6DF3-4858-A037-194481D7D906}" dt="2023-03-19T03:32:17.225" v="710" actId="478"/>
          <ac:spMkLst>
            <pc:docMk/>
            <pc:sldMk cId="286972125" sldId="283"/>
            <ac:spMk id="3" creationId="{13C0A270-7095-9D32-A97F-D91623B5CDD0}"/>
          </ac:spMkLst>
        </pc:spChg>
        <pc:spChg chg="mod">
          <ac:chgData name="Nancy Li" userId="afc5209a-cf39-48d8-a57f-08cc8b772ec9" providerId="ADAL" clId="{90D147C7-6DF3-4858-A037-194481D7D906}" dt="2023-03-19T05:27:54.707" v="1225" actId="20577"/>
          <ac:spMkLst>
            <pc:docMk/>
            <pc:sldMk cId="286972125" sldId="283"/>
            <ac:spMk id="5" creationId="{D2D93A42-AC09-BE16-53BA-5F3DF3DB5EE7}"/>
          </ac:spMkLst>
        </pc:spChg>
        <pc:spChg chg="mod">
          <ac:chgData name="Nancy Li" userId="afc5209a-cf39-48d8-a57f-08cc8b772ec9" providerId="ADAL" clId="{90D147C7-6DF3-4858-A037-194481D7D906}" dt="2023-03-19T01:50:07.958" v="183" actId="20577"/>
          <ac:spMkLst>
            <pc:docMk/>
            <pc:sldMk cId="286972125" sldId="283"/>
            <ac:spMk id="11" creationId="{D5172EF1-C4D0-9CC7-4CAF-A5A26F24C5E1}"/>
          </ac:spMkLst>
        </pc:spChg>
        <pc:picChg chg="add del mod">
          <ac:chgData name="Nancy Li" userId="afc5209a-cf39-48d8-a57f-08cc8b772ec9" providerId="ADAL" clId="{90D147C7-6DF3-4858-A037-194481D7D906}" dt="2023-03-19T02:50:52.104" v="495" actId="478"/>
          <ac:picMkLst>
            <pc:docMk/>
            <pc:sldMk cId="286972125" sldId="283"/>
            <ac:picMk id="2" creationId="{580E3BB5-3A1B-DA1D-2DCA-36031F74E31C}"/>
          </ac:picMkLst>
        </pc:picChg>
        <pc:picChg chg="add mod">
          <ac:chgData name="Nancy Li" userId="afc5209a-cf39-48d8-a57f-08cc8b772ec9" providerId="ADAL" clId="{90D147C7-6DF3-4858-A037-194481D7D906}" dt="2023-03-19T03:32:40.796" v="721" actId="1076"/>
          <ac:picMkLst>
            <pc:docMk/>
            <pc:sldMk cId="286972125" sldId="283"/>
            <ac:picMk id="4" creationId="{AAFF5A00-1C1B-2480-07D2-1736C1F0D6FF}"/>
          </ac:picMkLst>
        </pc:picChg>
        <pc:picChg chg="add mod">
          <ac:chgData name="Nancy Li" userId="afc5209a-cf39-48d8-a57f-08cc8b772ec9" providerId="ADAL" clId="{90D147C7-6DF3-4858-A037-194481D7D906}" dt="2023-03-19T03:32:28.758" v="716" actId="1076"/>
          <ac:picMkLst>
            <pc:docMk/>
            <pc:sldMk cId="286972125" sldId="283"/>
            <ac:picMk id="7" creationId="{A6DFFC45-BB94-1FF0-CF8E-F6F457FA16AE}"/>
          </ac:picMkLst>
        </pc:picChg>
        <pc:picChg chg="add mod">
          <ac:chgData name="Nancy Li" userId="afc5209a-cf39-48d8-a57f-08cc8b772ec9" providerId="ADAL" clId="{90D147C7-6DF3-4858-A037-194481D7D906}" dt="2023-03-19T03:32:42.007" v="722" actId="1076"/>
          <ac:picMkLst>
            <pc:docMk/>
            <pc:sldMk cId="286972125" sldId="283"/>
            <ac:picMk id="8" creationId="{D2C186B0-7981-B47E-F301-CFB59B4A304F}"/>
          </ac:picMkLst>
        </pc:picChg>
        <pc:picChg chg="del">
          <ac:chgData name="Nancy Li" userId="afc5209a-cf39-48d8-a57f-08cc8b772ec9" providerId="ADAL" clId="{90D147C7-6DF3-4858-A037-194481D7D906}" dt="2023-03-19T01:49:51.594" v="180" actId="478"/>
          <ac:picMkLst>
            <pc:docMk/>
            <pc:sldMk cId="286972125" sldId="283"/>
            <ac:picMk id="12" creationId="{A6E23068-F0FB-0B47-B779-38AB87947BC9}"/>
          </ac:picMkLst>
        </pc:picChg>
        <pc:picChg chg="add del mod">
          <ac:chgData name="Nancy Li" userId="afc5209a-cf39-48d8-a57f-08cc8b772ec9" providerId="ADAL" clId="{90D147C7-6DF3-4858-A037-194481D7D906}" dt="2023-03-19T03:32:15.812" v="708" actId="478"/>
          <ac:picMkLst>
            <pc:docMk/>
            <pc:sldMk cId="286972125" sldId="283"/>
            <ac:picMk id="1026" creationId="{A3D27CEE-9D5E-651D-D6E7-AF602EC23751}"/>
          </ac:picMkLst>
        </pc:picChg>
        <pc:picChg chg="add del mod">
          <ac:chgData name="Nancy Li" userId="afc5209a-cf39-48d8-a57f-08cc8b772ec9" providerId="ADAL" clId="{90D147C7-6DF3-4858-A037-194481D7D906}" dt="2023-03-19T03:32:16.381" v="709" actId="478"/>
          <ac:picMkLst>
            <pc:docMk/>
            <pc:sldMk cId="286972125" sldId="283"/>
            <ac:picMk id="1028" creationId="{4E1934DB-1D92-7743-4DB7-F93E7C1D429B}"/>
          </ac:picMkLst>
        </pc:picChg>
      </pc:sldChg>
      <pc:sldChg chg="addSp delSp modSp add mod ord modNotesTx">
        <pc:chgData name="Nancy Li" userId="afc5209a-cf39-48d8-a57f-08cc8b772ec9" providerId="ADAL" clId="{90D147C7-6DF3-4858-A037-194481D7D906}" dt="2023-03-19T07:40:25.058" v="1852"/>
        <pc:sldMkLst>
          <pc:docMk/>
          <pc:sldMk cId="3425278781" sldId="284"/>
        </pc:sldMkLst>
        <pc:spChg chg="mod">
          <ac:chgData name="Nancy Li" userId="afc5209a-cf39-48d8-a57f-08cc8b772ec9" providerId="ADAL" clId="{90D147C7-6DF3-4858-A037-194481D7D906}" dt="2023-03-19T05:28:23.670" v="1235" actId="20577"/>
          <ac:spMkLst>
            <pc:docMk/>
            <pc:sldMk cId="3425278781" sldId="284"/>
            <ac:spMk id="5" creationId="{D2D93A42-AC09-BE16-53BA-5F3DF3DB5EE7}"/>
          </ac:spMkLst>
        </pc:spChg>
        <pc:spChg chg="add del mod">
          <ac:chgData name="Nancy Li" userId="afc5209a-cf39-48d8-a57f-08cc8b772ec9" providerId="ADAL" clId="{90D147C7-6DF3-4858-A037-194481D7D906}" dt="2023-03-19T02:09:25.813" v="259" actId="12084"/>
          <ac:spMkLst>
            <pc:docMk/>
            <pc:sldMk cId="3425278781" sldId="284"/>
            <ac:spMk id="7" creationId="{E90B381F-922F-720B-E78E-4541EB86CB24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2" creationId="{0021F59A-9F66-C18B-EBF6-903B6BB585D6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3" creationId="{9834E4E8-D3FC-1A0F-BFC6-DD42B0AE9E3D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4" creationId="{D5DFC740-BE76-FC6D-BD1E-5CFD1433CE8D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5" creationId="{5CD6A410-2DAE-1304-9DB5-B1FCC5E50DB3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6" creationId="{366AE2CC-E4F4-0A0B-3320-4B77ECE180D8}"/>
          </ac:spMkLst>
        </pc:spChg>
        <pc:spChg chg="mod">
          <ac:chgData name="Nancy Li" userId="afc5209a-cf39-48d8-a57f-08cc8b772ec9" providerId="ADAL" clId="{90D147C7-6DF3-4858-A037-194481D7D906}" dt="2023-03-19T02:08:34.334" v="256" actId="18245"/>
          <ac:spMkLst>
            <pc:docMk/>
            <pc:sldMk cId="3425278781" sldId="284"/>
            <ac:spMk id="17" creationId="{F54C2248-F5A5-894C-416F-2B9AC9190D1B}"/>
          </ac:spMkLst>
        </pc:spChg>
        <pc:grpChg chg="mod">
          <ac:chgData name="Nancy Li" userId="afc5209a-cf39-48d8-a57f-08cc8b772ec9" providerId="ADAL" clId="{90D147C7-6DF3-4858-A037-194481D7D906}" dt="2023-03-19T02:08:36.745" v="257" actId="18245"/>
          <ac:grpSpMkLst>
            <pc:docMk/>
            <pc:sldMk cId="3425278781" sldId="284"/>
            <ac:grpSpMk id="10" creationId="{4A1BEA8D-A754-8E03-03EE-75E4DE0C6694}"/>
          </ac:grpSpMkLst>
        </pc:grpChg>
        <pc:graphicFrameChg chg="add del mod">
          <ac:chgData name="Nancy Li" userId="afc5209a-cf39-48d8-a57f-08cc8b772ec9" providerId="ADAL" clId="{90D147C7-6DF3-4858-A037-194481D7D906}" dt="2023-03-19T02:07:10.120" v="233" actId="11529"/>
          <ac:graphicFrameMkLst>
            <pc:docMk/>
            <pc:sldMk cId="3425278781" sldId="284"/>
            <ac:graphicFrameMk id="2" creationId="{E0E1E0E4-A650-8610-68AB-02D5CC393275}"/>
          </ac:graphicFrameMkLst>
        </pc:graphicFrameChg>
        <pc:graphicFrameChg chg="add del modGraphic">
          <ac:chgData name="Nancy Li" userId="afc5209a-cf39-48d8-a57f-08cc8b772ec9" providerId="ADAL" clId="{90D147C7-6DF3-4858-A037-194481D7D906}" dt="2023-03-19T02:06:45.917" v="229" actId="1032"/>
          <ac:graphicFrameMkLst>
            <pc:docMk/>
            <pc:sldMk cId="3425278781" sldId="284"/>
            <ac:graphicFrameMk id="4" creationId="{AA825756-1417-6A7E-E6DA-12BEA775984D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08:07.124" v="244" actId="12084"/>
          <ac:graphicFrameMkLst>
            <pc:docMk/>
            <pc:sldMk cId="3425278781" sldId="284"/>
            <ac:graphicFrameMk id="8" creationId="{D2C4911F-E432-5120-B7AD-4AA98E92B7E3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08:38.567" v="258" actId="12084"/>
          <ac:graphicFrameMkLst>
            <pc:docMk/>
            <pc:sldMk cId="3425278781" sldId="284"/>
            <ac:graphicFrameMk id="9" creationId="{F3D90301-1356-1DC2-DDCA-C60DBBB712EB}"/>
          </ac:graphicFrameMkLst>
        </pc:graphicFrameChg>
        <pc:graphicFrameChg chg="add mod">
          <ac:chgData name="Nancy Li" userId="afc5209a-cf39-48d8-a57f-08cc8b772ec9" providerId="ADAL" clId="{90D147C7-6DF3-4858-A037-194481D7D906}" dt="2023-03-19T02:49:10.045" v="492" actId="20577"/>
          <ac:graphicFrameMkLst>
            <pc:docMk/>
            <pc:sldMk cId="3425278781" sldId="284"/>
            <ac:graphicFrameMk id="18" creationId="{5DFA94E4-0170-5A1C-79D4-4501D29480E1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10:18.291" v="269"/>
          <ac:graphicFrameMkLst>
            <pc:docMk/>
            <pc:sldMk cId="3425278781" sldId="284"/>
            <ac:graphicFrameMk id="19" creationId="{F8F1AF3F-EA68-55EB-2255-A8B7D80B16E1}"/>
          </ac:graphicFrameMkLst>
        </pc:graphicFrameChg>
        <pc:picChg chg="del">
          <ac:chgData name="Nancy Li" userId="afc5209a-cf39-48d8-a57f-08cc8b772ec9" providerId="ADAL" clId="{90D147C7-6DF3-4858-A037-194481D7D906}" dt="2023-03-19T02:03:27.420" v="187" actId="478"/>
          <ac:picMkLst>
            <pc:docMk/>
            <pc:sldMk cId="3425278781" sldId="284"/>
            <ac:picMk id="3" creationId="{DBC79B2D-5501-A4A5-344A-402E7833692B}"/>
          </ac:picMkLst>
        </pc:picChg>
      </pc:sldChg>
      <pc:sldChg chg="addSp delSp modSp add mod modNotesTx">
        <pc:chgData name="Nancy Li" userId="afc5209a-cf39-48d8-a57f-08cc8b772ec9" providerId="ADAL" clId="{90D147C7-6DF3-4858-A037-194481D7D906}" dt="2023-03-19T07:50:07.852" v="1869" actId="20577"/>
        <pc:sldMkLst>
          <pc:docMk/>
          <pc:sldMk cId="4219639883" sldId="285"/>
        </pc:sldMkLst>
        <pc:spChg chg="add del mod">
          <ac:chgData name="Nancy Li" userId="afc5209a-cf39-48d8-a57f-08cc8b772ec9" providerId="ADAL" clId="{90D147C7-6DF3-4858-A037-194481D7D906}" dt="2023-03-19T02:44:08.846" v="484" actId="12084"/>
          <ac:spMkLst>
            <pc:docMk/>
            <pc:sldMk cId="4219639883" sldId="285"/>
            <ac:spMk id="3" creationId="{1FA8434F-99E3-CC8A-5BDA-5529094F9822}"/>
          </ac:spMkLst>
        </pc:spChg>
        <pc:spChg chg="mod">
          <ac:chgData name="Nancy Li" userId="afc5209a-cf39-48d8-a57f-08cc8b772ec9" providerId="ADAL" clId="{90D147C7-6DF3-4858-A037-194481D7D906}" dt="2023-03-19T05:27:50.386" v="1223" actId="20577"/>
          <ac:spMkLst>
            <pc:docMk/>
            <pc:sldMk cId="4219639883" sldId="285"/>
            <ac:spMk id="5" creationId="{D2D93A42-AC09-BE16-53BA-5F3DF3DB5EE7}"/>
          </ac:spMkLst>
        </pc:spChg>
        <pc:graphicFrameChg chg="add mod">
          <ac:chgData name="Nancy Li" userId="afc5209a-cf39-48d8-a57f-08cc8b772ec9" providerId="ADAL" clId="{90D147C7-6DF3-4858-A037-194481D7D906}" dt="2023-03-19T04:02:40.246" v="1076" actId="1076"/>
          <ac:graphicFrameMkLst>
            <pc:docMk/>
            <pc:sldMk cId="4219639883" sldId="285"/>
            <ac:graphicFrameMk id="4" creationId="{951866A2-79F5-817E-BC3A-F7AB25B79578}"/>
          </ac:graphicFrameMkLst>
        </pc:graphicFrameChg>
        <pc:picChg chg="add mod">
          <ac:chgData name="Nancy Li" userId="afc5209a-cf39-48d8-a57f-08cc8b772ec9" providerId="ADAL" clId="{90D147C7-6DF3-4858-A037-194481D7D906}" dt="2023-03-19T05:39:26.302" v="1259" actId="1076"/>
          <ac:picMkLst>
            <pc:docMk/>
            <pc:sldMk cId="4219639883" sldId="285"/>
            <ac:picMk id="2" creationId="{DB36D411-54D6-A96F-FCD0-315A1053F21A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45:06.524" v="1857"/>
        <pc:sldMkLst>
          <pc:docMk/>
          <pc:sldMk cId="708375864" sldId="286"/>
        </pc:sldMkLst>
        <pc:spChg chg="del">
          <ac:chgData name="Nancy Li" userId="afc5209a-cf39-48d8-a57f-08cc8b772ec9" providerId="ADAL" clId="{90D147C7-6DF3-4858-A037-194481D7D906}" dt="2023-03-19T03:05:10.609" v="590" actId="478"/>
          <ac:spMkLst>
            <pc:docMk/>
            <pc:sldMk cId="708375864" sldId="286"/>
            <ac:spMk id="2" creationId="{C8B859AF-E239-855F-F8DF-921983D0BB24}"/>
          </ac:spMkLst>
        </pc:spChg>
        <pc:spChg chg="del">
          <ac:chgData name="Nancy Li" userId="afc5209a-cf39-48d8-a57f-08cc8b772ec9" providerId="ADAL" clId="{90D147C7-6DF3-4858-A037-194481D7D906}" dt="2023-03-19T03:05:09.559" v="589" actId="478"/>
          <ac:spMkLst>
            <pc:docMk/>
            <pc:sldMk cId="708375864" sldId="286"/>
            <ac:spMk id="3" creationId="{06C43EB7-0349-831B-4F51-0B19101BE7FF}"/>
          </ac:spMkLst>
        </pc:spChg>
        <pc:spChg chg="del">
          <ac:chgData name="Nancy Li" userId="afc5209a-cf39-48d8-a57f-08cc8b772ec9" providerId="ADAL" clId="{90D147C7-6DF3-4858-A037-194481D7D906}" dt="2023-03-19T03:05:18.070" v="592" actId="478"/>
          <ac:spMkLst>
            <pc:docMk/>
            <pc:sldMk cId="708375864" sldId="286"/>
            <ac:spMk id="4" creationId="{050B7D46-552E-81FC-3859-1F9B47B57A77}"/>
          </ac:spMkLst>
        </pc:spChg>
        <pc:spChg chg="mod">
          <ac:chgData name="Nancy Li" userId="afc5209a-cf39-48d8-a57f-08cc8b772ec9" providerId="ADAL" clId="{90D147C7-6DF3-4858-A037-194481D7D906}" dt="2023-03-19T05:28:05.408" v="1227" actId="20577"/>
          <ac:spMkLst>
            <pc:docMk/>
            <pc:sldMk cId="708375864" sldId="286"/>
            <ac:spMk id="5" creationId="{78C1D819-1EAA-FA3B-134F-A189BA78C75C}"/>
          </ac:spMkLst>
        </pc:spChg>
        <pc:spChg chg="del">
          <ac:chgData name="Nancy Li" userId="afc5209a-cf39-48d8-a57f-08cc8b772ec9" providerId="ADAL" clId="{90D147C7-6DF3-4858-A037-194481D7D906}" dt="2023-03-19T03:05:12.280" v="591" actId="478"/>
          <ac:spMkLst>
            <pc:docMk/>
            <pc:sldMk cId="708375864" sldId="286"/>
            <ac:spMk id="7" creationId="{B35B40D2-A3DC-AF30-F956-1C1E56EB86BB}"/>
          </ac:spMkLst>
        </pc:spChg>
        <pc:spChg chg="add mod">
          <ac:chgData name="Nancy Li" userId="afc5209a-cf39-48d8-a57f-08cc8b772ec9" providerId="ADAL" clId="{90D147C7-6DF3-4858-A037-194481D7D906}" dt="2023-03-19T03:05:18.970" v="593"/>
          <ac:spMkLst>
            <pc:docMk/>
            <pc:sldMk cId="708375864" sldId="286"/>
            <ac:spMk id="8" creationId="{146C2833-79FA-691E-BD4E-BFF4BF638F05}"/>
          </ac:spMkLst>
        </pc:spChg>
        <pc:spChg chg="add mod">
          <ac:chgData name="Nancy Li" userId="afc5209a-cf39-48d8-a57f-08cc8b772ec9" providerId="ADAL" clId="{90D147C7-6DF3-4858-A037-194481D7D906}" dt="2023-03-19T03:32:48.878" v="749" actId="1036"/>
          <ac:spMkLst>
            <pc:docMk/>
            <pc:sldMk cId="708375864" sldId="286"/>
            <ac:spMk id="19" creationId="{DBB9A04E-2332-3473-2C60-EE9F323B541B}"/>
          </ac:spMkLst>
        </pc:spChg>
        <pc:picChg chg="add del mod modCrop">
          <ac:chgData name="Nancy Li" userId="afc5209a-cf39-48d8-a57f-08cc8b772ec9" providerId="ADAL" clId="{90D147C7-6DF3-4858-A037-194481D7D906}" dt="2023-03-19T03:15:56.573" v="625" actId="22"/>
          <ac:picMkLst>
            <pc:docMk/>
            <pc:sldMk cId="708375864" sldId="286"/>
            <ac:picMk id="10" creationId="{BE3864F2-A127-AA6A-BBC7-9BA4221517E1}"/>
          </ac:picMkLst>
        </pc:picChg>
        <pc:picChg chg="add del mod">
          <ac:chgData name="Nancy Li" userId="afc5209a-cf39-48d8-a57f-08cc8b772ec9" providerId="ADAL" clId="{90D147C7-6DF3-4858-A037-194481D7D906}" dt="2023-03-19T03:32:20.093" v="711" actId="21"/>
          <ac:picMkLst>
            <pc:docMk/>
            <pc:sldMk cId="708375864" sldId="286"/>
            <ac:picMk id="12" creationId="{9D9ECA42-51BF-0ED9-6EB8-5BA6D961394C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4" creationId="{0D13FB2A-8828-5C52-4BE0-90AD2510F9EB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6" creationId="{B47F0F96-81F5-1EB0-0995-81438F3DF8A0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8" creationId="{4ACF9627-28E5-A27D-4980-8094449C8B9F}"/>
          </ac:picMkLst>
        </pc:picChg>
        <pc:picChg chg="add del mod">
          <ac:chgData name="Nancy Li" userId="afc5209a-cf39-48d8-a57f-08cc8b772ec9" providerId="ADAL" clId="{90D147C7-6DF3-4858-A037-194481D7D906}" dt="2023-03-19T03:27:29.517" v="627" actId="478"/>
          <ac:picMkLst>
            <pc:docMk/>
            <pc:sldMk cId="708375864" sldId="286"/>
            <ac:picMk id="2050" creationId="{F013806E-775D-4ECF-D546-EF6FCA75C607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55:50.401" v="1873" actId="20577"/>
        <pc:sldMkLst>
          <pc:docMk/>
          <pc:sldMk cId="2982183561" sldId="287"/>
        </pc:sldMkLst>
        <pc:spChg chg="del">
          <ac:chgData name="Nancy Li" userId="afc5209a-cf39-48d8-a57f-08cc8b772ec9" providerId="ADAL" clId="{90D147C7-6DF3-4858-A037-194481D7D906}" dt="2023-03-19T04:04:20.306" v="1081" actId="478"/>
          <ac:spMkLst>
            <pc:docMk/>
            <pc:sldMk cId="2982183561" sldId="287"/>
            <ac:spMk id="2" creationId="{6494E68D-F05F-82D9-28E7-C24124C72876}"/>
          </ac:spMkLst>
        </pc:spChg>
        <pc:spChg chg="del">
          <ac:chgData name="Nancy Li" userId="afc5209a-cf39-48d8-a57f-08cc8b772ec9" providerId="ADAL" clId="{90D147C7-6DF3-4858-A037-194481D7D906}" dt="2023-03-19T04:04:19.035" v="1080" actId="478"/>
          <ac:spMkLst>
            <pc:docMk/>
            <pc:sldMk cId="2982183561" sldId="287"/>
            <ac:spMk id="3" creationId="{C6C7A5C9-2C96-F6C1-07B5-3854D4BBF6A3}"/>
          </ac:spMkLst>
        </pc:spChg>
        <pc:spChg chg="mod">
          <ac:chgData name="Nancy Li" userId="afc5209a-cf39-48d8-a57f-08cc8b772ec9" providerId="ADAL" clId="{90D147C7-6DF3-4858-A037-194481D7D906}" dt="2023-03-19T04:04:37.297" v="1085" actId="20577"/>
          <ac:spMkLst>
            <pc:docMk/>
            <pc:sldMk cId="2982183561" sldId="287"/>
            <ac:spMk id="4" creationId="{370E3050-E260-4443-A9F3-74D872962D1B}"/>
          </ac:spMkLst>
        </pc:spChg>
        <pc:spChg chg="mod">
          <ac:chgData name="Nancy Li" userId="afc5209a-cf39-48d8-a57f-08cc8b772ec9" providerId="ADAL" clId="{90D147C7-6DF3-4858-A037-194481D7D906}" dt="2023-03-19T05:27:46.204" v="1221" actId="20577"/>
          <ac:spMkLst>
            <pc:docMk/>
            <pc:sldMk cId="2982183561" sldId="287"/>
            <ac:spMk id="5" creationId="{3461CDDC-106E-C60E-7693-3F055B66718A}"/>
          </ac:spMkLst>
        </pc:spChg>
        <pc:spChg chg="del">
          <ac:chgData name="Nancy Li" userId="afc5209a-cf39-48d8-a57f-08cc8b772ec9" providerId="ADAL" clId="{90D147C7-6DF3-4858-A037-194481D7D906}" dt="2023-03-19T04:04:18.004" v="1079" actId="478"/>
          <ac:spMkLst>
            <pc:docMk/>
            <pc:sldMk cId="2982183561" sldId="287"/>
            <ac:spMk id="7" creationId="{A1C6ED49-A529-83F7-70EF-58FE42185A15}"/>
          </ac:spMkLst>
        </pc:spChg>
        <pc:picChg chg="add del mod">
          <ac:chgData name="Nancy Li" userId="afc5209a-cf39-48d8-a57f-08cc8b772ec9" providerId="ADAL" clId="{90D147C7-6DF3-4858-A037-194481D7D906}" dt="2023-03-19T04:07:22.970" v="1109" actId="478"/>
          <ac:picMkLst>
            <pc:docMk/>
            <pc:sldMk cId="2982183561" sldId="287"/>
            <ac:picMk id="8" creationId="{4BF5E74D-6AD9-DF3A-7750-05270028BCA7}"/>
          </ac:picMkLst>
        </pc:picChg>
        <pc:picChg chg="add mod">
          <ac:chgData name="Nancy Li" userId="afc5209a-cf39-48d8-a57f-08cc8b772ec9" providerId="ADAL" clId="{90D147C7-6DF3-4858-A037-194481D7D906}" dt="2023-03-19T04:07:56.528" v="1127" actId="1076"/>
          <ac:picMkLst>
            <pc:docMk/>
            <pc:sldMk cId="2982183561" sldId="287"/>
            <ac:picMk id="9" creationId="{84C759BF-2FC5-57CC-8DA7-7EFA7C21572F}"/>
          </ac:picMkLst>
        </pc:picChg>
        <pc:picChg chg="add mod">
          <ac:chgData name="Nancy Li" userId="afc5209a-cf39-48d8-a57f-08cc8b772ec9" providerId="ADAL" clId="{90D147C7-6DF3-4858-A037-194481D7D906}" dt="2023-03-19T04:07:55.504" v="1126" actId="1076"/>
          <ac:picMkLst>
            <pc:docMk/>
            <pc:sldMk cId="2982183561" sldId="287"/>
            <ac:picMk id="1026" creationId="{0813743F-05A1-C6DD-FAF2-99FDBEA217A9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6:04:29.815" v="1335" actId="20577"/>
        <pc:sldMkLst>
          <pc:docMk/>
          <pc:sldMk cId="3686350167" sldId="288"/>
        </pc:sldMkLst>
        <pc:spChg chg="del">
          <ac:chgData name="Nancy Li" userId="afc5209a-cf39-48d8-a57f-08cc8b772ec9" providerId="ADAL" clId="{90D147C7-6DF3-4858-A037-194481D7D906}" dt="2023-03-19T04:05:32.074" v="1090"/>
          <ac:spMkLst>
            <pc:docMk/>
            <pc:sldMk cId="3686350167" sldId="288"/>
            <ac:spMk id="2" creationId="{48B72E6C-FB98-3F73-2BB0-35FB1CC21818}"/>
          </ac:spMkLst>
        </pc:spChg>
        <pc:spChg chg="del">
          <ac:chgData name="Nancy Li" userId="afc5209a-cf39-48d8-a57f-08cc8b772ec9" providerId="ADAL" clId="{90D147C7-6DF3-4858-A037-194481D7D906}" dt="2023-03-19T04:05:44.283" v="1091"/>
          <ac:spMkLst>
            <pc:docMk/>
            <pc:sldMk cId="3686350167" sldId="288"/>
            <ac:spMk id="3" creationId="{6678B621-CBE0-2884-35B2-2F89A366C88A}"/>
          </ac:spMkLst>
        </pc:spChg>
        <pc:spChg chg="mod">
          <ac:chgData name="Nancy Li" userId="afc5209a-cf39-48d8-a57f-08cc8b772ec9" providerId="ADAL" clId="{90D147C7-6DF3-4858-A037-194481D7D906}" dt="2023-03-19T04:06:49.796" v="1106"/>
          <ac:spMkLst>
            <pc:docMk/>
            <pc:sldMk cId="3686350167" sldId="288"/>
            <ac:spMk id="4" creationId="{C7619AC8-6616-2C9C-5624-75508337CF09}"/>
          </ac:spMkLst>
        </pc:spChg>
        <pc:spChg chg="mod">
          <ac:chgData name="Nancy Li" userId="afc5209a-cf39-48d8-a57f-08cc8b772ec9" providerId="ADAL" clId="{90D147C7-6DF3-4858-A037-194481D7D906}" dt="2023-03-19T05:27:37.146" v="1219" actId="20577"/>
          <ac:spMkLst>
            <pc:docMk/>
            <pc:sldMk cId="3686350167" sldId="288"/>
            <ac:spMk id="5" creationId="{BDB6E519-0A50-1687-920A-CE9D1ECA4A7A}"/>
          </ac:spMkLst>
        </pc:spChg>
        <pc:spChg chg="del">
          <ac:chgData name="Nancy Li" userId="afc5209a-cf39-48d8-a57f-08cc8b772ec9" providerId="ADAL" clId="{90D147C7-6DF3-4858-A037-194481D7D906}" dt="2023-03-19T04:06:44.244" v="1105" actId="478"/>
          <ac:spMkLst>
            <pc:docMk/>
            <pc:sldMk cId="3686350167" sldId="288"/>
            <ac:spMk id="7" creationId="{435BC60B-93E2-1304-444C-0D632F9BA095}"/>
          </ac:spMkLst>
        </pc:spChg>
        <pc:spChg chg="add del mod">
          <ac:chgData name="Nancy Li" userId="afc5209a-cf39-48d8-a57f-08cc8b772ec9" providerId="ADAL" clId="{90D147C7-6DF3-4858-A037-194481D7D906}" dt="2023-03-19T04:06:01.256" v="1092" actId="12084"/>
          <ac:spMkLst>
            <pc:docMk/>
            <pc:sldMk cId="3686350167" sldId="288"/>
            <ac:spMk id="9" creationId="{0C20A868-026C-FE99-1E70-DD85E48A348E}"/>
          </ac:spMkLst>
        </pc:spChg>
        <pc:graphicFrameChg chg="add mod">
          <ac:chgData name="Nancy Li" userId="afc5209a-cf39-48d8-a57f-08cc8b772ec9" providerId="ADAL" clId="{90D147C7-6DF3-4858-A037-194481D7D906}" dt="2023-03-19T04:06:40.109" v="1104" actId="1076"/>
          <ac:graphicFrameMkLst>
            <pc:docMk/>
            <pc:sldMk cId="3686350167" sldId="288"/>
            <ac:graphicFrameMk id="10" creationId="{2D6A7995-4A96-07BC-2E65-97DF114AF545}"/>
          </ac:graphicFrameMkLst>
        </pc:graphicFrameChg>
        <pc:picChg chg="add mod">
          <ac:chgData name="Nancy Li" userId="afc5209a-cf39-48d8-a57f-08cc8b772ec9" providerId="ADAL" clId="{90D147C7-6DF3-4858-A037-194481D7D906}" dt="2023-03-19T04:06:33.892" v="1102" actId="1076"/>
          <ac:picMkLst>
            <pc:docMk/>
            <pc:sldMk cId="3686350167" sldId="288"/>
            <ac:picMk id="8" creationId="{CECA5ECB-8081-17D6-9339-2E63490EA26E}"/>
          </ac:picMkLst>
        </pc:picChg>
      </pc:sldChg>
      <pc:sldChg chg="new del">
        <pc:chgData name="Nancy Li" userId="afc5209a-cf39-48d8-a57f-08cc8b772ec9" providerId="ADAL" clId="{90D147C7-6DF3-4858-A037-194481D7D906}" dt="2023-03-19T04:08:20.988" v="1131" actId="47"/>
        <pc:sldMkLst>
          <pc:docMk/>
          <pc:sldMk cId="287140367" sldId="289"/>
        </pc:sldMkLst>
      </pc:sldChg>
      <pc:sldChg chg="addSp delSp modSp add mod modTransition setBg modClrScheme delDesignElem chgLayout modNotesTx">
        <pc:chgData name="Nancy Li" userId="afc5209a-cf39-48d8-a57f-08cc8b772ec9" providerId="ADAL" clId="{90D147C7-6DF3-4858-A037-194481D7D906}" dt="2023-03-20T05:10:13.105" v="1935" actId="20577"/>
        <pc:sldMkLst>
          <pc:docMk/>
          <pc:sldMk cId="291393146" sldId="290"/>
        </pc:sldMkLst>
        <pc:spChg chg="mod">
          <ac:chgData name="Nancy Li" userId="afc5209a-cf39-48d8-a57f-08cc8b772ec9" providerId="ADAL" clId="{90D147C7-6DF3-4858-A037-194481D7D906}" dt="2023-03-19T05:56:26.444" v="1311" actId="108"/>
          <ac:spMkLst>
            <pc:docMk/>
            <pc:sldMk cId="291393146" sldId="290"/>
            <ac:spMk id="6" creationId="{3FB7BDD9-9B0E-E59D-891E-50C1F28334AE}"/>
          </ac:spMkLst>
        </pc:spChg>
        <pc:spChg chg="add del mod">
          <ac:chgData name="Nancy Li" userId="afc5209a-cf39-48d8-a57f-08cc8b772ec9" providerId="ADAL" clId="{90D147C7-6DF3-4858-A037-194481D7D906}" dt="2023-03-19T04:12:43.523" v="1200" actId="478"/>
          <ac:spMkLst>
            <pc:docMk/>
            <pc:sldMk cId="291393146" sldId="290"/>
            <ac:spMk id="11" creationId="{0D24C0BF-6356-32F7-4873-0A16E6E03016}"/>
          </ac:spMkLst>
        </pc:spChg>
        <pc:spChg chg="add mod">
          <ac:chgData name="Nancy Li" userId="afc5209a-cf39-48d8-a57f-08cc8b772ec9" providerId="ADAL" clId="{90D147C7-6DF3-4858-A037-194481D7D906}" dt="2023-03-19T05:27:33.686" v="1217" actId="20577"/>
          <ac:spMkLst>
            <pc:docMk/>
            <pc:sldMk cId="291393146" sldId="290"/>
            <ac:spMk id="13" creationId="{3ECFF561-806D-930C-FF5C-2DB328C2407B}"/>
          </ac:spMkLst>
        </pc:spChg>
        <pc:spChg chg="add mod">
          <ac:chgData name="Nancy Li" userId="afc5209a-cf39-48d8-a57f-08cc8b772ec9" providerId="ADAL" clId="{90D147C7-6DF3-4858-A037-194481D7D906}" dt="2023-03-19T04:12:34.755" v="1198" actId="26606"/>
          <ac:spMkLst>
            <pc:docMk/>
            <pc:sldMk cId="291393146" sldId="290"/>
            <ac:spMk id="15" creationId="{7DA3C72D-E3B7-AFD2-2367-1B8758B57B30}"/>
          </ac:spMkLst>
        </pc:spChg>
        <pc:spChg chg="add del mod">
          <ac:chgData name="Nancy Li" userId="afc5209a-cf39-48d8-a57f-08cc8b772ec9" providerId="ADAL" clId="{90D147C7-6DF3-4858-A037-194481D7D906}" dt="2023-03-19T04:12:37.916" v="1199" actId="478"/>
          <ac:spMkLst>
            <pc:docMk/>
            <pc:sldMk cId="291393146" sldId="290"/>
            <ac:spMk id="17" creationId="{60A809AE-E43F-53B8-2FFE-8EAB694C03AA}"/>
          </ac:spMkLst>
        </pc:spChg>
        <pc:spChg chg="del">
          <ac:chgData name="Nancy Li" userId="afc5209a-cf39-48d8-a57f-08cc8b772ec9" providerId="ADAL" clId="{90D147C7-6DF3-4858-A037-194481D7D906}" dt="2023-03-19T04:08:15.833" v="1130"/>
          <ac:spMkLst>
            <pc:docMk/>
            <pc:sldMk cId="291393146" sldId="290"/>
            <ac:spMk id="27" creationId="{9DBC8166-481C-4473-95F5-9A5B9073B7F1}"/>
          </ac:spMkLst>
        </pc:spChg>
        <pc:spChg chg="del">
          <ac:chgData name="Nancy Li" userId="afc5209a-cf39-48d8-a57f-08cc8b772ec9" providerId="ADAL" clId="{90D147C7-6DF3-4858-A037-194481D7D906}" dt="2023-03-19T04:08:15.833" v="1130"/>
          <ac:spMkLst>
            <pc:docMk/>
            <pc:sldMk cId="291393146" sldId="290"/>
            <ac:spMk id="29" creationId="{A5A5CE6E-90AF-4D43-A014-1F9EC83EB93D}"/>
          </ac:spMkLst>
        </pc:spChg>
        <pc:graphicFrameChg chg="mod modGraphic">
          <ac:chgData name="Nancy Li" userId="afc5209a-cf39-48d8-a57f-08cc8b772ec9" providerId="ADAL" clId="{90D147C7-6DF3-4858-A037-194481D7D906}" dt="2023-03-19T05:55:56.513" v="1305" actId="20577"/>
          <ac:graphicFrameMkLst>
            <pc:docMk/>
            <pc:sldMk cId="291393146" sldId="290"/>
            <ac:graphicFrameMk id="4" creationId="{F24AEBD7-4394-A74A-64EE-2AE4E6086DB6}"/>
          </ac:graphicFrameMkLst>
        </pc:graphicFrameChg>
      </pc:sldChg>
      <pc:sldChg chg="add del">
        <pc:chgData name="Nancy Li" userId="afc5209a-cf39-48d8-a57f-08cc8b772ec9" providerId="ADAL" clId="{90D147C7-6DF3-4858-A037-194481D7D906}" dt="2023-03-19T04:08:04.970" v="1128" actId="47"/>
        <pc:sldMkLst>
          <pc:docMk/>
          <pc:sldMk cId="757141201" sldId="290"/>
        </pc:sldMkLst>
      </pc:sldChg>
      <pc:sldChg chg="addSp delSp modSp new mod modNotesTx">
        <pc:chgData name="Nancy Li" userId="afc5209a-cf39-48d8-a57f-08cc8b772ec9" providerId="ADAL" clId="{90D147C7-6DF3-4858-A037-194481D7D906}" dt="2023-03-20T05:42:06.227" v="1955" actId="6549"/>
        <pc:sldMkLst>
          <pc:docMk/>
          <pc:sldMk cId="1579779379" sldId="291"/>
        </pc:sldMkLst>
        <pc:spChg chg="del">
          <ac:chgData name="Nancy Li" userId="afc5209a-cf39-48d8-a57f-08cc8b772ec9" providerId="ADAL" clId="{90D147C7-6DF3-4858-A037-194481D7D906}" dt="2023-03-19T05:38:14.013" v="1248" actId="478"/>
          <ac:spMkLst>
            <pc:docMk/>
            <pc:sldMk cId="1579779379" sldId="291"/>
            <ac:spMk id="2" creationId="{865E6FC0-4126-389D-8A9A-5F567455030A}"/>
          </ac:spMkLst>
        </pc:spChg>
        <pc:spChg chg="del">
          <ac:chgData name="Nancy Li" userId="afc5209a-cf39-48d8-a57f-08cc8b772ec9" providerId="ADAL" clId="{90D147C7-6DF3-4858-A037-194481D7D906}" dt="2023-03-19T05:38:12.370" v="1247" actId="478"/>
          <ac:spMkLst>
            <pc:docMk/>
            <pc:sldMk cId="1579779379" sldId="291"/>
            <ac:spMk id="3" creationId="{90950FD5-F0D0-2A5A-6368-0059B8560077}"/>
          </ac:spMkLst>
        </pc:spChg>
        <pc:spChg chg="mod">
          <ac:chgData name="Nancy Li" userId="afc5209a-cf39-48d8-a57f-08cc8b772ec9" providerId="ADAL" clId="{90D147C7-6DF3-4858-A037-194481D7D906}" dt="2023-03-19T05:38:31.389" v="1254"/>
          <ac:spMkLst>
            <pc:docMk/>
            <pc:sldMk cId="1579779379" sldId="291"/>
            <ac:spMk id="4" creationId="{FA4067E9-7A06-28F7-7A87-A21C210C94BD}"/>
          </ac:spMkLst>
        </pc:spChg>
        <pc:spChg chg="del">
          <ac:chgData name="Nancy Li" userId="afc5209a-cf39-48d8-a57f-08cc8b772ec9" providerId="ADAL" clId="{90D147C7-6DF3-4858-A037-194481D7D906}" dt="2023-03-19T05:38:35.024" v="1255" actId="478"/>
          <ac:spMkLst>
            <pc:docMk/>
            <pc:sldMk cId="1579779379" sldId="291"/>
            <ac:spMk id="7" creationId="{987A996D-3A29-30C0-E339-7B687D443E29}"/>
          </ac:spMkLst>
        </pc:spChg>
        <pc:picChg chg="add mod">
          <ac:chgData name="Nancy Li" userId="afc5209a-cf39-48d8-a57f-08cc8b772ec9" providerId="ADAL" clId="{90D147C7-6DF3-4858-A037-194481D7D906}" dt="2023-03-20T05:01:34.337" v="1933" actId="1076"/>
          <ac:picMkLst>
            <pc:docMk/>
            <pc:sldMk cId="1579779379" sldId="291"/>
            <ac:picMk id="3" creationId="{C70B68BA-0A78-98EB-F6DE-F764CF370950}"/>
          </ac:picMkLst>
        </pc:picChg>
        <pc:picChg chg="add del mod">
          <ac:chgData name="Nancy Li" userId="afc5209a-cf39-48d8-a57f-08cc8b772ec9" providerId="ADAL" clId="{90D147C7-6DF3-4858-A037-194481D7D906}" dt="2023-03-20T05:01:29.597" v="1929" actId="478"/>
          <ac:picMkLst>
            <pc:docMk/>
            <pc:sldMk cId="1579779379" sldId="291"/>
            <ac:picMk id="9" creationId="{A9BF213F-C18B-FF9D-7C2B-F41CBFC9C66C}"/>
          </ac:picMkLst>
        </pc:picChg>
      </pc:sldChg>
      <pc:sldChg chg="modSp add mod">
        <pc:chgData name="Nancy Li" userId="afc5209a-cf39-48d8-a57f-08cc8b772ec9" providerId="ADAL" clId="{90D147C7-6DF3-4858-A037-194481D7D906}" dt="2023-03-20T05:11:14.675" v="1937" actId="20577"/>
        <pc:sldMkLst>
          <pc:docMk/>
          <pc:sldMk cId="4119860341" sldId="303"/>
        </pc:sldMkLst>
        <pc:spChg chg="mod">
          <ac:chgData name="Nancy Li" userId="afc5209a-cf39-48d8-a57f-08cc8b772ec9" providerId="ADAL" clId="{90D147C7-6DF3-4858-A037-194481D7D906}" dt="2023-03-20T05:11:14.675" v="1937" actId="20577"/>
          <ac:spMkLst>
            <pc:docMk/>
            <pc:sldMk cId="4119860341" sldId="303"/>
            <ac:spMk id="4" creationId="{702BB244-0143-46E9-AB0D-33C6D0BE5A90}"/>
          </ac:spMkLst>
        </pc:spChg>
      </pc:sldChg>
      <pc:sldChg chg="modSp add mod ord">
        <pc:chgData name="Nancy Li" userId="afc5209a-cf39-48d8-a57f-08cc8b772ec9" providerId="ADAL" clId="{90D147C7-6DF3-4858-A037-194481D7D906}" dt="2023-03-20T05:11:18.719" v="1939" actId="20577"/>
        <pc:sldMkLst>
          <pc:docMk/>
          <pc:sldMk cId="1537924355" sldId="304"/>
        </pc:sldMkLst>
        <pc:spChg chg="mod">
          <ac:chgData name="Nancy Li" userId="afc5209a-cf39-48d8-a57f-08cc8b772ec9" providerId="ADAL" clId="{90D147C7-6DF3-4858-A037-194481D7D906}" dt="2023-03-20T05:11:18.719" v="1939" actId="20577"/>
          <ac:spMkLst>
            <pc:docMk/>
            <pc:sldMk cId="1537924355" sldId="304"/>
            <ac:spMk id="30" creationId="{62D608DF-2C21-42F8-B47A-E608979F4842}"/>
          </ac:spMkLst>
        </pc:spChg>
      </pc:sldChg>
      <pc:sldChg chg="addSp delSp modSp new mod">
        <pc:chgData name="Nancy Li" userId="afc5209a-cf39-48d8-a57f-08cc8b772ec9" providerId="ADAL" clId="{90D147C7-6DF3-4858-A037-194481D7D906}" dt="2023-03-19T07:24:44.577" v="1824" actId="1076"/>
        <pc:sldMkLst>
          <pc:docMk/>
          <pc:sldMk cId="4106383840" sldId="305"/>
        </pc:sldMkLst>
        <pc:spChg chg="del">
          <ac:chgData name="Nancy Li" userId="afc5209a-cf39-48d8-a57f-08cc8b772ec9" providerId="ADAL" clId="{90D147C7-6DF3-4858-A037-194481D7D906}" dt="2023-03-19T07:20:43.240" v="1809" actId="478"/>
          <ac:spMkLst>
            <pc:docMk/>
            <pc:sldMk cId="4106383840" sldId="305"/>
            <ac:spMk id="2" creationId="{0A598BB6-650B-A729-9DE9-C417C3EC9AAD}"/>
          </ac:spMkLst>
        </pc:spChg>
        <pc:spChg chg="del">
          <ac:chgData name="Nancy Li" userId="afc5209a-cf39-48d8-a57f-08cc8b772ec9" providerId="ADAL" clId="{90D147C7-6DF3-4858-A037-194481D7D906}" dt="2023-03-19T07:20:41.948" v="1808" actId="478"/>
          <ac:spMkLst>
            <pc:docMk/>
            <pc:sldMk cId="4106383840" sldId="305"/>
            <ac:spMk id="3" creationId="{146B2BDD-9A27-6A37-6FEF-B70D65753BD2}"/>
          </ac:spMkLst>
        </pc:spChg>
        <pc:spChg chg="mod">
          <ac:chgData name="Nancy Li" userId="afc5209a-cf39-48d8-a57f-08cc8b772ec9" providerId="ADAL" clId="{90D147C7-6DF3-4858-A037-194481D7D906}" dt="2023-03-19T07:20:49.280" v="1811"/>
          <ac:spMkLst>
            <pc:docMk/>
            <pc:sldMk cId="4106383840" sldId="305"/>
            <ac:spMk id="4" creationId="{78051BCC-075C-B9B4-7A01-CC4726D18895}"/>
          </ac:spMkLst>
        </pc:spChg>
        <pc:spChg chg="del">
          <ac:chgData name="Nancy Li" userId="afc5209a-cf39-48d8-a57f-08cc8b772ec9" providerId="ADAL" clId="{90D147C7-6DF3-4858-A037-194481D7D906}" dt="2023-03-19T07:20:44.776" v="1810" actId="478"/>
          <ac:spMkLst>
            <pc:docMk/>
            <pc:sldMk cId="4106383840" sldId="305"/>
            <ac:spMk id="7" creationId="{C6350A87-80EA-665D-4758-CBDF88DC9DD5}"/>
          </ac:spMkLst>
        </pc:spChg>
        <pc:picChg chg="add del mod">
          <ac:chgData name="Nancy Li" userId="afc5209a-cf39-48d8-a57f-08cc8b772ec9" providerId="ADAL" clId="{90D147C7-6DF3-4858-A037-194481D7D906}" dt="2023-03-19T07:24:37.808" v="1818" actId="478"/>
          <ac:picMkLst>
            <pc:docMk/>
            <pc:sldMk cId="4106383840" sldId="305"/>
            <ac:picMk id="9" creationId="{2BF3F248-DCC9-68C3-5F40-1AF3728A1CEB}"/>
          </ac:picMkLst>
        </pc:picChg>
        <pc:picChg chg="add mod">
          <ac:chgData name="Nancy Li" userId="afc5209a-cf39-48d8-a57f-08cc8b772ec9" providerId="ADAL" clId="{90D147C7-6DF3-4858-A037-194481D7D906}" dt="2023-03-19T07:24:44.577" v="1824" actId="1076"/>
          <ac:picMkLst>
            <pc:docMk/>
            <pc:sldMk cId="4106383840" sldId="305"/>
            <ac:picMk id="11" creationId="{63188CB9-4498-4B3D-E0CE-513AA9D0B09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AABBD-083C-4EDC-9FA8-5C1352BD6080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5F149A56-C76B-4F7A-AF0D-C6D8ACB0E29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Behavioral Design Patterns</a:t>
          </a:r>
        </a:p>
      </dgm:t>
    </dgm:pt>
    <dgm:pt modelId="{36398437-A1B4-496D-A5A7-E17598EBACFF}" type="parTrans" cxnId="{04D607BE-13F1-4209-9EAD-F1E0E288F801}">
      <dgm:prSet/>
      <dgm:spPr/>
      <dgm:t>
        <a:bodyPr/>
        <a:lstStyle/>
        <a:p>
          <a:endParaRPr lang="en-US"/>
        </a:p>
      </dgm:t>
    </dgm:pt>
    <dgm:pt modelId="{E44C88CD-7C20-4A8F-8364-F57154C8F9B8}" type="sibTrans" cxnId="{04D607BE-13F1-4209-9EAD-F1E0E288F801}">
      <dgm:prSet/>
      <dgm:spPr/>
      <dgm:t>
        <a:bodyPr/>
        <a:lstStyle/>
        <a:p>
          <a:endParaRPr lang="en-US"/>
        </a:p>
      </dgm:t>
    </dgm:pt>
    <dgm:pt modelId="{7623E19D-5747-48A8-87ED-A5E091CF76D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Creational Design Patterns</a:t>
          </a:r>
        </a:p>
      </dgm:t>
    </dgm:pt>
    <dgm:pt modelId="{D922D3F2-0C06-4405-BC12-26DA835C1B37}" type="sibTrans" cxnId="{E8BEF173-D555-44BE-B043-12A447F79608}">
      <dgm:prSet/>
      <dgm:spPr/>
      <dgm:t>
        <a:bodyPr/>
        <a:lstStyle/>
        <a:p>
          <a:endParaRPr lang="en-US"/>
        </a:p>
      </dgm:t>
    </dgm:pt>
    <dgm:pt modelId="{CF6A409B-AC5A-4E7F-B986-284F1A549978}" type="parTrans" cxnId="{E8BEF173-D555-44BE-B043-12A447F79608}">
      <dgm:prSet/>
      <dgm:spPr/>
      <dgm:t>
        <a:bodyPr/>
        <a:lstStyle/>
        <a:p>
          <a:endParaRPr lang="en-US"/>
        </a:p>
      </dgm:t>
    </dgm:pt>
    <dgm:pt modelId="{6E29C3D6-0FAF-462C-A92F-A346D14BDAB7}">
      <dgm:prSet/>
      <dgm:spPr/>
      <dgm:t>
        <a:bodyPr/>
        <a:lstStyle/>
        <a:p>
          <a:r>
            <a:rPr lang="en-US" dirty="0"/>
            <a:t>Structural Design Patterns</a:t>
          </a:r>
        </a:p>
      </dgm:t>
    </dgm:pt>
    <dgm:pt modelId="{784C564C-918E-4048-942A-584B9A400107}" type="parTrans" cxnId="{F1C13668-0101-4B74-A797-BC118A7D209D}">
      <dgm:prSet/>
      <dgm:spPr/>
      <dgm:t>
        <a:bodyPr/>
        <a:lstStyle/>
        <a:p>
          <a:endParaRPr lang="en-US"/>
        </a:p>
      </dgm:t>
    </dgm:pt>
    <dgm:pt modelId="{9A35ED9E-394E-43FE-91F7-DE173E1D1CD0}" type="sibTrans" cxnId="{F1C13668-0101-4B74-A797-BC118A7D209D}">
      <dgm:prSet/>
      <dgm:spPr/>
      <dgm:t>
        <a:bodyPr/>
        <a:lstStyle/>
        <a:p>
          <a:endParaRPr lang="en-US"/>
        </a:p>
      </dgm:t>
    </dgm:pt>
    <dgm:pt modelId="{A2CB7BB9-0BE7-4BFE-8B1A-CED735C5A7A9}" type="pres">
      <dgm:prSet presAssocID="{05AAABBD-083C-4EDC-9FA8-5C1352BD6080}" presName="compositeShape" presStyleCnt="0">
        <dgm:presLayoutVars>
          <dgm:chMax val="7"/>
          <dgm:dir/>
          <dgm:resizeHandles val="exact"/>
        </dgm:presLayoutVars>
      </dgm:prSet>
      <dgm:spPr/>
    </dgm:pt>
    <dgm:pt modelId="{D7CB0B5D-49A0-4A7E-B8D5-4632BB1DCF22}" type="pres">
      <dgm:prSet presAssocID="{05AAABBD-083C-4EDC-9FA8-5C1352BD6080}" presName="wedge1" presStyleLbl="node1" presStyleIdx="0" presStyleCnt="3"/>
      <dgm:spPr/>
    </dgm:pt>
    <dgm:pt modelId="{BECFBBEF-D25A-454E-B913-D48D7EF9252F}" type="pres">
      <dgm:prSet presAssocID="{05AAABBD-083C-4EDC-9FA8-5C1352BD608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F8FEC10-A33A-4A70-956B-6E9FEC0D8716}" type="pres">
      <dgm:prSet presAssocID="{05AAABBD-083C-4EDC-9FA8-5C1352BD6080}" presName="wedge2" presStyleLbl="node1" presStyleIdx="1" presStyleCnt="3"/>
      <dgm:spPr/>
    </dgm:pt>
    <dgm:pt modelId="{67D108E2-F3A8-4B03-9665-E728DC09AA33}" type="pres">
      <dgm:prSet presAssocID="{05AAABBD-083C-4EDC-9FA8-5C1352BD608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68DC9CA-7588-418F-8207-F81E893AEA67}" type="pres">
      <dgm:prSet presAssocID="{05AAABBD-083C-4EDC-9FA8-5C1352BD6080}" presName="wedge3" presStyleLbl="node1" presStyleIdx="2" presStyleCnt="3"/>
      <dgm:spPr/>
    </dgm:pt>
    <dgm:pt modelId="{98A35975-A234-4BFA-8647-216DD2B717FA}" type="pres">
      <dgm:prSet presAssocID="{05AAABBD-083C-4EDC-9FA8-5C1352BD608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6B87707-AD42-4F7D-897D-CD661D2C140E}" type="presOf" srcId="{5F149A56-C76B-4F7A-AF0D-C6D8ACB0E29E}" destId="{D7CB0B5D-49A0-4A7E-B8D5-4632BB1DCF22}" srcOrd="0" destOrd="0" presId="urn:microsoft.com/office/officeart/2005/8/layout/chart3"/>
    <dgm:cxn modelId="{7228B72E-B7E5-4FBD-AE0A-4AE850E2B92C}" type="presOf" srcId="{6E29C3D6-0FAF-462C-A92F-A346D14BDAB7}" destId="{67D108E2-F3A8-4B03-9665-E728DC09AA33}" srcOrd="1" destOrd="0" presId="urn:microsoft.com/office/officeart/2005/8/layout/chart3"/>
    <dgm:cxn modelId="{F1C13668-0101-4B74-A797-BC118A7D209D}" srcId="{05AAABBD-083C-4EDC-9FA8-5C1352BD6080}" destId="{6E29C3D6-0FAF-462C-A92F-A346D14BDAB7}" srcOrd="1" destOrd="0" parTransId="{784C564C-918E-4048-942A-584B9A400107}" sibTransId="{9A35ED9E-394E-43FE-91F7-DE173E1D1CD0}"/>
    <dgm:cxn modelId="{E8BEF173-D555-44BE-B043-12A447F79608}" srcId="{05AAABBD-083C-4EDC-9FA8-5C1352BD6080}" destId="{7623E19D-5747-48A8-87ED-A5E091CF76D4}" srcOrd="2" destOrd="0" parTransId="{CF6A409B-AC5A-4E7F-B986-284F1A549978}" sibTransId="{D922D3F2-0C06-4405-BC12-26DA835C1B37}"/>
    <dgm:cxn modelId="{6848177B-28DD-4A03-857F-28503CA484C2}" type="presOf" srcId="{7623E19D-5747-48A8-87ED-A5E091CF76D4}" destId="{F68DC9CA-7588-418F-8207-F81E893AEA67}" srcOrd="0" destOrd="0" presId="urn:microsoft.com/office/officeart/2005/8/layout/chart3"/>
    <dgm:cxn modelId="{EE510E8E-E21C-47E9-B0CE-28BEAE5335A3}" type="presOf" srcId="{5F149A56-C76B-4F7A-AF0D-C6D8ACB0E29E}" destId="{BECFBBEF-D25A-454E-B913-D48D7EF9252F}" srcOrd="1" destOrd="0" presId="urn:microsoft.com/office/officeart/2005/8/layout/chart3"/>
    <dgm:cxn modelId="{087C3392-DDB9-40D5-A5A1-2D56115099F7}" type="presOf" srcId="{6E29C3D6-0FAF-462C-A92F-A346D14BDAB7}" destId="{4F8FEC10-A33A-4A70-956B-6E9FEC0D8716}" srcOrd="0" destOrd="0" presId="urn:microsoft.com/office/officeart/2005/8/layout/chart3"/>
    <dgm:cxn modelId="{04D607BE-13F1-4209-9EAD-F1E0E288F801}" srcId="{05AAABBD-083C-4EDC-9FA8-5C1352BD6080}" destId="{5F149A56-C76B-4F7A-AF0D-C6D8ACB0E29E}" srcOrd="0" destOrd="0" parTransId="{36398437-A1B4-496D-A5A7-E17598EBACFF}" sibTransId="{E44C88CD-7C20-4A8F-8364-F57154C8F9B8}"/>
    <dgm:cxn modelId="{058F9CD2-68BF-4998-9404-B9D59C011D77}" type="presOf" srcId="{7623E19D-5747-48A8-87ED-A5E091CF76D4}" destId="{98A35975-A234-4BFA-8647-216DD2B717FA}" srcOrd="1" destOrd="0" presId="urn:microsoft.com/office/officeart/2005/8/layout/chart3"/>
    <dgm:cxn modelId="{29E9C7D6-EF0B-4CB4-8EA9-42EBBFFFAD89}" type="presOf" srcId="{05AAABBD-083C-4EDC-9FA8-5C1352BD6080}" destId="{A2CB7BB9-0BE7-4BFE-8B1A-CED735C5A7A9}" srcOrd="0" destOrd="0" presId="urn:microsoft.com/office/officeart/2005/8/layout/chart3"/>
    <dgm:cxn modelId="{5B821132-DC97-4153-AD36-10CE68835D06}" type="presParOf" srcId="{A2CB7BB9-0BE7-4BFE-8B1A-CED735C5A7A9}" destId="{D7CB0B5D-49A0-4A7E-B8D5-4632BB1DCF22}" srcOrd="0" destOrd="0" presId="urn:microsoft.com/office/officeart/2005/8/layout/chart3"/>
    <dgm:cxn modelId="{A836EC20-0006-4FF4-97CD-3726B090ECC4}" type="presParOf" srcId="{A2CB7BB9-0BE7-4BFE-8B1A-CED735C5A7A9}" destId="{BECFBBEF-D25A-454E-B913-D48D7EF9252F}" srcOrd="1" destOrd="0" presId="urn:microsoft.com/office/officeart/2005/8/layout/chart3"/>
    <dgm:cxn modelId="{91564DF7-51EE-4CAB-9289-8FD8F303C92C}" type="presParOf" srcId="{A2CB7BB9-0BE7-4BFE-8B1A-CED735C5A7A9}" destId="{4F8FEC10-A33A-4A70-956B-6E9FEC0D8716}" srcOrd="2" destOrd="0" presId="urn:microsoft.com/office/officeart/2005/8/layout/chart3"/>
    <dgm:cxn modelId="{989811AC-B1B3-4006-B958-18683BFB114C}" type="presParOf" srcId="{A2CB7BB9-0BE7-4BFE-8B1A-CED735C5A7A9}" destId="{67D108E2-F3A8-4B03-9665-E728DC09AA33}" srcOrd="3" destOrd="0" presId="urn:microsoft.com/office/officeart/2005/8/layout/chart3"/>
    <dgm:cxn modelId="{68CDA6F1-1914-411D-BD21-FF56DAF3E1D5}" type="presParOf" srcId="{A2CB7BB9-0BE7-4BFE-8B1A-CED735C5A7A9}" destId="{F68DC9CA-7588-418F-8207-F81E893AEA67}" srcOrd="4" destOrd="0" presId="urn:microsoft.com/office/officeart/2005/8/layout/chart3"/>
    <dgm:cxn modelId="{BD8F389E-5890-4829-97EA-BED53D279C98}" type="presParOf" srcId="{A2CB7BB9-0BE7-4BFE-8B1A-CED735C5A7A9}" destId="{98A35975-A234-4BFA-8647-216DD2B717FA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3A428-1C2D-4CDF-905C-4AAE6726CD17}">
      <dgm:prSet custT="1"/>
      <dgm:spPr/>
      <dgm:t>
        <a:bodyPr/>
        <a:lstStyle/>
        <a:p>
          <a:pPr algn="l"/>
          <a:r>
            <a:rPr lang="en-US" sz="4400" kern="1200" dirty="0">
              <a:solidFill>
                <a:prstClr val="white"/>
              </a:solidFill>
              <a:latin typeface="DM Sans"/>
              <a:ea typeface="+mn-ea"/>
              <a:cs typeface="+mn-cs"/>
            </a:rPr>
            <a:t>Subject</a:t>
          </a:r>
          <a:endParaRPr lang="en-US" sz="5400" kern="1200" dirty="0">
            <a:solidFill>
              <a:prstClr val="white"/>
            </a:solidFill>
            <a:latin typeface="DM Sans"/>
            <a:ea typeface="+mn-ea"/>
            <a:cs typeface="+mn-cs"/>
          </a:endParaRPr>
        </a:p>
      </dgm:t>
    </dgm:pt>
    <dgm:pt modelId="{2DA980D7-DB67-4008-B34E-4AF1E97B1544}" type="par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77E8D252-DB06-47FE-AAD8-10DF9E64E374}" type="sib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167E1D7B-6CB0-4B85-B05C-D971A42479BA}">
      <dgm:prSet custT="1"/>
      <dgm:spPr/>
      <dgm:t>
        <a:bodyPr/>
        <a:lstStyle/>
        <a:p>
          <a:pPr algn="l"/>
          <a:r>
            <a:rPr lang="en-US" sz="4400" kern="1200" dirty="0">
              <a:solidFill>
                <a:prstClr val="white"/>
              </a:solidFill>
              <a:latin typeface="DM Sans"/>
              <a:ea typeface="+mn-ea"/>
              <a:cs typeface="+mn-cs"/>
            </a:rPr>
            <a:t>Observer</a:t>
          </a:r>
          <a:endParaRPr lang="en-US" sz="6500" kern="1200" dirty="0">
            <a:solidFill>
              <a:prstClr val="white"/>
            </a:solidFill>
            <a:latin typeface="DM Sans"/>
            <a:ea typeface="+mn-ea"/>
            <a:cs typeface="+mn-cs"/>
          </a:endParaRP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7EB96007-84AC-49D4-AA27-A12E1F11C083}" type="pres">
      <dgm:prSet presAssocID="{7943A428-1C2D-4CDF-905C-4AAE6726CD17}" presName="parentText" presStyleLbl="node1" presStyleIdx="0" presStyleCnt="2" custLinFactNeighborX="-37851" custLinFactNeighborY="-17618">
        <dgm:presLayoutVars>
          <dgm:chMax val="0"/>
          <dgm:bulletEnabled val="1"/>
        </dgm:presLayoutVars>
      </dgm:prSet>
      <dgm:spPr/>
    </dgm:pt>
    <dgm:pt modelId="{15B386A6-CA18-41C1-91D3-786C33FDF5FA}" type="pres">
      <dgm:prSet presAssocID="{77E8D252-DB06-47FE-AAD8-10DF9E64E374}" presName="spacer" presStyleCnt="0"/>
      <dgm:spPr/>
    </dgm:pt>
    <dgm:pt modelId="{F8A1933A-B491-4214-BEAB-8FBF738DEE40}" type="pres">
      <dgm:prSet presAssocID="{167E1D7B-6CB0-4B85-B05C-D971A42479B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7210FD82-37A6-494F-B1BF-A77F71694005}" type="presOf" srcId="{7943A428-1C2D-4CDF-905C-4AAE6726CD17}" destId="{7EB96007-84AC-49D4-AA27-A12E1F11C083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1" destOrd="0" parTransId="{BEA364BB-F7B6-40CB-9464-7204A07E8F1F}" sibTransId="{FC7618C3-C079-4386-8578-5360D1C264EF}"/>
    <dgm:cxn modelId="{964932B8-1C97-41F0-83A5-E546884BFA71}" srcId="{D53BCBF0-7E8A-4FE9-AF6D-37F1C455BE21}" destId="{7943A428-1C2D-4CDF-905C-4AAE6726CD17}" srcOrd="0" destOrd="0" parTransId="{2DA980D7-DB67-4008-B34E-4AF1E97B1544}" sibTransId="{77E8D252-DB06-47FE-AAD8-10DF9E64E374}"/>
    <dgm:cxn modelId="{8BFA2E48-C4FB-463D-A951-E517FD583D52}" type="presParOf" srcId="{C7823C08-90C7-4B69-9817-B11257D16185}" destId="{7EB96007-84AC-49D4-AA27-A12E1F11C083}" srcOrd="0" destOrd="0" presId="urn:microsoft.com/office/officeart/2005/8/layout/vList2"/>
    <dgm:cxn modelId="{41283A49-CC1D-4449-8EEF-C2FF2F280FA9}" type="presParOf" srcId="{C7823C08-90C7-4B69-9817-B11257D16185}" destId="{15B386A6-CA18-41C1-91D3-786C33FDF5FA}" srcOrd="1" destOrd="0" presId="urn:microsoft.com/office/officeart/2005/8/layout/vList2"/>
    <dgm:cxn modelId="{A53C3C53-F679-4EF0-A5FB-C5C5C9DF1787}" type="presParOf" srcId="{C7823C08-90C7-4B69-9817-B11257D16185}" destId="{F8A1933A-B491-4214-BEAB-8FBF738DEE4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3A428-1C2D-4CDF-905C-4AAE6726CD17}">
      <dgm:prSet/>
      <dgm:spPr/>
      <dgm:t>
        <a:bodyPr/>
        <a:lstStyle/>
        <a:p>
          <a:pPr algn="l"/>
          <a:r>
            <a:rPr lang="en-US" dirty="0"/>
            <a:t>Context</a:t>
          </a:r>
        </a:p>
      </dgm:t>
    </dgm:pt>
    <dgm:pt modelId="{2DA980D7-DB67-4008-B34E-4AF1E97B1544}" type="par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77E8D252-DB06-47FE-AAD8-10DF9E64E374}" type="sib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167E1D7B-6CB0-4B85-B05C-D971A42479BA}">
      <dgm:prSet/>
      <dgm:spPr/>
      <dgm:t>
        <a:bodyPr/>
        <a:lstStyle/>
        <a:p>
          <a:pPr algn="l"/>
          <a:r>
            <a:rPr lang="en-US" dirty="0"/>
            <a:t>Strategy</a:t>
          </a: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7EB96007-84AC-49D4-AA27-A12E1F11C083}" type="pres">
      <dgm:prSet presAssocID="{7943A428-1C2D-4CDF-905C-4AAE6726CD1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5B386A6-CA18-41C1-91D3-786C33FDF5FA}" type="pres">
      <dgm:prSet presAssocID="{77E8D252-DB06-47FE-AAD8-10DF9E64E374}" presName="spacer" presStyleCnt="0"/>
      <dgm:spPr/>
    </dgm:pt>
    <dgm:pt modelId="{F8A1933A-B491-4214-BEAB-8FBF738DEE40}" type="pres">
      <dgm:prSet presAssocID="{167E1D7B-6CB0-4B85-B05C-D971A42479B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7210FD82-37A6-494F-B1BF-A77F71694005}" type="presOf" srcId="{7943A428-1C2D-4CDF-905C-4AAE6726CD17}" destId="{7EB96007-84AC-49D4-AA27-A12E1F11C083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1" destOrd="0" parTransId="{BEA364BB-F7B6-40CB-9464-7204A07E8F1F}" sibTransId="{FC7618C3-C079-4386-8578-5360D1C264EF}"/>
    <dgm:cxn modelId="{964932B8-1C97-41F0-83A5-E546884BFA71}" srcId="{D53BCBF0-7E8A-4FE9-AF6D-37F1C455BE21}" destId="{7943A428-1C2D-4CDF-905C-4AAE6726CD17}" srcOrd="0" destOrd="0" parTransId="{2DA980D7-DB67-4008-B34E-4AF1E97B1544}" sibTransId="{77E8D252-DB06-47FE-AAD8-10DF9E64E374}"/>
    <dgm:cxn modelId="{8BFA2E48-C4FB-463D-A951-E517FD583D52}" type="presParOf" srcId="{C7823C08-90C7-4B69-9817-B11257D16185}" destId="{7EB96007-84AC-49D4-AA27-A12E1F11C083}" srcOrd="0" destOrd="0" presId="urn:microsoft.com/office/officeart/2005/8/layout/vList2"/>
    <dgm:cxn modelId="{41283A49-CC1D-4449-8EEF-C2FF2F280FA9}" type="presParOf" srcId="{C7823C08-90C7-4B69-9817-B11257D16185}" destId="{15B386A6-CA18-41C1-91D3-786C33FDF5FA}" srcOrd="1" destOrd="0" presId="urn:microsoft.com/office/officeart/2005/8/layout/vList2"/>
    <dgm:cxn modelId="{A53C3C53-F679-4EF0-A5FB-C5C5C9DF1787}" type="presParOf" srcId="{C7823C08-90C7-4B69-9817-B11257D16185}" destId="{F8A1933A-B491-4214-BEAB-8FBF738DEE4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7E1D7B-6CB0-4B85-B05C-D971A42479BA}">
      <dgm:prSet/>
      <dgm:spPr/>
      <dgm:t>
        <a:bodyPr/>
        <a:lstStyle/>
        <a:p>
          <a:pPr algn="l"/>
          <a:r>
            <a:rPr lang="en-US" dirty="0"/>
            <a:t>Element</a:t>
          </a: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8C22094B-7982-48B3-A636-C309B7168CA0}">
      <dgm:prSet/>
      <dgm:spPr/>
      <dgm:t>
        <a:bodyPr/>
        <a:lstStyle/>
        <a:p>
          <a:r>
            <a:rPr lang="en-US" dirty="0"/>
            <a:t>Concrete V</a:t>
          </a:r>
          <a:r>
            <a:rPr lang="en-US" altLang="zh-CN" dirty="0"/>
            <a:t>isitors</a:t>
          </a:r>
          <a:endParaRPr lang="en-US" dirty="0"/>
        </a:p>
      </dgm:t>
    </dgm:pt>
    <dgm:pt modelId="{DABBF22C-5445-43CD-A7F9-B3A70B917BBB}" type="parTrans" cxnId="{16290AAD-B7AE-47D1-BE8C-5C5B57414725}">
      <dgm:prSet/>
      <dgm:spPr/>
      <dgm:t>
        <a:bodyPr/>
        <a:lstStyle/>
        <a:p>
          <a:endParaRPr lang="en-US"/>
        </a:p>
      </dgm:t>
    </dgm:pt>
    <dgm:pt modelId="{13FBCEB5-2C74-49D9-AB53-C7504A76F7CD}" type="sibTrans" cxnId="{16290AAD-B7AE-47D1-BE8C-5C5B57414725}">
      <dgm:prSet/>
      <dgm:spPr/>
      <dgm:t>
        <a:bodyPr/>
        <a:lstStyle/>
        <a:p>
          <a:endParaRPr lang="en-US"/>
        </a:p>
      </dgm:t>
    </dgm:pt>
    <dgm:pt modelId="{5C4E2D7F-7797-4C04-B5DB-09C03969B3E7}">
      <dgm:prSet/>
      <dgm:spPr/>
      <dgm:t>
        <a:bodyPr/>
        <a:lstStyle/>
        <a:p>
          <a:r>
            <a:rPr lang="en-US" dirty="0"/>
            <a:t>V</a:t>
          </a:r>
          <a:r>
            <a:rPr lang="en-US" altLang="zh-CN" dirty="0"/>
            <a:t>isitor</a:t>
          </a:r>
          <a:endParaRPr lang="en-US" dirty="0"/>
        </a:p>
      </dgm:t>
    </dgm:pt>
    <dgm:pt modelId="{CC4775CF-6262-4C9B-BDE8-786C899563B9}" type="parTrans" cxnId="{C8690543-6900-4050-B0D6-9BA44104A200}">
      <dgm:prSet/>
      <dgm:spPr/>
      <dgm:t>
        <a:bodyPr/>
        <a:lstStyle/>
        <a:p>
          <a:endParaRPr lang="en-US"/>
        </a:p>
      </dgm:t>
    </dgm:pt>
    <dgm:pt modelId="{252158BD-973D-42A6-AF4A-3507DE2AAADB}" type="sibTrans" cxnId="{C8690543-6900-4050-B0D6-9BA44104A200}">
      <dgm:prSet/>
      <dgm:spPr/>
      <dgm:t>
        <a:bodyPr/>
        <a:lstStyle/>
        <a:p>
          <a:endParaRPr lang="en-US"/>
        </a:p>
      </dgm:t>
    </dgm:pt>
    <dgm:pt modelId="{9837A98B-0A5E-4A0A-BF95-D063BB258A67}">
      <dgm:prSet/>
      <dgm:spPr/>
      <dgm:t>
        <a:bodyPr/>
        <a:lstStyle/>
        <a:p>
          <a:r>
            <a:rPr lang="en-US"/>
            <a:t>Concrete Elements</a:t>
          </a:r>
          <a:endParaRPr lang="en-US" dirty="0"/>
        </a:p>
      </dgm:t>
    </dgm:pt>
    <dgm:pt modelId="{65BB22F4-467A-4A60-8828-2DE0E0296E98}" type="parTrans" cxnId="{03CE8026-BD6E-41FB-95BC-ABF454208A9E}">
      <dgm:prSet/>
      <dgm:spPr/>
      <dgm:t>
        <a:bodyPr/>
        <a:lstStyle/>
        <a:p>
          <a:endParaRPr lang="en-US"/>
        </a:p>
      </dgm:t>
    </dgm:pt>
    <dgm:pt modelId="{08068E05-B90A-426A-BC9D-9447C243671F}" type="sibTrans" cxnId="{03CE8026-BD6E-41FB-95BC-ABF454208A9E}">
      <dgm:prSet/>
      <dgm:spPr/>
      <dgm:t>
        <a:bodyPr/>
        <a:lstStyle/>
        <a:p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F8A1933A-B491-4214-BEAB-8FBF738DEE40}" type="pres">
      <dgm:prSet presAssocID="{167E1D7B-6CB0-4B85-B05C-D971A42479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8115EEA-4462-47CF-8927-5A5CD529D992}" type="pres">
      <dgm:prSet presAssocID="{FC7618C3-C079-4386-8578-5360D1C264EF}" presName="spacer" presStyleCnt="0"/>
      <dgm:spPr/>
    </dgm:pt>
    <dgm:pt modelId="{BCC53C07-C18F-4894-AFD3-CE6170BA9E9E}" type="pres">
      <dgm:prSet presAssocID="{9837A98B-0A5E-4A0A-BF95-D063BB258A6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F29F51A-5579-4B22-A02C-A3A6D2184C7E}" type="pres">
      <dgm:prSet presAssocID="{08068E05-B90A-426A-BC9D-9447C243671F}" presName="spacer" presStyleCnt="0"/>
      <dgm:spPr/>
    </dgm:pt>
    <dgm:pt modelId="{86BDAA5D-FD41-4CB0-ADCF-8B42E86C7B8A}" type="pres">
      <dgm:prSet presAssocID="{5C4E2D7F-7797-4C04-B5DB-09C03969B3E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7887C70-C06C-4508-888E-B0B7C2A63D1F}" type="pres">
      <dgm:prSet presAssocID="{252158BD-973D-42A6-AF4A-3507DE2AAADB}" presName="spacer" presStyleCnt="0"/>
      <dgm:spPr/>
    </dgm:pt>
    <dgm:pt modelId="{58311629-E84A-4326-9A41-92BAA85CE2ED}" type="pres">
      <dgm:prSet presAssocID="{8C22094B-7982-48B3-A636-C309B7168CA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03CE8026-BD6E-41FB-95BC-ABF454208A9E}" srcId="{D53BCBF0-7E8A-4FE9-AF6D-37F1C455BE21}" destId="{9837A98B-0A5E-4A0A-BF95-D063BB258A67}" srcOrd="1" destOrd="0" parTransId="{65BB22F4-467A-4A60-8828-2DE0E0296E98}" sibTransId="{08068E05-B90A-426A-BC9D-9447C243671F}"/>
    <dgm:cxn modelId="{C8690543-6900-4050-B0D6-9BA44104A200}" srcId="{D53BCBF0-7E8A-4FE9-AF6D-37F1C455BE21}" destId="{5C4E2D7F-7797-4C04-B5DB-09C03969B3E7}" srcOrd="2" destOrd="0" parTransId="{CC4775CF-6262-4C9B-BDE8-786C899563B9}" sibTransId="{252158BD-973D-42A6-AF4A-3507DE2AAADB}"/>
    <dgm:cxn modelId="{37E2C467-62F2-456F-8DEF-CF3731901105}" type="presOf" srcId="{5C4E2D7F-7797-4C04-B5DB-09C03969B3E7}" destId="{86BDAA5D-FD41-4CB0-ADCF-8B42E86C7B8A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0" destOrd="0" parTransId="{BEA364BB-F7B6-40CB-9464-7204A07E8F1F}" sibTransId="{FC7618C3-C079-4386-8578-5360D1C264EF}"/>
    <dgm:cxn modelId="{8BBA9BA6-2D02-4DD2-B051-F9CDB9BAACDA}" type="presOf" srcId="{9837A98B-0A5E-4A0A-BF95-D063BB258A67}" destId="{BCC53C07-C18F-4894-AFD3-CE6170BA9E9E}" srcOrd="0" destOrd="0" presId="urn:microsoft.com/office/officeart/2005/8/layout/vList2"/>
    <dgm:cxn modelId="{16290AAD-B7AE-47D1-BE8C-5C5B57414725}" srcId="{D53BCBF0-7E8A-4FE9-AF6D-37F1C455BE21}" destId="{8C22094B-7982-48B3-A636-C309B7168CA0}" srcOrd="3" destOrd="0" parTransId="{DABBF22C-5445-43CD-A7F9-B3A70B917BBB}" sibTransId="{13FBCEB5-2C74-49D9-AB53-C7504A76F7CD}"/>
    <dgm:cxn modelId="{5A51B3F2-CDF4-45C7-9046-73C80499187B}" type="presOf" srcId="{8C22094B-7982-48B3-A636-C309B7168CA0}" destId="{58311629-E84A-4326-9A41-92BAA85CE2ED}" srcOrd="0" destOrd="0" presId="urn:microsoft.com/office/officeart/2005/8/layout/vList2"/>
    <dgm:cxn modelId="{A53C3C53-F679-4EF0-A5FB-C5C5C9DF1787}" type="presParOf" srcId="{C7823C08-90C7-4B69-9817-B11257D16185}" destId="{F8A1933A-B491-4214-BEAB-8FBF738DEE40}" srcOrd="0" destOrd="0" presId="urn:microsoft.com/office/officeart/2005/8/layout/vList2"/>
    <dgm:cxn modelId="{423AF6B9-45F8-4CDB-ABE2-84DB751A3D30}" type="presParOf" srcId="{C7823C08-90C7-4B69-9817-B11257D16185}" destId="{98115EEA-4462-47CF-8927-5A5CD529D992}" srcOrd="1" destOrd="0" presId="urn:microsoft.com/office/officeart/2005/8/layout/vList2"/>
    <dgm:cxn modelId="{81AB45CB-075A-4485-B658-204D582A1803}" type="presParOf" srcId="{C7823C08-90C7-4B69-9817-B11257D16185}" destId="{BCC53C07-C18F-4894-AFD3-CE6170BA9E9E}" srcOrd="2" destOrd="0" presId="urn:microsoft.com/office/officeart/2005/8/layout/vList2"/>
    <dgm:cxn modelId="{8AB937C3-8E35-4796-A0C7-0124179B4995}" type="presParOf" srcId="{C7823C08-90C7-4B69-9817-B11257D16185}" destId="{FF29F51A-5579-4B22-A02C-A3A6D2184C7E}" srcOrd="3" destOrd="0" presId="urn:microsoft.com/office/officeart/2005/8/layout/vList2"/>
    <dgm:cxn modelId="{CE05907F-2BA0-4628-AF3B-F62D7EA1B15B}" type="presParOf" srcId="{C7823C08-90C7-4B69-9817-B11257D16185}" destId="{86BDAA5D-FD41-4CB0-ADCF-8B42E86C7B8A}" srcOrd="4" destOrd="0" presId="urn:microsoft.com/office/officeart/2005/8/layout/vList2"/>
    <dgm:cxn modelId="{CC7BF878-8940-48AF-8BED-DFB96C45BD22}" type="presParOf" srcId="{C7823C08-90C7-4B69-9817-B11257D16185}" destId="{E7887C70-C06C-4508-888E-B0B7C2A63D1F}" srcOrd="5" destOrd="0" presId="urn:microsoft.com/office/officeart/2005/8/layout/vList2"/>
    <dgm:cxn modelId="{ADF0B0CF-8940-4FA9-BC73-BED6ACE97E4C}" type="presParOf" srcId="{C7823C08-90C7-4B69-9817-B11257D16185}" destId="{58311629-E84A-4326-9A41-92BAA85CE2E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7E1D7B-6CB0-4B85-B05C-D971A42479BA}">
      <dgm:prSet/>
      <dgm:spPr/>
      <dgm:t>
        <a:bodyPr/>
        <a:lstStyle/>
        <a:p>
          <a:pPr algn="l"/>
          <a:r>
            <a:rPr lang="en-US" dirty="0"/>
            <a:t>Iterator</a:t>
          </a: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8C22094B-7982-48B3-A636-C309B7168CA0}">
      <dgm:prSet/>
      <dgm:spPr/>
      <dgm:t>
        <a:bodyPr/>
        <a:lstStyle/>
        <a:p>
          <a:r>
            <a:rPr lang="en-US" dirty="0"/>
            <a:t>Concrete Iterator</a:t>
          </a:r>
          <a:r>
            <a:rPr lang="en-US" altLang="zh-CN" dirty="0"/>
            <a:t>s</a:t>
          </a:r>
          <a:endParaRPr lang="en-US" dirty="0"/>
        </a:p>
      </dgm:t>
    </dgm:pt>
    <dgm:pt modelId="{DABBF22C-5445-43CD-A7F9-B3A70B917BBB}" type="parTrans" cxnId="{16290AAD-B7AE-47D1-BE8C-5C5B57414725}">
      <dgm:prSet/>
      <dgm:spPr/>
      <dgm:t>
        <a:bodyPr/>
        <a:lstStyle/>
        <a:p>
          <a:endParaRPr lang="en-US"/>
        </a:p>
      </dgm:t>
    </dgm:pt>
    <dgm:pt modelId="{13FBCEB5-2C74-49D9-AB53-C7504A76F7CD}" type="sibTrans" cxnId="{16290AAD-B7AE-47D1-BE8C-5C5B57414725}">
      <dgm:prSet/>
      <dgm:spPr/>
      <dgm:t>
        <a:bodyPr/>
        <a:lstStyle/>
        <a:p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F8A1933A-B491-4214-BEAB-8FBF738DEE40}" type="pres">
      <dgm:prSet presAssocID="{167E1D7B-6CB0-4B85-B05C-D971A42479B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8115EEA-4462-47CF-8927-5A5CD529D992}" type="pres">
      <dgm:prSet presAssocID="{FC7618C3-C079-4386-8578-5360D1C264EF}" presName="spacer" presStyleCnt="0"/>
      <dgm:spPr/>
    </dgm:pt>
    <dgm:pt modelId="{58311629-E84A-4326-9A41-92BAA85CE2ED}" type="pres">
      <dgm:prSet presAssocID="{8C22094B-7982-48B3-A636-C309B7168CA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0" destOrd="0" parTransId="{BEA364BB-F7B6-40CB-9464-7204A07E8F1F}" sibTransId="{FC7618C3-C079-4386-8578-5360D1C264EF}"/>
    <dgm:cxn modelId="{16290AAD-B7AE-47D1-BE8C-5C5B57414725}" srcId="{D53BCBF0-7E8A-4FE9-AF6D-37F1C455BE21}" destId="{8C22094B-7982-48B3-A636-C309B7168CA0}" srcOrd="1" destOrd="0" parTransId="{DABBF22C-5445-43CD-A7F9-B3A70B917BBB}" sibTransId="{13FBCEB5-2C74-49D9-AB53-C7504A76F7CD}"/>
    <dgm:cxn modelId="{5A51B3F2-CDF4-45C7-9046-73C80499187B}" type="presOf" srcId="{8C22094B-7982-48B3-A636-C309B7168CA0}" destId="{58311629-E84A-4326-9A41-92BAA85CE2ED}" srcOrd="0" destOrd="0" presId="urn:microsoft.com/office/officeart/2005/8/layout/vList2"/>
    <dgm:cxn modelId="{A53C3C53-F679-4EF0-A5FB-C5C5C9DF1787}" type="presParOf" srcId="{C7823C08-90C7-4B69-9817-B11257D16185}" destId="{F8A1933A-B491-4214-BEAB-8FBF738DEE40}" srcOrd="0" destOrd="0" presId="urn:microsoft.com/office/officeart/2005/8/layout/vList2"/>
    <dgm:cxn modelId="{423AF6B9-45F8-4CDB-ABE2-84DB751A3D30}" type="presParOf" srcId="{C7823C08-90C7-4B69-9817-B11257D16185}" destId="{98115EEA-4462-47CF-8927-5A5CD529D992}" srcOrd="1" destOrd="0" presId="urn:microsoft.com/office/officeart/2005/8/layout/vList2"/>
    <dgm:cxn modelId="{ADF0B0CF-8940-4FA9-BC73-BED6ACE97E4C}" type="presParOf" srcId="{C7823C08-90C7-4B69-9817-B11257D16185}" destId="{58311629-E84A-4326-9A41-92BAA85CE2E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1464C0-5555-46C1-B349-12A1B850E025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8DF871-BF03-42BE-A6DE-423B8F0CAE8A}">
      <dgm:prSet phldrT="[Text]"/>
      <dgm:spPr>
        <a:solidFill>
          <a:schemeClr val="accent2"/>
        </a:solidFill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1. Observer</a:t>
          </a:r>
        </a:p>
      </dgm:t>
    </dgm:pt>
    <dgm:pt modelId="{FCFADF0E-5A0F-4A1D-B0DB-4A38DE392393}" type="parTrans" cxnId="{1483C4EB-6822-415C-ACFA-7B40F34FDBAE}">
      <dgm:prSet/>
      <dgm:spPr/>
      <dgm:t>
        <a:bodyPr/>
        <a:lstStyle/>
        <a:p>
          <a:pPr algn="ctr"/>
          <a:endParaRPr lang="en-US"/>
        </a:p>
      </dgm:t>
    </dgm:pt>
    <dgm:pt modelId="{B7A4B878-068D-4932-8426-FA84F59CCBAA}" type="sibTrans" cxnId="{1483C4EB-6822-415C-ACFA-7B40F34FDBAE}">
      <dgm:prSet phldrT="2"/>
      <dgm:spPr/>
      <dgm:t>
        <a:bodyPr/>
        <a:lstStyle/>
        <a:p>
          <a:endParaRPr lang="en-US"/>
        </a:p>
      </dgm:t>
    </dgm:pt>
    <dgm:pt modelId="{DCB66039-66F6-4844-984A-D67A23A4C399}">
      <dgm:prSet phldrT="[Text]"/>
      <dgm:spPr>
        <a:solidFill>
          <a:schemeClr val="accent2"/>
        </a:solidFill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2. Strategy </a:t>
          </a:r>
        </a:p>
      </dgm:t>
    </dgm:pt>
    <dgm:pt modelId="{E3558DB9-EE0C-438A-A0EA-A41DD0232F8B}" type="parTrans" cxnId="{D23E6C06-1BCB-474D-A6F6-505555A3FC8A}">
      <dgm:prSet/>
      <dgm:spPr/>
      <dgm:t>
        <a:bodyPr/>
        <a:lstStyle/>
        <a:p>
          <a:pPr algn="ctr"/>
          <a:endParaRPr lang="en-US"/>
        </a:p>
      </dgm:t>
    </dgm:pt>
    <dgm:pt modelId="{1E88FBAF-4CDA-49AB-AF33-1AB99A8B3247}" type="sibTrans" cxnId="{D23E6C06-1BCB-474D-A6F6-505555A3FC8A}">
      <dgm:prSet phldrT="3"/>
      <dgm:spPr/>
      <dgm:t>
        <a:bodyPr/>
        <a:lstStyle/>
        <a:p>
          <a:endParaRPr lang="en-US"/>
        </a:p>
      </dgm:t>
    </dgm:pt>
    <dgm:pt modelId="{7E3CA76B-D35C-49E6-930C-263CE18447A6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3. Iterator </a:t>
          </a:r>
        </a:p>
      </dgm:t>
    </dgm:pt>
    <dgm:pt modelId="{097E95C2-4BBD-45D5-B874-763A5296A30D}" type="parTrans" cxnId="{82655136-7CC6-4843-8C0A-5C6C710E31C5}">
      <dgm:prSet/>
      <dgm:spPr/>
      <dgm:t>
        <a:bodyPr/>
        <a:lstStyle/>
        <a:p>
          <a:pPr algn="ctr"/>
          <a:endParaRPr lang="en-US"/>
        </a:p>
      </dgm:t>
    </dgm:pt>
    <dgm:pt modelId="{DF9294E0-F934-4DCA-A100-ECE6FCF9678A}" type="sibTrans" cxnId="{82655136-7CC6-4843-8C0A-5C6C710E31C5}">
      <dgm:prSet phldrT="4"/>
      <dgm:spPr/>
      <dgm:t>
        <a:bodyPr/>
        <a:lstStyle/>
        <a:p>
          <a:endParaRPr lang="en-US"/>
        </a:p>
      </dgm:t>
    </dgm:pt>
    <dgm:pt modelId="{4AD0C0E5-24A7-42F3-9788-886072CF7C93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kern="1200" dirty="0">
              <a:latin typeface="Calibri" panose="020F0502020204030204"/>
              <a:ea typeface="+mn-ea"/>
              <a:cs typeface="+mn-cs"/>
            </a:rPr>
            <a:t>…….</a:t>
          </a:r>
        </a:p>
      </dgm:t>
    </dgm:pt>
    <dgm:pt modelId="{18D3FE54-2616-4F89-8076-07E651A9985C}" type="sibTrans" cxnId="{FAAD0E05-7717-4C22-8ABD-B9919E187CC3}">
      <dgm:prSet/>
      <dgm:spPr/>
      <dgm:t>
        <a:bodyPr/>
        <a:lstStyle/>
        <a:p>
          <a:endParaRPr lang="en-US"/>
        </a:p>
      </dgm:t>
    </dgm:pt>
    <dgm:pt modelId="{27036287-C6D1-406D-9412-1BEB7E80A95E}" type="parTrans" cxnId="{FAAD0E05-7717-4C22-8ABD-B9919E187CC3}">
      <dgm:prSet/>
      <dgm:spPr/>
      <dgm:t>
        <a:bodyPr/>
        <a:lstStyle/>
        <a:p>
          <a:endParaRPr lang="en-US"/>
        </a:p>
      </dgm:t>
    </dgm:pt>
    <dgm:pt modelId="{9218D03D-89DA-4411-9A54-E2C1F087F84C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kern="1200" dirty="0">
              <a:latin typeface="Calibri" panose="020F0502020204030204"/>
              <a:ea typeface="+mn-ea"/>
              <a:cs typeface="+mn-cs"/>
            </a:rPr>
            <a:t>5. Visitor </a:t>
          </a:r>
        </a:p>
      </dgm:t>
    </dgm:pt>
    <dgm:pt modelId="{3926964E-CD2B-4B28-AAA1-9C173DDEB74B}" type="sibTrans" cxnId="{FEB127F8-266A-4A80-87CD-D8E0B3D79D26}">
      <dgm:prSet phldrT="5"/>
      <dgm:spPr/>
      <dgm:t>
        <a:bodyPr/>
        <a:lstStyle/>
        <a:p>
          <a:endParaRPr lang="en-US"/>
        </a:p>
      </dgm:t>
    </dgm:pt>
    <dgm:pt modelId="{1A230E96-2FD9-440A-9712-7F81C2228EBB}" type="parTrans" cxnId="{FEB127F8-266A-4A80-87CD-D8E0B3D79D26}">
      <dgm:prSet/>
      <dgm:spPr/>
      <dgm:t>
        <a:bodyPr/>
        <a:lstStyle/>
        <a:p>
          <a:pPr algn="ctr"/>
          <a:endParaRPr lang="en-US"/>
        </a:p>
      </dgm:t>
    </dgm:pt>
    <dgm:pt modelId="{6BAFCEEE-4344-466F-8E8A-A809FD5041A5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spcFirstLastPara="0" vert="horz" wrap="square" lIns="160020" tIns="160020" rIns="160020" bIns="160020" numCol="1" spcCol="1270" anchor="ctr" anchorCtr="0"/>
        <a:lstStyle/>
        <a:p>
          <a:pPr>
            <a:buNone/>
          </a:pPr>
          <a:r>
            <a:rPr lang="en-US" b="1" dirty="0">
              <a:latin typeface="Calibri" panose="020F0502020204030204"/>
              <a:ea typeface="+mn-ea"/>
              <a:cs typeface="+mn-cs"/>
            </a:rPr>
            <a:t>4. Command </a:t>
          </a:r>
        </a:p>
      </dgm:t>
    </dgm:pt>
    <dgm:pt modelId="{1449D5AB-89A9-4460-9144-1C815111568C}" type="parTrans" cxnId="{7F2A2616-FBCB-4B18-B07A-2621A2683EA6}">
      <dgm:prSet/>
      <dgm:spPr/>
      <dgm:t>
        <a:bodyPr/>
        <a:lstStyle/>
        <a:p>
          <a:endParaRPr lang="en-US"/>
        </a:p>
      </dgm:t>
    </dgm:pt>
    <dgm:pt modelId="{45231892-F4DE-4D46-A1CD-8D6D0F0B017F}" type="sibTrans" cxnId="{7F2A2616-FBCB-4B18-B07A-2621A2683EA6}">
      <dgm:prSet/>
      <dgm:spPr/>
      <dgm:t>
        <a:bodyPr/>
        <a:lstStyle/>
        <a:p>
          <a:endParaRPr lang="en-US"/>
        </a:p>
      </dgm:t>
    </dgm:pt>
    <dgm:pt modelId="{044DF406-C43A-4F99-A131-BDFFE1DF098A}" type="pres">
      <dgm:prSet presAssocID="{4F1464C0-5555-46C1-B349-12A1B850E025}" presName="linear" presStyleCnt="0">
        <dgm:presLayoutVars>
          <dgm:animLvl val="lvl"/>
          <dgm:resizeHandles val="exact"/>
        </dgm:presLayoutVars>
      </dgm:prSet>
      <dgm:spPr/>
    </dgm:pt>
    <dgm:pt modelId="{1E22013E-274E-4BA3-BB0A-9FCF956E4D9F}" type="pres">
      <dgm:prSet presAssocID="{B38DF871-BF03-42BE-A6DE-423B8F0CAE8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EAD7628-C6C0-4971-9C92-040DE3EEB001}" type="pres">
      <dgm:prSet presAssocID="{B7A4B878-068D-4932-8426-FA84F59CCBAA}" presName="spacer" presStyleCnt="0"/>
      <dgm:spPr/>
    </dgm:pt>
    <dgm:pt modelId="{FD8ED29C-7C5D-4022-B25B-B07273DEFA4D}" type="pres">
      <dgm:prSet presAssocID="{DCB66039-66F6-4844-984A-D67A23A4C39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F0D9525-26C6-498F-922F-326A862609B0}" type="pres">
      <dgm:prSet presAssocID="{1E88FBAF-4CDA-49AB-AF33-1AB99A8B3247}" presName="spacer" presStyleCnt="0"/>
      <dgm:spPr/>
    </dgm:pt>
    <dgm:pt modelId="{BF4AB7A7-D4DE-42A1-BDF6-55FDBAAA3618}" type="pres">
      <dgm:prSet presAssocID="{7E3CA76B-D35C-49E6-930C-263CE18447A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A5CED6C-74CC-44BB-870D-F4233A780F3D}" type="pres">
      <dgm:prSet presAssocID="{DF9294E0-F934-4DCA-A100-ECE6FCF9678A}" presName="spacer" presStyleCnt="0"/>
      <dgm:spPr/>
    </dgm:pt>
    <dgm:pt modelId="{B79F991F-9443-4CB0-864A-C59B98EBFA46}" type="pres">
      <dgm:prSet presAssocID="{6BAFCEEE-4344-466F-8E8A-A809FD5041A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EC5704C-CCE9-4735-B858-3ED827ECBA3F}" type="pres">
      <dgm:prSet presAssocID="{45231892-F4DE-4D46-A1CD-8D6D0F0B017F}" presName="spacer" presStyleCnt="0"/>
      <dgm:spPr/>
    </dgm:pt>
    <dgm:pt modelId="{B185354D-7EE5-461F-A756-8C8130BA7DC7}" type="pres">
      <dgm:prSet presAssocID="{9218D03D-89DA-4411-9A54-E2C1F087F84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054087C-04D5-468D-839B-C580B2EA976E}" type="pres">
      <dgm:prSet presAssocID="{3926964E-CD2B-4B28-AAA1-9C173DDEB74B}" presName="spacer" presStyleCnt="0"/>
      <dgm:spPr/>
    </dgm:pt>
    <dgm:pt modelId="{C22E8708-7144-497C-938B-E843A7A0FE06}" type="pres">
      <dgm:prSet presAssocID="{4AD0C0E5-24A7-42F3-9788-886072CF7C9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AAD0E05-7717-4C22-8ABD-B9919E187CC3}" srcId="{4F1464C0-5555-46C1-B349-12A1B850E025}" destId="{4AD0C0E5-24A7-42F3-9788-886072CF7C93}" srcOrd="5" destOrd="0" parTransId="{27036287-C6D1-406D-9412-1BEB7E80A95E}" sibTransId="{18D3FE54-2616-4F89-8076-07E651A9985C}"/>
    <dgm:cxn modelId="{D23E6C06-1BCB-474D-A6F6-505555A3FC8A}" srcId="{4F1464C0-5555-46C1-B349-12A1B850E025}" destId="{DCB66039-66F6-4844-984A-D67A23A4C399}" srcOrd="1" destOrd="0" parTransId="{E3558DB9-EE0C-438A-A0EA-A41DD0232F8B}" sibTransId="{1E88FBAF-4CDA-49AB-AF33-1AB99A8B3247}"/>
    <dgm:cxn modelId="{7F2A2616-FBCB-4B18-B07A-2621A2683EA6}" srcId="{4F1464C0-5555-46C1-B349-12A1B850E025}" destId="{6BAFCEEE-4344-466F-8E8A-A809FD5041A5}" srcOrd="3" destOrd="0" parTransId="{1449D5AB-89A9-4460-9144-1C815111568C}" sibTransId="{45231892-F4DE-4D46-A1CD-8D6D0F0B017F}"/>
    <dgm:cxn modelId="{82655136-7CC6-4843-8C0A-5C6C710E31C5}" srcId="{4F1464C0-5555-46C1-B349-12A1B850E025}" destId="{7E3CA76B-D35C-49E6-930C-263CE18447A6}" srcOrd="2" destOrd="0" parTransId="{097E95C2-4BBD-45D5-B874-763A5296A30D}" sibTransId="{DF9294E0-F934-4DCA-A100-ECE6FCF9678A}"/>
    <dgm:cxn modelId="{14ED4B4C-BE07-42EF-B3D7-7E5FF3A60AB3}" type="presOf" srcId="{7E3CA76B-D35C-49E6-930C-263CE18447A6}" destId="{BF4AB7A7-D4DE-42A1-BDF6-55FDBAAA3618}" srcOrd="0" destOrd="0" presId="urn:microsoft.com/office/officeart/2005/8/layout/vList2"/>
    <dgm:cxn modelId="{A3C16078-6648-483C-BF42-637A97012E4D}" type="presOf" srcId="{4AD0C0E5-24A7-42F3-9788-886072CF7C93}" destId="{C22E8708-7144-497C-938B-E843A7A0FE06}" srcOrd="0" destOrd="0" presId="urn:microsoft.com/office/officeart/2005/8/layout/vList2"/>
    <dgm:cxn modelId="{FF962B7B-99EA-4126-ABAA-8509055F7E4E}" type="presOf" srcId="{B38DF871-BF03-42BE-A6DE-423B8F0CAE8A}" destId="{1E22013E-274E-4BA3-BB0A-9FCF956E4D9F}" srcOrd="0" destOrd="0" presId="urn:microsoft.com/office/officeart/2005/8/layout/vList2"/>
    <dgm:cxn modelId="{EFDB03A5-F83E-4118-B770-6BAD8215CF9B}" type="presOf" srcId="{6BAFCEEE-4344-466F-8E8A-A809FD5041A5}" destId="{B79F991F-9443-4CB0-864A-C59B98EBFA46}" srcOrd="0" destOrd="0" presId="urn:microsoft.com/office/officeart/2005/8/layout/vList2"/>
    <dgm:cxn modelId="{DB81CBB2-B74D-41D0-AB78-7D075ACBD50D}" type="presOf" srcId="{DCB66039-66F6-4844-984A-D67A23A4C399}" destId="{FD8ED29C-7C5D-4022-B25B-B07273DEFA4D}" srcOrd="0" destOrd="0" presId="urn:microsoft.com/office/officeart/2005/8/layout/vList2"/>
    <dgm:cxn modelId="{72E428D7-A78B-4EF9-9646-43FAA583FDF0}" type="presOf" srcId="{9218D03D-89DA-4411-9A54-E2C1F087F84C}" destId="{B185354D-7EE5-461F-A756-8C8130BA7DC7}" srcOrd="0" destOrd="0" presId="urn:microsoft.com/office/officeart/2005/8/layout/vList2"/>
    <dgm:cxn modelId="{1483C4EB-6822-415C-ACFA-7B40F34FDBAE}" srcId="{4F1464C0-5555-46C1-B349-12A1B850E025}" destId="{B38DF871-BF03-42BE-A6DE-423B8F0CAE8A}" srcOrd="0" destOrd="0" parTransId="{FCFADF0E-5A0F-4A1D-B0DB-4A38DE392393}" sibTransId="{B7A4B878-068D-4932-8426-FA84F59CCBAA}"/>
    <dgm:cxn modelId="{FEB127F8-266A-4A80-87CD-D8E0B3D79D26}" srcId="{4F1464C0-5555-46C1-B349-12A1B850E025}" destId="{9218D03D-89DA-4411-9A54-E2C1F087F84C}" srcOrd="4" destOrd="0" parTransId="{1A230E96-2FD9-440A-9712-7F81C2228EBB}" sibTransId="{3926964E-CD2B-4B28-AAA1-9C173DDEB74B}"/>
    <dgm:cxn modelId="{76C50DFC-76F7-46DF-9CD7-96E0AB42711F}" type="presOf" srcId="{4F1464C0-5555-46C1-B349-12A1B850E025}" destId="{044DF406-C43A-4F99-A131-BDFFE1DF098A}" srcOrd="0" destOrd="0" presId="urn:microsoft.com/office/officeart/2005/8/layout/vList2"/>
    <dgm:cxn modelId="{AE87858E-3F57-4976-869E-252B034627E9}" type="presParOf" srcId="{044DF406-C43A-4F99-A131-BDFFE1DF098A}" destId="{1E22013E-274E-4BA3-BB0A-9FCF956E4D9F}" srcOrd="0" destOrd="0" presId="urn:microsoft.com/office/officeart/2005/8/layout/vList2"/>
    <dgm:cxn modelId="{A2F1E6CB-0D20-4102-96B1-F44452F6D79F}" type="presParOf" srcId="{044DF406-C43A-4F99-A131-BDFFE1DF098A}" destId="{FEAD7628-C6C0-4971-9C92-040DE3EEB001}" srcOrd="1" destOrd="0" presId="urn:microsoft.com/office/officeart/2005/8/layout/vList2"/>
    <dgm:cxn modelId="{F6278F62-E934-4B83-820D-78B716753D0C}" type="presParOf" srcId="{044DF406-C43A-4F99-A131-BDFFE1DF098A}" destId="{FD8ED29C-7C5D-4022-B25B-B07273DEFA4D}" srcOrd="2" destOrd="0" presId="urn:microsoft.com/office/officeart/2005/8/layout/vList2"/>
    <dgm:cxn modelId="{63B82EBA-A798-4798-A8FC-BD430B7B6112}" type="presParOf" srcId="{044DF406-C43A-4F99-A131-BDFFE1DF098A}" destId="{7F0D9525-26C6-498F-922F-326A862609B0}" srcOrd="3" destOrd="0" presId="urn:microsoft.com/office/officeart/2005/8/layout/vList2"/>
    <dgm:cxn modelId="{4DAFD9BB-E3A4-432B-B837-23DCFA273541}" type="presParOf" srcId="{044DF406-C43A-4F99-A131-BDFFE1DF098A}" destId="{BF4AB7A7-D4DE-42A1-BDF6-55FDBAAA3618}" srcOrd="4" destOrd="0" presId="urn:microsoft.com/office/officeart/2005/8/layout/vList2"/>
    <dgm:cxn modelId="{D6E29F24-28EA-4CE8-9D71-527EBC859FE3}" type="presParOf" srcId="{044DF406-C43A-4F99-A131-BDFFE1DF098A}" destId="{2A5CED6C-74CC-44BB-870D-F4233A780F3D}" srcOrd="5" destOrd="0" presId="urn:microsoft.com/office/officeart/2005/8/layout/vList2"/>
    <dgm:cxn modelId="{A767DC85-1995-41EC-B55A-CB30415B38C6}" type="presParOf" srcId="{044DF406-C43A-4F99-A131-BDFFE1DF098A}" destId="{B79F991F-9443-4CB0-864A-C59B98EBFA46}" srcOrd="6" destOrd="0" presId="urn:microsoft.com/office/officeart/2005/8/layout/vList2"/>
    <dgm:cxn modelId="{C5DAF598-DBAD-4F1D-8815-2EDEBF21DEFA}" type="presParOf" srcId="{044DF406-C43A-4F99-A131-BDFFE1DF098A}" destId="{4EC5704C-CCE9-4735-B858-3ED827ECBA3F}" srcOrd="7" destOrd="0" presId="urn:microsoft.com/office/officeart/2005/8/layout/vList2"/>
    <dgm:cxn modelId="{088659A2-7535-4A22-AB57-84874CABFADA}" type="presParOf" srcId="{044DF406-C43A-4F99-A131-BDFFE1DF098A}" destId="{B185354D-7EE5-461F-A756-8C8130BA7DC7}" srcOrd="8" destOrd="0" presId="urn:microsoft.com/office/officeart/2005/8/layout/vList2"/>
    <dgm:cxn modelId="{91F39EE0-618A-496C-B476-CDC793C77F2A}" type="presParOf" srcId="{044DF406-C43A-4F99-A131-BDFFE1DF098A}" destId="{5054087C-04D5-468D-839B-C580B2EA976E}" srcOrd="9" destOrd="0" presId="urn:microsoft.com/office/officeart/2005/8/layout/vList2"/>
    <dgm:cxn modelId="{64D4BA02-BDFB-4C19-B8F0-1130625F7A79}" type="presParOf" srcId="{044DF406-C43A-4F99-A131-BDFFE1DF098A}" destId="{C22E8708-7144-497C-938B-E843A7A0FE0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B0B5D-49A0-4A7E-B8D5-4632BB1DCF22}">
      <dsp:nvSpPr>
        <dsp:cNvPr id="0" name=""/>
        <dsp:cNvSpPr/>
      </dsp:nvSpPr>
      <dsp:spPr>
        <a:xfrm>
          <a:off x="2075587" y="661033"/>
          <a:ext cx="8226193" cy="8226193"/>
        </a:xfrm>
        <a:prstGeom prst="pie">
          <a:avLst>
            <a:gd name="adj1" fmla="val 16200000"/>
            <a:gd name="adj2" fmla="val 180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Behavioral Design Patterns</a:t>
          </a:r>
        </a:p>
      </dsp:txBody>
      <dsp:txXfrm>
        <a:off x="6548090" y="2178962"/>
        <a:ext cx="2791030" cy="2742064"/>
      </dsp:txXfrm>
    </dsp:sp>
    <dsp:sp modelId="{4F8FEC10-A33A-4A70-956B-6E9FEC0D8716}">
      <dsp:nvSpPr>
        <dsp:cNvPr id="0" name=""/>
        <dsp:cNvSpPr/>
      </dsp:nvSpPr>
      <dsp:spPr>
        <a:xfrm>
          <a:off x="1651546" y="905860"/>
          <a:ext cx="8226193" cy="822619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Structural Design Patterns</a:t>
          </a:r>
        </a:p>
      </dsp:txBody>
      <dsp:txXfrm>
        <a:off x="3903956" y="6096197"/>
        <a:ext cx="3721373" cy="2546202"/>
      </dsp:txXfrm>
    </dsp:sp>
    <dsp:sp modelId="{F68DC9CA-7588-418F-8207-F81E893AEA67}">
      <dsp:nvSpPr>
        <dsp:cNvPr id="0" name=""/>
        <dsp:cNvSpPr/>
      </dsp:nvSpPr>
      <dsp:spPr>
        <a:xfrm>
          <a:off x="1651546" y="905860"/>
          <a:ext cx="8226193" cy="8226193"/>
        </a:xfrm>
        <a:prstGeom prst="pie">
          <a:avLst>
            <a:gd name="adj1" fmla="val 9000000"/>
            <a:gd name="adj2" fmla="val 162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Creational Design Patterns</a:t>
          </a:r>
        </a:p>
      </dsp:txBody>
      <dsp:txXfrm>
        <a:off x="2532924" y="2521720"/>
        <a:ext cx="2791030" cy="2742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96007-84AC-49D4-AA27-A12E1F11C083}">
      <dsp:nvSpPr>
        <dsp:cNvPr id="0" name=""/>
        <dsp:cNvSpPr/>
      </dsp:nvSpPr>
      <dsp:spPr>
        <a:xfrm>
          <a:off x="0" y="888867"/>
          <a:ext cx="563547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prstClr val="white"/>
              </a:solidFill>
              <a:latin typeface="DM Sans"/>
              <a:ea typeface="+mn-ea"/>
              <a:cs typeface="+mn-cs"/>
            </a:rPr>
            <a:t>Subject</a:t>
          </a:r>
          <a:endParaRPr lang="en-US" sz="5400" kern="1200" dirty="0">
            <a:solidFill>
              <a:prstClr val="white"/>
            </a:solidFill>
            <a:latin typeface="DM Sans"/>
            <a:ea typeface="+mn-ea"/>
            <a:cs typeface="+mn-cs"/>
          </a:endParaRPr>
        </a:p>
      </dsp:txBody>
      <dsp:txXfrm>
        <a:off x="59399" y="948266"/>
        <a:ext cx="5516672" cy="1098002"/>
      </dsp:txXfrm>
    </dsp:sp>
    <dsp:sp modelId="{F8A1933A-B491-4214-BEAB-8FBF738DEE40}">
      <dsp:nvSpPr>
        <dsp:cNvPr id="0" name=""/>
        <dsp:cNvSpPr/>
      </dsp:nvSpPr>
      <dsp:spPr>
        <a:xfrm>
          <a:off x="0" y="2325848"/>
          <a:ext cx="563547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prstClr val="white"/>
              </a:solidFill>
              <a:latin typeface="DM Sans"/>
              <a:ea typeface="+mn-ea"/>
              <a:cs typeface="+mn-cs"/>
            </a:rPr>
            <a:t>Observer</a:t>
          </a:r>
          <a:endParaRPr lang="en-US" sz="6500" kern="1200" dirty="0">
            <a:solidFill>
              <a:prstClr val="white"/>
            </a:solidFill>
            <a:latin typeface="DM Sans"/>
            <a:ea typeface="+mn-ea"/>
            <a:cs typeface="+mn-cs"/>
          </a:endParaRPr>
        </a:p>
      </dsp:txBody>
      <dsp:txXfrm>
        <a:off x="59399" y="2385247"/>
        <a:ext cx="551667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96007-84AC-49D4-AA27-A12E1F11C083}">
      <dsp:nvSpPr>
        <dsp:cNvPr id="0" name=""/>
        <dsp:cNvSpPr/>
      </dsp:nvSpPr>
      <dsp:spPr>
        <a:xfrm>
          <a:off x="0" y="789583"/>
          <a:ext cx="5328591" cy="167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Context</a:t>
          </a:r>
        </a:p>
      </dsp:txBody>
      <dsp:txXfrm>
        <a:off x="81674" y="871257"/>
        <a:ext cx="5165243" cy="1509752"/>
      </dsp:txXfrm>
    </dsp:sp>
    <dsp:sp modelId="{F8A1933A-B491-4214-BEAB-8FBF738DEE40}">
      <dsp:nvSpPr>
        <dsp:cNvPr id="0" name=""/>
        <dsp:cNvSpPr/>
      </dsp:nvSpPr>
      <dsp:spPr>
        <a:xfrm>
          <a:off x="0" y="2649883"/>
          <a:ext cx="5328591" cy="167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Strategy</a:t>
          </a:r>
        </a:p>
      </dsp:txBody>
      <dsp:txXfrm>
        <a:off x="81674" y="2731557"/>
        <a:ext cx="5165243" cy="15097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1933A-B491-4214-BEAB-8FBF738DEE40}">
      <dsp:nvSpPr>
        <dsp:cNvPr id="0" name=""/>
        <dsp:cNvSpPr/>
      </dsp:nvSpPr>
      <dsp:spPr>
        <a:xfrm>
          <a:off x="0" y="21838"/>
          <a:ext cx="5400598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Element</a:t>
          </a:r>
        </a:p>
      </dsp:txBody>
      <dsp:txXfrm>
        <a:off x="47748" y="69586"/>
        <a:ext cx="5305102" cy="882624"/>
      </dsp:txXfrm>
    </dsp:sp>
    <dsp:sp modelId="{BCC53C07-C18F-4894-AFD3-CE6170BA9E9E}">
      <dsp:nvSpPr>
        <dsp:cNvPr id="0" name=""/>
        <dsp:cNvSpPr/>
      </dsp:nvSpPr>
      <dsp:spPr>
        <a:xfrm>
          <a:off x="0" y="1109398"/>
          <a:ext cx="5400598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Concrete Elements</a:t>
          </a:r>
          <a:endParaRPr lang="en-US" sz="3800" kern="1200" dirty="0"/>
        </a:p>
      </dsp:txBody>
      <dsp:txXfrm>
        <a:off x="47748" y="1157146"/>
        <a:ext cx="5305102" cy="882624"/>
      </dsp:txXfrm>
    </dsp:sp>
    <dsp:sp modelId="{86BDAA5D-FD41-4CB0-ADCF-8B42E86C7B8A}">
      <dsp:nvSpPr>
        <dsp:cNvPr id="0" name=""/>
        <dsp:cNvSpPr/>
      </dsp:nvSpPr>
      <dsp:spPr>
        <a:xfrm>
          <a:off x="0" y="2196958"/>
          <a:ext cx="5400598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V</a:t>
          </a:r>
          <a:r>
            <a:rPr lang="en-US" altLang="zh-CN" sz="3800" kern="1200" dirty="0"/>
            <a:t>isitor</a:t>
          </a:r>
          <a:endParaRPr lang="en-US" sz="3800" kern="1200" dirty="0"/>
        </a:p>
      </dsp:txBody>
      <dsp:txXfrm>
        <a:off x="47748" y="2244706"/>
        <a:ext cx="5305102" cy="882624"/>
      </dsp:txXfrm>
    </dsp:sp>
    <dsp:sp modelId="{58311629-E84A-4326-9A41-92BAA85CE2ED}">
      <dsp:nvSpPr>
        <dsp:cNvPr id="0" name=""/>
        <dsp:cNvSpPr/>
      </dsp:nvSpPr>
      <dsp:spPr>
        <a:xfrm>
          <a:off x="0" y="3284517"/>
          <a:ext cx="5400598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Concrete V</a:t>
          </a:r>
          <a:r>
            <a:rPr lang="en-US" altLang="zh-CN" sz="3800" kern="1200" dirty="0"/>
            <a:t>isitors</a:t>
          </a:r>
          <a:endParaRPr lang="en-US" sz="3800" kern="1200" dirty="0"/>
        </a:p>
      </dsp:txBody>
      <dsp:txXfrm>
        <a:off x="47748" y="3332265"/>
        <a:ext cx="5305102" cy="8826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1933A-B491-4214-BEAB-8FBF738DEE40}">
      <dsp:nvSpPr>
        <dsp:cNvPr id="0" name=""/>
        <dsp:cNvSpPr/>
      </dsp:nvSpPr>
      <dsp:spPr>
        <a:xfrm>
          <a:off x="0" y="538618"/>
          <a:ext cx="7098595" cy="15186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Iterator</a:t>
          </a:r>
        </a:p>
      </dsp:txBody>
      <dsp:txXfrm>
        <a:off x="74135" y="612753"/>
        <a:ext cx="6950325" cy="1370389"/>
      </dsp:txXfrm>
    </dsp:sp>
    <dsp:sp modelId="{58311629-E84A-4326-9A41-92BAA85CE2ED}">
      <dsp:nvSpPr>
        <dsp:cNvPr id="0" name=""/>
        <dsp:cNvSpPr/>
      </dsp:nvSpPr>
      <dsp:spPr>
        <a:xfrm>
          <a:off x="0" y="2227198"/>
          <a:ext cx="7098595" cy="15186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Concrete Iterator</a:t>
          </a:r>
          <a:r>
            <a:rPr lang="en-US" altLang="zh-CN" sz="5900" kern="1200" dirty="0"/>
            <a:t>s</a:t>
          </a:r>
          <a:endParaRPr lang="en-US" sz="5900" kern="1200" dirty="0"/>
        </a:p>
      </dsp:txBody>
      <dsp:txXfrm>
        <a:off x="74135" y="2301333"/>
        <a:ext cx="6950325" cy="13703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2013E-274E-4BA3-BB0A-9FCF956E4D9F}">
      <dsp:nvSpPr>
        <dsp:cNvPr id="0" name=""/>
        <dsp:cNvSpPr/>
      </dsp:nvSpPr>
      <dsp:spPr>
        <a:xfrm>
          <a:off x="0" y="67932"/>
          <a:ext cx="4608512" cy="1158299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Calibri" panose="020F0502020204030204"/>
              <a:ea typeface="+mn-ea"/>
              <a:cs typeface="+mn-cs"/>
            </a:rPr>
            <a:t>1. Observer</a:t>
          </a:r>
        </a:p>
      </dsp:txBody>
      <dsp:txXfrm>
        <a:off x="56543" y="124475"/>
        <a:ext cx="4495426" cy="1045213"/>
      </dsp:txXfrm>
    </dsp:sp>
    <dsp:sp modelId="{FD8ED29C-7C5D-4022-B25B-B07273DEFA4D}">
      <dsp:nvSpPr>
        <dsp:cNvPr id="0" name=""/>
        <dsp:cNvSpPr/>
      </dsp:nvSpPr>
      <dsp:spPr>
        <a:xfrm>
          <a:off x="0" y="1364472"/>
          <a:ext cx="4608512" cy="1158299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Calibri" panose="020F0502020204030204"/>
              <a:ea typeface="+mn-ea"/>
              <a:cs typeface="+mn-cs"/>
            </a:rPr>
            <a:t>2. Strategy </a:t>
          </a:r>
        </a:p>
      </dsp:txBody>
      <dsp:txXfrm>
        <a:off x="56543" y="1421015"/>
        <a:ext cx="4495426" cy="1045213"/>
      </dsp:txXfrm>
    </dsp:sp>
    <dsp:sp modelId="{BF4AB7A7-D4DE-42A1-BDF6-55FDBAAA3618}">
      <dsp:nvSpPr>
        <dsp:cNvPr id="0" name=""/>
        <dsp:cNvSpPr/>
      </dsp:nvSpPr>
      <dsp:spPr>
        <a:xfrm>
          <a:off x="0" y="2661012"/>
          <a:ext cx="4608512" cy="1158299"/>
        </a:xfrm>
        <a:prstGeom prst="roundRect">
          <a:avLst/>
        </a:prstGeom>
        <a:solidFill>
          <a:schemeClr val="accent2"/>
        </a:solidFill>
        <a:ln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Calibri" panose="020F0502020204030204"/>
              <a:ea typeface="+mn-ea"/>
              <a:cs typeface="+mn-cs"/>
            </a:rPr>
            <a:t>3. Iterator </a:t>
          </a:r>
        </a:p>
      </dsp:txBody>
      <dsp:txXfrm>
        <a:off x="56543" y="2717555"/>
        <a:ext cx="4495426" cy="1045213"/>
      </dsp:txXfrm>
    </dsp:sp>
    <dsp:sp modelId="{B79F991F-9443-4CB0-864A-C59B98EBFA46}">
      <dsp:nvSpPr>
        <dsp:cNvPr id="0" name=""/>
        <dsp:cNvSpPr/>
      </dsp:nvSpPr>
      <dsp:spPr>
        <a:xfrm>
          <a:off x="0" y="3957552"/>
          <a:ext cx="4608512" cy="1158299"/>
        </a:xfrm>
        <a:prstGeom prst="roundRect">
          <a:avLst/>
        </a:prstGeom>
        <a:solidFill>
          <a:schemeClr val="accent2"/>
        </a:solidFill>
        <a:ln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Calibri" panose="020F0502020204030204"/>
              <a:ea typeface="+mn-ea"/>
              <a:cs typeface="+mn-cs"/>
            </a:rPr>
            <a:t>4. Command </a:t>
          </a:r>
        </a:p>
      </dsp:txBody>
      <dsp:txXfrm>
        <a:off x="56543" y="4014095"/>
        <a:ext cx="4495426" cy="1045213"/>
      </dsp:txXfrm>
    </dsp:sp>
    <dsp:sp modelId="{B185354D-7EE5-461F-A756-8C8130BA7DC7}">
      <dsp:nvSpPr>
        <dsp:cNvPr id="0" name=""/>
        <dsp:cNvSpPr/>
      </dsp:nvSpPr>
      <dsp:spPr>
        <a:xfrm>
          <a:off x="0" y="5254092"/>
          <a:ext cx="4608512" cy="1158299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Calibri" panose="020F0502020204030204"/>
              <a:ea typeface="+mn-ea"/>
              <a:cs typeface="+mn-cs"/>
            </a:rPr>
            <a:t>5. Visitor </a:t>
          </a:r>
        </a:p>
      </dsp:txBody>
      <dsp:txXfrm>
        <a:off x="56543" y="5310635"/>
        <a:ext cx="4495426" cy="1045213"/>
      </dsp:txXfrm>
    </dsp:sp>
    <dsp:sp modelId="{C22E8708-7144-497C-938B-E843A7A0FE06}">
      <dsp:nvSpPr>
        <dsp:cNvPr id="0" name=""/>
        <dsp:cNvSpPr/>
      </dsp:nvSpPr>
      <dsp:spPr>
        <a:xfrm>
          <a:off x="0" y="6550632"/>
          <a:ext cx="4608512" cy="1158299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Calibri" panose="020F0502020204030204"/>
              <a:ea typeface="+mn-ea"/>
              <a:cs typeface="+mn-cs"/>
            </a:rPr>
            <a:t>…….</a:t>
          </a:r>
        </a:p>
      </dsp:txBody>
      <dsp:txXfrm>
        <a:off x="56543" y="6607175"/>
        <a:ext cx="4495426" cy="1045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2B778C-8315-4F28-9540-961C36332A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68E28-7003-429B-BD6D-EECA359C2A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EC373-A826-4098-8F48-885ABC80A766}" type="datetimeFigureOut">
              <a:rPr lang="en-US" smtClean="0"/>
              <a:t>26-Sep-2023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C3C87-7DAA-48B7-A91A-6568B6803F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9F476-4AAC-491A-B5F6-EC1DF3A10C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8A0E0-75A7-4E02-A017-4A9C4302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B8794-329A-4824-BA43-DD9279C18EEC}" type="datetimeFigureOut">
              <a:rPr lang="en-AU" smtClean="0"/>
              <a:t>26/09/2023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20855-62A1-43EF-8815-D1313CE67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776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170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339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509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6678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5848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017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187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3356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gof-book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351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策略模式的优点：</a:t>
            </a:r>
            <a:endParaRPr lang="zh-CN" alt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zh-CN" altLang="en-US" dirty="0"/>
              <a:t>灵活性：策略模式允许在运行时选择不同的算法或策略，使得系统更加灵活，能够根据不同的需求进行动态切换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可以将策略实现的详细信息与使用它的代码隔离开来，</a:t>
            </a:r>
            <a:r>
              <a:rPr lang="zh-CN" altLang="en-US" dirty="0"/>
              <a:t>使得代码更加清晰、易于理解和维护</a:t>
            </a:r>
            <a:endParaRPr lang="zh-CN" alt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zh-CN" altLang="en-US" sz="3200" b="0" i="0" kern="1200" dirty="0">
                <a:solidFill>
                  <a:srgbClr val="444444"/>
                </a:solidFill>
                <a:effectLst/>
                <a:latin typeface="PT Sans" panose="020B0503020203020204" pitchFamily="34" charset="0"/>
                <a:ea typeface="+mn-ea"/>
                <a:cs typeface="+mn-cs"/>
              </a:rPr>
              <a:t>开</a:t>
            </a:r>
            <a:r>
              <a:rPr lang="en-US" altLang="zh-CN" sz="3200" b="0" i="0" kern="1200" dirty="0">
                <a:solidFill>
                  <a:srgbClr val="444444"/>
                </a:solidFill>
                <a:effectLst/>
                <a:latin typeface="PT Sans" panose="020B0503020203020204" pitchFamily="34" charset="0"/>
                <a:ea typeface="+mn-ea"/>
                <a:cs typeface="+mn-cs"/>
              </a:rPr>
              <a:t>/</a:t>
            </a:r>
            <a:r>
              <a:rPr lang="zh-CN" altLang="en-US" sz="3200" b="0" i="0" kern="1200" dirty="0">
                <a:solidFill>
                  <a:srgbClr val="444444"/>
                </a:solidFill>
                <a:effectLst/>
                <a:latin typeface="PT Sans" panose="020B0503020203020204" pitchFamily="34" charset="0"/>
                <a:ea typeface="+mn-ea"/>
                <a:cs typeface="+mn-cs"/>
              </a:rPr>
              <a:t>闭原则。您可以</a:t>
            </a:r>
            <a:r>
              <a:rPr lang="zh-CN" altLang="en-US" dirty="0"/>
              <a:t>通过添加新的策略类，很容易地扩展系统的功能，而无需修改现有的代码</a:t>
            </a:r>
          </a:p>
          <a:p>
            <a:endParaRPr lang="zh-CN" altLang="en-US" dirty="0"/>
          </a:p>
          <a:p>
            <a:r>
              <a:rPr lang="zh-CN" altLang="en-US" dirty="0"/>
              <a:t>策略模式的缺点：</a:t>
            </a:r>
            <a:endParaRPr lang="zh-CN" alt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zh-CN" altLang="en-US" dirty="0"/>
              <a:t>客户端必须了解不同的策略：客户端需要明确了解不同的策略类，并选择合适的策略进行使用，增加了客户端的复杂性。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297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它定义了一个操作中的骨架，将某些步骤延迟到子类中实现。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模板方法模式的核心思想是将算法的通用部分抽象出来，放在一个父类中作为模板方法，并将特定的实现细节延迟到子类中。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这样做的好处是可以在不改变算法结构的情况下，通过子类的不同实现来达到不同的行为结果。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以下是模板方法模式的一般结构：</a:t>
            </a:r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抽象类（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Abstract Class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）：定义模板方法和抽象方法，模板方法定义了算法的骨架，抽象方法由子类实现。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具体类（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Concrete Class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）：继承抽象类，实现抽象方法，完成算法中具体的实现细节。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模板方法模式的工作流程如下：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定义一个抽象类，其中包含一个模板方法（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Template Method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），该方法定义了算法的骨架，包括一些基本的步骤，这些步骤可以是具体的实现或者是抽象方法。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在抽象类中，可以定义一些公共的方法，这些方法可以被模板方法调用，用于实现算法的某些具体步骤。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定义一个或多个具体类，继承抽象类，并实现抽象方法，完成算法中具体的实现细节。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在具体类中，根据需要重写父类的方法，以实现自定义的行为。</a:t>
            </a: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334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优点：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代码复用 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Code reuse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模板方法模式可以将算法的骨架代码放在父类中，子类只需要实现具体的细节部分，从而实现代码的复用。这样可以避免重复编写相似的代码，提高了代码的可维护性和可扩展性。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提高扩展性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Increased extensibility</a:t>
            </a: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由于算法的整体结构已经在父类中定义，子类可以通过扩展和重写父类的方法来改变算法的具体实现，从而实现不同的行为。这样的设计使得系统更具灵活性，易于扩展和修改。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3.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统一算法结构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Unified algorithm structure</a:t>
            </a: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通过模板方法模式，可以将算法的结构统一起来，使代码更加清晰易懂。父类中的模板方法定义了算法的骨架，具体步骤由子类实现，使得算法的执行流程更加明确，易于理解和维护。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缺点：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父类与子类的紧耦合 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Tight coupling between parent and subclasses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模板方法模式要求子类必须遵循父类定义的算法结构，这导致了父类与子类之间的紧耦合关系。如果父类的模板方法需要修改，可能会影响到所有子类的实现，增加了系统的维护难度。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限制子类的自由度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/</a:t>
            </a:r>
            <a:r>
              <a:rPr lang="zh-CN" altLang="en-US" b="0" i="0">
                <a:solidFill>
                  <a:srgbClr val="FFFFFF"/>
                </a:solidFill>
                <a:effectLst/>
                <a:latin typeface="-apple-system"/>
              </a:rPr>
              <a:t>灵活性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Restricted flexibility for subclasses</a:t>
            </a: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由于模板方法模式在父类中定义了算法的骨架，子类只能通过实现抽象方法来定制具体的细节部分。这导致子类的自由度受到一定的限制，可能无法满足一些特殊需求。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3.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潜在的复杂性 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Potential complexity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 随着算法的复杂度增加，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Concrete Class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的数量增多，可能会导致代码结构变得复杂。特别是当算法中涉及到大量的可变步骤时，可能会增加代码的理解和维护难度。</a:t>
            </a: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2678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3079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4308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396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6957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05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298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243843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dirty="0"/>
              <a:t>These are the five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Structural</a:t>
            </a:r>
            <a:r>
              <a:rPr lang="en-US" sz="32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Design</a:t>
            </a:r>
            <a:r>
              <a:rPr lang="en-US" sz="32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Patterns.</a:t>
            </a:r>
          </a:p>
          <a:p>
            <a:r>
              <a:rPr lang="en-US" dirty="0"/>
              <a:t>I hope it can be helpful to everyone.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260C-8853-4159-8854-5A68340418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6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设计模式是面向对象设计中常见问题的典型解决方案。</a:t>
            </a:r>
            <a:endParaRPr lang="en-US" altLang="zh-CN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当一个解决方案在各种项目中被一遍又一遍地使用，人们发现了一些规律，然后总结并归纳出了这些解决方案</a:t>
            </a:r>
            <a:endParaRPr lang="en-US" altLang="zh-CN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/>
            <a:endParaRPr lang="en-US" altLang="zh-CN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在软件开发领域，设计模式的概念追溯到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1994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，在一本书中被提出来的。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《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设计模式：</a:t>
            </a:r>
            <a:r>
              <a:rPr lang="zh-CN" alt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0"/>
                <a:hlinkClick r:id="rId3"/>
              </a:rPr>
              <a:t>可重用面向对象软件的元素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》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（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Design Patterns: Elements of Reusable Object-Oriented Software）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这本书介绍了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23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种常见的设计模式，并成为了设计模式领域的经典参考书。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设计模式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根据其目的，可以分为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三大类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创建型模式（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Creational Patterns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）：模式关注对象的创建过程。它们帮助我们以更加灵活的方式创建对象，而不是直接在代码中实例化。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 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常见的创建型模式有：单例模式、工厂模式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结构型模式（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Structural Patterns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）：结构型模式关注对象之间的组合方式，通过定义对象之间的结构关系和交互方式，帮助我们构建更大的结构。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就像是用积木搭一个房子，那你得从地基开始，慢慢组装，让各个部件紧密连接，房子才能稳固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3.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行为型模式（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Behavioral Patterns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）：行为型模式关注对象之间的相互作用和沟通方式，就像是人们之间的互动一样。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比方说大家一起出去玩。每个人都有自己的兴趣爱好，所以需要通过协商来选择一个大家都喜欢的活动， 以及做好必要的准备工作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它们定义了对象之间的职责分配和算法的分发。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行为型模式包括观察者模式、策略模式和迭代器模式等。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614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0349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观察者模式用于在对象之间建立一种一对多的依赖关系。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当一个对象的状态发生变化时，它会自动通知其依赖对象，使得依赖对象能够自动接收到更新，执行某些特定的操作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比方说拿订报纸举例的话，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对于报纸的读者而言，他想要每天收到最新的报纸的话， 他需要订购这份报纸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对于卖报纸的人而言， 每次有客户定了他的报纸，他都需要记录下客户的信息，然后准时将报纸送到客户手中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读者收到报纸后，可以根据自己的需求对报纸进行处理，比如阅读、存档或丢弃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22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在这种模式中，存在两种类型的对象：主题（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Subject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）和观察者（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Observer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主题（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Subject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）是被观察的对象，它维护着一个观察者列表，并提供了用于添加、删除和通知观察者的方法。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当主题的状态发生变化时，它会遍历观察者列表，调用每个观察者的更新方法，以通知它们状态的改变。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Observer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）是依赖于主题的对象，它们通过注册到主题上来接收状态的变化通知。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观察者必须实现一个更新方法，以便主题在状态改变时能够调用它们的更新方法。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201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定义主题接口（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Subject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）：主题接口应该包含添加观察者、删除观察者和通知观察者的方法。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实现具体主题类（</a:t>
            </a:r>
            <a:r>
              <a:rPr lang="en-US" altLang="zh-CN" b="0" i="0" dirty="0" err="1">
                <a:solidFill>
                  <a:srgbClr val="FFFFFF"/>
                </a:solidFill>
                <a:effectLst/>
                <a:latin typeface="-apple-system"/>
              </a:rPr>
              <a:t>ConcreteSubject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）：具体主题类实现主题接口，并维护一个观察者列表。在状态发生变化时，调用观察者的更新方法通知它们。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定义观察者接口（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Observer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）：观察者接口应该包含一个更新方法，用于接收主题通知的状态改变。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实现具体观察者类（</a:t>
            </a:r>
            <a:r>
              <a:rPr lang="en-US" altLang="zh-CN" b="0" i="0" dirty="0" err="1">
                <a:solidFill>
                  <a:srgbClr val="FFFFFF"/>
                </a:solidFill>
                <a:effectLst/>
                <a:latin typeface="-apple-system"/>
              </a:rPr>
              <a:t>ConcreteObserver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）：具体观察者类实现观察者接口，并在更新方法中定义自己对状态改变的响应。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创建主题对象和观察者对象：根据实际需求创建具体的主题对象和观察者对象，并将观察者注册到主题上。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当主题的状态发生变化时，调用主题对象的通知方法，观察者将会接收到状态改变的通知，并执行相应的操作。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74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观察者模式具有以下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优点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：</a:t>
            </a: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1.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松耦合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L</a:t>
            </a:r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oose coupling between the subject and observers.</a:t>
            </a: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  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观察者模式将主题和观察者解耦，它们之间通过抽象的接口进行通信，主题不需要知道观察者的具体实现。这种松耦合的设计使得主题和观察者可以独立地进行扩展和修改。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一对多的依赖关系 </a:t>
            </a:r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One to many dependencies.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   观察者模式支持一对多的依赖关系，一个主题可以有多个观察者。这意味着当主题的状态发生变化时，所有观察者都能够接收到通知并进行相应的处理。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3.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动态添加和删除观察者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Dynamically adding and removing observers.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   观察者模式允许在运行时动态地添加和删除观察者，主题和观察者之间的关系是动态的。这种灵活性使得系统的设计更加可扩展和可维护。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观察者模式也存在一些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缺点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：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1.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观察者过多导致性能问题：当观察者过多时，主题在通知所有观察者时可能会导致性能问题，特别是当观察者的处理逻辑较为复杂或者通知频繁时。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循环依赖问题：在观察者模式中，观察者和主题之间存在双向依赖关系。如果设计不当，可能会导致循环依赖的问题，使系统变得复杂并增加了维护的难度。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593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策略模式允许你定义一系列可互相替换的算法或策略，并根据不同的情况选择使用其中的一个。这种模式可以提高代码的灵活性和可维护性。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提供一个现实生活中的例子， 比方说国庆节要到了，大家肯定在计划着出去玩， 那么根据目的地的不同，交通方式就有很多选择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如果距离比较远，需要跨省，那我们大概率会选择坐飞机， 或者是高铁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如果只是想在你生活的位置附近逛逛，然后想要经济实惠一点的话，那我们可以选择搭公交，骑自行车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然后如果赶时间，可以打的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我们可以需要根据实际情况 采用不同的策略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提供一个现实生活中的例子：以购物为例，假设你正在开发一个电子商务网站，用户可以选择不同的支付方式，如信用卡支付、支付宝、微信支付等。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在这种情况下，你可以使用策略模式来实现支付功能。每种支付方式可以定义为一个策略，用户可以根据自己的需求选择不同的支付策略。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6094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首先，你需要定义一个上下文类，该类包含一个策略接口的引用。</a:t>
            </a:r>
            <a:endParaRPr lang="en-US" altLang="zh-CN" dirty="0"/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然后，实现不同的具体策略类，每个类都实现了策略接口，并提供了自己的算法或策略。</a:t>
            </a:r>
            <a:endParaRPr lang="en-US" altLang="zh-CN" dirty="0"/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在运行时，你可以根据需要选择并设置合适的策略对象，并将其传递给上下文类。上下文类将调用所选策略的方法来完成相应的操作。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3416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策略模式通常包含三个主要的组成部分：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上下文（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Context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）：上下文是策略模式的核心，它包含了策略的引用，并在运行时调用所选择的策略。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策略接口（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Strategy Interface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）：策略接口定义了所有具体策略类必须实现的方法，确保它们具有一致的行为。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具体策略类（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Concrete Strategies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）：每个具体策略类都实现了策略接口，并提供了具体的算法或策略的实现。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327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FE637BE-4FB2-4CA4-825C-C0F425E2B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2" b="60877"/>
          <a:stretch/>
        </p:blipFill>
        <p:spPr>
          <a:xfrm>
            <a:off x="12222480" y="0"/>
            <a:ext cx="12161520" cy="56692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0000" y="12960000"/>
            <a:ext cx="216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bg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43528" y="2556000"/>
            <a:ext cx="15348472" cy="485576"/>
          </a:xfrm>
          <a:solidFill>
            <a:schemeClr val="accent2"/>
          </a:solidFill>
        </p:spPr>
        <p:txBody>
          <a:bodyPr>
            <a:noAutofit/>
          </a:bodyPr>
          <a:lstStyle>
            <a:lvl1pPr algn="r">
              <a:defRPr sz="2800" b="0">
                <a:solidFill>
                  <a:schemeClr val="bg1"/>
                </a:solidFill>
              </a:defRPr>
            </a:lvl1pPr>
            <a:lvl2pPr algn="r">
              <a:defRPr sz="2400" b="0">
                <a:solidFill>
                  <a:schemeClr val="bg1"/>
                </a:solidFill>
              </a:defRPr>
            </a:lvl2pPr>
            <a:lvl3pPr algn="r">
              <a:defRPr sz="2400" b="0">
                <a:solidFill>
                  <a:schemeClr val="bg1"/>
                </a:solidFill>
              </a:defRPr>
            </a:lvl3pPr>
            <a:lvl4pPr algn="r">
              <a:defRPr sz="2400" b="0">
                <a:solidFill>
                  <a:schemeClr val="bg1"/>
                </a:solidFill>
              </a:defRPr>
            </a:lvl4pPr>
            <a:lvl5pPr algn="r">
              <a:defRPr sz="2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tagline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AD2683-1E74-4610-97D7-54780EE4B926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0BC05EC-D049-4CF5-9BD2-E8C0C8E7D2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0818440"/>
            <a:ext cx="19032880" cy="36004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DD Month YYYY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89659E0-17D5-4934-875E-9ACF338809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0000" y="4625752"/>
            <a:ext cx="19032880" cy="4032448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378000" indent="0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3B04C8A9-086B-4819-8256-42AE7DEF6D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9104" y="9522296"/>
            <a:ext cx="19032880" cy="374904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Position of presenter</a:t>
            </a:r>
            <a:endParaRPr lang="en-AU" dirty="0"/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8B02B82A-902C-4BA8-83C9-8F13085DDB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9104" y="8802216"/>
            <a:ext cx="19032880" cy="588764"/>
          </a:xfrm>
        </p:spPr>
        <p:txBody>
          <a:bodyPr>
            <a:noAutofit/>
          </a:bodyPr>
          <a:lstStyle>
            <a:lvl1pPr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  <a:endParaRPr lang="en-AU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751CD96-1EBD-1243-BD1E-79EB8936D6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684" t="-283259"/>
          <a:stretch/>
        </p:blipFill>
        <p:spPr>
          <a:xfrm>
            <a:off x="0" y="0"/>
            <a:ext cx="4841104" cy="346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5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Pattern_CW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45CB72F-BC2A-3944-A451-765F0F3262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1AD2683-1E74-4610-97D7-54780EE4B926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7920221-88E4-4146-801E-E41032CC69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0000" y="6137920"/>
            <a:ext cx="19032880" cy="2520280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378000" indent="0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6" name="Text Placeholder 23">
            <a:extLst>
              <a:ext uri="{FF2B5EF4-FFF2-40B4-BE49-F238E27FC236}">
                <a16:creationId xmlns:a16="http://schemas.microsoft.com/office/drawing/2014/main" id="{C5790947-20B0-4128-8102-E704D8F87E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9104" y="8802216"/>
            <a:ext cx="19032880" cy="588764"/>
          </a:xfrm>
        </p:spPr>
        <p:txBody>
          <a:bodyPr>
            <a:noAutofit/>
          </a:bodyPr>
          <a:lstStyle>
            <a:lvl1pPr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subheading</a:t>
            </a:r>
            <a:endParaRPr lang="en-AU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44EB1C7-0410-4C32-9C16-0F08A9FA6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0000" y="12960000"/>
            <a:ext cx="216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bg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DB091-1959-4B70-BAAC-4745D234E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2" b="60877"/>
          <a:stretch/>
        </p:blipFill>
        <p:spPr>
          <a:xfrm flipH="1">
            <a:off x="0" y="0"/>
            <a:ext cx="1216152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0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9F23C3-81F4-41D3-9E0F-DEFB32080AEE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C1A84B3-68D0-4667-AA9C-E46986517E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22201232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B14E4E-D3F8-4F12-B358-391C6EA00B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22201232" cy="701456"/>
          </a:xfrm>
        </p:spPr>
        <p:txBody>
          <a:bodyPr/>
          <a:lstStyle>
            <a:lvl1pPr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DB0A06-54F3-471A-ACC9-23B119E3E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3977681"/>
            <a:ext cx="2221200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8C61C7A-4826-4FF4-AB91-EA209A205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D6E7D1D-D6E1-41E6-8235-0483FE968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209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_CW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4520000" y="0"/>
            <a:ext cx="986400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7156DB-7D5D-4000-8881-2C3F248386D2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1B50C2-4A0D-4F7F-94A6-BE0AEEE01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3977681"/>
            <a:ext cx="12264128" cy="792088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D992A88-5438-4B47-BE5B-F3D92A35E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12264128" cy="7014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F294CE6-2974-4269-80E5-522793D971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504368" y="3977680"/>
            <a:ext cx="7799632" cy="7920882"/>
          </a:xfr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A7F9A7B-70F9-474C-8544-41897A723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E2700E4-1479-4972-9922-8E26BD65B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4299AC0-1D59-4018-84C2-5817CD1F4D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12264503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7F3F871-E115-7A4F-A058-6F874461EA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9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46019F-B51D-4BC9-8697-5D6FBA7E3132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8A189B7-7BE6-4C0C-B427-FE379A13653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669402" y="3977681"/>
            <a:ext cx="1062855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CE353D4-BFCB-4C8B-8678-05F40DC03B4A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079500" y="3977681"/>
            <a:ext cx="1062855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7AE75E4-119C-4665-B246-7030F31F1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22201232" cy="701456"/>
          </a:xfrm>
        </p:spPr>
        <p:txBody>
          <a:bodyPr/>
          <a:lstStyle>
            <a:lvl1pPr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F6F32B6-4333-444E-8D38-D5AC9EEFA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1BF6476-1AA5-481F-84D8-6177F6FA5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439D9B0-8F07-4AF5-BB4E-09E09F543A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22201232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56453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9B29-513F-7902-8DA9-7B97F653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329BE-C780-60A8-3CB2-41ACB40D9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B20B-BBC1-7583-F3CB-24C4160C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60BF-B81F-4B4F-BD54-723812BEFC93}" type="datetimeFigureOut">
              <a:rPr lang="en-US" smtClean="0"/>
              <a:t>26-Sep-2023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57857-6019-8A6F-DA40-93B6746E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4A17-9378-FCC0-5D5B-08A5C366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4FD-07AB-43C3-B030-C9D5E961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4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84BF84B-3C6D-1548-AC77-0494B7409E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3977680"/>
            <a:ext cx="22212000" cy="79208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F9F62B3-4719-4CBE-99EB-790B5BA7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260000"/>
            <a:ext cx="22201232" cy="1997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967181E-C78A-4C01-AD8D-E989DDB3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421028C-8069-43CB-BEA6-A29871480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829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6" r:id="rId2"/>
    <p:sldLayoutId id="2147483657" r:id="rId3"/>
    <p:sldLayoutId id="2147483669" r:id="rId4"/>
    <p:sldLayoutId id="2147483658" r:id="rId5"/>
    <p:sldLayoutId id="2147483697" r:id="rId6"/>
  </p:sldLayoutIdLst>
  <p:hf hdr="0" dt="0"/>
  <p:txStyles>
    <p:titleStyle>
      <a:lvl1pPr algn="l" defTabSz="2438430" rtl="0" eaLnBrk="1" latinLnBrk="0" hangingPunct="1">
        <a:lnSpc>
          <a:spcPct val="85000"/>
        </a:lnSpc>
        <a:spcBef>
          <a:spcPct val="0"/>
        </a:spcBef>
        <a:buNone/>
        <a:defRPr sz="5400" kern="1200" spc="-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2438430" rtl="0" eaLnBrk="1" latinLnBrk="0" hangingPunct="1"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0" kern="1200" spc="-50" baseline="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2438430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2pPr>
      <a:lvl3pPr marL="504000" indent="-504000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─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3pPr>
      <a:lvl4pPr marL="1008000" indent="-504000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4pPr>
      <a:lvl5pPr marL="1443586" indent="-482606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‒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62D608DF-2C21-42F8-B47A-E608979F4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Empowering and enabling the logistics industry globally.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11 Aug 2023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94F3E21-D692-461A-AD2A-FB3F38438A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Behavioral Design Patterns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31A3310-348C-4AC9-9F49-D834DB7FD6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oftware Developer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E4F08E83-EE7D-46E7-A38D-939CDC959B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ancy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5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EE121-739E-6861-D4C8-529556D1C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12" y="3185592"/>
            <a:ext cx="14692785" cy="65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0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Template Method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BF53B0-44EA-8C15-9AF9-E55348473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956" y="3988774"/>
            <a:ext cx="7774709" cy="4752528"/>
          </a:xfrm>
          <a:prstGeom prst="rect">
            <a:avLst/>
          </a:prstGeom>
        </p:spPr>
      </p:pic>
      <p:pic>
        <p:nvPicPr>
          <p:cNvPr id="8" name="Picture 2" descr="Structure of the Template Method design pattern">
            <a:extLst>
              <a:ext uri="{FF2B5EF4-FFF2-40B4-BE49-F238E27FC236}">
                <a16:creationId xmlns:a16="http://schemas.microsoft.com/office/drawing/2014/main" id="{6C602C72-EF34-7F7D-0ACA-49C966034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032" y="2291306"/>
            <a:ext cx="8171978" cy="91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17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Template Method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959EB8-0E12-7DC5-3B57-7B25F1ED3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04" y="3329608"/>
            <a:ext cx="18291079" cy="51125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6C7115-D6DD-102C-9CEC-B38DF9957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504" y="3482008"/>
            <a:ext cx="182910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0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4.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Visitor</a:t>
            </a:r>
            <a:br>
              <a:rPr lang="en-US" dirty="0"/>
            </a:br>
            <a:endParaRPr lang="en-US" dirty="0"/>
          </a:p>
        </p:txBody>
      </p:sp>
      <p:pic>
        <p:nvPicPr>
          <p:cNvPr id="3076" name="Picture 4" descr="Insurance agent">
            <a:extLst>
              <a:ext uri="{FF2B5EF4-FFF2-40B4-BE49-F238E27FC236}">
                <a16:creationId xmlns:a16="http://schemas.microsoft.com/office/drawing/2014/main" id="{703D5C34-F594-D2EF-2D01-5BDAADFAE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523" y="2681536"/>
            <a:ext cx="15265696" cy="763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788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4.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Visitor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Structure of the Visitor design pattern">
            <a:extLst>
              <a:ext uri="{FF2B5EF4-FFF2-40B4-BE49-F238E27FC236}">
                <a16:creationId xmlns:a16="http://schemas.microsoft.com/office/drawing/2014/main" id="{02B59D1B-459F-9F25-0EEA-2B9A89CDA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64" y="2027925"/>
            <a:ext cx="9505056" cy="98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4DBF80-53B6-7CC3-AA1F-32FFC85629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263989"/>
              </p:ext>
            </p:extLst>
          </p:nvPr>
        </p:nvGraphicFramePr>
        <p:xfrm>
          <a:off x="1606825" y="3293604"/>
          <a:ext cx="5400599" cy="4284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6812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15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4.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Visitor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740F9-1F9E-E3F8-26ED-64C1F8C19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040" y="2196104"/>
            <a:ext cx="15553728" cy="965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52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16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5.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Iterator</a:t>
            </a:r>
            <a:br>
              <a:rPr lang="en-US" dirty="0"/>
            </a:br>
            <a:endParaRPr lang="en-US" dirty="0"/>
          </a:p>
        </p:txBody>
      </p:sp>
      <p:pic>
        <p:nvPicPr>
          <p:cNvPr id="1030" name="Picture 6" descr="各种类型的收藏">
            <a:extLst>
              <a:ext uri="{FF2B5EF4-FFF2-40B4-BE49-F238E27FC236}">
                <a16:creationId xmlns:a16="http://schemas.microsoft.com/office/drawing/2014/main" id="{5FE7F1D1-D57A-8D02-30F2-E2B4982C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064" y="2602895"/>
            <a:ext cx="15035836" cy="306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各种遍历算法">
            <a:extLst>
              <a:ext uri="{FF2B5EF4-FFF2-40B4-BE49-F238E27FC236}">
                <a16:creationId xmlns:a16="http://schemas.microsoft.com/office/drawing/2014/main" id="{FA13AA82-585F-CAF8-983E-890D794FB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701" y="5993904"/>
            <a:ext cx="16471830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B3E2C0-6587-B64D-B030-79A3B120D83D}"/>
              </a:ext>
            </a:extLst>
          </p:cNvPr>
          <p:cNvSpPr txBox="1"/>
          <p:nvPr/>
        </p:nvSpPr>
        <p:spPr>
          <a:xfrm>
            <a:off x="4271120" y="10962456"/>
            <a:ext cx="164718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999999"/>
                </a:solidFill>
                <a:effectLst/>
                <a:latin typeface="PT Sans" panose="020B0503020203020204" pitchFamily="34" charset="0"/>
              </a:rPr>
              <a:t>The same collection can be traversed in several different ways.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70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17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5.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Iterator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Structure of the Iterator design pattern">
            <a:extLst>
              <a:ext uri="{FF2B5EF4-FFF2-40B4-BE49-F238E27FC236}">
                <a16:creationId xmlns:a16="http://schemas.microsoft.com/office/drawing/2014/main" id="{0AEF86A3-A8BB-9C13-0590-702E1B30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792" y="1475999"/>
            <a:ext cx="10206880" cy="914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7080E8-0602-993C-35A2-C52214EE5B2A}"/>
              </a:ext>
            </a:extLst>
          </p:cNvPr>
          <p:cNvGraphicFramePr/>
          <p:nvPr/>
        </p:nvGraphicFramePr>
        <p:xfrm>
          <a:off x="1606824" y="3293604"/>
          <a:ext cx="7098595" cy="4284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34296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18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5.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Iterator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4313A0-CFB9-5430-6BC7-B17683B17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056" y="1836944"/>
            <a:ext cx="16129792" cy="952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39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B7BDD9-9B0E-E59D-891E-50C1F28334AE}"/>
              </a:ext>
            </a:extLst>
          </p:cNvPr>
          <p:cNvSpPr txBox="1"/>
          <p:nvPr/>
        </p:nvSpPr>
        <p:spPr>
          <a:xfrm>
            <a:off x="1080000" y="1125271"/>
            <a:ext cx="22201232" cy="701456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/>
          <a:p>
            <a:pPr defTabSz="243843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Behavioral</a:t>
            </a:r>
            <a:r>
              <a:rPr lang="en-US" sz="50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Design</a:t>
            </a:r>
            <a:r>
              <a:rPr lang="en-US" sz="50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Patterns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ECFF561-806D-930C-FF5C-2DB328C24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AU" dirty="0"/>
              <a:t>© 2023 </a:t>
            </a:r>
            <a:r>
              <a:rPr lang="en-AU" dirty="0" err="1"/>
              <a:t>CargoWise</a:t>
            </a:r>
            <a:endParaRPr lang="en-A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DA3C72D-E3B7-AFD2-2367-1B8758B57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7E7CB4E-0848-4774-9F85-B38117CB1B54}" type="slidenum">
              <a:rPr lang="en-AU" smtClean="0"/>
              <a:pPr>
                <a:spcAft>
                  <a:spcPts val="600"/>
                </a:spcAft>
              </a:pPr>
              <a:t>19</a:t>
            </a:fld>
            <a:endParaRPr lang="en-AU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4AEBD7-4394-A74A-64EE-2AE4E6086D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5650629"/>
              </p:ext>
            </p:extLst>
          </p:nvPr>
        </p:nvGraphicFramePr>
        <p:xfrm>
          <a:off x="1822848" y="2753544"/>
          <a:ext cx="4608512" cy="7776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52CE9FF-59E2-CC3F-7035-3F593D6203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7504" y="3473624"/>
            <a:ext cx="13848910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C86B50C-0BCC-453C-9B60-7CE272F7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</a:t>
            </a:r>
            <a:r>
              <a:rPr lang="en-US" dirty="0"/>
              <a:t> </a:t>
            </a:r>
            <a:r>
              <a:rPr lang="en-US" b="1" dirty="0"/>
              <a:t>Patterns</a:t>
            </a:r>
            <a:br>
              <a:rPr lang="en-US" dirty="0"/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196D82-3D81-405C-976C-ECEAF6FED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14AEAE-8866-4930-ADAC-B8552F406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2</a:t>
            </a:fld>
            <a:endParaRPr lang="en-AU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E3B915-127B-1433-3D8A-84A8F9ACC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983078"/>
              </p:ext>
            </p:extLst>
          </p:nvPr>
        </p:nvGraphicFramePr>
        <p:xfrm>
          <a:off x="5351240" y="2321496"/>
          <a:ext cx="11953328" cy="9793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1782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704F2D-9BCC-45BD-AB45-8AB3A276AA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Q&amp;A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BB244-0143-46E9-AB0D-33C6D0BE5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</a:t>
            </a:r>
            <a:r>
              <a:rPr lang="en-AU" dirty="0" err="1"/>
              <a:t>CargoWise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9860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62D608DF-2C21-42F8-B47A-E608979F4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Empowering and enabling the logistics industry globally.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D4B988F3-58D3-40E6-87BB-85DAF8116B68}"/>
              </a:ext>
            </a:extLst>
          </p:cNvPr>
          <p:cNvSpPr txBox="1">
            <a:spLocks/>
          </p:cNvSpPr>
          <p:nvPr/>
        </p:nvSpPr>
        <p:spPr>
          <a:xfrm>
            <a:off x="1080000" y="6137920"/>
            <a:ext cx="19032880" cy="252028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2438430" rtl="0" eaLnBrk="1" latinLnBrk="0" hangingPunct="1">
              <a:spcBef>
                <a:spcPts val="0"/>
              </a:spcBef>
              <a:spcAft>
                <a:spcPts val="992"/>
              </a:spcAft>
              <a:buFont typeface="Arial" panose="020B0604020202020204" pitchFamily="34" charset="0"/>
              <a:buNone/>
              <a:defRPr sz="8000" b="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243843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24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378000" indent="0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24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43586" indent="-482606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2400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705684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899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114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330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3792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4100" name="Picture 4" descr="Magazine and newspaper subscriptions">
            <a:extLst>
              <a:ext uri="{FF2B5EF4-FFF2-40B4-BE49-F238E27FC236}">
                <a16:creationId xmlns:a16="http://schemas.microsoft.com/office/drawing/2014/main" id="{20EB5A51-4E99-2E1E-FD97-5B2E01A8C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40" y="2717540"/>
            <a:ext cx="15193688" cy="759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72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6CA8D02-B495-3920-41BD-4CAABD436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655844"/>
              </p:ext>
            </p:extLst>
          </p:nvPr>
        </p:nvGraphicFramePr>
        <p:xfrm>
          <a:off x="1515970" y="3545632"/>
          <a:ext cx="5635470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A37D939-B95D-AB62-2D9E-7FD2602E62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7704" y="2897560"/>
            <a:ext cx="12348607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BDBB0D-71B0-18D2-6DAB-BE415C6E5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84" y="2033464"/>
            <a:ext cx="7590475" cy="101104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65B10B-8BD6-F089-B024-30EB9574A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664" y="3041576"/>
            <a:ext cx="7321940" cy="66285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6EBA86-3AAB-215A-9601-6A4F340C2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0512" y="3833664"/>
            <a:ext cx="7321939" cy="41698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6212444-7238-21FB-D253-21B9D38EF4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158"/>
          <a:stretch/>
        </p:blipFill>
        <p:spPr>
          <a:xfrm>
            <a:off x="18312680" y="9429694"/>
            <a:ext cx="5616624" cy="271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9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DF84EE-47E8-59F9-F323-511AD960C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080" y="3473624"/>
            <a:ext cx="15967186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7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68134-D000-5B0B-7ED9-C138819AC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60" y="2537520"/>
            <a:ext cx="17657610" cy="864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5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B37A08-3C2A-75B8-3DC9-57538F02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600" y="1855218"/>
            <a:ext cx="7605890" cy="7255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DD4AAC-7D24-0CFB-CC72-67AA7A835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849" y="2902203"/>
            <a:ext cx="6973715" cy="4848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ED62DA-CF45-4C4C-D43B-C111EDD3C3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132"/>
          <a:stretch/>
        </p:blipFill>
        <p:spPr>
          <a:xfrm>
            <a:off x="16455225" y="3214498"/>
            <a:ext cx="760589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1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9</a:t>
            </a:fld>
            <a:endParaRPr lang="en-AU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692540E-9C44-5F9E-BC24-C0D04663C3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7306432"/>
              </p:ext>
            </p:extLst>
          </p:nvPr>
        </p:nvGraphicFramePr>
        <p:xfrm>
          <a:off x="1822848" y="3401616"/>
          <a:ext cx="5328592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Structure of the Strategy design pattern">
            <a:extLst>
              <a:ext uri="{FF2B5EF4-FFF2-40B4-BE49-F238E27FC236}">
                <a16:creationId xmlns:a16="http://schemas.microsoft.com/office/drawing/2014/main" id="{D7F3E2BA-AB89-AA44-A380-262C1365B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640" y="2098216"/>
            <a:ext cx="11320568" cy="951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899762"/>
      </p:ext>
    </p:extLst>
  </p:cSld>
  <p:clrMapOvr>
    <a:masterClrMapping/>
  </p:clrMapOvr>
</p:sld>
</file>

<file path=ppt/theme/theme1.xml><?xml version="1.0" encoding="utf-8"?>
<a:theme xmlns:a="http://schemas.openxmlformats.org/drawingml/2006/main" name="CargoWise">
  <a:themeElements>
    <a:clrScheme name="CargoWise">
      <a:dk1>
        <a:sysClr val="windowText" lastClr="000000"/>
      </a:dk1>
      <a:lt1>
        <a:sysClr val="window" lastClr="FFFFFF"/>
      </a:lt1>
      <a:dk2>
        <a:srgbClr val="0F2A46"/>
      </a:dk2>
      <a:lt2>
        <a:srgbClr val="FFFFFF"/>
      </a:lt2>
      <a:accent1>
        <a:srgbClr val="0F2A46"/>
      </a:accent1>
      <a:accent2>
        <a:srgbClr val="371EE1"/>
      </a:accent2>
      <a:accent3>
        <a:srgbClr val="73D7F4"/>
      </a:accent3>
      <a:accent4>
        <a:srgbClr val="0F2A46"/>
      </a:accent4>
      <a:accent5>
        <a:srgbClr val="B4AE9E"/>
      </a:accent5>
      <a:accent6>
        <a:srgbClr val="78EBBE"/>
      </a:accent6>
      <a:hlink>
        <a:srgbClr val="0F2A46"/>
      </a:hlink>
      <a:folHlink>
        <a:srgbClr val="73D7F4"/>
      </a:folHlink>
    </a:clrScheme>
    <a:fontScheme name="WiseTech Global">
      <a:majorFont>
        <a:latin typeface="DM Sans"/>
        <a:ea typeface=""/>
        <a:cs typeface=""/>
      </a:majorFont>
      <a:minorFont>
        <a:latin typeface="DM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TE0003F_CW_PPT_16_9" id="{6AA6DA09-4DB5-48D0-8E39-E0C3661F7064}" vid="{2F4DD0BB-50C8-47CE-A97D-8CA28388F7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31bf1e07b944e52adeba921bc267c6f xmlns="5b887053-13c9-4ef0-8e1a-18d371f97b0f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4cb20c5d-8684-4c01-8767-8f31339dae89</TermId>
        </TermInfo>
      </Terms>
    </m31bf1e07b944e52adeba921bc267c6f>
    <b0c2500a83b44d29aa19c43daa01cbea xmlns="5b887053-13c9-4ef0-8e1a-18d371f97b0f">
      <Terms xmlns="http://schemas.microsoft.com/office/infopath/2007/PartnerControls">
        <TermInfo xmlns="http://schemas.microsoft.com/office/infopath/2007/PartnerControls">
          <TermName xmlns="http://schemas.microsoft.com/office/infopath/2007/PartnerControls">External Presentation Templates</TermName>
          <TermId xmlns="http://schemas.microsoft.com/office/infopath/2007/PartnerControls">caad3a6e-0773-4fd4-8a19-b76678610a1f</TermId>
        </TermInfo>
      </Terms>
    </b0c2500a83b44d29aa19c43daa01cbea>
    <TaxCatchAll xmlns="5b887053-13c9-4ef0-8e1a-18d371f97b0f">
      <Value>529</Value>
      <Value>535</Value>
    </TaxCatchAll>
    <SharedWithUsers xmlns="5b887053-13c9-4ef0-8e1a-18d371f97b0f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BA5D7D688A8D40BC8134A23630083E" ma:contentTypeVersion="17" ma:contentTypeDescription="Create a new document." ma:contentTypeScope="" ma:versionID="6c9f025c4a6d5a921d1240212dd2136e">
  <xsd:schema xmlns:xsd="http://www.w3.org/2001/XMLSchema" xmlns:xs="http://www.w3.org/2001/XMLSchema" xmlns:p="http://schemas.microsoft.com/office/2006/metadata/properties" xmlns:ns2="5b887053-13c9-4ef0-8e1a-18d371f97b0f" xmlns:ns3="0cb0f8a9-a4a1-4c3c-bc15-be6ee1e258a4" targetNamespace="http://schemas.microsoft.com/office/2006/metadata/properties" ma:root="true" ma:fieldsID="76276428416178d444d5a49df65bd1b6" ns2:_="" ns3:_="">
    <xsd:import namespace="5b887053-13c9-4ef0-8e1a-18d371f97b0f"/>
    <xsd:import namespace="0cb0f8a9-a4a1-4c3c-bc15-be6ee1e258a4"/>
    <xsd:element name="properties">
      <xsd:complexType>
        <xsd:sequence>
          <xsd:element name="documentManagement">
            <xsd:complexType>
              <xsd:all>
                <xsd:element ref="ns2:m31bf1e07b944e52adeba921bc267c6f" minOccurs="0"/>
                <xsd:element ref="ns2:TaxCatchAll" minOccurs="0"/>
                <xsd:element ref="ns2:b0c2500a83b44d29aa19c43daa01cbea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887053-13c9-4ef0-8e1a-18d371f97b0f" elementFormDefault="qualified">
    <xsd:import namespace="http://schemas.microsoft.com/office/2006/documentManagement/types"/>
    <xsd:import namespace="http://schemas.microsoft.com/office/infopath/2007/PartnerControls"/>
    <xsd:element name="m31bf1e07b944e52adeba921bc267c6f" ma:index="9" nillable="true" ma:taxonomy="true" ma:internalName="m31bf1e07b944e52adeba921bc267c6f" ma:taxonomyFieldName="DocumentType" ma:displayName="Document Type" ma:indexed="true" ma:default="" ma:fieldId="{631bf1e0-7b94-4e52-adeb-a921bc267c6f}" ma:sspId="87a0c246-2b9a-4803-bf7a-7047289fd936" ma:termSetId="c0c10677-f73f-4394-9a41-9a6a21c70cf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5dcf6839-b021-4559-985e-cba7c9e32dc4}" ma:internalName="TaxCatchAll" ma:showField="CatchAllData" ma:web="5b887053-13c9-4ef0-8e1a-18d371f97b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0c2500a83b44d29aa19c43daa01cbea" ma:index="12" nillable="true" ma:taxonomy="true" ma:internalName="b0c2500a83b44d29aa19c43daa01cbea" ma:taxonomyFieldName="TemplateGuides_Topic" ma:displayName="Topic" ma:indexed="true" ma:default="" ma:fieldId="{b0c2500a-83b4-4d29-aa19-c43daa01cbea}" ma:sspId="87a0c246-2b9a-4803-bf7a-7047289fd936" ma:termSetId="9178c9ed-fec8-4f6a-82ab-7b26782b1a5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b0f8a9-a4a1-4c3c-bc15-be6ee1e25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C47B46-8518-488D-ACE5-55099526A1A9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0cb0f8a9-a4a1-4c3c-bc15-be6ee1e258a4"/>
    <ds:schemaRef ds:uri="http://schemas.openxmlformats.org/package/2006/metadata/core-properties"/>
    <ds:schemaRef ds:uri="5b887053-13c9-4ef0-8e1a-18d371f97b0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703E6E5-489B-4004-B595-51B1421CF9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CBF87C-9E24-4F0A-85E5-D0AA1A6E19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887053-13c9-4ef0-8e1a-18d371f97b0f"/>
    <ds:schemaRef ds:uri="0cb0f8a9-a4a1-4c3c-bc15-be6ee1e258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WITE0003F_CW_PPT_16_9</Template>
  <TotalTime>1033</TotalTime>
  <Words>3649</Words>
  <Application>Microsoft Office PowerPoint</Application>
  <PresentationFormat>Custom</PresentationFormat>
  <Paragraphs>221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Calibri</vt:lpstr>
      <vt:lpstr>consolas</vt:lpstr>
      <vt:lpstr>DM Sans</vt:lpstr>
      <vt:lpstr>PT Sans</vt:lpstr>
      <vt:lpstr>CargoWise</vt:lpstr>
      <vt:lpstr>PowerPoint Presentation</vt:lpstr>
      <vt:lpstr>Design Patterns </vt:lpstr>
      <vt:lpstr>1. Observer </vt:lpstr>
      <vt:lpstr>1. Observer </vt:lpstr>
      <vt:lpstr>1. Observer </vt:lpstr>
      <vt:lpstr>1. Observer </vt:lpstr>
      <vt:lpstr>2. Strategy </vt:lpstr>
      <vt:lpstr>2. Strategy </vt:lpstr>
      <vt:lpstr>2. Strategy </vt:lpstr>
      <vt:lpstr>2. Strategy </vt:lpstr>
      <vt:lpstr>3. Template Method </vt:lpstr>
      <vt:lpstr>3. Template Method </vt:lpstr>
      <vt:lpstr>4. Visitor </vt:lpstr>
      <vt:lpstr>4. Visitor </vt:lpstr>
      <vt:lpstr>4. Visitor </vt:lpstr>
      <vt:lpstr>5. Iterator </vt:lpstr>
      <vt:lpstr>5. Iterator </vt:lpstr>
      <vt:lpstr>5. Iterator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CargoWise PPT Template_16.9</dc:title>
  <dc:creator>Oliver Braun</dc:creator>
  <cp:lastModifiedBy>Nancy Li</cp:lastModifiedBy>
  <cp:revision>40</cp:revision>
  <dcterms:created xsi:type="dcterms:W3CDTF">2020-02-17T02:43:55Z</dcterms:created>
  <dcterms:modified xsi:type="dcterms:W3CDTF">2023-09-26T14:47:24Z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0x010100EEBA5D7D688A8D40BC8134A23630083E</vt:lpwstr>
  </property>
  <property fmtid="{D5CDD505-2E9C-101B-9397-08002B2CF9AE}" pid="3" name="TemplateGuides_Topic">
    <vt:lpwstr>535;#External Presentation Templates|caad3a6e-0773-4fd4-8a19-b76678610a1f</vt:lpwstr>
  </property>
  <property fmtid="{D5CDD505-2E9C-101B-9397-08002B2CF9AE}" pid="4" name="DocumentType">
    <vt:lpwstr>529;#Template|4cb20c5d-8684-4c01-8767-8f31339dae89</vt:lpwstr>
  </property>
  <property fmtid="{D5CDD505-2E9C-101B-9397-08002B2CF9AE}" pid="5" name="Order">
    <vt:r8>43000</vt:r8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_ExtendedDescription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